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D476A-504A-4A0F-9815-54380013586B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0E9A4-C7E7-4A41-9F03-3D398549F6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Staff Development Activities</a:t>
            </a:r>
          </a:p>
          <a:p>
            <a:pPr algn="ctr">
              <a:buNone/>
            </a:pPr>
            <a:endParaRPr lang="en-US" b="1" u="sng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Students Name:</a:t>
            </a:r>
          </a:p>
          <a:p>
            <a:pPr algn="ctr">
              <a:buNone/>
            </a:pP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Lana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Nama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Dema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mahamed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Yaqoot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mahamed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  <a:p>
            <a:pPr algn="ctr">
              <a:buNone/>
            </a:pP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Nahed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Berlin Sans FB" pitchFamily="34" charset="0"/>
              </a:rPr>
              <a:t>mahamed</a:t>
            </a:r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  <a:p>
            <a:pPr algn="ctr"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Berlin Sans FB" pitchFamily="34" charset="0"/>
            </a:endParaRPr>
          </a:p>
        </p:txBody>
      </p:sp>
      <p:pic>
        <p:nvPicPr>
          <p:cNvPr id="4" name="Picture 3" descr="yoq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38600"/>
            <a:ext cx="2724150" cy="2426554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648200"/>
            <a:ext cx="2657475" cy="17240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USER\Desktop\staff-development-in-nursing-10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4488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USER\Desktop\staff-development-in-nursing-11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0"/>
            <a:ext cx="9753600" cy="731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USER\Desktop\staff-development-in-nursing-12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025" name="AutoShape 1" descr="Needs for staff Development:&#10; social change and scientific advancement&#10; advancement in the field of science like&#10;medical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" name="AutoShape 2" descr="Need cont……&#10;As part of an individual's long-term career growth.&#10;To add or improve skills needed in the short term&#10;Being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AutoShape 3" descr="Goals:&#10;1.Assist each employee (nurse) to improve&#10;performance in his/her position.&#10;2.Assist each employee (nurse) to acqui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Objectives&#10; To increase employee productivity.&#10; To ensure safe and effective patient care by&#10;nurses.&#10; To ensure satisfa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5" descr="Objectives cont…..&#10; To help employees cope with new practice&#10;role.&#10; Help employees cope with new practice role.&#10; Help 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Function of Staff&#10;Development&#10;Provide Educational activities for all nurses&#10;employed by the health care agency directed&#10;t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Steps of staff development program&#10;Assess the educational needs of all staff members&#10;Set priority&#10;Develop general objectiv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Resources&#10; Public libraries, audiovisual program in addition&#10;to many books and computers, research activities&#10;and speake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Administrative structure of a staff&#10;development program:&#10;Administrative philosophy, policies &amp;&#10;practices of health care ag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Centralization v/s Decentralization:&#10;Qualification of Staff development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Role:&#10;Applies adult learning principles when helping&#10;employees learn new skills or information.&#10;Coaches’ employees readily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AutoShape 14" descr="Types of Staff Development:&#10; Induction Training.&#10; Job Orientation.&#10; In service education&#10; Continuing education&#10; Trai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TYPES CONT…&#10;Induction Training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Need of induction training&#10;Increased retention of newly hire employees,&#10;Improved employee morale and&#10;Increased productivit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1" name="AutoShape 17" descr="Steps in induction&#10;1. Tour of facilities&#10;2. Introduction to the other employees, superiors&#10;and subordinates.&#10;3. Descripti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2" name="AutoShape 18" descr="INDUCTION CONT….&#10; Techniques used in induction&#10; Forms of induction&#10;  Internship&#10;  Preceptorship&#10;  Mentorship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3" name="AutoShape 19" descr="TYPES CONT…&#10;Job Orientation.&#10;&quot;A good beginning is half the battle!&quot;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" name="AutoShape 20" descr="Meaning&#10;The process of creating awareness with an&#10;individual of his/her roles, responsibilities&#10;and relationships in the 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5" name="AutoShape 21" descr="Components&#10;A new employee to his or her job setting so that&#10;he / she is aware of his/ her job responsibility&#10;and expectat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6" name="AutoShape 22" descr="Types of orientation&#10; General orientation&#10; Specific orientation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7" name="AutoShape 23" descr="IMPORTANCE OF ORIENTATION&#10;PROGRAMME&#10; Provides essential, relevant and necessary information&#10; Helps employee to gain conf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8" name="AutoShape 24" descr="CONTENT OF AN ORIENTATION&#10;PROGRAMME&#10; The origination and its environment&#10; Policies, rules and regulation&#10; Personnel&#10; S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9" name="AutoShape 25" descr="TYPES CONT..&#10;In service education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0" name="AutoShape 26" descr="Definition&#10;In service education is a planned educational&#10;experience provided in the job setting and&#10;closely identified wit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1" name="AutoShape 27" descr="Concept of in-&#10;service education&#10;Closely identified with&#10;services&#10;Help a&#10;person’s to&#10;improve&#10;performance&#10;effectively&#10;Plann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2" name="AutoShape 28" descr="Need&#10;Social changes and scientific advancement&#10;Changes and advancement in the field of service&#10;increased the demand of nu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3" name="AutoShape 29" descr="Objective&#10; To provide for and promote the personal growth&#10;and development of the workers&#10; To stimulate and develop occup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4" name="AutoShape 30" descr="Steps in in-service&#10;education&#10;Assessment&#10;Pinpoint needs, prioritize needs, set&#10;training objectives, and develop criteria&#10;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5" name="AutoShape 31" descr="TYPES CONT…&#10;Continuing education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6" name="AutoShape 32" descr="Definition&#10;Continuing education is all the learning&#10;activities that occur after an individual has&#10;completed his basic educ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7" name="AutoShape 33" descr="Aims of continuing education&#10; 1.Improvement of professional practice&#10; 2.To motivate the staff to seek the latest knowled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8" name="AutoShape 34" descr="Purpose of continuing education.&#10; Enable a worker to move from satisfactory to&#10;excellent performance&#10; Provides exposure 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9" name="AutoShape 35" descr="Need of continuing education&#10; To ensure safe and effective nursing care&#10; Changing health care delivery system,&#10; Develop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0" name="AutoShape 36" descr="CONT…&#10;Training for specific function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1" name="AutoShape 37" descr="Definition&#10;This is concerned with developing expert technical or&#10;manual skills, communication and helps the&#10;personnel to p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2" name="AutoShape 38" descr="Types of skills&#10;       Psychomotor skill&#10;       Cognitive skill&#10;       Teaching skills&#10;       Affective skill&#10;  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3" name="AutoShape 39" descr="Need for skill training&#10; Individual  nurse  needed  to  have  greater &#10;freedom  to  choose  the  specific  field  of &#10;nur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4" name="AutoShape 40" descr="Guidelines for skill training&#10; 1.Set  the  stage,  using  equipment  similar  to  that &#10;provided for the worker in the wo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5" name="AutoShape 41" descr="Standards of staff development &#10;programme (ANA)&#10;Standard 1 – organization and administration&#10; The  nursing  service  depa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6" name="AutoShape 42" descr="Standard IV – program planning&#10; Provides  the  unit  systematically,  plans  and  evaluate  the &#10;overall nursing staff de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7" name="AutoShape 43" descr="Standard VIII – evaluation&#10; Evaluation  is  an  integral  ongoing  and  systematic  process, &#10;which includes measuring th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8" name="AutoShape 44" descr="Potential difficulties in staff development &amp; &#10;training activities &#10;Lack of time&#10;Inadequate resources at disposal&#10;Under-fu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9" name="AutoShape 45" descr="METHODS OF DELIVERING SDP&#10;INDUCTION  JOB &#10;ORIENTATI&#10;ON &#10;IN- SERVICE  CONTINUIN&#10;G &#10;EDUCATION &#10;Physical  tour &#10;of the facili...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0" name="AutoShape 46" descr="Induction orientation In-service Continuing Management Organization&#10;Training Education education training development&#10; 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1" name="AutoShape 47" descr="Staff development programme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 descr="Staff development program, health care&#10;organization model&#10;Assessing&#10;Competency Maintaining&#10;Competency&#10;Developing&#10;competency&#10; "/>
          <p:cNvSpPr>
            <a:spLocks noChangeAspect="1" noChangeArrowheads="1"/>
          </p:cNvSpPr>
          <p:nvPr/>
        </p:nvSpPr>
        <p:spPr bwMode="auto">
          <a:xfrm>
            <a:off x="34925" y="793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Title 5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73" name="Picture 49" descr="C:\Users\USER\Desktop\staff-development-in-nursing-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staff-development-in-nursing-3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2400" cy="678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SER\Desktop\staff-development-in-nursing-4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\Desktop\staff-development-in-nursing-5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staff-development-in-nursing-6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SER\Desktop\staff-development-in-nursing-7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USER\Desktop\staff-development-in-nursing-8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40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تنزي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962" y="3072606"/>
            <a:ext cx="2886075" cy="1581150"/>
          </a:xfrm>
        </p:spPr>
      </p:pic>
      <p:pic>
        <p:nvPicPr>
          <p:cNvPr id="10242" name="Picture 2" descr="C:\Users\USER\Desktop\staff-development-in-nursing-9-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-304800"/>
            <a:ext cx="9753600" cy="7315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On-screen Show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zara</cp:lastModifiedBy>
  <cp:revision>3</cp:revision>
  <dcterms:created xsi:type="dcterms:W3CDTF">2018-03-25T08:45:54Z</dcterms:created>
  <dcterms:modified xsi:type="dcterms:W3CDTF">2018-04-16T16:30:10Z</dcterms:modified>
</cp:coreProperties>
</file>