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706" r:id="rId3"/>
  </p:sldMasterIdLst>
  <p:notesMasterIdLst>
    <p:notesMasterId r:id="rId29"/>
  </p:notesMasterIdLst>
  <p:handoutMasterIdLst>
    <p:handoutMasterId r:id="rId30"/>
  </p:handoutMasterIdLst>
  <p:sldIdLst>
    <p:sldId id="256" r:id="rId4"/>
    <p:sldId id="409" r:id="rId5"/>
    <p:sldId id="393" r:id="rId6"/>
    <p:sldId id="410" r:id="rId7"/>
    <p:sldId id="411" r:id="rId8"/>
    <p:sldId id="416" r:id="rId9"/>
    <p:sldId id="417" r:id="rId10"/>
    <p:sldId id="415" r:id="rId11"/>
    <p:sldId id="412" r:id="rId12"/>
    <p:sldId id="413" r:id="rId13"/>
    <p:sldId id="257" r:id="rId14"/>
    <p:sldId id="414" r:id="rId15"/>
    <p:sldId id="419" r:id="rId16"/>
    <p:sldId id="418" r:id="rId17"/>
    <p:sldId id="427" r:id="rId18"/>
    <p:sldId id="403" r:id="rId19"/>
    <p:sldId id="404" r:id="rId20"/>
    <p:sldId id="420" r:id="rId21"/>
    <p:sldId id="421" r:id="rId22"/>
    <p:sldId id="422" r:id="rId23"/>
    <p:sldId id="424" r:id="rId24"/>
    <p:sldId id="425" r:id="rId25"/>
    <p:sldId id="426" r:id="rId26"/>
    <p:sldId id="408" r:id="rId27"/>
    <p:sldId id="261" r:id="rId28"/>
  </p:sldIdLst>
  <p:sldSz cx="13004800" cy="9753600"/>
  <p:notesSz cx="6858000" cy="9144000"/>
  <p:defaultTextStyle>
    <a:lvl1pPr algn="ctr" defTabSz="584200">
      <a:defRPr sz="3600">
        <a:latin typeface="Helvetica Light"/>
        <a:ea typeface="Helvetica Light"/>
        <a:cs typeface="Helvetica Light"/>
        <a:sym typeface="Helvetica Light"/>
      </a:defRPr>
    </a:lvl1pPr>
    <a:lvl2pPr algn="ctr" defTabSz="584200">
      <a:defRPr sz="3600">
        <a:latin typeface="Helvetica Light"/>
        <a:ea typeface="Helvetica Light"/>
        <a:cs typeface="Helvetica Light"/>
        <a:sym typeface="Helvetica Light"/>
      </a:defRPr>
    </a:lvl2pPr>
    <a:lvl3pPr algn="ctr" defTabSz="584200">
      <a:defRPr sz="3600">
        <a:latin typeface="Helvetica Light"/>
        <a:ea typeface="Helvetica Light"/>
        <a:cs typeface="Helvetica Light"/>
        <a:sym typeface="Helvetica Light"/>
      </a:defRPr>
    </a:lvl3pPr>
    <a:lvl4pPr algn="ctr" defTabSz="584200">
      <a:defRPr sz="3600">
        <a:latin typeface="Helvetica Light"/>
        <a:ea typeface="Helvetica Light"/>
        <a:cs typeface="Helvetica Light"/>
        <a:sym typeface="Helvetica Light"/>
      </a:defRPr>
    </a:lvl4pPr>
    <a:lvl5pPr algn="ctr" defTabSz="584200">
      <a:defRPr sz="3600">
        <a:latin typeface="Helvetica Light"/>
        <a:ea typeface="Helvetica Light"/>
        <a:cs typeface="Helvetica Light"/>
        <a:sym typeface="Helvetica Light"/>
      </a:defRPr>
    </a:lvl5pPr>
    <a:lvl6pPr algn="ctr" defTabSz="584200">
      <a:defRPr sz="3600">
        <a:latin typeface="Helvetica Light"/>
        <a:ea typeface="Helvetica Light"/>
        <a:cs typeface="Helvetica Light"/>
        <a:sym typeface="Helvetica Light"/>
      </a:defRPr>
    </a:lvl6pPr>
    <a:lvl7pPr algn="ctr" defTabSz="584200">
      <a:defRPr sz="3600">
        <a:latin typeface="Helvetica Light"/>
        <a:ea typeface="Helvetica Light"/>
        <a:cs typeface="Helvetica Light"/>
        <a:sym typeface="Helvetica Light"/>
      </a:defRPr>
    </a:lvl7pPr>
    <a:lvl8pPr algn="ctr" defTabSz="584200">
      <a:defRPr sz="3600">
        <a:latin typeface="Helvetica Light"/>
        <a:ea typeface="Helvetica Light"/>
        <a:cs typeface="Helvetica Light"/>
        <a:sym typeface="Helvetica Light"/>
      </a:defRPr>
    </a:lvl8pPr>
    <a:lvl9pPr algn="ctr" defTabSz="584200">
      <a:defRPr sz="3600">
        <a:latin typeface="Helvetica Light"/>
        <a:ea typeface="Helvetica Light"/>
        <a:cs typeface="Helvetica Light"/>
        <a:sym typeface="Helvetica Light"/>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89"/>
    <a:srgbClr val="CC99FF"/>
    <a:srgbClr val="F8FC56"/>
    <a:srgbClr val="A8EB8D"/>
    <a:srgbClr val="F7F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6" autoAdjust="0"/>
    <p:restoredTop sz="79218" autoAdjust="0"/>
  </p:normalViewPr>
  <p:slideViewPr>
    <p:cSldViewPr snapToGrid="0" snapToObjects="1">
      <p:cViewPr>
        <p:scale>
          <a:sx n="48" d="100"/>
          <a:sy n="48" d="100"/>
        </p:scale>
        <p:origin x="-1494" y="-7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3E4FE-378D-497D-B4A0-6AF9B222529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B3F51044-6536-4D7B-ADCE-951FB7BC978D}">
      <dgm:prSet phldrT="[Testo]"/>
      <dgm:spPr/>
      <dgm:t>
        <a:bodyPr/>
        <a:lstStyle/>
        <a:p>
          <a:r>
            <a:rPr lang="it-IT" dirty="0" err="1"/>
            <a:t>Investigation</a:t>
          </a:r>
          <a:endParaRPr lang="it-IT" dirty="0"/>
        </a:p>
      </dgm:t>
    </dgm:pt>
    <dgm:pt modelId="{40022B23-760D-4830-9262-244B5886EFFD}" type="parTrans" cxnId="{864A2FB3-8524-44FC-934B-1D11A8C96B62}">
      <dgm:prSet/>
      <dgm:spPr/>
      <dgm:t>
        <a:bodyPr/>
        <a:lstStyle/>
        <a:p>
          <a:endParaRPr lang="it-IT"/>
        </a:p>
      </dgm:t>
    </dgm:pt>
    <dgm:pt modelId="{001697EE-959E-43E3-9B22-058557A8BBB5}" type="sibTrans" cxnId="{864A2FB3-8524-44FC-934B-1D11A8C96B62}">
      <dgm:prSet/>
      <dgm:spPr/>
      <dgm:t>
        <a:bodyPr/>
        <a:lstStyle/>
        <a:p>
          <a:endParaRPr lang="it-IT"/>
        </a:p>
      </dgm:t>
    </dgm:pt>
    <dgm:pt modelId="{D6250950-4E9D-4D25-8746-8B24B1345408}">
      <dgm:prSet phldrT="[Testo]"/>
      <dgm:spPr/>
      <dgm:t>
        <a:bodyPr/>
        <a:lstStyle/>
        <a:p>
          <a:endParaRPr lang="it-IT" sz="1800" dirty="0"/>
        </a:p>
      </dgm:t>
    </dgm:pt>
    <dgm:pt modelId="{FD96FEF2-F4AE-4BC5-9E33-928429977110}" type="parTrans" cxnId="{8D89286E-D7FF-4BD7-8896-AE5FB220675D}">
      <dgm:prSet/>
      <dgm:spPr/>
      <dgm:t>
        <a:bodyPr/>
        <a:lstStyle/>
        <a:p>
          <a:endParaRPr lang="it-IT"/>
        </a:p>
      </dgm:t>
    </dgm:pt>
    <dgm:pt modelId="{2E2C006C-E15E-4C4F-82BB-07906FA26D05}" type="sibTrans" cxnId="{8D89286E-D7FF-4BD7-8896-AE5FB220675D}">
      <dgm:prSet/>
      <dgm:spPr/>
      <dgm:t>
        <a:bodyPr/>
        <a:lstStyle/>
        <a:p>
          <a:endParaRPr lang="it-IT"/>
        </a:p>
      </dgm:t>
    </dgm:pt>
    <dgm:pt modelId="{93452245-5742-4D16-B94B-15A8698F670B}">
      <dgm:prSet phldrT="[Testo]"/>
      <dgm:spPr/>
      <dgm:t>
        <a:bodyPr/>
        <a:lstStyle/>
        <a:p>
          <a:r>
            <a:rPr lang="en-US" dirty="0" smtClean="0"/>
            <a:t>Comparison</a:t>
          </a:r>
          <a:endParaRPr lang="it-IT" dirty="0"/>
        </a:p>
      </dgm:t>
    </dgm:pt>
    <dgm:pt modelId="{65F05008-C9D0-4561-921F-811B5BBCB61B}" type="parTrans" cxnId="{EFE2B058-0426-4B65-8C95-8A62B2DBC267}">
      <dgm:prSet/>
      <dgm:spPr/>
      <dgm:t>
        <a:bodyPr/>
        <a:lstStyle/>
        <a:p>
          <a:endParaRPr lang="it-IT"/>
        </a:p>
      </dgm:t>
    </dgm:pt>
    <dgm:pt modelId="{D1EB574C-C900-442B-9BF8-74AB2996FF0D}" type="sibTrans" cxnId="{EFE2B058-0426-4B65-8C95-8A62B2DBC267}">
      <dgm:prSet/>
      <dgm:spPr/>
      <dgm:t>
        <a:bodyPr/>
        <a:lstStyle/>
        <a:p>
          <a:endParaRPr lang="it-IT"/>
        </a:p>
      </dgm:t>
    </dgm:pt>
    <dgm:pt modelId="{C64FB859-6734-44C8-A5F2-9F28E22F504A}">
      <dgm:prSet phldrT="[Testo]" custT="1"/>
      <dgm:spPr/>
      <dgm:t>
        <a:bodyPr/>
        <a:lstStyle/>
        <a:p>
          <a:r>
            <a:rPr lang="it-IT" sz="1800" dirty="0" smtClean="0"/>
            <a:t>Levenberg –Marquardt training algorithm</a:t>
          </a:r>
          <a:endParaRPr lang="it-IT" sz="1800" dirty="0"/>
        </a:p>
      </dgm:t>
    </dgm:pt>
    <dgm:pt modelId="{C42CF0AE-0F48-4317-8305-A7EB05DF46FE}" type="parTrans" cxnId="{C36EAD0A-4EC4-4EC0-9363-B8375537B780}">
      <dgm:prSet/>
      <dgm:spPr/>
      <dgm:t>
        <a:bodyPr/>
        <a:lstStyle/>
        <a:p>
          <a:endParaRPr lang="it-IT"/>
        </a:p>
      </dgm:t>
    </dgm:pt>
    <dgm:pt modelId="{6FEB7917-6A75-4AF4-B1AE-579FF458FACA}" type="sibTrans" cxnId="{C36EAD0A-4EC4-4EC0-9363-B8375537B780}">
      <dgm:prSet/>
      <dgm:spPr/>
      <dgm:t>
        <a:bodyPr/>
        <a:lstStyle/>
        <a:p>
          <a:endParaRPr lang="it-IT"/>
        </a:p>
      </dgm:t>
    </dgm:pt>
    <dgm:pt modelId="{B04C5A14-13EC-4E0D-93EE-AB03FAD542B8}">
      <dgm:prSet custT="1"/>
      <dgm:spPr/>
      <dgm:t>
        <a:bodyPr/>
        <a:lstStyle/>
        <a:p>
          <a:r>
            <a:rPr lang="en-US" sz="2400" dirty="0" smtClean="0"/>
            <a:t>RQ1: How is mathematical principles of machine learning algorithms applied in </a:t>
          </a:r>
          <a:r>
            <a:rPr lang="en-US" sz="2400" dirty="0" err="1" smtClean="0"/>
            <a:t>IoT</a:t>
          </a:r>
          <a:r>
            <a:rPr lang="en-US" sz="2400" dirty="0" smtClean="0"/>
            <a:t> environment.</a:t>
          </a:r>
          <a:endParaRPr lang="en-US" sz="2400" dirty="0"/>
        </a:p>
      </dgm:t>
    </dgm:pt>
    <dgm:pt modelId="{B22DF11D-5F8A-4611-A385-A0935E7C75FC}" type="parTrans" cxnId="{F0B69073-3E9F-47F9-A243-16A3F8FEF060}">
      <dgm:prSet/>
      <dgm:spPr/>
      <dgm:t>
        <a:bodyPr/>
        <a:lstStyle/>
        <a:p>
          <a:endParaRPr lang="it-IT"/>
        </a:p>
      </dgm:t>
    </dgm:pt>
    <dgm:pt modelId="{BA953BAA-B041-4311-A23E-2DB55DD654C6}" type="sibTrans" cxnId="{F0B69073-3E9F-47F9-A243-16A3F8FEF060}">
      <dgm:prSet/>
      <dgm:spPr/>
      <dgm:t>
        <a:bodyPr/>
        <a:lstStyle/>
        <a:p>
          <a:endParaRPr lang="it-IT"/>
        </a:p>
      </dgm:t>
    </dgm:pt>
    <dgm:pt modelId="{202B6B43-A8E8-4278-93F7-99CFFC0362E3}">
      <dgm:prSet custT="1"/>
      <dgm:spPr/>
      <dgm:t>
        <a:bodyPr/>
        <a:lstStyle/>
        <a:p>
          <a:r>
            <a:rPr lang="en-US" sz="2400" dirty="0" smtClean="0"/>
            <a:t>RQ2: </a:t>
          </a:r>
          <a:r>
            <a:rPr lang="en-US" sz="2400" dirty="0" smtClean="0">
              <a:effectLst/>
              <a:latin typeface="Calibri"/>
              <a:ea typeface="Calibri"/>
              <a:cs typeface="Arial"/>
            </a:rPr>
            <a:t>What is the appropriate machine learning algorithm we should use for each application.</a:t>
          </a:r>
          <a:endParaRPr lang="en-US" sz="2400" dirty="0"/>
        </a:p>
      </dgm:t>
    </dgm:pt>
    <dgm:pt modelId="{CD6383D1-9B87-4F76-BA48-6D3FBA0E28A1}" type="parTrans" cxnId="{C2FE1577-7BC0-491B-9DA4-2C272E89B813}">
      <dgm:prSet/>
      <dgm:spPr/>
      <dgm:t>
        <a:bodyPr/>
        <a:lstStyle/>
        <a:p>
          <a:endParaRPr lang="it-IT"/>
        </a:p>
      </dgm:t>
    </dgm:pt>
    <dgm:pt modelId="{D5A45A6F-416B-4AA1-BB46-1DA45CFE817D}" type="sibTrans" cxnId="{C2FE1577-7BC0-491B-9DA4-2C272E89B813}">
      <dgm:prSet/>
      <dgm:spPr/>
      <dgm:t>
        <a:bodyPr/>
        <a:lstStyle/>
        <a:p>
          <a:endParaRPr lang="it-IT"/>
        </a:p>
      </dgm:t>
    </dgm:pt>
    <dgm:pt modelId="{9CE42B64-E320-4679-A099-2813A518A6B5}">
      <dgm:prSet custT="1"/>
      <dgm:spPr/>
      <dgm:t>
        <a:bodyPr/>
        <a:lstStyle/>
        <a:p>
          <a:r>
            <a:rPr lang="en-US" sz="2400" dirty="0" smtClean="0"/>
            <a:t>RQ3: </a:t>
          </a:r>
          <a:r>
            <a:rPr lang="en-US" sz="2400" dirty="0" smtClean="0">
              <a:effectLst/>
              <a:latin typeface="Calibri"/>
              <a:ea typeface="Calibri"/>
              <a:cs typeface="Arial"/>
            </a:rPr>
            <a:t>What type of evidence is provided by existing approach of machine learning in </a:t>
          </a:r>
          <a:r>
            <a:rPr lang="en-US" sz="2400" dirty="0" err="1" smtClean="0">
              <a:effectLst/>
              <a:latin typeface="Calibri"/>
              <a:ea typeface="Calibri"/>
              <a:cs typeface="Arial"/>
            </a:rPr>
            <a:t>IoT</a:t>
          </a:r>
          <a:r>
            <a:rPr lang="en-US" sz="2400" dirty="0" smtClean="0">
              <a:effectLst/>
              <a:latin typeface="Calibri"/>
              <a:ea typeface="Calibri"/>
              <a:cs typeface="Arial"/>
            </a:rPr>
            <a:t> environment.</a:t>
          </a:r>
          <a:endParaRPr lang="en-US" sz="2400" dirty="0"/>
        </a:p>
      </dgm:t>
    </dgm:pt>
    <dgm:pt modelId="{09B0A578-697B-48BF-8FC4-A9B8E810B6D2}" type="parTrans" cxnId="{4D6F4369-C754-47A1-97C5-97F1BAC732D5}">
      <dgm:prSet/>
      <dgm:spPr/>
      <dgm:t>
        <a:bodyPr/>
        <a:lstStyle/>
        <a:p>
          <a:endParaRPr lang="it-IT"/>
        </a:p>
      </dgm:t>
    </dgm:pt>
    <dgm:pt modelId="{7E68DC29-CF1D-41D8-AB01-813656705B91}" type="sibTrans" cxnId="{4D6F4369-C754-47A1-97C5-97F1BAC732D5}">
      <dgm:prSet/>
      <dgm:spPr/>
      <dgm:t>
        <a:bodyPr/>
        <a:lstStyle/>
        <a:p>
          <a:endParaRPr lang="it-IT"/>
        </a:p>
      </dgm:t>
    </dgm:pt>
    <dgm:pt modelId="{642AD7DD-9C9D-4E06-BA59-3497AE93B7DD}">
      <dgm:prSet custT="1"/>
      <dgm:spPr/>
      <dgm:t>
        <a:bodyPr/>
        <a:lstStyle/>
        <a:p>
          <a:endParaRPr lang="en-US" sz="2400" dirty="0"/>
        </a:p>
      </dgm:t>
    </dgm:pt>
    <dgm:pt modelId="{8C78AFCB-EA57-4ED5-ADAA-F02423AA28CE}" type="parTrans" cxnId="{A7CB8CF3-299E-45D2-8A2E-0A099A098FBD}">
      <dgm:prSet/>
      <dgm:spPr/>
      <dgm:t>
        <a:bodyPr/>
        <a:lstStyle/>
        <a:p>
          <a:pPr rtl="1"/>
          <a:endParaRPr lang="ar-SA"/>
        </a:p>
      </dgm:t>
    </dgm:pt>
    <dgm:pt modelId="{4AF6EFAC-42AB-4504-9330-F8738E56C4CD}" type="sibTrans" cxnId="{A7CB8CF3-299E-45D2-8A2E-0A099A098FBD}">
      <dgm:prSet/>
      <dgm:spPr/>
      <dgm:t>
        <a:bodyPr/>
        <a:lstStyle/>
        <a:p>
          <a:pPr rtl="1"/>
          <a:endParaRPr lang="ar-SA"/>
        </a:p>
      </dgm:t>
    </dgm:pt>
    <dgm:pt modelId="{C7661DE3-D9EA-44B7-AE09-B143D2913554}">
      <dgm:prSet custT="1"/>
      <dgm:spPr/>
      <dgm:t>
        <a:bodyPr/>
        <a:lstStyle/>
        <a:p>
          <a:endParaRPr lang="en-US" sz="2400" dirty="0"/>
        </a:p>
      </dgm:t>
    </dgm:pt>
    <dgm:pt modelId="{FC0FB85E-FABF-43E2-A1CD-FF73C5E99A81}" type="parTrans" cxnId="{BD42F5B2-8F96-4E0E-8C80-4FCE17C84E27}">
      <dgm:prSet/>
      <dgm:spPr/>
      <dgm:t>
        <a:bodyPr/>
        <a:lstStyle/>
        <a:p>
          <a:pPr rtl="1"/>
          <a:endParaRPr lang="ar-SA"/>
        </a:p>
      </dgm:t>
    </dgm:pt>
    <dgm:pt modelId="{2BF371FF-5683-48F8-8C1C-2D51486E77CA}" type="sibTrans" cxnId="{BD42F5B2-8F96-4E0E-8C80-4FCE17C84E27}">
      <dgm:prSet/>
      <dgm:spPr/>
      <dgm:t>
        <a:bodyPr/>
        <a:lstStyle/>
        <a:p>
          <a:pPr rtl="1"/>
          <a:endParaRPr lang="ar-SA"/>
        </a:p>
      </dgm:t>
    </dgm:pt>
    <dgm:pt modelId="{751B67B1-15B2-4E78-88D9-015663B2216E}">
      <dgm:prSet custT="1"/>
      <dgm:spPr/>
      <dgm:t>
        <a:bodyPr/>
        <a:lstStyle/>
        <a:p>
          <a:r>
            <a:rPr lang="en-US" sz="2400" dirty="0" smtClean="0"/>
            <a:t>RQ4: </a:t>
          </a:r>
          <a:r>
            <a:rPr lang="en-US" sz="2400" dirty="0" smtClean="0">
              <a:effectLst/>
              <a:latin typeface="Calibri"/>
              <a:ea typeface="Calibri"/>
              <a:cs typeface="Arial"/>
            </a:rPr>
            <a:t>what are the strength and limitations of the proposed approach.</a:t>
          </a:r>
          <a:r>
            <a:rPr lang="en-US" sz="2400" dirty="0" smtClean="0"/>
            <a:t> </a:t>
          </a:r>
          <a:endParaRPr lang="en-US" sz="2400" dirty="0"/>
        </a:p>
      </dgm:t>
    </dgm:pt>
    <dgm:pt modelId="{4B913B4B-473A-4C1D-8A6E-277346A67936}" type="parTrans" cxnId="{AA72288D-043A-4E0E-8C42-EB26659DA4DE}">
      <dgm:prSet/>
      <dgm:spPr/>
      <dgm:t>
        <a:bodyPr/>
        <a:lstStyle/>
        <a:p>
          <a:pPr rtl="1"/>
          <a:endParaRPr lang="ar-SA"/>
        </a:p>
      </dgm:t>
    </dgm:pt>
    <dgm:pt modelId="{3E9355C4-E011-4D44-82E5-449D2633671D}" type="sibTrans" cxnId="{AA72288D-043A-4E0E-8C42-EB26659DA4DE}">
      <dgm:prSet/>
      <dgm:spPr/>
      <dgm:t>
        <a:bodyPr/>
        <a:lstStyle/>
        <a:p>
          <a:pPr rtl="1"/>
          <a:endParaRPr lang="ar-SA"/>
        </a:p>
      </dgm:t>
    </dgm:pt>
    <dgm:pt modelId="{C97A3ED9-0908-4430-B7C5-94ED90BE6850}">
      <dgm:prSet custT="1"/>
      <dgm:spPr/>
      <dgm:t>
        <a:bodyPr/>
        <a:lstStyle/>
        <a:p>
          <a:endParaRPr lang="en-US" sz="2400" dirty="0"/>
        </a:p>
      </dgm:t>
    </dgm:pt>
    <dgm:pt modelId="{EF399AFD-56BB-4061-A542-A3BD402A9D0B}" type="parTrans" cxnId="{328AAFB3-5D8E-467B-9EA8-0D80654254BA}">
      <dgm:prSet/>
      <dgm:spPr/>
      <dgm:t>
        <a:bodyPr/>
        <a:lstStyle/>
        <a:p>
          <a:pPr rtl="1"/>
          <a:endParaRPr lang="ar-SA"/>
        </a:p>
      </dgm:t>
    </dgm:pt>
    <dgm:pt modelId="{386C1863-F76D-4EAD-9AF4-AADC48009AC7}" type="sibTrans" cxnId="{328AAFB3-5D8E-467B-9EA8-0D80654254BA}">
      <dgm:prSet/>
      <dgm:spPr/>
      <dgm:t>
        <a:bodyPr/>
        <a:lstStyle/>
        <a:p>
          <a:pPr rtl="1"/>
          <a:endParaRPr lang="ar-SA"/>
        </a:p>
      </dgm:t>
    </dgm:pt>
    <dgm:pt modelId="{9B21C15F-5EE2-44D4-8A3D-F123385620ED}">
      <dgm:prSet phldrT="[Testo]" custT="1"/>
      <dgm:spPr/>
      <dgm:t>
        <a:bodyPr/>
        <a:lstStyle/>
        <a:p>
          <a:r>
            <a:rPr lang="it-IT" sz="1800" dirty="0" smtClean="0"/>
            <a:t>Gradient descent training algorithm</a:t>
          </a:r>
          <a:endParaRPr lang="it-IT" sz="1800" dirty="0"/>
        </a:p>
      </dgm:t>
    </dgm:pt>
    <dgm:pt modelId="{B8286426-7725-4E6F-8152-00198E7F5C5A}" type="parTrans" cxnId="{06D71408-8848-4B21-A81A-C788590346A3}">
      <dgm:prSet/>
      <dgm:spPr/>
      <dgm:t>
        <a:bodyPr/>
        <a:lstStyle/>
        <a:p>
          <a:pPr rtl="1"/>
          <a:endParaRPr lang="ar-SA"/>
        </a:p>
      </dgm:t>
    </dgm:pt>
    <dgm:pt modelId="{C8C5EE9B-200B-4B28-9C37-E0E056C2A24B}" type="sibTrans" cxnId="{06D71408-8848-4B21-A81A-C788590346A3}">
      <dgm:prSet/>
      <dgm:spPr/>
      <dgm:t>
        <a:bodyPr/>
        <a:lstStyle/>
        <a:p>
          <a:pPr rtl="1"/>
          <a:endParaRPr lang="ar-SA"/>
        </a:p>
      </dgm:t>
    </dgm:pt>
    <dgm:pt modelId="{4677071A-44AB-4C22-82D9-3CDABC42C36B}" type="pres">
      <dgm:prSet presAssocID="{B3B3E4FE-378D-497D-B4A0-6AF9B2225291}" presName="Name0" presStyleCnt="0">
        <dgm:presLayoutVars>
          <dgm:dir/>
          <dgm:animLvl val="lvl"/>
          <dgm:resizeHandles val="exact"/>
        </dgm:presLayoutVars>
      </dgm:prSet>
      <dgm:spPr/>
      <dgm:t>
        <a:bodyPr/>
        <a:lstStyle/>
        <a:p>
          <a:endParaRPr lang="it-IT"/>
        </a:p>
      </dgm:t>
    </dgm:pt>
    <dgm:pt modelId="{E8F3B391-66F4-4E85-AD35-15D7C18DEC86}" type="pres">
      <dgm:prSet presAssocID="{B3F51044-6536-4D7B-ADCE-951FB7BC978D}" presName="linNode" presStyleCnt="0"/>
      <dgm:spPr/>
    </dgm:pt>
    <dgm:pt modelId="{711BB2C4-241F-4628-99FF-748BA4E27E41}" type="pres">
      <dgm:prSet presAssocID="{B3F51044-6536-4D7B-ADCE-951FB7BC978D}" presName="parentText" presStyleLbl="node1" presStyleIdx="0" presStyleCnt="2" custScaleX="57442" custScaleY="163386" custLinFactNeighborY="-151">
        <dgm:presLayoutVars>
          <dgm:chMax val="1"/>
          <dgm:bulletEnabled val="1"/>
        </dgm:presLayoutVars>
      </dgm:prSet>
      <dgm:spPr/>
      <dgm:t>
        <a:bodyPr/>
        <a:lstStyle/>
        <a:p>
          <a:endParaRPr lang="it-IT"/>
        </a:p>
      </dgm:t>
    </dgm:pt>
    <dgm:pt modelId="{E120FCF0-5F05-4277-9F66-C33891917BCE}" type="pres">
      <dgm:prSet presAssocID="{B3F51044-6536-4D7B-ADCE-951FB7BC978D}" presName="descendantText" presStyleLbl="alignAccFollowNode1" presStyleIdx="0" presStyleCnt="2" custScaleX="126568" custScaleY="235455">
        <dgm:presLayoutVars>
          <dgm:bulletEnabled val="1"/>
        </dgm:presLayoutVars>
      </dgm:prSet>
      <dgm:spPr/>
      <dgm:t>
        <a:bodyPr/>
        <a:lstStyle/>
        <a:p>
          <a:endParaRPr lang="it-IT"/>
        </a:p>
      </dgm:t>
    </dgm:pt>
    <dgm:pt modelId="{B06BB3E5-A691-4F33-8300-7E7A8A929BB7}" type="pres">
      <dgm:prSet presAssocID="{001697EE-959E-43E3-9B22-058557A8BBB5}" presName="sp" presStyleCnt="0"/>
      <dgm:spPr/>
    </dgm:pt>
    <dgm:pt modelId="{1A9BDA72-D7EA-471E-8010-732478C5FEDA}" type="pres">
      <dgm:prSet presAssocID="{93452245-5742-4D16-B94B-15A8698F670B}" presName="linNode" presStyleCnt="0"/>
      <dgm:spPr/>
    </dgm:pt>
    <dgm:pt modelId="{0B15B72B-D3DC-433D-B04C-B6353C097C4F}" type="pres">
      <dgm:prSet presAssocID="{93452245-5742-4D16-B94B-15A8698F670B}" presName="parentText" presStyleLbl="node1" presStyleIdx="1" presStyleCnt="2" custScaleX="68408">
        <dgm:presLayoutVars>
          <dgm:chMax val="1"/>
          <dgm:bulletEnabled val="1"/>
        </dgm:presLayoutVars>
      </dgm:prSet>
      <dgm:spPr/>
      <dgm:t>
        <a:bodyPr/>
        <a:lstStyle/>
        <a:p>
          <a:endParaRPr lang="it-IT"/>
        </a:p>
      </dgm:t>
    </dgm:pt>
    <dgm:pt modelId="{55129C4F-0372-4146-BED1-7C15550B78BB}" type="pres">
      <dgm:prSet presAssocID="{93452245-5742-4D16-B94B-15A8698F670B}" presName="descendantText" presStyleLbl="alignAccFollowNode1" presStyleIdx="1" presStyleCnt="2" custScaleX="148628" custLinFactNeighborY="-313">
        <dgm:presLayoutVars>
          <dgm:bulletEnabled val="1"/>
        </dgm:presLayoutVars>
      </dgm:prSet>
      <dgm:spPr/>
      <dgm:t>
        <a:bodyPr/>
        <a:lstStyle/>
        <a:p>
          <a:endParaRPr lang="it-IT"/>
        </a:p>
      </dgm:t>
    </dgm:pt>
  </dgm:ptLst>
  <dgm:cxnLst>
    <dgm:cxn modelId="{A7CB8CF3-299E-45D2-8A2E-0A099A098FBD}" srcId="{B3F51044-6536-4D7B-ADCE-951FB7BC978D}" destId="{642AD7DD-9C9D-4E06-BA59-3497AE93B7DD}" srcOrd="2" destOrd="0" parTransId="{8C78AFCB-EA57-4ED5-ADAA-F02423AA28CE}" sibTransId="{4AF6EFAC-42AB-4504-9330-F8738E56C4CD}"/>
    <dgm:cxn modelId="{F2154C19-6ADA-4921-87FD-B1AF70FE4F9D}" type="presOf" srcId="{642AD7DD-9C9D-4E06-BA59-3497AE93B7DD}" destId="{E120FCF0-5F05-4277-9F66-C33891917BCE}" srcOrd="0" destOrd="2" presId="urn:microsoft.com/office/officeart/2005/8/layout/vList5"/>
    <dgm:cxn modelId="{708F0CA6-EA4E-4656-AB07-8AF1129EA586}" type="presOf" srcId="{C97A3ED9-0908-4430-B7C5-94ED90BE6850}" destId="{E120FCF0-5F05-4277-9F66-C33891917BCE}" srcOrd="0" destOrd="6" presId="urn:microsoft.com/office/officeart/2005/8/layout/vList5"/>
    <dgm:cxn modelId="{4D6F4369-C754-47A1-97C5-97F1BAC732D5}" srcId="{B3F51044-6536-4D7B-ADCE-951FB7BC978D}" destId="{9CE42B64-E320-4679-A099-2813A518A6B5}" srcOrd="5" destOrd="0" parTransId="{09B0A578-697B-48BF-8FC4-A9B8E810B6D2}" sibTransId="{7E68DC29-CF1D-41D8-AB01-813656705B91}"/>
    <dgm:cxn modelId="{7DDBCDC2-F849-4D74-8CCF-0184B7E1BFEB}" type="presOf" srcId="{C64FB859-6734-44C8-A5F2-9F28E22F504A}" destId="{55129C4F-0372-4146-BED1-7C15550B78BB}" srcOrd="0" destOrd="0" presId="urn:microsoft.com/office/officeart/2005/8/layout/vList5"/>
    <dgm:cxn modelId="{8D89286E-D7FF-4BD7-8896-AE5FB220675D}" srcId="{B3F51044-6536-4D7B-ADCE-951FB7BC978D}" destId="{D6250950-4E9D-4D25-8746-8B24B1345408}" srcOrd="0" destOrd="0" parTransId="{FD96FEF2-F4AE-4BC5-9E33-928429977110}" sibTransId="{2E2C006C-E15E-4C4F-82BB-07906FA26D05}"/>
    <dgm:cxn modelId="{864A2FB3-8524-44FC-934B-1D11A8C96B62}" srcId="{B3B3E4FE-378D-497D-B4A0-6AF9B2225291}" destId="{B3F51044-6536-4D7B-ADCE-951FB7BC978D}" srcOrd="0" destOrd="0" parTransId="{40022B23-760D-4830-9262-244B5886EFFD}" sibTransId="{001697EE-959E-43E3-9B22-058557A8BBB5}"/>
    <dgm:cxn modelId="{A9B73542-DE26-44CC-B538-2A6DC1C61D53}" type="presOf" srcId="{202B6B43-A8E8-4278-93F7-99CFFC0362E3}" destId="{E120FCF0-5F05-4277-9F66-C33891917BCE}" srcOrd="0" destOrd="3" presId="urn:microsoft.com/office/officeart/2005/8/layout/vList5"/>
    <dgm:cxn modelId="{467947E8-274C-4963-AA03-691CB5F48D7A}" type="presOf" srcId="{B04C5A14-13EC-4E0D-93EE-AB03FAD542B8}" destId="{E120FCF0-5F05-4277-9F66-C33891917BCE}" srcOrd="0" destOrd="1" presId="urn:microsoft.com/office/officeart/2005/8/layout/vList5"/>
    <dgm:cxn modelId="{E93BF349-31BF-4F44-83C2-2C2573DE20BF}" type="presOf" srcId="{B3F51044-6536-4D7B-ADCE-951FB7BC978D}" destId="{711BB2C4-241F-4628-99FF-748BA4E27E41}" srcOrd="0" destOrd="0" presId="urn:microsoft.com/office/officeart/2005/8/layout/vList5"/>
    <dgm:cxn modelId="{433E891C-A34A-408C-9059-C9941EAEE6A8}" type="presOf" srcId="{B3B3E4FE-378D-497D-B4A0-6AF9B2225291}" destId="{4677071A-44AB-4C22-82D9-3CDABC42C36B}" srcOrd="0" destOrd="0" presId="urn:microsoft.com/office/officeart/2005/8/layout/vList5"/>
    <dgm:cxn modelId="{C2FE1577-7BC0-491B-9DA4-2C272E89B813}" srcId="{B3F51044-6536-4D7B-ADCE-951FB7BC978D}" destId="{202B6B43-A8E8-4278-93F7-99CFFC0362E3}" srcOrd="3" destOrd="0" parTransId="{CD6383D1-9B87-4F76-BA48-6D3FBA0E28A1}" sibTransId="{D5A45A6F-416B-4AA1-BB46-1DA45CFE817D}"/>
    <dgm:cxn modelId="{812C2FC1-3D39-4B1C-99AA-78762AFC820A}" type="presOf" srcId="{93452245-5742-4D16-B94B-15A8698F670B}" destId="{0B15B72B-D3DC-433D-B04C-B6353C097C4F}" srcOrd="0" destOrd="0" presId="urn:microsoft.com/office/officeart/2005/8/layout/vList5"/>
    <dgm:cxn modelId="{00CD73C9-87AD-4EDA-BF1D-0605C2ACE0CD}" type="presOf" srcId="{751B67B1-15B2-4E78-88D9-015663B2216E}" destId="{E120FCF0-5F05-4277-9F66-C33891917BCE}" srcOrd="0" destOrd="7" presId="urn:microsoft.com/office/officeart/2005/8/layout/vList5"/>
    <dgm:cxn modelId="{20C93F48-3268-41A6-80D0-E5F727A7953E}" type="presOf" srcId="{D6250950-4E9D-4D25-8746-8B24B1345408}" destId="{E120FCF0-5F05-4277-9F66-C33891917BCE}" srcOrd="0" destOrd="0" presId="urn:microsoft.com/office/officeart/2005/8/layout/vList5"/>
    <dgm:cxn modelId="{F0B69073-3E9F-47F9-A243-16A3F8FEF060}" srcId="{B3F51044-6536-4D7B-ADCE-951FB7BC978D}" destId="{B04C5A14-13EC-4E0D-93EE-AB03FAD542B8}" srcOrd="1" destOrd="0" parTransId="{B22DF11D-5F8A-4611-A385-A0935E7C75FC}" sibTransId="{BA953BAA-B041-4311-A23E-2DB55DD654C6}"/>
    <dgm:cxn modelId="{C36EAD0A-4EC4-4EC0-9363-B8375537B780}" srcId="{93452245-5742-4D16-B94B-15A8698F670B}" destId="{C64FB859-6734-44C8-A5F2-9F28E22F504A}" srcOrd="0" destOrd="0" parTransId="{C42CF0AE-0F48-4317-8305-A7EB05DF46FE}" sibTransId="{6FEB7917-6A75-4AF4-B1AE-579FF458FACA}"/>
    <dgm:cxn modelId="{EFE2B058-0426-4B65-8C95-8A62B2DBC267}" srcId="{B3B3E4FE-378D-497D-B4A0-6AF9B2225291}" destId="{93452245-5742-4D16-B94B-15A8698F670B}" srcOrd="1" destOrd="0" parTransId="{65F05008-C9D0-4561-921F-811B5BBCB61B}" sibTransId="{D1EB574C-C900-442B-9BF8-74AB2996FF0D}"/>
    <dgm:cxn modelId="{B21C8AFD-42CF-40A6-AEA6-37FA350B8FB7}" type="presOf" srcId="{9CE42B64-E320-4679-A099-2813A518A6B5}" destId="{E120FCF0-5F05-4277-9F66-C33891917BCE}" srcOrd="0" destOrd="5" presId="urn:microsoft.com/office/officeart/2005/8/layout/vList5"/>
    <dgm:cxn modelId="{AA72288D-043A-4E0E-8C42-EB26659DA4DE}" srcId="{B3F51044-6536-4D7B-ADCE-951FB7BC978D}" destId="{751B67B1-15B2-4E78-88D9-015663B2216E}" srcOrd="7" destOrd="0" parTransId="{4B913B4B-473A-4C1D-8A6E-277346A67936}" sibTransId="{3E9355C4-E011-4D44-82E5-449D2633671D}"/>
    <dgm:cxn modelId="{06D71408-8848-4B21-A81A-C788590346A3}" srcId="{93452245-5742-4D16-B94B-15A8698F670B}" destId="{9B21C15F-5EE2-44D4-8A3D-F123385620ED}" srcOrd="1" destOrd="0" parTransId="{B8286426-7725-4E6F-8152-00198E7F5C5A}" sibTransId="{C8C5EE9B-200B-4B28-9C37-E0E056C2A24B}"/>
    <dgm:cxn modelId="{328AAFB3-5D8E-467B-9EA8-0D80654254BA}" srcId="{B3F51044-6536-4D7B-ADCE-951FB7BC978D}" destId="{C97A3ED9-0908-4430-B7C5-94ED90BE6850}" srcOrd="6" destOrd="0" parTransId="{EF399AFD-56BB-4061-A542-A3BD402A9D0B}" sibTransId="{386C1863-F76D-4EAD-9AF4-AADC48009AC7}"/>
    <dgm:cxn modelId="{298FF8B6-EB81-4894-81B5-D6A5DE64C23A}" type="presOf" srcId="{9B21C15F-5EE2-44D4-8A3D-F123385620ED}" destId="{55129C4F-0372-4146-BED1-7C15550B78BB}" srcOrd="0" destOrd="1" presId="urn:microsoft.com/office/officeart/2005/8/layout/vList5"/>
    <dgm:cxn modelId="{5144C3AD-81CE-409C-842A-F50F11F870B1}" type="presOf" srcId="{C7661DE3-D9EA-44B7-AE09-B143D2913554}" destId="{E120FCF0-5F05-4277-9F66-C33891917BCE}" srcOrd="0" destOrd="4" presId="urn:microsoft.com/office/officeart/2005/8/layout/vList5"/>
    <dgm:cxn modelId="{BD42F5B2-8F96-4E0E-8C80-4FCE17C84E27}" srcId="{B3F51044-6536-4D7B-ADCE-951FB7BC978D}" destId="{C7661DE3-D9EA-44B7-AE09-B143D2913554}" srcOrd="4" destOrd="0" parTransId="{FC0FB85E-FABF-43E2-A1CD-FF73C5E99A81}" sibTransId="{2BF371FF-5683-48F8-8C1C-2D51486E77CA}"/>
    <dgm:cxn modelId="{B9B4038B-70CE-4DF5-AB6F-106AA7D52AE3}" type="presParOf" srcId="{4677071A-44AB-4C22-82D9-3CDABC42C36B}" destId="{E8F3B391-66F4-4E85-AD35-15D7C18DEC86}" srcOrd="0" destOrd="0" presId="urn:microsoft.com/office/officeart/2005/8/layout/vList5"/>
    <dgm:cxn modelId="{7F347172-0C26-4761-8B5D-8C5B43CEB487}" type="presParOf" srcId="{E8F3B391-66F4-4E85-AD35-15D7C18DEC86}" destId="{711BB2C4-241F-4628-99FF-748BA4E27E41}" srcOrd="0" destOrd="0" presId="urn:microsoft.com/office/officeart/2005/8/layout/vList5"/>
    <dgm:cxn modelId="{D2290E61-51BC-4AD3-94BD-0A5176F96002}" type="presParOf" srcId="{E8F3B391-66F4-4E85-AD35-15D7C18DEC86}" destId="{E120FCF0-5F05-4277-9F66-C33891917BCE}" srcOrd="1" destOrd="0" presId="urn:microsoft.com/office/officeart/2005/8/layout/vList5"/>
    <dgm:cxn modelId="{1A394211-4948-44C9-8C3A-D763EBA33193}" type="presParOf" srcId="{4677071A-44AB-4C22-82D9-3CDABC42C36B}" destId="{B06BB3E5-A691-4F33-8300-7E7A8A929BB7}" srcOrd="1" destOrd="0" presId="urn:microsoft.com/office/officeart/2005/8/layout/vList5"/>
    <dgm:cxn modelId="{538BDA11-97D4-4C62-9D8D-0FFB28E55615}" type="presParOf" srcId="{4677071A-44AB-4C22-82D9-3CDABC42C36B}" destId="{1A9BDA72-D7EA-471E-8010-732478C5FEDA}" srcOrd="2" destOrd="0" presId="urn:microsoft.com/office/officeart/2005/8/layout/vList5"/>
    <dgm:cxn modelId="{9EAA7C71-85F5-49CC-8E2D-7E6262B55F1F}" type="presParOf" srcId="{1A9BDA72-D7EA-471E-8010-732478C5FEDA}" destId="{0B15B72B-D3DC-433D-B04C-B6353C097C4F}" srcOrd="0" destOrd="0" presId="urn:microsoft.com/office/officeart/2005/8/layout/vList5"/>
    <dgm:cxn modelId="{0EE21BD2-FCF4-4C28-AC27-BD55EE9118A0}" type="presParOf" srcId="{1A9BDA72-D7EA-471E-8010-732478C5FEDA}" destId="{55129C4F-0372-4146-BED1-7C15550B78B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F238EC-5DBA-4DCF-B12A-968538E39AE7}" type="doc">
      <dgm:prSet loTypeId="urn:microsoft.com/office/officeart/2005/8/layout/vList3" loCatId="picture" qsTypeId="urn:microsoft.com/office/officeart/2005/8/quickstyle/simple3" qsCatId="simple" csTypeId="urn:microsoft.com/office/officeart/2005/8/colors/accent1_2" csCatId="accent1" phldr="1"/>
      <dgm:spPr/>
    </dgm:pt>
    <dgm:pt modelId="{06B074A5-9A25-48F1-B6D5-282AE6544D85}">
      <dgm:prSet phldrT="[Text]"/>
      <dgm:spPr/>
      <dgm:t>
        <a:bodyPr/>
        <a:lstStyle/>
        <a:p>
          <a:r>
            <a:rPr lang="en-US" dirty="0" smtClean="0">
              <a:solidFill>
                <a:schemeClr val="accent5"/>
              </a:solidFill>
            </a:rPr>
            <a:t>Challenges</a:t>
          </a:r>
          <a:r>
            <a:rPr lang="en-US" dirty="0" smtClean="0"/>
            <a:t> and </a:t>
          </a:r>
          <a:r>
            <a:rPr lang="en-US" dirty="0" smtClean="0">
              <a:solidFill>
                <a:schemeClr val="accent5"/>
              </a:solidFill>
            </a:rPr>
            <a:t>solutions</a:t>
          </a:r>
          <a:r>
            <a:rPr lang="en-US" dirty="0" smtClean="0"/>
            <a:t> in </a:t>
          </a:r>
          <a:r>
            <a:rPr lang="en-US" dirty="0" err="1" smtClean="0"/>
            <a:t>IoT</a:t>
          </a:r>
          <a:r>
            <a:rPr lang="en-US" dirty="0" smtClean="0"/>
            <a:t> data analysis.</a:t>
          </a:r>
          <a:endParaRPr lang="it-IT" dirty="0"/>
        </a:p>
      </dgm:t>
    </dgm:pt>
    <dgm:pt modelId="{1AC89ED3-BCFA-47DB-8C46-5B49C3D39337}" type="parTrans" cxnId="{0EFF5EBB-A9B2-451A-97A3-1EC666F868CE}">
      <dgm:prSet/>
      <dgm:spPr/>
      <dgm:t>
        <a:bodyPr/>
        <a:lstStyle/>
        <a:p>
          <a:endParaRPr lang="it-IT"/>
        </a:p>
      </dgm:t>
    </dgm:pt>
    <dgm:pt modelId="{80996FAE-0573-40D0-A2BA-1836E347333C}" type="sibTrans" cxnId="{0EFF5EBB-A9B2-451A-97A3-1EC666F868CE}">
      <dgm:prSet/>
      <dgm:spPr/>
      <dgm:t>
        <a:bodyPr/>
        <a:lstStyle/>
        <a:p>
          <a:endParaRPr lang="it-IT"/>
        </a:p>
      </dgm:t>
    </dgm:pt>
    <dgm:pt modelId="{D8C57E5E-A723-4AFE-9B3E-601898C3FDC5}" type="pres">
      <dgm:prSet presAssocID="{80F238EC-5DBA-4DCF-B12A-968538E39AE7}" presName="linearFlow" presStyleCnt="0">
        <dgm:presLayoutVars>
          <dgm:dir/>
          <dgm:resizeHandles val="exact"/>
        </dgm:presLayoutVars>
      </dgm:prSet>
      <dgm:spPr/>
    </dgm:pt>
    <dgm:pt modelId="{F7F6005D-46D7-438A-B79A-8595A23EAF9F}" type="pres">
      <dgm:prSet presAssocID="{06B074A5-9A25-48F1-B6D5-282AE6544D85}" presName="composite" presStyleCnt="0"/>
      <dgm:spPr/>
    </dgm:pt>
    <dgm:pt modelId="{71711C5B-F833-4B6F-8A08-1BB03FC33C82}" type="pres">
      <dgm:prSet presAssocID="{06B074A5-9A25-48F1-B6D5-282AE6544D85}" presName="imgShp" presStyleLbl="fgImgPlace1" presStyleIdx="0" presStyleCnt="1" custScaleX="69151" custScaleY="8263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dgm:spPr>
    </dgm:pt>
    <dgm:pt modelId="{08A6D2C4-6A66-4017-8EFA-27E08934A2F4}" type="pres">
      <dgm:prSet presAssocID="{06B074A5-9A25-48F1-B6D5-282AE6544D85}" presName="txShp" presStyleLbl="node1" presStyleIdx="0" presStyleCnt="1" custScaleX="125188">
        <dgm:presLayoutVars>
          <dgm:bulletEnabled val="1"/>
        </dgm:presLayoutVars>
      </dgm:prSet>
      <dgm:spPr/>
      <dgm:t>
        <a:bodyPr/>
        <a:lstStyle/>
        <a:p>
          <a:endParaRPr lang="it-IT"/>
        </a:p>
      </dgm:t>
    </dgm:pt>
  </dgm:ptLst>
  <dgm:cxnLst>
    <dgm:cxn modelId="{0EFF5EBB-A9B2-451A-97A3-1EC666F868CE}" srcId="{80F238EC-5DBA-4DCF-B12A-968538E39AE7}" destId="{06B074A5-9A25-48F1-B6D5-282AE6544D85}" srcOrd="0" destOrd="0" parTransId="{1AC89ED3-BCFA-47DB-8C46-5B49C3D39337}" sibTransId="{80996FAE-0573-40D0-A2BA-1836E347333C}"/>
    <dgm:cxn modelId="{01A673D5-840F-4AAA-8607-BEDA7760464C}" type="presOf" srcId="{06B074A5-9A25-48F1-B6D5-282AE6544D85}" destId="{08A6D2C4-6A66-4017-8EFA-27E08934A2F4}" srcOrd="0" destOrd="0" presId="urn:microsoft.com/office/officeart/2005/8/layout/vList3"/>
    <dgm:cxn modelId="{0A606EF6-445F-4805-BB37-6353FA4F1160}" type="presOf" srcId="{80F238EC-5DBA-4DCF-B12A-968538E39AE7}" destId="{D8C57E5E-A723-4AFE-9B3E-601898C3FDC5}" srcOrd="0" destOrd="0" presId="urn:microsoft.com/office/officeart/2005/8/layout/vList3"/>
    <dgm:cxn modelId="{F950CD85-1FF4-49A9-8B5C-01AD65A409BC}" type="presParOf" srcId="{D8C57E5E-A723-4AFE-9B3E-601898C3FDC5}" destId="{F7F6005D-46D7-438A-B79A-8595A23EAF9F}" srcOrd="0" destOrd="0" presId="urn:microsoft.com/office/officeart/2005/8/layout/vList3"/>
    <dgm:cxn modelId="{811FC09F-9396-4633-968C-D94CB5072B5A}" type="presParOf" srcId="{F7F6005D-46D7-438A-B79A-8595A23EAF9F}" destId="{71711C5B-F833-4B6F-8A08-1BB03FC33C82}" srcOrd="0" destOrd="0" presId="urn:microsoft.com/office/officeart/2005/8/layout/vList3"/>
    <dgm:cxn modelId="{496BFAA0-F250-400F-BF82-603407BCF775}" type="presParOf" srcId="{F7F6005D-46D7-438A-B79A-8595A23EAF9F}" destId="{08A6D2C4-6A66-4017-8EFA-27E08934A2F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57AB7-5CF8-4787-B785-DC4164220578}" type="doc">
      <dgm:prSet loTypeId="urn:microsoft.com/office/officeart/2005/8/layout/list1" loCatId="list" qsTypeId="urn:microsoft.com/office/officeart/2005/8/quickstyle/simple1" qsCatId="simple" csTypeId="urn:microsoft.com/office/officeart/2005/8/colors/accent6_4" csCatId="accent6" phldr="1"/>
      <dgm:spPr/>
      <dgm:t>
        <a:bodyPr/>
        <a:lstStyle/>
        <a:p>
          <a:pPr rtl="1"/>
          <a:endParaRPr lang="ar-SA"/>
        </a:p>
      </dgm:t>
    </dgm:pt>
    <dgm:pt modelId="{9C7AA123-2AE2-4092-9FDF-760CF2CE5805}">
      <dgm:prSet phldrT="[نص]" custT="1"/>
      <dgm:spPr/>
      <dgm:t>
        <a:bodyPr/>
        <a:lstStyle/>
        <a:p>
          <a:pPr rtl="1"/>
          <a:r>
            <a:rPr lang="en-US" sz="3200" b="1" dirty="0" smtClean="0">
              <a:latin typeface="Arial" panose="020B0604020202020204" pitchFamily="34" charset="0"/>
              <a:cs typeface="Arial" panose="020B0604020202020204" pitchFamily="34" charset="0"/>
            </a:rPr>
            <a:t>The learning problem in neural networks is formulated in terms of the minimization of a loss function</a:t>
          </a:r>
          <a:r>
            <a:rPr lang="en-US" sz="2000" dirty="0" smtClean="0">
              <a:latin typeface="Arial" panose="020B0604020202020204" pitchFamily="34" charset="0"/>
              <a:cs typeface="Arial" panose="020B0604020202020204" pitchFamily="34" charset="0"/>
            </a:rPr>
            <a:t>.</a:t>
          </a:r>
          <a:endParaRPr lang="ar-SA" sz="2000" dirty="0"/>
        </a:p>
      </dgm:t>
    </dgm:pt>
    <dgm:pt modelId="{EF422853-AE63-47CC-A2E9-E40577F731B4}" type="parTrans" cxnId="{0984F83C-6A4E-43A3-95E2-74BB6FAD53B5}">
      <dgm:prSet/>
      <dgm:spPr/>
      <dgm:t>
        <a:bodyPr/>
        <a:lstStyle/>
        <a:p>
          <a:pPr rtl="1"/>
          <a:endParaRPr lang="ar-SA"/>
        </a:p>
      </dgm:t>
    </dgm:pt>
    <dgm:pt modelId="{63A99AF1-F235-4A04-AB5C-EC009D432AEB}" type="sibTrans" cxnId="{0984F83C-6A4E-43A3-95E2-74BB6FAD53B5}">
      <dgm:prSet/>
      <dgm:spPr/>
      <dgm:t>
        <a:bodyPr/>
        <a:lstStyle/>
        <a:p>
          <a:pPr rtl="1"/>
          <a:endParaRPr lang="ar-SA"/>
        </a:p>
      </dgm:t>
    </dgm:pt>
    <dgm:pt modelId="{666DF939-5947-40F2-B309-5B93663BE524}">
      <dgm:prSet phldrT="[نص]" custT="1"/>
      <dgm:spPr>
        <a:ln>
          <a:noFill/>
        </a:ln>
      </dgm:spPr>
      <dgm:t>
        <a:bodyPr/>
        <a:lstStyle/>
        <a:p>
          <a:pPr rtl="1"/>
          <a:r>
            <a:rPr lang="en-US" sz="3600" b="0" dirty="0" smtClean="0">
              <a:solidFill>
                <a:schemeClr val="bg1">
                  <a:lumMod val="95000"/>
                </a:schemeClr>
              </a:solidFill>
              <a:latin typeface="Arial" panose="020B0604020202020204" pitchFamily="34" charset="0"/>
              <a:cs typeface="Arial" panose="020B0604020202020204" pitchFamily="34" charset="0"/>
            </a:rPr>
            <a:t>Gradient descent</a:t>
          </a:r>
          <a:endParaRPr lang="ar-SA" sz="3600" b="0" dirty="0">
            <a:solidFill>
              <a:schemeClr val="bg1">
                <a:lumMod val="95000"/>
              </a:schemeClr>
            </a:solidFill>
          </a:endParaRPr>
        </a:p>
      </dgm:t>
    </dgm:pt>
    <dgm:pt modelId="{B3009592-EE83-4CB1-9C60-FDDC36AE5A4E}" type="parTrans" cxnId="{D20CBBED-2803-476C-954A-2BD61293B7FC}">
      <dgm:prSet/>
      <dgm:spPr/>
      <dgm:t>
        <a:bodyPr/>
        <a:lstStyle/>
        <a:p>
          <a:pPr rtl="1"/>
          <a:endParaRPr lang="ar-SA"/>
        </a:p>
      </dgm:t>
    </dgm:pt>
    <dgm:pt modelId="{F0314D52-0276-45CF-B98A-2727A98D7255}" type="sibTrans" cxnId="{D20CBBED-2803-476C-954A-2BD61293B7FC}">
      <dgm:prSet/>
      <dgm:spPr/>
      <dgm:t>
        <a:bodyPr/>
        <a:lstStyle/>
        <a:p>
          <a:pPr rtl="1"/>
          <a:endParaRPr lang="ar-SA"/>
        </a:p>
      </dgm:t>
    </dgm:pt>
    <dgm:pt modelId="{AA512AEA-DE7B-4067-B448-F148F2DE846C}">
      <dgm:prSet phldrT="[نص]" custT="1"/>
      <dgm:spPr/>
      <dgm:t>
        <a:bodyPr/>
        <a:lstStyle/>
        <a:p>
          <a:pPr rtl="1"/>
          <a:r>
            <a:rPr lang="en-US" sz="3600" dirty="0" err="1" smtClean="0">
              <a:solidFill>
                <a:schemeClr val="bg1"/>
              </a:solidFill>
              <a:latin typeface="Arial" panose="020B0604020202020204" pitchFamily="34" charset="0"/>
              <a:cs typeface="Arial" panose="020B0604020202020204" pitchFamily="34" charset="0"/>
            </a:rPr>
            <a:t>Levenberg</a:t>
          </a:r>
          <a:r>
            <a:rPr lang="en-US" sz="3600" dirty="0" smtClean="0">
              <a:solidFill>
                <a:schemeClr val="bg1"/>
              </a:solidFill>
              <a:latin typeface="Arial" panose="020B0604020202020204" pitchFamily="34" charset="0"/>
              <a:cs typeface="Arial" panose="020B0604020202020204" pitchFamily="34" charset="0"/>
            </a:rPr>
            <a:t>-Marquardt algorithms</a:t>
          </a:r>
          <a:endParaRPr lang="ar-SA" sz="3600" dirty="0">
            <a:solidFill>
              <a:schemeClr val="bg1"/>
            </a:solidFill>
          </a:endParaRPr>
        </a:p>
      </dgm:t>
    </dgm:pt>
    <dgm:pt modelId="{2BC94ABF-40FE-4EA3-B241-95D9C0C0C0A2}" type="parTrans" cxnId="{F7EDDDD8-A05C-4DE8-BC2E-09AEE15D7A24}">
      <dgm:prSet/>
      <dgm:spPr/>
      <dgm:t>
        <a:bodyPr/>
        <a:lstStyle/>
        <a:p>
          <a:pPr rtl="1"/>
          <a:endParaRPr lang="ar-SA"/>
        </a:p>
      </dgm:t>
    </dgm:pt>
    <dgm:pt modelId="{D090E92D-0DA3-4A3C-BD00-EF421A7BBBCD}" type="sibTrans" cxnId="{F7EDDDD8-A05C-4DE8-BC2E-09AEE15D7A24}">
      <dgm:prSet/>
      <dgm:spPr/>
      <dgm:t>
        <a:bodyPr/>
        <a:lstStyle/>
        <a:p>
          <a:pPr rtl="1"/>
          <a:endParaRPr lang="ar-SA"/>
        </a:p>
      </dgm:t>
    </dgm:pt>
    <dgm:pt modelId="{2BB95F40-6E96-415D-AF25-1A66167B37C9}" type="pres">
      <dgm:prSet presAssocID="{15857AB7-5CF8-4787-B785-DC4164220578}" presName="linear" presStyleCnt="0">
        <dgm:presLayoutVars>
          <dgm:dir/>
          <dgm:animLvl val="lvl"/>
          <dgm:resizeHandles val="exact"/>
        </dgm:presLayoutVars>
      </dgm:prSet>
      <dgm:spPr/>
      <dgm:t>
        <a:bodyPr/>
        <a:lstStyle/>
        <a:p>
          <a:pPr rtl="1"/>
          <a:endParaRPr lang="ar-SA"/>
        </a:p>
      </dgm:t>
    </dgm:pt>
    <dgm:pt modelId="{EBA4528A-99FD-4B20-B310-AB8CE07D1740}" type="pres">
      <dgm:prSet presAssocID="{9C7AA123-2AE2-4092-9FDF-760CF2CE5805}" presName="parentLin" presStyleCnt="0"/>
      <dgm:spPr/>
    </dgm:pt>
    <dgm:pt modelId="{CCD4E861-D59A-4F38-BC6F-F6FC9A781DAF}" type="pres">
      <dgm:prSet presAssocID="{9C7AA123-2AE2-4092-9FDF-760CF2CE5805}" presName="parentLeftMargin" presStyleLbl="node1" presStyleIdx="0" presStyleCnt="3"/>
      <dgm:spPr/>
      <dgm:t>
        <a:bodyPr/>
        <a:lstStyle/>
        <a:p>
          <a:pPr rtl="1"/>
          <a:endParaRPr lang="ar-SA"/>
        </a:p>
      </dgm:t>
    </dgm:pt>
    <dgm:pt modelId="{C434E2DC-0BC0-43BB-9F06-3E9FA493B3CE}" type="pres">
      <dgm:prSet presAssocID="{9C7AA123-2AE2-4092-9FDF-760CF2CE5805}" presName="parentText" presStyleLbl="node1" presStyleIdx="0" presStyleCnt="3" custScaleX="117817" custScaleY="490316">
        <dgm:presLayoutVars>
          <dgm:chMax val="0"/>
          <dgm:bulletEnabled val="1"/>
        </dgm:presLayoutVars>
      </dgm:prSet>
      <dgm:spPr/>
      <dgm:t>
        <a:bodyPr/>
        <a:lstStyle/>
        <a:p>
          <a:pPr rtl="1"/>
          <a:endParaRPr lang="ar-SA"/>
        </a:p>
      </dgm:t>
    </dgm:pt>
    <dgm:pt modelId="{0922B92F-673C-479E-8F73-341AC7693DFC}" type="pres">
      <dgm:prSet presAssocID="{9C7AA123-2AE2-4092-9FDF-760CF2CE5805}" presName="negativeSpace" presStyleCnt="0"/>
      <dgm:spPr/>
    </dgm:pt>
    <dgm:pt modelId="{91B8C0E4-03EE-4B4F-AD78-F283F5521E7A}" type="pres">
      <dgm:prSet presAssocID="{9C7AA123-2AE2-4092-9FDF-760CF2CE5805}" presName="childText" presStyleLbl="conFgAcc1" presStyleIdx="0" presStyleCnt="3">
        <dgm:presLayoutVars>
          <dgm:bulletEnabled val="1"/>
        </dgm:presLayoutVars>
      </dgm:prSet>
      <dgm:spPr/>
    </dgm:pt>
    <dgm:pt modelId="{AED50FC3-C049-4013-97AC-61D0431EE6C2}" type="pres">
      <dgm:prSet presAssocID="{63A99AF1-F235-4A04-AB5C-EC009D432AEB}" presName="spaceBetweenRectangles" presStyleCnt="0"/>
      <dgm:spPr/>
    </dgm:pt>
    <dgm:pt modelId="{1CAFD96B-AB53-4501-9DD6-F86A72B5C070}" type="pres">
      <dgm:prSet presAssocID="{666DF939-5947-40F2-B309-5B93663BE524}" presName="parentLin" presStyleCnt="0"/>
      <dgm:spPr/>
    </dgm:pt>
    <dgm:pt modelId="{9A99F4C0-3FB2-4A8E-90DC-D4093E167D7E}" type="pres">
      <dgm:prSet presAssocID="{666DF939-5947-40F2-B309-5B93663BE524}" presName="parentLeftMargin" presStyleLbl="node1" presStyleIdx="0" presStyleCnt="3"/>
      <dgm:spPr/>
      <dgm:t>
        <a:bodyPr/>
        <a:lstStyle/>
        <a:p>
          <a:pPr rtl="1"/>
          <a:endParaRPr lang="ar-SA"/>
        </a:p>
      </dgm:t>
    </dgm:pt>
    <dgm:pt modelId="{716BA524-7EC4-45D5-B531-ED915790DF1C}" type="pres">
      <dgm:prSet presAssocID="{666DF939-5947-40F2-B309-5B93663BE524}" presName="parentText" presStyleLbl="node1" presStyleIdx="1" presStyleCnt="3" custScaleY="174443">
        <dgm:presLayoutVars>
          <dgm:chMax val="0"/>
          <dgm:bulletEnabled val="1"/>
        </dgm:presLayoutVars>
      </dgm:prSet>
      <dgm:spPr/>
      <dgm:t>
        <a:bodyPr/>
        <a:lstStyle/>
        <a:p>
          <a:pPr rtl="1"/>
          <a:endParaRPr lang="ar-SA"/>
        </a:p>
      </dgm:t>
    </dgm:pt>
    <dgm:pt modelId="{5B27DECC-1B93-437F-ABF4-030C8755CB20}" type="pres">
      <dgm:prSet presAssocID="{666DF939-5947-40F2-B309-5B93663BE524}" presName="negativeSpace" presStyleCnt="0"/>
      <dgm:spPr/>
    </dgm:pt>
    <dgm:pt modelId="{645CFD44-BDE9-490E-8060-D0F0A4BDD627}" type="pres">
      <dgm:prSet presAssocID="{666DF939-5947-40F2-B309-5B93663BE524}" presName="childText" presStyleLbl="conFgAcc1" presStyleIdx="1" presStyleCnt="3">
        <dgm:presLayoutVars>
          <dgm:bulletEnabled val="1"/>
        </dgm:presLayoutVars>
      </dgm:prSet>
      <dgm:spPr/>
    </dgm:pt>
    <dgm:pt modelId="{056DB67E-53AC-4A54-BD79-825E3B948ACD}" type="pres">
      <dgm:prSet presAssocID="{F0314D52-0276-45CF-B98A-2727A98D7255}" presName="spaceBetweenRectangles" presStyleCnt="0"/>
      <dgm:spPr/>
    </dgm:pt>
    <dgm:pt modelId="{CA1E6273-D9D7-493C-AE3E-06AACC75FD7B}" type="pres">
      <dgm:prSet presAssocID="{AA512AEA-DE7B-4067-B448-F148F2DE846C}" presName="parentLin" presStyleCnt="0"/>
      <dgm:spPr/>
    </dgm:pt>
    <dgm:pt modelId="{31E65EDF-9DA8-4FF2-A933-8F663A76E283}" type="pres">
      <dgm:prSet presAssocID="{AA512AEA-DE7B-4067-B448-F148F2DE846C}" presName="parentLeftMargin" presStyleLbl="node1" presStyleIdx="1" presStyleCnt="3"/>
      <dgm:spPr/>
      <dgm:t>
        <a:bodyPr/>
        <a:lstStyle/>
        <a:p>
          <a:pPr rtl="1"/>
          <a:endParaRPr lang="ar-SA"/>
        </a:p>
      </dgm:t>
    </dgm:pt>
    <dgm:pt modelId="{7D47F048-E666-485A-9D60-24BC67FEE6BB}" type="pres">
      <dgm:prSet presAssocID="{AA512AEA-DE7B-4067-B448-F148F2DE846C}" presName="parentText" presStyleLbl="node1" presStyleIdx="2" presStyleCnt="3" custScaleY="189022">
        <dgm:presLayoutVars>
          <dgm:chMax val="0"/>
          <dgm:bulletEnabled val="1"/>
        </dgm:presLayoutVars>
      </dgm:prSet>
      <dgm:spPr/>
      <dgm:t>
        <a:bodyPr/>
        <a:lstStyle/>
        <a:p>
          <a:pPr rtl="1"/>
          <a:endParaRPr lang="ar-SA"/>
        </a:p>
      </dgm:t>
    </dgm:pt>
    <dgm:pt modelId="{A1E70C7B-843E-4DD0-AA99-BC92B6C7B8E7}" type="pres">
      <dgm:prSet presAssocID="{AA512AEA-DE7B-4067-B448-F148F2DE846C}" presName="negativeSpace" presStyleCnt="0"/>
      <dgm:spPr/>
    </dgm:pt>
    <dgm:pt modelId="{A4200128-0E03-4842-91D3-587227DEAF7C}" type="pres">
      <dgm:prSet presAssocID="{AA512AEA-DE7B-4067-B448-F148F2DE846C}" presName="childText" presStyleLbl="conFgAcc1" presStyleIdx="2" presStyleCnt="3">
        <dgm:presLayoutVars>
          <dgm:bulletEnabled val="1"/>
        </dgm:presLayoutVars>
      </dgm:prSet>
      <dgm:spPr/>
    </dgm:pt>
  </dgm:ptLst>
  <dgm:cxnLst>
    <dgm:cxn modelId="{9536B70A-5860-474D-BA67-210D18667A27}" type="presOf" srcId="{AA512AEA-DE7B-4067-B448-F148F2DE846C}" destId="{7D47F048-E666-485A-9D60-24BC67FEE6BB}" srcOrd="1" destOrd="0" presId="urn:microsoft.com/office/officeart/2005/8/layout/list1"/>
    <dgm:cxn modelId="{96172139-B579-43AC-8D57-9D2CD53C4A5E}" type="presOf" srcId="{9C7AA123-2AE2-4092-9FDF-760CF2CE5805}" destId="{C434E2DC-0BC0-43BB-9F06-3E9FA493B3CE}" srcOrd="1" destOrd="0" presId="urn:microsoft.com/office/officeart/2005/8/layout/list1"/>
    <dgm:cxn modelId="{92AA916E-E703-473B-AC3E-E2F7224EBDC8}" type="presOf" srcId="{AA512AEA-DE7B-4067-B448-F148F2DE846C}" destId="{31E65EDF-9DA8-4FF2-A933-8F663A76E283}" srcOrd="0" destOrd="0" presId="urn:microsoft.com/office/officeart/2005/8/layout/list1"/>
    <dgm:cxn modelId="{0984F83C-6A4E-43A3-95E2-74BB6FAD53B5}" srcId="{15857AB7-5CF8-4787-B785-DC4164220578}" destId="{9C7AA123-2AE2-4092-9FDF-760CF2CE5805}" srcOrd="0" destOrd="0" parTransId="{EF422853-AE63-47CC-A2E9-E40577F731B4}" sibTransId="{63A99AF1-F235-4A04-AB5C-EC009D432AEB}"/>
    <dgm:cxn modelId="{0702AAC2-7389-485E-9B7B-ED6C37B26AEE}" type="presOf" srcId="{666DF939-5947-40F2-B309-5B93663BE524}" destId="{716BA524-7EC4-45D5-B531-ED915790DF1C}" srcOrd="1" destOrd="0" presId="urn:microsoft.com/office/officeart/2005/8/layout/list1"/>
    <dgm:cxn modelId="{CECB8B67-ACEF-4125-9805-181EF054964C}" type="presOf" srcId="{9C7AA123-2AE2-4092-9FDF-760CF2CE5805}" destId="{CCD4E861-D59A-4F38-BC6F-F6FC9A781DAF}" srcOrd="0" destOrd="0" presId="urn:microsoft.com/office/officeart/2005/8/layout/list1"/>
    <dgm:cxn modelId="{95ED4C7A-0D6E-4DF4-9839-7AC012843259}" type="presOf" srcId="{15857AB7-5CF8-4787-B785-DC4164220578}" destId="{2BB95F40-6E96-415D-AF25-1A66167B37C9}" srcOrd="0" destOrd="0" presId="urn:microsoft.com/office/officeart/2005/8/layout/list1"/>
    <dgm:cxn modelId="{F7EDDDD8-A05C-4DE8-BC2E-09AEE15D7A24}" srcId="{15857AB7-5CF8-4787-B785-DC4164220578}" destId="{AA512AEA-DE7B-4067-B448-F148F2DE846C}" srcOrd="2" destOrd="0" parTransId="{2BC94ABF-40FE-4EA3-B241-95D9C0C0C0A2}" sibTransId="{D090E92D-0DA3-4A3C-BD00-EF421A7BBBCD}"/>
    <dgm:cxn modelId="{D20CBBED-2803-476C-954A-2BD61293B7FC}" srcId="{15857AB7-5CF8-4787-B785-DC4164220578}" destId="{666DF939-5947-40F2-B309-5B93663BE524}" srcOrd="1" destOrd="0" parTransId="{B3009592-EE83-4CB1-9C60-FDDC36AE5A4E}" sibTransId="{F0314D52-0276-45CF-B98A-2727A98D7255}"/>
    <dgm:cxn modelId="{B8C99A47-CC12-48B9-9E0C-70A9E3869244}" type="presOf" srcId="{666DF939-5947-40F2-B309-5B93663BE524}" destId="{9A99F4C0-3FB2-4A8E-90DC-D4093E167D7E}" srcOrd="0" destOrd="0" presId="urn:microsoft.com/office/officeart/2005/8/layout/list1"/>
    <dgm:cxn modelId="{AA8B8C25-F09F-43B2-95DC-AEA0AEFFAF87}" type="presParOf" srcId="{2BB95F40-6E96-415D-AF25-1A66167B37C9}" destId="{EBA4528A-99FD-4B20-B310-AB8CE07D1740}" srcOrd="0" destOrd="0" presId="urn:microsoft.com/office/officeart/2005/8/layout/list1"/>
    <dgm:cxn modelId="{1C4070A5-E890-413F-8E5A-14912BE19BDF}" type="presParOf" srcId="{EBA4528A-99FD-4B20-B310-AB8CE07D1740}" destId="{CCD4E861-D59A-4F38-BC6F-F6FC9A781DAF}" srcOrd="0" destOrd="0" presId="urn:microsoft.com/office/officeart/2005/8/layout/list1"/>
    <dgm:cxn modelId="{21C632FF-D9E1-4740-8F60-203050AC3BC9}" type="presParOf" srcId="{EBA4528A-99FD-4B20-B310-AB8CE07D1740}" destId="{C434E2DC-0BC0-43BB-9F06-3E9FA493B3CE}" srcOrd="1" destOrd="0" presId="urn:microsoft.com/office/officeart/2005/8/layout/list1"/>
    <dgm:cxn modelId="{25EEFD21-C22C-49AF-843E-FC52D178731C}" type="presParOf" srcId="{2BB95F40-6E96-415D-AF25-1A66167B37C9}" destId="{0922B92F-673C-479E-8F73-341AC7693DFC}" srcOrd="1" destOrd="0" presId="urn:microsoft.com/office/officeart/2005/8/layout/list1"/>
    <dgm:cxn modelId="{21CA7E38-DEAF-41DA-8EBF-DE2C6D133737}" type="presParOf" srcId="{2BB95F40-6E96-415D-AF25-1A66167B37C9}" destId="{91B8C0E4-03EE-4B4F-AD78-F283F5521E7A}" srcOrd="2" destOrd="0" presId="urn:microsoft.com/office/officeart/2005/8/layout/list1"/>
    <dgm:cxn modelId="{7D74C98E-7BCF-409E-87F7-A5F061C0F6E2}" type="presParOf" srcId="{2BB95F40-6E96-415D-AF25-1A66167B37C9}" destId="{AED50FC3-C049-4013-97AC-61D0431EE6C2}" srcOrd="3" destOrd="0" presId="urn:microsoft.com/office/officeart/2005/8/layout/list1"/>
    <dgm:cxn modelId="{5E5E3149-609F-4D17-949E-A24D9374EED1}" type="presParOf" srcId="{2BB95F40-6E96-415D-AF25-1A66167B37C9}" destId="{1CAFD96B-AB53-4501-9DD6-F86A72B5C070}" srcOrd="4" destOrd="0" presId="urn:microsoft.com/office/officeart/2005/8/layout/list1"/>
    <dgm:cxn modelId="{F92C6F35-C278-480F-AFF3-BB8D9A46702B}" type="presParOf" srcId="{1CAFD96B-AB53-4501-9DD6-F86A72B5C070}" destId="{9A99F4C0-3FB2-4A8E-90DC-D4093E167D7E}" srcOrd="0" destOrd="0" presId="urn:microsoft.com/office/officeart/2005/8/layout/list1"/>
    <dgm:cxn modelId="{61FAF1C2-CB87-43C9-81C2-F47C1797009F}" type="presParOf" srcId="{1CAFD96B-AB53-4501-9DD6-F86A72B5C070}" destId="{716BA524-7EC4-45D5-B531-ED915790DF1C}" srcOrd="1" destOrd="0" presId="urn:microsoft.com/office/officeart/2005/8/layout/list1"/>
    <dgm:cxn modelId="{A66A7AE6-EF4E-414D-B748-B41DD15B3176}" type="presParOf" srcId="{2BB95F40-6E96-415D-AF25-1A66167B37C9}" destId="{5B27DECC-1B93-437F-ABF4-030C8755CB20}" srcOrd="5" destOrd="0" presId="urn:microsoft.com/office/officeart/2005/8/layout/list1"/>
    <dgm:cxn modelId="{53D0819E-EF01-495B-8ABA-216F390AD16F}" type="presParOf" srcId="{2BB95F40-6E96-415D-AF25-1A66167B37C9}" destId="{645CFD44-BDE9-490E-8060-D0F0A4BDD627}" srcOrd="6" destOrd="0" presId="urn:microsoft.com/office/officeart/2005/8/layout/list1"/>
    <dgm:cxn modelId="{EB6C2538-391D-4895-959D-24EF7600EB6E}" type="presParOf" srcId="{2BB95F40-6E96-415D-AF25-1A66167B37C9}" destId="{056DB67E-53AC-4A54-BD79-825E3B948ACD}" srcOrd="7" destOrd="0" presId="urn:microsoft.com/office/officeart/2005/8/layout/list1"/>
    <dgm:cxn modelId="{EC3FC8B9-AD2B-4DD2-85DD-60B200B1AB4E}" type="presParOf" srcId="{2BB95F40-6E96-415D-AF25-1A66167B37C9}" destId="{CA1E6273-D9D7-493C-AE3E-06AACC75FD7B}" srcOrd="8" destOrd="0" presId="urn:microsoft.com/office/officeart/2005/8/layout/list1"/>
    <dgm:cxn modelId="{740FDDA4-DB64-45FB-811E-B3229EDC2AEC}" type="presParOf" srcId="{CA1E6273-D9D7-493C-AE3E-06AACC75FD7B}" destId="{31E65EDF-9DA8-4FF2-A933-8F663A76E283}" srcOrd="0" destOrd="0" presId="urn:microsoft.com/office/officeart/2005/8/layout/list1"/>
    <dgm:cxn modelId="{CCB81CFE-DF41-4D74-B036-6EAC3F5D45A3}" type="presParOf" srcId="{CA1E6273-D9D7-493C-AE3E-06AACC75FD7B}" destId="{7D47F048-E666-485A-9D60-24BC67FEE6BB}" srcOrd="1" destOrd="0" presId="urn:microsoft.com/office/officeart/2005/8/layout/list1"/>
    <dgm:cxn modelId="{B656A49D-7DA9-4AA8-A18C-22BB854D76D7}" type="presParOf" srcId="{2BB95F40-6E96-415D-AF25-1A66167B37C9}" destId="{A1E70C7B-843E-4DD0-AA99-BC92B6C7B8E7}" srcOrd="9" destOrd="0" presId="urn:microsoft.com/office/officeart/2005/8/layout/list1"/>
    <dgm:cxn modelId="{EB967E93-AF43-4FED-90E1-A1295645F823}" type="presParOf" srcId="{2BB95F40-6E96-415D-AF25-1A66167B37C9}" destId="{A4200128-0E03-4842-91D3-587227DEAF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0FCF0-5F05-4277-9F66-C33891917BCE}">
      <dsp:nvSpPr>
        <dsp:cNvPr id="0" name=""/>
        <dsp:cNvSpPr/>
      </dsp:nvSpPr>
      <dsp:spPr>
        <a:xfrm rot="5400000">
          <a:off x="5632107" y="-3045683"/>
          <a:ext cx="4035824" cy="101281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it-IT" sz="1800" kern="1200" dirty="0"/>
        </a:p>
        <a:p>
          <a:pPr marL="228600" lvl="1" indent="-228600" algn="l" defTabSz="1066800">
            <a:lnSpc>
              <a:spcPct val="90000"/>
            </a:lnSpc>
            <a:spcBef>
              <a:spcPct val="0"/>
            </a:spcBef>
            <a:spcAft>
              <a:spcPct val="15000"/>
            </a:spcAft>
            <a:buChar char="••"/>
          </a:pPr>
          <a:r>
            <a:rPr lang="en-US" sz="2400" kern="1200" dirty="0" smtClean="0"/>
            <a:t>RQ1: How is mathematical principles of machine learning algorithms applied in </a:t>
          </a:r>
          <a:r>
            <a:rPr lang="en-US" sz="2400" kern="1200" dirty="0" err="1" smtClean="0"/>
            <a:t>IoT</a:t>
          </a:r>
          <a:r>
            <a:rPr lang="en-US" sz="2400" kern="1200" dirty="0" smtClean="0"/>
            <a:t> environment.</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t>RQ2: </a:t>
          </a:r>
          <a:r>
            <a:rPr lang="en-US" sz="2400" kern="1200" dirty="0" smtClean="0">
              <a:effectLst/>
              <a:latin typeface="Calibri"/>
              <a:ea typeface="Calibri"/>
              <a:cs typeface="Arial"/>
            </a:rPr>
            <a:t>What is the appropriate machine learning algorithm we should use for each application.</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t>RQ3: </a:t>
          </a:r>
          <a:r>
            <a:rPr lang="en-US" sz="2400" kern="1200" dirty="0" smtClean="0">
              <a:effectLst/>
              <a:latin typeface="Calibri"/>
              <a:ea typeface="Calibri"/>
              <a:cs typeface="Arial"/>
            </a:rPr>
            <a:t>What type of evidence is provided by existing approach of machine learning in </a:t>
          </a:r>
          <a:r>
            <a:rPr lang="en-US" sz="2400" kern="1200" dirty="0" err="1" smtClean="0">
              <a:effectLst/>
              <a:latin typeface="Calibri"/>
              <a:ea typeface="Calibri"/>
              <a:cs typeface="Arial"/>
            </a:rPr>
            <a:t>IoT</a:t>
          </a:r>
          <a:r>
            <a:rPr lang="en-US" sz="2400" kern="1200" dirty="0" smtClean="0">
              <a:effectLst/>
              <a:latin typeface="Calibri"/>
              <a:ea typeface="Calibri"/>
              <a:cs typeface="Arial"/>
            </a:rPr>
            <a:t> environment.</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t>RQ4: </a:t>
          </a:r>
          <a:r>
            <a:rPr lang="en-US" sz="2400" kern="1200" dirty="0" smtClean="0">
              <a:effectLst/>
              <a:latin typeface="Calibri"/>
              <a:ea typeface="Calibri"/>
              <a:cs typeface="Arial"/>
            </a:rPr>
            <a:t>what are the strength and limitations of the proposed approach.</a:t>
          </a:r>
          <a:r>
            <a:rPr lang="en-US" sz="2400" kern="1200" dirty="0" smtClean="0"/>
            <a:t> </a:t>
          </a:r>
          <a:endParaRPr lang="en-US" sz="2400" kern="1200" dirty="0"/>
        </a:p>
      </dsp:txBody>
      <dsp:txXfrm rot="-5400000">
        <a:off x="2585934" y="197503"/>
        <a:ext cx="9931158" cy="3641798"/>
      </dsp:txXfrm>
    </dsp:sp>
    <dsp:sp modelId="{711BB2C4-241F-4628-99FF-748BA4E27E41}">
      <dsp:nvSpPr>
        <dsp:cNvPr id="0" name=""/>
        <dsp:cNvSpPr/>
      </dsp:nvSpPr>
      <dsp:spPr>
        <a:xfrm>
          <a:off x="346" y="264839"/>
          <a:ext cx="2585587" cy="3500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err="1"/>
            <a:t>Investigation</a:t>
          </a:r>
          <a:endParaRPr lang="it-IT" sz="2900" kern="1200" dirty="0"/>
        </a:p>
      </dsp:txBody>
      <dsp:txXfrm>
        <a:off x="126564" y="391057"/>
        <a:ext cx="2333151" cy="3248218"/>
      </dsp:txXfrm>
    </dsp:sp>
    <dsp:sp modelId="{55129C4F-0372-4146-BED1-7C15550B78BB}">
      <dsp:nvSpPr>
        <dsp:cNvPr id="0" name=""/>
        <dsp:cNvSpPr/>
      </dsp:nvSpPr>
      <dsp:spPr>
        <a:xfrm rot="5400000">
          <a:off x="6806831" y="160256"/>
          <a:ext cx="1714053" cy="100982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Levenberg –Marquardt training algorithm</a:t>
          </a:r>
          <a:endParaRPr lang="it-IT" sz="1800" kern="1200" dirty="0"/>
        </a:p>
        <a:p>
          <a:pPr marL="171450" lvl="1" indent="-171450" algn="l" defTabSz="800100">
            <a:lnSpc>
              <a:spcPct val="90000"/>
            </a:lnSpc>
            <a:spcBef>
              <a:spcPct val="0"/>
            </a:spcBef>
            <a:spcAft>
              <a:spcPct val="15000"/>
            </a:spcAft>
            <a:buChar char="••"/>
          </a:pPr>
          <a:r>
            <a:rPr lang="it-IT" sz="1800" kern="1200" dirty="0" smtClean="0"/>
            <a:t>Gradient descent training algorithm</a:t>
          </a:r>
          <a:endParaRPr lang="it-IT" sz="1800" kern="1200" dirty="0"/>
        </a:p>
      </dsp:txBody>
      <dsp:txXfrm rot="-5400000">
        <a:off x="2614753" y="4436008"/>
        <a:ext cx="10014537" cy="1546707"/>
      </dsp:txXfrm>
    </dsp:sp>
    <dsp:sp modelId="{0B15B72B-D3DC-433D-B04C-B6353C097C4F}">
      <dsp:nvSpPr>
        <dsp:cNvPr id="0" name=""/>
        <dsp:cNvSpPr/>
      </dsp:nvSpPr>
      <dsp:spPr>
        <a:xfrm>
          <a:off x="346" y="4143443"/>
          <a:ext cx="2614407" cy="2142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Comparison</a:t>
          </a:r>
          <a:endParaRPr lang="it-IT" sz="2900" kern="1200" dirty="0"/>
        </a:p>
      </dsp:txBody>
      <dsp:txXfrm>
        <a:off x="104937" y="4248034"/>
        <a:ext cx="2405225" cy="1933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6D2C4-6A66-4017-8EFA-27E08934A2F4}">
      <dsp:nvSpPr>
        <dsp:cNvPr id="0" name=""/>
        <dsp:cNvSpPr/>
      </dsp:nvSpPr>
      <dsp:spPr>
        <a:xfrm rot="10800000">
          <a:off x="865155" y="1437752"/>
          <a:ext cx="7217666" cy="290440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762" tIns="205740" rIns="384048" bIns="205740" numCol="1" spcCol="1270" anchor="ctr" anchorCtr="0">
          <a:noAutofit/>
        </a:bodyPr>
        <a:lstStyle/>
        <a:p>
          <a:pPr lvl="0" algn="ctr" defTabSz="2400300">
            <a:lnSpc>
              <a:spcPct val="90000"/>
            </a:lnSpc>
            <a:spcBef>
              <a:spcPct val="0"/>
            </a:spcBef>
            <a:spcAft>
              <a:spcPct val="35000"/>
            </a:spcAft>
          </a:pPr>
          <a:r>
            <a:rPr lang="en-US" sz="5400" kern="1200" dirty="0" smtClean="0">
              <a:solidFill>
                <a:schemeClr val="accent5"/>
              </a:solidFill>
            </a:rPr>
            <a:t>Challenges</a:t>
          </a:r>
          <a:r>
            <a:rPr lang="en-US" sz="5400" kern="1200" dirty="0" smtClean="0"/>
            <a:t> and </a:t>
          </a:r>
          <a:r>
            <a:rPr lang="en-US" sz="5400" kern="1200" dirty="0" smtClean="0">
              <a:solidFill>
                <a:schemeClr val="accent5"/>
              </a:solidFill>
            </a:rPr>
            <a:t>solutions</a:t>
          </a:r>
          <a:r>
            <a:rPr lang="en-US" sz="5400" kern="1200" dirty="0" smtClean="0"/>
            <a:t> in </a:t>
          </a:r>
          <a:r>
            <a:rPr lang="en-US" sz="5400" kern="1200" dirty="0" err="1" smtClean="0"/>
            <a:t>IoT</a:t>
          </a:r>
          <a:r>
            <a:rPr lang="en-US" sz="5400" kern="1200" dirty="0" smtClean="0"/>
            <a:t> data analysis.</a:t>
          </a:r>
          <a:endParaRPr lang="it-IT" sz="5400" kern="1200" dirty="0"/>
        </a:p>
      </dsp:txBody>
      <dsp:txXfrm rot="10800000">
        <a:off x="1591256" y="1437752"/>
        <a:ext cx="6491565" cy="2904405"/>
      </dsp:txXfrm>
    </dsp:sp>
    <dsp:sp modelId="{71711C5B-F833-4B6F-8A08-1BB03FC33C82}">
      <dsp:nvSpPr>
        <dsp:cNvPr id="0" name=""/>
        <dsp:cNvSpPr/>
      </dsp:nvSpPr>
      <dsp:spPr>
        <a:xfrm>
          <a:off x="587045" y="1689985"/>
          <a:ext cx="2008425" cy="23999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a:ln w="9525" cap="flat" cmpd="sng" algn="ctr">
          <a:solidFill>
            <a:schemeClr val="lt1">
              <a:hueOff val="0"/>
              <a:satOff val="0"/>
              <a:lumOff val="0"/>
              <a:alphaOff val="0"/>
            </a:schemeClr>
          </a:solidFill>
          <a:prstDash val="solid"/>
        </a:ln>
        <a:effectLst>
          <a:outerShdw blurRad="38100" dist="25400" dir="5400000" rotWithShape="0">
            <a:srgbClr val="000000">
              <a:alpha val="50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8D4A240-36F5-45A2-8113-B5FF7CA60DA3}" type="datetimeFigureOut">
              <a:rPr lang="ar-SA" smtClean="0"/>
              <a:t>21/12/1440</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B0CA6A7C-FE4C-4AF6-8341-8B8EC5940163}" type="slidenum">
              <a:rPr lang="ar-SA" smtClean="0"/>
              <a:t>‹#›</a:t>
            </a:fld>
            <a:endParaRPr lang="ar-SA"/>
          </a:p>
        </p:txBody>
      </p:sp>
    </p:spTree>
    <p:extLst>
      <p:ext uri="{BB962C8B-B14F-4D97-AF65-F5344CB8AC3E}">
        <p14:creationId xmlns:p14="http://schemas.microsoft.com/office/powerpoint/2010/main" val="22579937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959521876"/>
      </p:ext>
    </p:extLst>
  </p:cSld>
  <p:clrMap bg1="lt1" tx1="dk1" bg2="lt2" tx2="dk2" accent1="accent1" accent2="accent2" accent3="accent3" accent4="accent4" accent5="accent5" accent6="accent6" hlink="hlink" folHlink="folHlink"/>
  <p:hf sldNum="0" hdr="0" ftr="0" dt="0"/>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202677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prstGeom prst="rect">
            <a:avLst/>
          </a:prstGeom>
        </p:spPr>
        <p:txBody>
          <a:bodyPr/>
          <a:lstStyle/>
          <a:p>
            <a:pPr lvl="0"/>
            <a:endParaRPr dirty="0"/>
          </a:p>
        </p:txBody>
      </p:sp>
      <p:sp>
        <p:nvSpPr>
          <p:cNvPr id="43" name="Shape 43"/>
          <p:cNvSpPr>
            <a:spLocks noGrp="1"/>
          </p:cNvSpPr>
          <p:nvPr>
            <p:ph type="body" sz="quarter" idx="1"/>
          </p:nvPr>
        </p:nvSpPr>
        <p:spPr>
          <a:prstGeom prst="rect">
            <a:avLst/>
          </a:prstGeom>
        </p:spPr>
        <p:txBody>
          <a:bodyPr/>
          <a:lstStyle/>
          <a:p>
            <a:pPr lvl="0">
              <a:defRPr sz="1800"/>
            </a:pPr>
            <a:r>
              <a:rPr lang="en-US" dirty="0" smtClean="0"/>
              <a:t>1.Systematic reviews are transparent about how their conclusions are generated, also each piece of research is evaluated.</a:t>
            </a:r>
          </a:p>
          <a:p>
            <a:pPr lvl="0">
              <a:defRPr sz="1800"/>
            </a:pPr>
            <a:r>
              <a:rPr lang="en-US" dirty="0" smtClean="0"/>
              <a:t>2.A 'protocol' show how the systematic review is to be conducted before the work starts.</a:t>
            </a:r>
          </a:p>
          <a:p>
            <a:pPr lvl="0">
              <a:defRPr sz="1800"/>
            </a:pPr>
            <a:r>
              <a:rPr lang="en-US" dirty="0" smtClean="0"/>
              <a:t>3.Exhaustive searches are undertaken to find as much as possible of the relevant research.</a:t>
            </a:r>
          </a:p>
          <a:p>
            <a:pPr lvl="0">
              <a:defRPr sz="1800"/>
            </a:pPr>
            <a:r>
              <a:rPr lang="en-US" dirty="0" smtClean="0"/>
              <a:t>4.The systematic review methods are made explicit so users of the review know if they can trust the review's findings or not.</a:t>
            </a:r>
          </a:p>
          <a:p>
            <a:pPr lvl="0">
              <a:defRPr sz="1800"/>
            </a:pPr>
            <a:endParaRPr dirty="0"/>
          </a:p>
        </p:txBody>
      </p:sp>
    </p:spTree>
    <p:extLst>
      <p:ext uri="{BB962C8B-B14F-4D97-AF65-F5344CB8AC3E}">
        <p14:creationId xmlns:p14="http://schemas.microsoft.com/office/powerpoint/2010/main" val="103645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There</a:t>
            </a:r>
            <a:r>
              <a:rPr kumimoji="0" lang="en-US" sz="3413" b="0" i="0" u="none" strike="noStrike" kern="0" cap="none" spc="-171"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is</a:t>
            </a:r>
            <a:r>
              <a:rPr kumimoji="0" lang="en-US" sz="3413" b="0" i="0" u="none" strike="noStrike" kern="0" cap="none" spc="-156"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a</a:t>
            </a:r>
            <a:r>
              <a:rPr kumimoji="0" lang="en-US" sz="3413" b="0" i="0" u="none" strike="noStrike" kern="0" cap="none" spc="-164"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three-stage</a:t>
            </a:r>
            <a:r>
              <a:rPr kumimoji="0" lang="en-US" sz="3413" b="0" i="0" u="none" strike="noStrike" kern="0" cap="none" spc="-171"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process</a:t>
            </a:r>
            <a:r>
              <a:rPr kumimoji="0" lang="en-US" sz="3413" b="0" i="0" u="none" strike="noStrike" kern="0" cap="none" spc="-156"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to</a:t>
            </a:r>
            <a:r>
              <a:rPr kumimoji="0" lang="en-US" sz="3413" b="0" i="0" u="none" strike="noStrike" kern="0" cap="none" spc="-164"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run</a:t>
            </a:r>
            <a:r>
              <a:rPr kumimoji="0" lang="en-US" sz="3413" b="0" i="0" u="none" strike="noStrike" kern="0" cap="none" spc="-164"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the</a:t>
            </a:r>
            <a:r>
              <a:rPr kumimoji="0" lang="en-US" sz="3413" b="0" i="0" u="none" strike="noStrike" kern="0" cap="none" spc="-164"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systematic</a:t>
            </a:r>
            <a:r>
              <a:rPr kumimoji="0" lang="en-US" sz="3413" b="0" i="0" u="none" strike="noStrike" kern="0" cap="none" spc="-171"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study</a:t>
            </a:r>
            <a:r>
              <a:rPr kumimoji="0" lang="en-US" sz="3413" b="0" i="0" u="none" strike="noStrike" kern="0" cap="none" spc="-164"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that</a:t>
            </a:r>
            <a:r>
              <a:rPr kumimoji="0" lang="en-US" sz="3413" b="0" i="0" u="none" strike="noStrike" kern="0" cap="none" spc="-156"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we</a:t>
            </a:r>
            <a:r>
              <a:rPr kumimoji="0" lang="en-US" sz="3413" b="0" i="0" u="none" strike="noStrike" kern="0" cap="none" spc="-164" normalizeH="0" baseline="0" noProof="0" dirty="0" smtClean="0">
                <a:ln>
                  <a:noFill/>
                </a:ln>
                <a:solidFill>
                  <a:sysClr val="windowText" lastClr="000000"/>
                </a:solidFill>
                <a:effectLst/>
                <a:uLnTx/>
                <a:uFillTx/>
                <a:latin typeface="Arial"/>
                <a:ea typeface="Arial"/>
                <a:sym typeface="Helvetica Light"/>
              </a:rPr>
              <a:t> </a:t>
            </a:r>
            <a:r>
              <a:rPr kumimoji="0" lang="en-US" sz="3413" b="0" i="0" u="none" strike="noStrike" kern="0" cap="none" spc="0" normalizeH="0" baseline="0" noProof="0" dirty="0" smtClean="0">
                <a:ln>
                  <a:noFill/>
                </a:ln>
                <a:solidFill>
                  <a:sysClr val="windowText" lastClr="000000"/>
                </a:solidFill>
                <a:effectLst/>
                <a:uLnTx/>
                <a:uFillTx/>
                <a:latin typeface="Arial"/>
                <a:ea typeface="Arial"/>
                <a:sym typeface="Helvetica Light"/>
              </a:rPr>
              <a:t>will follow:</a:t>
            </a:r>
            <a:endParaRPr lang="en-US" dirty="0" smtClean="0"/>
          </a:p>
          <a:p>
            <a:r>
              <a:rPr lang="en-US" dirty="0" smtClean="0"/>
              <a:t>Plaining: study</a:t>
            </a:r>
            <a:r>
              <a:rPr lang="en-US" baseline="0" dirty="0" smtClean="0"/>
              <a:t> goal has been achieved by invest </a:t>
            </a:r>
            <a:r>
              <a:rPr lang="en-US" dirty="0" smtClean="0"/>
              <a:t>questions</a:t>
            </a:r>
            <a:r>
              <a:rPr lang="en-US" baseline="0" dirty="0" smtClean="0"/>
              <a:t> that I mentioned it before.</a:t>
            </a:r>
          </a:p>
          <a:p>
            <a:r>
              <a:rPr lang="en-US" baseline="0" dirty="0" smtClean="0"/>
              <a:t>Conducting: we will put the protocol in practice.</a:t>
            </a:r>
          </a:p>
          <a:p>
            <a:r>
              <a:rPr lang="en-US" baseline="0" dirty="0" smtClean="0"/>
              <a:t>Reporting: the data extracted from the primary studies will collected in spreadsheet.</a:t>
            </a:r>
          </a:p>
          <a:p>
            <a:endParaRPr lang="ar-SA" dirty="0"/>
          </a:p>
        </p:txBody>
      </p:sp>
    </p:spTree>
    <p:extLst>
      <p:ext uri="{BB962C8B-B14F-4D97-AF65-F5344CB8AC3E}">
        <p14:creationId xmlns:p14="http://schemas.microsoft.com/office/powerpoint/2010/main" val="33167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Our search</a:t>
            </a:r>
            <a:r>
              <a:rPr lang="en-US" baseline="0" dirty="0" smtClean="0"/>
              <a:t> strategy combine manual search an automatic search.</a:t>
            </a:r>
          </a:p>
          <a:p>
            <a:r>
              <a:rPr lang="en-US" baseline="0" dirty="0" smtClean="0"/>
              <a:t>This chart shows each stage of our method.</a:t>
            </a:r>
            <a:endParaRPr lang="ar-SA" dirty="0"/>
          </a:p>
        </p:txBody>
      </p:sp>
    </p:spTree>
    <p:extLst>
      <p:ext uri="{BB962C8B-B14F-4D97-AF65-F5344CB8AC3E}">
        <p14:creationId xmlns:p14="http://schemas.microsoft.com/office/powerpoint/2010/main" val="1666310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from the preliminary studies that I read it until now, I have noticed that one of the most important machine learning algorithms that are used in the </a:t>
            </a:r>
            <a:r>
              <a:rPr lang="en-US" dirty="0" err="1" smtClean="0"/>
              <a:t>IoT</a:t>
            </a:r>
            <a:r>
              <a:rPr lang="en-US" dirty="0" smtClean="0"/>
              <a:t> environment is the neural network.</a:t>
            </a:r>
            <a:endParaRPr lang="ar-SA" dirty="0"/>
          </a:p>
        </p:txBody>
      </p:sp>
    </p:spTree>
    <p:extLst>
      <p:ext uri="{BB962C8B-B14F-4D97-AF65-F5344CB8AC3E}">
        <p14:creationId xmlns:p14="http://schemas.microsoft.com/office/powerpoint/2010/main" val="365710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kumimoji="0" lang="en-US" sz="3413" b="0" i="0" u="none" strike="noStrike" kern="0" cap="none" spc="0" normalizeH="0" baseline="0" noProof="0" dirty="0" smtClean="0">
                <a:ln>
                  <a:noFill/>
                </a:ln>
                <a:solidFill>
                  <a:srgbClr val="0A0A0A"/>
                </a:solidFill>
                <a:effectLst/>
                <a:uLnTx/>
                <a:uFillTx/>
                <a:latin typeface="Arial" panose="020B0604020202020204" pitchFamily="34" charset="0"/>
                <a:cs typeface="Arial" panose="020B0604020202020204" pitchFamily="34" charset="0"/>
                <a:sym typeface="Helvetica Light"/>
              </a:rPr>
              <a:t>For that purpose a different training algorithms have been developed.</a:t>
            </a:r>
            <a:endParaRPr lang="ar-SA" dirty="0"/>
          </a:p>
        </p:txBody>
      </p:sp>
    </p:spTree>
    <p:extLst>
      <p:ext uri="{BB962C8B-B14F-4D97-AF65-F5344CB8AC3E}">
        <p14:creationId xmlns:p14="http://schemas.microsoft.com/office/powerpoint/2010/main" val="157015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The method begins at a point w0 and</a:t>
            </a:r>
            <a:r>
              <a:rPr lang="en-US" baseline="0" dirty="0" smtClean="0"/>
              <a:t> stopped</a:t>
            </a:r>
            <a:r>
              <a:rPr lang="en-US" dirty="0" smtClean="0"/>
              <a:t> until a stopping criterion is satisfied</a:t>
            </a:r>
          </a:p>
          <a:p>
            <a:r>
              <a:rPr lang="en-US" dirty="0" smtClean="0"/>
              <a:t>It moves from </a:t>
            </a:r>
            <a:r>
              <a:rPr lang="en-US" dirty="0" err="1" smtClean="0"/>
              <a:t>wi</a:t>
            </a:r>
            <a:r>
              <a:rPr lang="en-US" dirty="0" smtClean="0"/>
              <a:t> to wi+1 and iterates in the following way:</a:t>
            </a:r>
          </a:p>
          <a:p>
            <a:endParaRPr lang="ar-SA" dirty="0"/>
          </a:p>
        </p:txBody>
      </p:sp>
    </p:spTree>
    <p:extLst>
      <p:ext uri="{BB962C8B-B14F-4D97-AF65-F5344CB8AC3E}">
        <p14:creationId xmlns:p14="http://schemas.microsoft.com/office/powerpoint/2010/main" val="75735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342900" indent="-342900">
              <a:buFont typeface="Arial" panose="020B0604020202020204" pitchFamily="34" charset="0"/>
              <a:buChar char="•"/>
            </a:pPr>
            <a:r>
              <a:rPr lang="en-US" dirty="0" smtClean="0"/>
              <a:t>standard technique for solving nonlinear least squares problems.</a:t>
            </a:r>
          </a:p>
          <a:p>
            <a:pPr marL="342900" indent="-342900">
              <a:buFont typeface="Arial" panose="020B0604020202020204" pitchFamily="34" charset="0"/>
              <a:buChar char="•"/>
            </a:pPr>
            <a:r>
              <a:rPr lang="en-US" dirty="0" smtClean="0"/>
              <a:t> Least squares problems arise in the context of </a:t>
            </a:r>
            <a:r>
              <a:rPr lang="en-US" b="1" dirty="0" smtClean="0">
                <a:solidFill>
                  <a:srgbClr val="FF0000"/>
                </a:solidFill>
              </a:rPr>
              <a:t>fitting a parameterized function </a:t>
            </a:r>
            <a:r>
              <a:rPr lang="en-US" dirty="0" smtClean="0"/>
              <a:t>to a </a:t>
            </a:r>
            <a:r>
              <a:rPr lang="en-US" b="1" dirty="0" smtClean="0"/>
              <a:t>set of measured data points </a:t>
            </a:r>
            <a:r>
              <a:rPr lang="en-US" dirty="0" smtClean="0"/>
              <a:t>by minimizing the sum of the squares of the errors between the data points and the function.</a:t>
            </a:r>
          </a:p>
          <a:p>
            <a:pPr marL="342900" indent="-342900">
              <a:buFont typeface="Arial" panose="020B0604020202020204" pitchFamily="34" charset="0"/>
              <a:buChar char="•"/>
            </a:pPr>
            <a:r>
              <a:rPr lang="en-US" dirty="0" smtClean="0"/>
              <a:t> If the fit function is not linear in the parameters the least squares problem is nonlinear. </a:t>
            </a:r>
          </a:p>
          <a:p>
            <a:r>
              <a:rPr lang="en-US" dirty="0" smtClean="0"/>
              <a:t>Nonlinear least squares methods iteratively reduce the sum of the squares of the errors between the function and the measured data points through a sequence of updates to parameter values.</a:t>
            </a:r>
          </a:p>
          <a:p>
            <a:r>
              <a:rPr lang="en-US" dirty="0" smtClean="0"/>
              <a:t>The </a:t>
            </a:r>
            <a:r>
              <a:rPr lang="en-US" dirty="0" err="1" smtClean="0"/>
              <a:t>Levenberg</a:t>
            </a:r>
            <a:r>
              <a:rPr lang="en-US" dirty="0" smtClean="0"/>
              <a:t>-Marquardt curve-fitting method is a combination of two minimization methods: the gradient descent method and the Gauss-Newton method</a:t>
            </a:r>
            <a:endParaRPr lang="ar-SA" dirty="0"/>
          </a:p>
        </p:txBody>
      </p:sp>
    </p:spTree>
    <p:extLst>
      <p:ext uri="{BB962C8B-B14F-4D97-AF65-F5344CB8AC3E}">
        <p14:creationId xmlns:p14="http://schemas.microsoft.com/office/powerpoint/2010/main" val="757352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757352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Applying the neural network algorithm that trained by each of the </a:t>
            </a:r>
            <a:r>
              <a:rPr lang="en-US" dirty="0" err="1" smtClean="0"/>
              <a:t>levenberg-Marquard</a:t>
            </a:r>
            <a:r>
              <a:rPr lang="en-US" dirty="0" smtClean="0"/>
              <a:t> and gradient descent algorithms on a smart campus energy consumption and then we will carry out a comparison between them using </a:t>
            </a:r>
            <a:r>
              <a:rPr lang="en-US" dirty="0" err="1" smtClean="0"/>
              <a:t>Matlab</a:t>
            </a:r>
            <a:r>
              <a:rPr lang="en-US" dirty="0" smtClean="0"/>
              <a:t> software.</a:t>
            </a:r>
          </a:p>
          <a:p>
            <a:endParaRPr lang="ar-SA" dirty="0"/>
          </a:p>
        </p:txBody>
      </p:sp>
    </p:spTree>
    <p:extLst>
      <p:ext uri="{BB962C8B-B14F-4D97-AF65-F5344CB8AC3E}">
        <p14:creationId xmlns:p14="http://schemas.microsoft.com/office/powerpoint/2010/main" val="88600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91173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178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Tree>
    <p:extLst>
      <p:ext uri="{BB962C8B-B14F-4D97-AF65-F5344CB8AC3E}">
        <p14:creationId xmlns:p14="http://schemas.microsoft.com/office/powerpoint/2010/main" val="95452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dirty="0" smtClean="0">
                <a:latin typeface="Arial" panose="020B0604020202020204" pitchFamily="34" charset="0"/>
                <a:cs typeface="Arial" panose="020B0604020202020204" pitchFamily="34" charset="0"/>
              </a:rPr>
              <a:t>Every time the </a:t>
            </a:r>
            <a:r>
              <a:rPr lang="en-US" sz="2400" b="1" dirty="0" err="1" smtClean="0">
                <a:latin typeface="Arial" panose="020B0604020202020204" pitchFamily="34" charset="0"/>
                <a:cs typeface="Arial" panose="020B0604020202020204" pitchFamily="34" charset="0"/>
              </a:rPr>
              <a:t>IoT</a:t>
            </a:r>
            <a:r>
              <a:rPr lang="en-US" sz="2400" b="1" dirty="0" smtClean="0">
                <a:latin typeface="Arial" panose="020B0604020202020204" pitchFamily="34" charset="0"/>
                <a:cs typeface="Arial" panose="020B0604020202020204" pitchFamily="34" charset="0"/>
              </a:rPr>
              <a:t> sensors gather data, so there has to be someone at the backend to classify the data, process them and ensure information is sent out back to the device for decision making. </a:t>
            </a:r>
          </a:p>
          <a:p>
            <a:pPr algn="l" rtl="0"/>
            <a:r>
              <a:rPr lang="en-US" sz="2400" b="1" dirty="0" smtClean="0">
                <a:latin typeface="Arial" panose="020B0604020202020204" pitchFamily="34" charset="0"/>
                <a:cs typeface="Arial" panose="020B0604020202020204" pitchFamily="34" charset="0"/>
              </a:rPr>
              <a:t>If the data set is massive, how could an analyst handle the</a:t>
            </a:r>
            <a:r>
              <a:rPr lang="ar-SA"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influx?</a:t>
            </a:r>
          </a:p>
          <a:p>
            <a:endParaRPr lang="en-US" dirty="0"/>
          </a:p>
        </p:txBody>
      </p:sp>
    </p:spTree>
    <p:extLst>
      <p:ext uri="{BB962C8B-B14F-4D97-AF65-F5344CB8AC3E}">
        <p14:creationId xmlns:p14="http://schemas.microsoft.com/office/powerpoint/2010/main" val="366167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Speaking mathematically, supervised learning is where you have both input variables (x) and output variables(Y) and can use an algorithm to derive the mapping function from the input to the output.</a:t>
            </a:r>
          </a:p>
          <a:p>
            <a:endParaRPr lang="ar-SA" dirty="0"/>
          </a:p>
        </p:txBody>
      </p:sp>
    </p:spTree>
    <p:extLst>
      <p:ext uri="{BB962C8B-B14F-4D97-AF65-F5344CB8AC3E}">
        <p14:creationId xmlns:p14="http://schemas.microsoft.com/office/powerpoint/2010/main" val="218463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l" defTabSz="584200" rtl="0" eaLnBrk="1" fontAlgn="auto" latinLnBrk="0" hangingPunct="1">
              <a:lnSpc>
                <a:spcPct val="150000"/>
              </a:lnSpc>
              <a:spcBef>
                <a:spcPts val="0"/>
              </a:spcBef>
              <a:spcAft>
                <a:spcPts val="0"/>
              </a:spcAft>
              <a:buClrTx/>
              <a:buSzTx/>
              <a:buFontTx/>
              <a:buNone/>
              <a:tabLst/>
              <a:defRPr/>
            </a:pPr>
            <a:endParaRPr kumimoji="0" lang="en-US" sz="2844"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sym typeface="Helvetica Light"/>
            </a:endParaRPr>
          </a:p>
          <a:p>
            <a:endParaRPr lang="ar-SA" dirty="0"/>
          </a:p>
        </p:txBody>
      </p:sp>
    </p:spTree>
    <p:extLst>
      <p:ext uri="{BB962C8B-B14F-4D97-AF65-F5344CB8AC3E}">
        <p14:creationId xmlns:p14="http://schemas.microsoft.com/office/powerpoint/2010/main" val="258636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Every time the </a:t>
            </a:r>
            <a:r>
              <a:rPr lang="en-US" dirty="0" err="1" smtClean="0"/>
              <a:t>IoT</a:t>
            </a:r>
            <a:r>
              <a:rPr lang="en-US" dirty="0" smtClean="0"/>
              <a:t> sensors generate and gather data, so there has to be someone at the backend to analyze</a:t>
            </a:r>
            <a:r>
              <a:rPr lang="en-US" baseline="0" dirty="0" smtClean="0"/>
              <a:t> and </a:t>
            </a:r>
            <a:r>
              <a:rPr lang="en-US" dirty="0" smtClean="0"/>
              <a:t> classify the data, process them and ensure information is sent out back to the device for decision making to make an action. </a:t>
            </a:r>
          </a:p>
          <a:p>
            <a:r>
              <a:rPr lang="en-US" dirty="0" smtClean="0"/>
              <a:t>If the data set is massive, how could an analyst handle the influx?</a:t>
            </a:r>
          </a:p>
          <a:p>
            <a:endParaRPr lang="ar-SA" dirty="0"/>
          </a:p>
        </p:txBody>
      </p:sp>
    </p:spTree>
    <p:extLst>
      <p:ext uri="{BB962C8B-B14F-4D97-AF65-F5344CB8AC3E}">
        <p14:creationId xmlns:p14="http://schemas.microsoft.com/office/powerpoint/2010/main" val="244780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prstGeom prst="rect">
            <a:avLst/>
          </a:prstGeom>
        </p:spPr>
        <p:txBody>
          <a:bodyPr/>
          <a:lstStyle/>
          <a:p>
            <a:pPr lvl="0"/>
            <a:endParaRPr dirty="0"/>
          </a:p>
        </p:txBody>
      </p:sp>
      <p:sp>
        <p:nvSpPr>
          <p:cNvPr id="43" name="Shape 43"/>
          <p:cNvSpPr>
            <a:spLocks noGrp="1"/>
          </p:cNvSpPr>
          <p:nvPr>
            <p:ph type="body" sz="quarter" idx="1"/>
          </p:nvPr>
        </p:nvSpPr>
        <p:spPr>
          <a:prstGeom prst="rect">
            <a:avLst/>
          </a:prstGeom>
        </p:spPr>
        <p:txBody>
          <a:bodyPr/>
          <a:lstStyle/>
          <a:p>
            <a:pPr lvl="0">
              <a:defRPr sz="1800"/>
            </a:pPr>
            <a:r>
              <a:rPr lang="en-US" dirty="0" smtClean="0"/>
              <a:t>The</a:t>
            </a:r>
            <a:r>
              <a:rPr lang="en-US" baseline="0" dirty="0" smtClean="0"/>
              <a:t> study goal has been achieved by investigating four questions.</a:t>
            </a:r>
            <a:endParaRPr dirty="0"/>
          </a:p>
        </p:txBody>
      </p:sp>
    </p:spTree>
    <p:extLst>
      <p:ext uri="{BB962C8B-B14F-4D97-AF65-F5344CB8AC3E}">
        <p14:creationId xmlns:p14="http://schemas.microsoft.com/office/powerpoint/2010/main" val="196468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prstGeom prst="rect">
            <a:avLst/>
          </a:prstGeom>
        </p:spPr>
        <p:txBody>
          <a:bodyPr/>
          <a:lstStyle/>
          <a:p>
            <a:pPr lvl="0"/>
            <a:endParaRPr/>
          </a:p>
        </p:txBody>
      </p:sp>
      <p:sp>
        <p:nvSpPr>
          <p:cNvPr id="43" name="Shape 43"/>
          <p:cNvSpPr>
            <a:spLocks noGrp="1"/>
          </p:cNvSpPr>
          <p:nvPr>
            <p:ph type="body" sz="quarter" idx="1"/>
          </p:nvPr>
        </p:nvSpPr>
        <p:spPr>
          <a:prstGeom prst="rect">
            <a:avLst/>
          </a:prstGeom>
        </p:spPr>
        <p:txBody>
          <a:bodyPr/>
          <a:lstStyle/>
          <a:p>
            <a:pPr lvl="0">
              <a:defRPr sz="1800"/>
            </a:pPr>
            <a:endParaRPr dirty="0"/>
          </a:p>
        </p:txBody>
      </p:sp>
    </p:spTree>
    <p:extLst>
      <p:ext uri="{BB962C8B-B14F-4D97-AF65-F5344CB8AC3E}">
        <p14:creationId xmlns:p14="http://schemas.microsoft.com/office/powerpoint/2010/main" val="393527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5" name="Shape 5"/>
          <p:cNvSpPr>
            <a:spLocks noGrp="1"/>
          </p:cNvSpPr>
          <p:nvPr>
            <p:ph type="title"/>
          </p:nvPr>
        </p:nvSpPr>
        <p:spPr>
          <a:xfrm>
            <a:off x="1270000" y="0"/>
            <a:ext cx="10464800" cy="4940300"/>
          </a:xfrm>
          <a:prstGeom prst="rect">
            <a:avLst/>
          </a:prstGeom>
        </p:spPr>
        <p:txBody>
          <a:bodyPr anchor="b"/>
          <a:lstStyle/>
          <a:p>
            <a:pPr lvl="0">
              <a:defRPr sz="1800"/>
            </a:pPr>
            <a:r>
              <a:rPr sz="8000"/>
              <a:t>Titolo Testo</a:t>
            </a:r>
          </a:p>
        </p:txBody>
      </p:sp>
      <p:sp>
        <p:nvSpPr>
          <p:cNvPr id="6" name="Shape 6"/>
          <p:cNvSpPr>
            <a:spLocks noGrp="1"/>
          </p:cNvSpPr>
          <p:nvPr>
            <p:ph type="body" idx="1"/>
          </p:nvPr>
        </p:nvSpPr>
        <p:spPr>
          <a:xfrm>
            <a:off x="1270000" y="5029200"/>
            <a:ext cx="10464800" cy="35687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778240" y="8778241"/>
            <a:ext cx="3576320" cy="519289"/>
          </a:xfrm>
          <a:prstGeom prst="rect">
            <a:avLst/>
          </a:prstGeom>
        </p:spPr>
        <p:txBody>
          <a:bodyPr/>
          <a:lstStyle/>
          <a:p>
            <a:endParaRPr lang="ar-SA"/>
          </a:p>
        </p:txBody>
      </p:sp>
      <p:sp>
        <p:nvSpPr>
          <p:cNvPr id="5" name="Footer Placeholder 4"/>
          <p:cNvSpPr>
            <a:spLocks noGrp="1"/>
          </p:cNvSpPr>
          <p:nvPr>
            <p:ph type="ftr" sz="quarter" idx="11"/>
          </p:nvPr>
        </p:nvSpPr>
        <p:spPr>
          <a:xfrm>
            <a:off x="650239" y="8778241"/>
            <a:ext cx="4768428" cy="519289"/>
          </a:xfrm>
          <a:prstGeom prst="rect">
            <a:avLst/>
          </a:prstGeom>
        </p:spPr>
        <p:txBody>
          <a:bodyPr/>
          <a:lstStyle/>
          <a:p>
            <a:endParaRPr lang="ar-SA"/>
          </a:p>
        </p:txBody>
      </p:sp>
      <p:sp>
        <p:nvSpPr>
          <p:cNvPr id="6" name="Slide Number Placeholder 5"/>
          <p:cNvSpPr>
            <a:spLocks noGrp="1"/>
          </p:cNvSpPr>
          <p:nvPr>
            <p:ph type="sldNum" sz="quarter" idx="12"/>
          </p:nvPr>
        </p:nvSpPr>
        <p:spPr>
          <a:xfrm>
            <a:off x="5418667" y="8778241"/>
            <a:ext cx="2600960" cy="519289"/>
          </a:xfrm>
          <a:prstGeom prst="rect">
            <a:avLst/>
          </a:prstGeom>
        </p:spPr>
        <p:txBody>
          <a:bodyPr/>
          <a:lstStyle/>
          <a:p>
            <a:fld id="{2487E30B-5D36-4B51-B2C4-4961BA778D3B}"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625600" y="1040384"/>
            <a:ext cx="9103360" cy="494182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6503906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40" name="Rounded Rectangle 39"/>
          <p:cNvSpPr/>
          <p:nvPr/>
        </p:nvSpPr>
        <p:spPr>
          <a:xfrm>
            <a:off x="102400" y="89600"/>
            <a:ext cx="12800000" cy="9574400"/>
          </a:xfrm>
          <a:prstGeom prst="roundRect">
            <a:avLst>
              <a:gd name="adj" fmla="val 23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8" name="Rectangle 10"/>
          <p:cNvSpPr/>
          <p:nvPr/>
        </p:nvSpPr>
        <p:spPr>
          <a:xfrm>
            <a:off x="102400" y="89600"/>
            <a:ext cx="12800000" cy="6705613"/>
          </a:xfrm>
          <a:prstGeom prst="round2SameRect">
            <a:avLst>
              <a:gd name="adj1" fmla="val 3062"/>
              <a:gd name="adj2" fmla="val 0"/>
            </a:avLst>
          </a:prstGeom>
          <a:solidFill>
            <a:schemeClr val="accent4">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41" name="Rectangle 10"/>
          <p:cNvSpPr/>
          <p:nvPr/>
        </p:nvSpPr>
        <p:spPr>
          <a:xfrm>
            <a:off x="102400" y="97052"/>
            <a:ext cx="12800000" cy="6705613"/>
          </a:xfrm>
          <a:prstGeom prst="round2SameRect">
            <a:avLst>
              <a:gd name="adj1" fmla="val 3062"/>
              <a:gd name="adj2" fmla="val 0"/>
            </a:avLst>
          </a:prstGeom>
          <a:blipFill dpi="0" rotWithShape="1">
            <a:blip r:embed="rId2" cstate="print">
              <a:alphaModFix amt="30000"/>
            </a:blip>
            <a:srcRect/>
            <a:tile tx="-25400" ty="635000" sx="80000" sy="80000" flip="none" algn="l"/>
          </a:blip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9" name="Rectangle 10"/>
          <p:cNvSpPr/>
          <p:nvPr/>
        </p:nvSpPr>
        <p:spPr>
          <a:xfrm>
            <a:off x="102400" y="5080001"/>
            <a:ext cx="12800000" cy="1632373"/>
          </a:xfrm>
          <a:prstGeom prst="rect">
            <a:avLst/>
          </a:prstGeom>
          <a:solidFill>
            <a:schemeClr val="accent3">
              <a:lumMod val="20000"/>
              <a:lumOff val="8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b="1" kern="1200" dirty="0">
              <a:ln w="12700">
                <a:solidFill>
                  <a:srgbClr val="0F1F2F">
                    <a:satMod val="155000"/>
                  </a:srgbClr>
                </a:solidFill>
                <a:prstDash val="solid"/>
              </a:ln>
              <a:solidFill>
                <a:srgbClr val="F8F8F8">
                  <a:tint val="85000"/>
                  <a:satMod val="155000"/>
                </a:srgbClr>
              </a:solidFill>
              <a:effectLst>
                <a:outerShdw blurRad="41275" dist="20320" dir="1800000" algn="tl" rotWithShape="0">
                  <a:srgbClr val="000000">
                    <a:alpha val="40000"/>
                  </a:srgbClr>
                </a:outerShdw>
              </a:effectLst>
            </a:endParaRPr>
          </a:p>
        </p:txBody>
      </p:sp>
      <p:grpSp>
        <p:nvGrpSpPr>
          <p:cNvPr id="2" name="Group 72"/>
          <p:cNvGrpSpPr/>
          <p:nvPr/>
        </p:nvGrpSpPr>
        <p:grpSpPr bwMode="gray">
          <a:xfrm>
            <a:off x="609601" y="693114"/>
            <a:ext cx="4391969" cy="729262"/>
            <a:chOff x="428625" y="357188"/>
            <a:chExt cx="3088103" cy="512762"/>
          </a:xfrm>
          <a:effectLst/>
        </p:grpSpPr>
        <p:sp>
          <p:nvSpPr>
            <p:cNvPr id="1027" name="AutoShape 3"/>
            <p:cNvSpPr>
              <a:spLocks noChangeAspect="1" noChangeArrowheads="1" noTextEdit="1"/>
            </p:cNvSpPr>
            <p:nvPr userDrawn="1"/>
          </p:nvSpPr>
          <p:spPr bwMode="gray">
            <a:xfrm>
              <a:off x="1428728" y="700804"/>
              <a:ext cx="2088000" cy="159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1300460" rtl="0"/>
              <a:r>
                <a:rPr lang="it-IT" sz="1422" kern="1200" dirty="0">
                  <a:solidFill>
                    <a:prstClr val="white"/>
                  </a:solidFill>
                  <a:latin typeface="Trebuchet MS" pitchFamily="34" charset="0"/>
                  <a:cs typeface="Arial" charset="0"/>
                </a:rPr>
                <a:t>Università degli Studi dell’Aquila</a:t>
              </a:r>
            </a:p>
          </p:txBody>
        </p:sp>
        <p:sp>
          <p:nvSpPr>
            <p:cNvPr id="1029" name="Rectangle 5"/>
            <p:cNvSpPr>
              <a:spLocks noChangeArrowheads="1"/>
            </p:cNvSpPr>
            <p:nvPr userDrawn="1"/>
          </p:nvSpPr>
          <p:spPr bwMode="gray">
            <a:xfrm>
              <a:off x="428625" y="357188"/>
              <a:ext cx="161925"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1" name="Rectangle 7"/>
            <p:cNvSpPr>
              <a:spLocks noChangeArrowheads="1"/>
            </p:cNvSpPr>
            <p:nvPr userDrawn="1"/>
          </p:nvSpPr>
          <p:spPr bwMode="gray">
            <a:xfrm>
              <a:off x="608013" y="357188"/>
              <a:ext cx="84138"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3" name="Freeform 9"/>
            <p:cNvSpPr>
              <a:spLocks noEditPoints="1"/>
            </p:cNvSpPr>
            <p:nvPr userDrawn="1"/>
          </p:nvSpPr>
          <p:spPr bwMode="gray">
            <a:xfrm>
              <a:off x="717550" y="498475"/>
              <a:ext cx="119063" cy="192087"/>
            </a:xfrm>
            <a:custGeom>
              <a:avLst/>
              <a:gdLst/>
              <a:ahLst/>
              <a:cxnLst>
                <a:cxn ang="0">
                  <a:pos x="243" y="120"/>
                </a:cxn>
                <a:cxn ang="0">
                  <a:pos x="268" y="115"/>
                </a:cxn>
                <a:cxn ang="0">
                  <a:pos x="308" y="116"/>
                </a:cxn>
                <a:cxn ang="0">
                  <a:pos x="352" y="121"/>
                </a:cxn>
                <a:cxn ang="0">
                  <a:pos x="391" y="131"/>
                </a:cxn>
                <a:cxn ang="0">
                  <a:pos x="425" y="146"/>
                </a:cxn>
                <a:cxn ang="0">
                  <a:pos x="454" y="166"/>
                </a:cxn>
                <a:cxn ang="0">
                  <a:pos x="478" y="192"/>
                </a:cxn>
                <a:cxn ang="0">
                  <a:pos x="497" y="221"/>
                </a:cxn>
                <a:cxn ang="0">
                  <a:pos x="511" y="257"/>
                </a:cxn>
                <a:cxn ang="0">
                  <a:pos x="523" y="299"/>
                </a:cxn>
                <a:cxn ang="0">
                  <a:pos x="530" y="362"/>
                </a:cxn>
                <a:cxn ang="0">
                  <a:pos x="530" y="433"/>
                </a:cxn>
                <a:cxn ang="0">
                  <a:pos x="525" y="482"/>
                </a:cxn>
                <a:cxn ang="0">
                  <a:pos x="516" y="525"/>
                </a:cxn>
                <a:cxn ang="0">
                  <a:pos x="501" y="563"/>
                </a:cxn>
                <a:cxn ang="0">
                  <a:pos x="482" y="597"/>
                </a:cxn>
                <a:cxn ang="0">
                  <a:pos x="459" y="624"/>
                </a:cxn>
                <a:cxn ang="0">
                  <a:pos x="431" y="647"/>
                </a:cxn>
                <a:cxn ang="0">
                  <a:pos x="399" y="665"/>
                </a:cxn>
                <a:cxn ang="0">
                  <a:pos x="362" y="678"/>
                </a:cxn>
                <a:cxn ang="0">
                  <a:pos x="320" y="685"/>
                </a:cxn>
                <a:cxn ang="0">
                  <a:pos x="275" y="688"/>
                </a:cxn>
                <a:cxn ang="0">
                  <a:pos x="244" y="685"/>
                </a:cxn>
                <a:cxn ang="0">
                  <a:pos x="193" y="670"/>
                </a:cxn>
                <a:cxn ang="0">
                  <a:pos x="152" y="647"/>
                </a:cxn>
                <a:cxn ang="0">
                  <a:pos x="138" y="633"/>
                </a:cxn>
                <a:cxn ang="0">
                  <a:pos x="166" y="157"/>
                </a:cxn>
                <a:cxn ang="0">
                  <a:pos x="210" y="785"/>
                </a:cxn>
                <a:cxn ang="0">
                  <a:pos x="277" y="800"/>
                </a:cxn>
                <a:cxn ang="0">
                  <a:pos x="315" y="803"/>
                </a:cxn>
                <a:cxn ang="0">
                  <a:pos x="377" y="799"/>
                </a:cxn>
                <a:cxn ang="0">
                  <a:pos x="434" y="788"/>
                </a:cxn>
                <a:cxn ang="0">
                  <a:pos x="486" y="768"/>
                </a:cxn>
                <a:cxn ang="0">
                  <a:pos x="531" y="740"/>
                </a:cxn>
                <a:cxn ang="0">
                  <a:pos x="571" y="705"/>
                </a:cxn>
                <a:cxn ang="0">
                  <a:pos x="604" y="662"/>
                </a:cxn>
                <a:cxn ang="0">
                  <a:pos x="632" y="616"/>
                </a:cxn>
                <a:cxn ang="0">
                  <a:pos x="652" y="563"/>
                </a:cxn>
                <a:cxn ang="0">
                  <a:pos x="666" y="507"/>
                </a:cxn>
                <a:cxn ang="0">
                  <a:pos x="674" y="446"/>
                </a:cxn>
                <a:cxn ang="0">
                  <a:pos x="675" y="378"/>
                </a:cxn>
                <a:cxn ang="0">
                  <a:pos x="670" y="310"/>
                </a:cxn>
                <a:cxn ang="0">
                  <a:pos x="657" y="248"/>
                </a:cxn>
                <a:cxn ang="0">
                  <a:pos x="639" y="193"/>
                </a:cxn>
                <a:cxn ang="0">
                  <a:pos x="615" y="144"/>
                </a:cxn>
                <a:cxn ang="0">
                  <a:pos x="583" y="102"/>
                </a:cxn>
                <a:cxn ang="0">
                  <a:pos x="546" y="67"/>
                </a:cxn>
                <a:cxn ang="0">
                  <a:pos x="504" y="40"/>
                </a:cxn>
                <a:cxn ang="0">
                  <a:pos x="457" y="19"/>
                </a:cxn>
                <a:cxn ang="0">
                  <a:pos x="405" y="6"/>
                </a:cxn>
                <a:cxn ang="0">
                  <a:pos x="347" y="0"/>
                </a:cxn>
                <a:cxn ang="0">
                  <a:pos x="299" y="1"/>
                </a:cxn>
                <a:cxn ang="0">
                  <a:pos x="260" y="7"/>
                </a:cxn>
                <a:cxn ang="0">
                  <a:pos x="224" y="19"/>
                </a:cxn>
                <a:cxn ang="0">
                  <a:pos x="190" y="37"/>
                </a:cxn>
                <a:cxn ang="0">
                  <a:pos x="158" y="60"/>
                </a:cxn>
                <a:cxn ang="0">
                  <a:pos x="138" y="14"/>
                </a:cxn>
                <a:cxn ang="0">
                  <a:pos x="138" y="1090"/>
                </a:cxn>
                <a:cxn ang="0">
                  <a:pos x="148" y="757"/>
                </a:cxn>
                <a:cxn ang="0">
                  <a:pos x="174" y="772"/>
                </a:cxn>
                <a:cxn ang="0">
                  <a:pos x="210" y="785"/>
                </a:cxn>
              </a:cxnLst>
              <a:rect l="0" t="0" r="r" b="b"/>
              <a:pathLst>
                <a:path w="675" h="1090">
                  <a:moveTo>
                    <a:pt x="204" y="135"/>
                  </a:moveTo>
                  <a:lnTo>
                    <a:pt x="224" y="126"/>
                  </a:lnTo>
                  <a:lnTo>
                    <a:pt x="243" y="120"/>
                  </a:lnTo>
                  <a:lnTo>
                    <a:pt x="252" y="118"/>
                  </a:lnTo>
                  <a:lnTo>
                    <a:pt x="260" y="116"/>
                  </a:lnTo>
                  <a:lnTo>
                    <a:pt x="268" y="115"/>
                  </a:lnTo>
                  <a:lnTo>
                    <a:pt x="275" y="115"/>
                  </a:lnTo>
                  <a:lnTo>
                    <a:pt x="292" y="115"/>
                  </a:lnTo>
                  <a:lnTo>
                    <a:pt x="308" y="116"/>
                  </a:lnTo>
                  <a:lnTo>
                    <a:pt x="324" y="117"/>
                  </a:lnTo>
                  <a:lnTo>
                    <a:pt x="338" y="119"/>
                  </a:lnTo>
                  <a:lnTo>
                    <a:pt x="352" y="121"/>
                  </a:lnTo>
                  <a:lnTo>
                    <a:pt x="366" y="124"/>
                  </a:lnTo>
                  <a:lnTo>
                    <a:pt x="378" y="127"/>
                  </a:lnTo>
                  <a:lnTo>
                    <a:pt x="391" y="131"/>
                  </a:lnTo>
                  <a:lnTo>
                    <a:pt x="403" y="136"/>
                  </a:lnTo>
                  <a:lnTo>
                    <a:pt x="414" y="141"/>
                  </a:lnTo>
                  <a:lnTo>
                    <a:pt x="425" y="146"/>
                  </a:lnTo>
                  <a:lnTo>
                    <a:pt x="435" y="153"/>
                  </a:lnTo>
                  <a:lnTo>
                    <a:pt x="445" y="160"/>
                  </a:lnTo>
                  <a:lnTo>
                    <a:pt x="454" y="166"/>
                  </a:lnTo>
                  <a:lnTo>
                    <a:pt x="463" y="175"/>
                  </a:lnTo>
                  <a:lnTo>
                    <a:pt x="470" y="182"/>
                  </a:lnTo>
                  <a:lnTo>
                    <a:pt x="478" y="192"/>
                  </a:lnTo>
                  <a:lnTo>
                    <a:pt x="484" y="201"/>
                  </a:lnTo>
                  <a:lnTo>
                    <a:pt x="491" y="211"/>
                  </a:lnTo>
                  <a:lnTo>
                    <a:pt x="497" y="221"/>
                  </a:lnTo>
                  <a:lnTo>
                    <a:pt x="502" y="233"/>
                  </a:lnTo>
                  <a:lnTo>
                    <a:pt x="507" y="244"/>
                  </a:lnTo>
                  <a:lnTo>
                    <a:pt x="511" y="257"/>
                  </a:lnTo>
                  <a:lnTo>
                    <a:pt x="516" y="271"/>
                  </a:lnTo>
                  <a:lnTo>
                    <a:pt x="520" y="284"/>
                  </a:lnTo>
                  <a:lnTo>
                    <a:pt x="523" y="299"/>
                  </a:lnTo>
                  <a:lnTo>
                    <a:pt x="525" y="314"/>
                  </a:lnTo>
                  <a:lnTo>
                    <a:pt x="527" y="330"/>
                  </a:lnTo>
                  <a:lnTo>
                    <a:pt x="530" y="362"/>
                  </a:lnTo>
                  <a:lnTo>
                    <a:pt x="531" y="398"/>
                  </a:lnTo>
                  <a:lnTo>
                    <a:pt x="530" y="416"/>
                  </a:lnTo>
                  <a:lnTo>
                    <a:pt x="530" y="433"/>
                  </a:lnTo>
                  <a:lnTo>
                    <a:pt x="529" y="450"/>
                  </a:lnTo>
                  <a:lnTo>
                    <a:pt x="527" y="466"/>
                  </a:lnTo>
                  <a:lnTo>
                    <a:pt x="525" y="482"/>
                  </a:lnTo>
                  <a:lnTo>
                    <a:pt x="522" y="496"/>
                  </a:lnTo>
                  <a:lnTo>
                    <a:pt x="519" y="511"/>
                  </a:lnTo>
                  <a:lnTo>
                    <a:pt x="516" y="525"/>
                  </a:lnTo>
                  <a:lnTo>
                    <a:pt x="510" y="539"/>
                  </a:lnTo>
                  <a:lnTo>
                    <a:pt x="506" y="551"/>
                  </a:lnTo>
                  <a:lnTo>
                    <a:pt x="501" y="563"/>
                  </a:lnTo>
                  <a:lnTo>
                    <a:pt x="496" y="575"/>
                  </a:lnTo>
                  <a:lnTo>
                    <a:pt x="489" y="586"/>
                  </a:lnTo>
                  <a:lnTo>
                    <a:pt x="482" y="597"/>
                  </a:lnTo>
                  <a:lnTo>
                    <a:pt x="475" y="606"/>
                  </a:lnTo>
                  <a:lnTo>
                    <a:pt x="467" y="616"/>
                  </a:lnTo>
                  <a:lnTo>
                    <a:pt x="459" y="624"/>
                  </a:lnTo>
                  <a:lnTo>
                    <a:pt x="450" y="633"/>
                  </a:lnTo>
                  <a:lnTo>
                    <a:pt x="441" y="640"/>
                  </a:lnTo>
                  <a:lnTo>
                    <a:pt x="431" y="647"/>
                  </a:lnTo>
                  <a:lnTo>
                    <a:pt x="421" y="654"/>
                  </a:lnTo>
                  <a:lnTo>
                    <a:pt x="410" y="660"/>
                  </a:lnTo>
                  <a:lnTo>
                    <a:pt x="399" y="665"/>
                  </a:lnTo>
                  <a:lnTo>
                    <a:pt x="387" y="669"/>
                  </a:lnTo>
                  <a:lnTo>
                    <a:pt x="374" y="675"/>
                  </a:lnTo>
                  <a:lnTo>
                    <a:pt x="362" y="678"/>
                  </a:lnTo>
                  <a:lnTo>
                    <a:pt x="349" y="681"/>
                  </a:lnTo>
                  <a:lnTo>
                    <a:pt x="335" y="683"/>
                  </a:lnTo>
                  <a:lnTo>
                    <a:pt x="320" y="685"/>
                  </a:lnTo>
                  <a:lnTo>
                    <a:pt x="306" y="687"/>
                  </a:lnTo>
                  <a:lnTo>
                    <a:pt x="291" y="687"/>
                  </a:lnTo>
                  <a:lnTo>
                    <a:pt x="275" y="688"/>
                  </a:lnTo>
                  <a:lnTo>
                    <a:pt x="265" y="687"/>
                  </a:lnTo>
                  <a:lnTo>
                    <a:pt x="255" y="687"/>
                  </a:lnTo>
                  <a:lnTo>
                    <a:pt x="244" y="685"/>
                  </a:lnTo>
                  <a:lnTo>
                    <a:pt x="234" y="683"/>
                  </a:lnTo>
                  <a:lnTo>
                    <a:pt x="214" y="678"/>
                  </a:lnTo>
                  <a:lnTo>
                    <a:pt x="193" y="670"/>
                  </a:lnTo>
                  <a:lnTo>
                    <a:pt x="174" y="661"/>
                  </a:lnTo>
                  <a:lnTo>
                    <a:pt x="158" y="652"/>
                  </a:lnTo>
                  <a:lnTo>
                    <a:pt x="152" y="647"/>
                  </a:lnTo>
                  <a:lnTo>
                    <a:pt x="146" y="643"/>
                  </a:lnTo>
                  <a:lnTo>
                    <a:pt x="141" y="638"/>
                  </a:lnTo>
                  <a:lnTo>
                    <a:pt x="138" y="633"/>
                  </a:lnTo>
                  <a:lnTo>
                    <a:pt x="138" y="180"/>
                  </a:lnTo>
                  <a:lnTo>
                    <a:pt x="152" y="168"/>
                  </a:lnTo>
                  <a:lnTo>
                    <a:pt x="166" y="157"/>
                  </a:lnTo>
                  <a:lnTo>
                    <a:pt x="184" y="145"/>
                  </a:lnTo>
                  <a:lnTo>
                    <a:pt x="204" y="135"/>
                  </a:lnTo>
                  <a:close/>
                  <a:moveTo>
                    <a:pt x="210" y="785"/>
                  </a:moveTo>
                  <a:lnTo>
                    <a:pt x="237" y="794"/>
                  </a:lnTo>
                  <a:lnTo>
                    <a:pt x="265" y="799"/>
                  </a:lnTo>
                  <a:lnTo>
                    <a:pt x="277" y="800"/>
                  </a:lnTo>
                  <a:lnTo>
                    <a:pt x="290" y="802"/>
                  </a:lnTo>
                  <a:lnTo>
                    <a:pt x="302" y="803"/>
                  </a:lnTo>
                  <a:lnTo>
                    <a:pt x="315" y="803"/>
                  </a:lnTo>
                  <a:lnTo>
                    <a:pt x="336" y="802"/>
                  </a:lnTo>
                  <a:lnTo>
                    <a:pt x="357" y="801"/>
                  </a:lnTo>
                  <a:lnTo>
                    <a:pt x="377" y="799"/>
                  </a:lnTo>
                  <a:lnTo>
                    <a:pt x="397" y="796"/>
                  </a:lnTo>
                  <a:lnTo>
                    <a:pt x="416" y="792"/>
                  </a:lnTo>
                  <a:lnTo>
                    <a:pt x="434" y="788"/>
                  </a:lnTo>
                  <a:lnTo>
                    <a:pt x="452" y="781"/>
                  </a:lnTo>
                  <a:lnTo>
                    <a:pt x="469" y="775"/>
                  </a:lnTo>
                  <a:lnTo>
                    <a:pt x="486" y="768"/>
                  </a:lnTo>
                  <a:lnTo>
                    <a:pt x="502" y="759"/>
                  </a:lnTo>
                  <a:lnTo>
                    <a:pt x="517" y="751"/>
                  </a:lnTo>
                  <a:lnTo>
                    <a:pt x="531" y="740"/>
                  </a:lnTo>
                  <a:lnTo>
                    <a:pt x="545" y="730"/>
                  </a:lnTo>
                  <a:lnTo>
                    <a:pt x="558" y="718"/>
                  </a:lnTo>
                  <a:lnTo>
                    <a:pt x="571" y="705"/>
                  </a:lnTo>
                  <a:lnTo>
                    <a:pt x="582" y="692"/>
                  </a:lnTo>
                  <a:lnTo>
                    <a:pt x="594" y="677"/>
                  </a:lnTo>
                  <a:lnTo>
                    <a:pt x="604" y="662"/>
                  </a:lnTo>
                  <a:lnTo>
                    <a:pt x="614" y="647"/>
                  </a:lnTo>
                  <a:lnTo>
                    <a:pt x="623" y="631"/>
                  </a:lnTo>
                  <a:lnTo>
                    <a:pt x="632" y="616"/>
                  </a:lnTo>
                  <a:lnTo>
                    <a:pt x="639" y="599"/>
                  </a:lnTo>
                  <a:lnTo>
                    <a:pt x="645" y="581"/>
                  </a:lnTo>
                  <a:lnTo>
                    <a:pt x="652" y="563"/>
                  </a:lnTo>
                  <a:lnTo>
                    <a:pt x="657" y="545"/>
                  </a:lnTo>
                  <a:lnTo>
                    <a:pt x="662" y="526"/>
                  </a:lnTo>
                  <a:lnTo>
                    <a:pt x="666" y="507"/>
                  </a:lnTo>
                  <a:lnTo>
                    <a:pt x="670" y="487"/>
                  </a:lnTo>
                  <a:lnTo>
                    <a:pt x="672" y="467"/>
                  </a:lnTo>
                  <a:lnTo>
                    <a:pt x="674" y="446"/>
                  </a:lnTo>
                  <a:lnTo>
                    <a:pt x="675" y="425"/>
                  </a:lnTo>
                  <a:lnTo>
                    <a:pt x="675" y="403"/>
                  </a:lnTo>
                  <a:lnTo>
                    <a:pt x="675" y="378"/>
                  </a:lnTo>
                  <a:lnTo>
                    <a:pt x="674" y="355"/>
                  </a:lnTo>
                  <a:lnTo>
                    <a:pt x="672" y="332"/>
                  </a:lnTo>
                  <a:lnTo>
                    <a:pt x="670" y="310"/>
                  </a:lnTo>
                  <a:lnTo>
                    <a:pt x="667" y="289"/>
                  </a:lnTo>
                  <a:lnTo>
                    <a:pt x="662" y="268"/>
                  </a:lnTo>
                  <a:lnTo>
                    <a:pt x="657" y="248"/>
                  </a:lnTo>
                  <a:lnTo>
                    <a:pt x="652" y="229"/>
                  </a:lnTo>
                  <a:lnTo>
                    <a:pt x="647" y="211"/>
                  </a:lnTo>
                  <a:lnTo>
                    <a:pt x="639" y="193"/>
                  </a:lnTo>
                  <a:lnTo>
                    <a:pt x="632" y="176"/>
                  </a:lnTo>
                  <a:lnTo>
                    <a:pt x="623" y="159"/>
                  </a:lnTo>
                  <a:lnTo>
                    <a:pt x="615" y="144"/>
                  </a:lnTo>
                  <a:lnTo>
                    <a:pt x="604" y="129"/>
                  </a:lnTo>
                  <a:lnTo>
                    <a:pt x="595" y="116"/>
                  </a:lnTo>
                  <a:lnTo>
                    <a:pt x="583" y="102"/>
                  </a:lnTo>
                  <a:lnTo>
                    <a:pt x="572" y="89"/>
                  </a:lnTo>
                  <a:lnTo>
                    <a:pt x="559" y="78"/>
                  </a:lnTo>
                  <a:lnTo>
                    <a:pt x="546" y="67"/>
                  </a:lnTo>
                  <a:lnTo>
                    <a:pt x="533" y="58"/>
                  </a:lnTo>
                  <a:lnTo>
                    <a:pt x="519" y="48"/>
                  </a:lnTo>
                  <a:lnTo>
                    <a:pt x="504" y="40"/>
                  </a:lnTo>
                  <a:lnTo>
                    <a:pt x="489" y="32"/>
                  </a:lnTo>
                  <a:lnTo>
                    <a:pt x="473" y="25"/>
                  </a:lnTo>
                  <a:lnTo>
                    <a:pt x="457" y="19"/>
                  </a:lnTo>
                  <a:lnTo>
                    <a:pt x="440" y="13"/>
                  </a:lnTo>
                  <a:lnTo>
                    <a:pt x="423" y="9"/>
                  </a:lnTo>
                  <a:lnTo>
                    <a:pt x="405" y="6"/>
                  </a:lnTo>
                  <a:lnTo>
                    <a:pt x="386" y="3"/>
                  </a:lnTo>
                  <a:lnTo>
                    <a:pt x="367" y="1"/>
                  </a:lnTo>
                  <a:lnTo>
                    <a:pt x="347" y="0"/>
                  </a:lnTo>
                  <a:lnTo>
                    <a:pt x="327" y="0"/>
                  </a:lnTo>
                  <a:lnTo>
                    <a:pt x="313" y="0"/>
                  </a:lnTo>
                  <a:lnTo>
                    <a:pt x="299" y="1"/>
                  </a:lnTo>
                  <a:lnTo>
                    <a:pt x="286" y="2"/>
                  </a:lnTo>
                  <a:lnTo>
                    <a:pt x="273" y="4"/>
                  </a:lnTo>
                  <a:lnTo>
                    <a:pt x="260" y="7"/>
                  </a:lnTo>
                  <a:lnTo>
                    <a:pt x="248" y="10"/>
                  </a:lnTo>
                  <a:lnTo>
                    <a:pt x="236" y="14"/>
                  </a:lnTo>
                  <a:lnTo>
                    <a:pt x="224" y="19"/>
                  </a:lnTo>
                  <a:lnTo>
                    <a:pt x="212" y="24"/>
                  </a:lnTo>
                  <a:lnTo>
                    <a:pt x="201" y="30"/>
                  </a:lnTo>
                  <a:lnTo>
                    <a:pt x="190" y="37"/>
                  </a:lnTo>
                  <a:lnTo>
                    <a:pt x="179" y="44"/>
                  </a:lnTo>
                  <a:lnTo>
                    <a:pt x="168" y="51"/>
                  </a:lnTo>
                  <a:lnTo>
                    <a:pt x="158" y="60"/>
                  </a:lnTo>
                  <a:lnTo>
                    <a:pt x="147" y="68"/>
                  </a:lnTo>
                  <a:lnTo>
                    <a:pt x="138" y="78"/>
                  </a:lnTo>
                  <a:lnTo>
                    <a:pt x="138" y="14"/>
                  </a:lnTo>
                  <a:lnTo>
                    <a:pt x="0" y="14"/>
                  </a:lnTo>
                  <a:lnTo>
                    <a:pt x="0" y="1090"/>
                  </a:lnTo>
                  <a:lnTo>
                    <a:pt x="138" y="1090"/>
                  </a:lnTo>
                  <a:lnTo>
                    <a:pt x="138" y="746"/>
                  </a:lnTo>
                  <a:lnTo>
                    <a:pt x="142" y="752"/>
                  </a:lnTo>
                  <a:lnTo>
                    <a:pt x="148" y="757"/>
                  </a:lnTo>
                  <a:lnTo>
                    <a:pt x="156" y="762"/>
                  </a:lnTo>
                  <a:lnTo>
                    <a:pt x="163" y="768"/>
                  </a:lnTo>
                  <a:lnTo>
                    <a:pt x="174" y="772"/>
                  </a:lnTo>
                  <a:lnTo>
                    <a:pt x="184" y="777"/>
                  </a:lnTo>
                  <a:lnTo>
                    <a:pt x="196" y="781"/>
                  </a:lnTo>
                  <a:lnTo>
                    <a:pt x="210" y="78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nvGrpSpPr>
            <p:cNvPr id="3" name="Group 67"/>
            <p:cNvGrpSpPr/>
            <p:nvPr userDrawn="1"/>
          </p:nvGrpSpPr>
          <p:grpSpPr bwMode="gray">
            <a:xfrm>
              <a:off x="444500" y="444500"/>
              <a:ext cx="2962276" cy="198437"/>
              <a:chOff x="444500" y="444500"/>
              <a:chExt cx="2962276" cy="198437"/>
            </a:xfrm>
          </p:grpSpPr>
          <p:sp>
            <p:nvSpPr>
              <p:cNvPr id="1030" name="Freeform 6"/>
              <p:cNvSpPr>
                <a:spLocks noEditPoints="1"/>
              </p:cNvSpPr>
              <p:nvPr userDrawn="1"/>
            </p:nvSpPr>
            <p:spPr bwMode="gray">
              <a:xfrm>
                <a:off x="444500" y="444500"/>
                <a:ext cx="125413" cy="198437"/>
              </a:xfrm>
              <a:custGeom>
                <a:avLst/>
                <a:gdLst/>
                <a:ahLst/>
                <a:cxnLst>
                  <a:cxn ang="0">
                    <a:pos x="525" y="928"/>
                  </a:cxn>
                  <a:cxn ang="0">
                    <a:pos x="501" y="944"/>
                  </a:cxn>
                  <a:cxn ang="0">
                    <a:pos x="448" y="963"/>
                  </a:cxn>
                  <a:cxn ang="0">
                    <a:pos x="391" y="966"/>
                  </a:cxn>
                  <a:cxn ang="0">
                    <a:pos x="341" y="959"/>
                  </a:cxn>
                  <a:cxn ang="0">
                    <a:pos x="307" y="948"/>
                  </a:cxn>
                  <a:cxn ang="0">
                    <a:pos x="278" y="933"/>
                  </a:cxn>
                  <a:cxn ang="0">
                    <a:pos x="253" y="914"/>
                  </a:cxn>
                  <a:cxn ang="0">
                    <a:pos x="232" y="891"/>
                  </a:cxn>
                  <a:cxn ang="0">
                    <a:pos x="215" y="864"/>
                  </a:cxn>
                  <a:cxn ang="0">
                    <a:pos x="202" y="832"/>
                  </a:cxn>
                  <a:cxn ang="0">
                    <a:pos x="193" y="796"/>
                  </a:cxn>
                  <a:cxn ang="0">
                    <a:pos x="188" y="727"/>
                  </a:cxn>
                  <a:cxn ang="0">
                    <a:pos x="193" y="655"/>
                  </a:cxn>
                  <a:cxn ang="0">
                    <a:pos x="202" y="618"/>
                  </a:cxn>
                  <a:cxn ang="0">
                    <a:pos x="215" y="584"/>
                  </a:cxn>
                  <a:cxn ang="0">
                    <a:pos x="232" y="555"/>
                  </a:cxn>
                  <a:cxn ang="0">
                    <a:pos x="253" y="529"/>
                  </a:cxn>
                  <a:cxn ang="0">
                    <a:pos x="278" y="509"/>
                  </a:cxn>
                  <a:cxn ang="0">
                    <a:pos x="307" y="493"/>
                  </a:cxn>
                  <a:cxn ang="0">
                    <a:pos x="339" y="481"/>
                  </a:cxn>
                  <a:cxn ang="0">
                    <a:pos x="373" y="475"/>
                  </a:cxn>
                  <a:cxn ang="0">
                    <a:pos x="412" y="472"/>
                  </a:cxn>
                  <a:cxn ang="0">
                    <a:pos x="459" y="479"/>
                  </a:cxn>
                  <a:cxn ang="0">
                    <a:pos x="504" y="498"/>
                  </a:cxn>
                  <a:cxn ang="0">
                    <a:pos x="533" y="920"/>
                  </a:cxn>
                  <a:cxn ang="0">
                    <a:pos x="533" y="43"/>
                  </a:cxn>
                  <a:cxn ang="0">
                    <a:pos x="496" y="339"/>
                  </a:cxn>
                  <a:cxn ang="0">
                    <a:pos x="437" y="324"/>
                  </a:cxn>
                  <a:cxn ang="0">
                    <a:pos x="372" y="318"/>
                  </a:cxn>
                  <a:cxn ang="0">
                    <a:pos x="314" y="323"/>
                  </a:cxn>
                  <a:cxn ang="0">
                    <a:pos x="260" y="334"/>
                  </a:cxn>
                  <a:cxn ang="0">
                    <a:pos x="210" y="355"/>
                  </a:cxn>
                  <a:cxn ang="0">
                    <a:pos x="162" y="383"/>
                  </a:cxn>
                  <a:cxn ang="0">
                    <a:pos x="119" y="420"/>
                  </a:cxn>
                  <a:cxn ang="0">
                    <a:pos x="81" y="463"/>
                  </a:cxn>
                  <a:cxn ang="0">
                    <a:pos x="49" y="511"/>
                  </a:cxn>
                  <a:cxn ang="0">
                    <a:pos x="26" y="565"/>
                  </a:cxn>
                  <a:cxn ang="0">
                    <a:pos x="9" y="623"/>
                  </a:cxn>
                  <a:cxn ang="0">
                    <a:pos x="1" y="687"/>
                  </a:cxn>
                  <a:cxn ang="0">
                    <a:pos x="0" y="753"/>
                  </a:cxn>
                  <a:cxn ang="0">
                    <a:pos x="5" y="817"/>
                  </a:cxn>
                  <a:cxn ang="0">
                    <a:pos x="17" y="875"/>
                  </a:cxn>
                  <a:cxn ang="0">
                    <a:pos x="36" y="928"/>
                  </a:cxn>
                  <a:cxn ang="0">
                    <a:pos x="61" y="975"/>
                  </a:cxn>
                  <a:cxn ang="0">
                    <a:pos x="93" y="1016"/>
                  </a:cxn>
                  <a:cxn ang="0">
                    <a:pos x="130" y="1050"/>
                  </a:cxn>
                  <a:cxn ang="0">
                    <a:pos x="172" y="1079"/>
                  </a:cxn>
                  <a:cxn ang="0">
                    <a:pos x="218" y="1099"/>
                  </a:cxn>
                  <a:cxn ang="0">
                    <a:pos x="270" y="1112"/>
                  </a:cxn>
                  <a:cxn ang="0">
                    <a:pos x="327" y="1118"/>
                  </a:cxn>
                  <a:cxn ang="0">
                    <a:pos x="374" y="1117"/>
                  </a:cxn>
                  <a:cxn ang="0">
                    <a:pos x="417" y="1112"/>
                  </a:cxn>
                  <a:cxn ang="0">
                    <a:pos x="457" y="1100"/>
                  </a:cxn>
                  <a:cxn ang="0">
                    <a:pos x="493" y="1086"/>
                  </a:cxn>
                  <a:cxn ang="0">
                    <a:pos x="520" y="1069"/>
                  </a:cxn>
                  <a:cxn ang="0">
                    <a:pos x="533" y="1105"/>
                  </a:cxn>
                </a:cxnLst>
                <a:rect l="0" t="0" r="r" b="b"/>
                <a:pathLst>
                  <a:path w="713" h="1118">
                    <a:moveTo>
                      <a:pt x="533" y="920"/>
                    </a:moveTo>
                    <a:lnTo>
                      <a:pt x="530" y="924"/>
                    </a:lnTo>
                    <a:lnTo>
                      <a:pt x="525" y="928"/>
                    </a:lnTo>
                    <a:lnTo>
                      <a:pt x="520" y="932"/>
                    </a:lnTo>
                    <a:lnTo>
                      <a:pt x="515" y="936"/>
                    </a:lnTo>
                    <a:lnTo>
                      <a:pt x="501" y="944"/>
                    </a:lnTo>
                    <a:lnTo>
                      <a:pt x="483" y="951"/>
                    </a:lnTo>
                    <a:lnTo>
                      <a:pt x="465" y="958"/>
                    </a:lnTo>
                    <a:lnTo>
                      <a:pt x="448" y="963"/>
                    </a:lnTo>
                    <a:lnTo>
                      <a:pt x="434" y="966"/>
                    </a:lnTo>
                    <a:lnTo>
                      <a:pt x="420" y="967"/>
                    </a:lnTo>
                    <a:lnTo>
                      <a:pt x="391" y="966"/>
                    </a:lnTo>
                    <a:lnTo>
                      <a:pt x="365" y="963"/>
                    </a:lnTo>
                    <a:lnTo>
                      <a:pt x="352" y="961"/>
                    </a:lnTo>
                    <a:lnTo>
                      <a:pt x="341" y="959"/>
                    </a:lnTo>
                    <a:lnTo>
                      <a:pt x="329" y="956"/>
                    </a:lnTo>
                    <a:lnTo>
                      <a:pt x="318" y="952"/>
                    </a:lnTo>
                    <a:lnTo>
                      <a:pt x="307" y="948"/>
                    </a:lnTo>
                    <a:lnTo>
                      <a:pt x="297" y="944"/>
                    </a:lnTo>
                    <a:lnTo>
                      <a:pt x="288" y="939"/>
                    </a:lnTo>
                    <a:lnTo>
                      <a:pt x="278" y="933"/>
                    </a:lnTo>
                    <a:lnTo>
                      <a:pt x="269" y="927"/>
                    </a:lnTo>
                    <a:lnTo>
                      <a:pt x="260" y="921"/>
                    </a:lnTo>
                    <a:lnTo>
                      <a:pt x="253" y="914"/>
                    </a:lnTo>
                    <a:lnTo>
                      <a:pt x="246" y="907"/>
                    </a:lnTo>
                    <a:lnTo>
                      <a:pt x="238" y="900"/>
                    </a:lnTo>
                    <a:lnTo>
                      <a:pt x="232" y="891"/>
                    </a:lnTo>
                    <a:lnTo>
                      <a:pt x="226" y="882"/>
                    </a:lnTo>
                    <a:lnTo>
                      <a:pt x="220" y="873"/>
                    </a:lnTo>
                    <a:lnTo>
                      <a:pt x="215" y="864"/>
                    </a:lnTo>
                    <a:lnTo>
                      <a:pt x="210" y="853"/>
                    </a:lnTo>
                    <a:lnTo>
                      <a:pt x="206" y="843"/>
                    </a:lnTo>
                    <a:lnTo>
                      <a:pt x="202" y="832"/>
                    </a:lnTo>
                    <a:lnTo>
                      <a:pt x="198" y="821"/>
                    </a:lnTo>
                    <a:lnTo>
                      <a:pt x="196" y="808"/>
                    </a:lnTo>
                    <a:lnTo>
                      <a:pt x="193" y="796"/>
                    </a:lnTo>
                    <a:lnTo>
                      <a:pt x="191" y="783"/>
                    </a:lnTo>
                    <a:lnTo>
                      <a:pt x="189" y="756"/>
                    </a:lnTo>
                    <a:lnTo>
                      <a:pt x="188" y="727"/>
                    </a:lnTo>
                    <a:lnTo>
                      <a:pt x="189" y="697"/>
                    </a:lnTo>
                    <a:lnTo>
                      <a:pt x="191" y="669"/>
                    </a:lnTo>
                    <a:lnTo>
                      <a:pt x="193" y="655"/>
                    </a:lnTo>
                    <a:lnTo>
                      <a:pt x="196" y="642"/>
                    </a:lnTo>
                    <a:lnTo>
                      <a:pt x="198" y="630"/>
                    </a:lnTo>
                    <a:lnTo>
                      <a:pt x="202" y="618"/>
                    </a:lnTo>
                    <a:lnTo>
                      <a:pt x="206" y="606"/>
                    </a:lnTo>
                    <a:lnTo>
                      <a:pt x="210" y="595"/>
                    </a:lnTo>
                    <a:lnTo>
                      <a:pt x="215" y="584"/>
                    </a:lnTo>
                    <a:lnTo>
                      <a:pt x="220" y="574"/>
                    </a:lnTo>
                    <a:lnTo>
                      <a:pt x="226" y="564"/>
                    </a:lnTo>
                    <a:lnTo>
                      <a:pt x="232" y="555"/>
                    </a:lnTo>
                    <a:lnTo>
                      <a:pt x="238" y="546"/>
                    </a:lnTo>
                    <a:lnTo>
                      <a:pt x="246" y="538"/>
                    </a:lnTo>
                    <a:lnTo>
                      <a:pt x="253" y="529"/>
                    </a:lnTo>
                    <a:lnTo>
                      <a:pt x="262" y="522"/>
                    </a:lnTo>
                    <a:lnTo>
                      <a:pt x="270" y="516"/>
                    </a:lnTo>
                    <a:lnTo>
                      <a:pt x="278" y="509"/>
                    </a:lnTo>
                    <a:lnTo>
                      <a:pt x="287" y="503"/>
                    </a:lnTo>
                    <a:lnTo>
                      <a:pt x="296" y="498"/>
                    </a:lnTo>
                    <a:lnTo>
                      <a:pt x="307" y="493"/>
                    </a:lnTo>
                    <a:lnTo>
                      <a:pt x="316" y="488"/>
                    </a:lnTo>
                    <a:lnTo>
                      <a:pt x="327" y="485"/>
                    </a:lnTo>
                    <a:lnTo>
                      <a:pt x="339" y="481"/>
                    </a:lnTo>
                    <a:lnTo>
                      <a:pt x="349" y="479"/>
                    </a:lnTo>
                    <a:lnTo>
                      <a:pt x="362" y="476"/>
                    </a:lnTo>
                    <a:lnTo>
                      <a:pt x="373" y="475"/>
                    </a:lnTo>
                    <a:lnTo>
                      <a:pt x="386" y="474"/>
                    </a:lnTo>
                    <a:lnTo>
                      <a:pt x="399" y="472"/>
                    </a:lnTo>
                    <a:lnTo>
                      <a:pt x="412" y="472"/>
                    </a:lnTo>
                    <a:lnTo>
                      <a:pt x="428" y="472"/>
                    </a:lnTo>
                    <a:lnTo>
                      <a:pt x="443" y="475"/>
                    </a:lnTo>
                    <a:lnTo>
                      <a:pt x="459" y="479"/>
                    </a:lnTo>
                    <a:lnTo>
                      <a:pt x="474" y="483"/>
                    </a:lnTo>
                    <a:lnTo>
                      <a:pt x="488" y="490"/>
                    </a:lnTo>
                    <a:lnTo>
                      <a:pt x="504" y="498"/>
                    </a:lnTo>
                    <a:lnTo>
                      <a:pt x="518" y="507"/>
                    </a:lnTo>
                    <a:lnTo>
                      <a:pt x="533" y="518"/>
                    </a:lnTo>
                    <a:lnTo>
                      <a:pt x="533" y="920"/>
                    </a:lnTo>
                    <a:close/>
                    <a:moveTo>
                      <a:pt x="713" y="1105"/>
                    </a:moveTo>
                    <a:lnTo>
                      <a:pt x="713" y="0"/>
                    </a:lnTo>
                    <a:lnTo>
                      <a:pt x="533" y="43"/>
                    </a:lnTo>
                    <a:lnTo>
                      <a:pt x="533" y="354"/>
                    </a:lnTo>
                    <a:lnTo>
                      <a:pt x="515" y="346"/>
                    </a:lnTo>
                    <a:lnTo>
                      <a:pt x="496" y="339"/>
                    </a:lnTo>
                    <a:lnTo>
                      <a:pt x="477" y="332"/>
                    </a:lnTo>
                    <a:lnTo>
                      <a:pt x="457" y="328"/>
                    </a:lnTo>
                    <a:lnTo>
                      <a:pt x="437" y="324"/>
                    </a:lnTo>
                    <a:lnTo>
                      <a:pt x="416" y="321"/>
                    </a:lnTo>
                    <a:lnTo>
                      <a:pt x="394" y="320"/>
                    </a:lnTo>
                    <a:lnTo>
                      <a:pt x="372" y="318"/>
                    </a:lnTo>
                    <a:lnTo>
                      <a:pt x="353" y="318"/>
                    </a:lnTo>
                    <a:lnTo>
                      <a:pt x="333" y="321"/>
                    </a:lnTo>
                    <a:lnTo>
                      <a:pt x="314" y="323"/>
                    </a:lnTo>
                    <a:lnTo>
                      <a:pt x="296" y="326"/>
                    </a:lnTo>
                    <a:lnTo>
                      <a:pt x="277" y="330"/>
                    </a:lnTo>
                    <a:lnTo>
                      <a:pt x="260" y="334"/>
                    </a:lnTo>
                    <a:lnTo>
                      <a:pt x="243" y="341"/>
                    </a:lnTo>
                    <a:lnTo>
                      <a:pt x="226" y="347"/>
                    </a:lnTo>
                    <a:lnTo>
                      <a:pt x="210" y="355"/>
                    </a:lnTo>
                    <a:lnTo>
                      <a:pt x="193" y="364"/>
                    </a:lnTo>
                    <a:lnTo>
                      <a:pt x="178" y="373"/>
                    </a:lnTo>
                    <a:lnTo>
                      <a:pt x="162" y="383"/>
                    </a:lnTo>
                    <a:lnTo>
                      <a:pt x="148" y="394"/>
                    </a:lnTo>
                    <a:lnTo>
                      <a:pt x="134" y="406"/>
                    </a:lnTo>
                    <a:lnTo>
                      <a:pt x="119" y="420"/>
                    </a:lnTo>
                    <a:lnTo>
                      <a:pt x="106" y="433"/>
                    </a:lnTo>
                    <a:lnTo>
                      <a:pt x="93" y="448"/>
                    </a:lnTo>
                    <a:lnTo>
                      <a:pt x="81" y="463"/>
                    </a:lnTo>
                    <a:lnTo>
                      <a:pt x="69" y="479"/>
                    </a:lnTo>
                    <a:lnTo>
                      <a:pt x="59" y="495"/>
                    </a:lnTo>
                    <a:lnTo>
                      <a:pt x="49" y="511"/>
                    </a:lnTo>
                    <a:lnTo>
                      <a:pt x="41" y="529"/>
                    </a:lnTo>
                    <a:lnTo>
                      <a:pt x="34" y="547"/>
                    </a:lnTo>
                    <a:lnTo>
                      <a:pt x="26" y="565"/>
                    </a:lnTo>
                    <a:lnTo>
                      <a:pt x="20" y="584"/>
                    </a:lnTo>
                    <a:lnTo>
                      <a:pt x="15" y="603"/>
                    </a:lnTo>
                    <a:lnTo>
                      <a:pt x="9" y="623"/>
                    </a:lnTo>
                    <a:lnTo>
                      <a:pt x="6" y="643"/>
                    </a:lnTo>
                    <a:lnTo>
                      <a:pt x="3" y="664"/>
                    </a:lnTo>
                    <a:lnTo>
                      <a:pt x="1" y="687"/>
                    </a:lnTo>
                    <a:lnTo>
                      <a:pt x="0" y="709"/>
                    </a:lnTo>
                    <a:lnTo>
                      <a:pt x="0" y="731"/>
                    </a:lnTo>
                    <a:lnTo>
                      <a:pt x="0" y="753"/>
                    </a:lnTo>
                    <a:lnTo>
                      <a:pt x="1" y="775"/>
                    </a:lnTo>
                    <a:lnTo>
                      <a:pt x="3" y="796"/>
                    </a:lnTo>
                    <a:lnTo>
                      <a:pt x="5" y="817"/>
                    </a:lnTo>
                    <a:lnTo>
                      <a:pt x="8" y="837"/>
                    </a:lnTo>
                    <a:lnTo>
                      <a:pt x="12" y="856"/>
                    </a:lnTo>
                    <a:lnTo>
                      <a:pt x="17" y="875"/>
                    </a:lnTo>
                    <a:lnTo>
                      <a:pt x="23" y="893"/>
                    </a:lnTo>
                    <a:lnTo>
                      <a:pt x="28" y="911"/>
                    </a:lnTo>
                    <a:lnTo>
                      <a:pt x="36" y="928"/>
                    </a:lnTo>
                    <a:lnTo>
                      <a:pt x="43" y="944"/>
                    </a:lnTo>
                    <a:lnTo>
                      <a:pt x="52" y="960"/>
                    </a:lnTo>
                    <a:lnTo>
                      <a:pt x="61" y="975"/>
                    </a:lnTo>
                    <a:lnTo>
                      <a:pt x="71" y="989"/>
                    </a:lnTo>
                    <a:lnTo>
                      <a:pt x="81" y="1003"/>
                    </a:lnTo>
                    <a:lnTo>
                      <a:pt x="93" y="1016"/>
                    </a:lnTo>
                    <a:lnTo>
                      <a:pt x="104" y="1028"/>
                    </a:lnTo>
                    <a:lnTo>
                      <a:pt x="117" y="1040"/>
                    </a:lnTo>
                    <a:lnTo>
                      <a:pt x="130" y="1050"/>
                    </a:lnTo>
                    <a:lnTo>
                      <a:pt x="143" y="1061"/>
                    </a:lnTo>
                    <a:lnTo>
                      <a:pt x="157" y="1071"/>
                    </a:lnTo>
                    <a:lnTo>
                      <a:pt x="172" y="1079"/>
                    </a:lnTo>
                    <a:lnTo>
                      <a:pt x="187" y="1086"/>
                    </a:lnTo>
                    <a:lnTo>
                      <a:pt x="202" y="1093"/>
                    </a:lnTo>
                    <a:lnTo>
                      <a:pt x="218" y="1099"/>
                    </a:lnTo>
                    <a:lnTo>
                      <a:pt x="235" y="1104"/>
                    </a:lnTo>
                    <a:lnTo>
                      <a:pt x="252" y="1108"/>
                    </a:lnTo>
                    <a:lnTo>
                      <a:pt x="270" y="1112"/>
                    </a:lnTo>
                    <a:lnTo>
                      <a:pt x="288" y="1115"/>
                    </a:lnTo>
                    <a:lnTo>
                      <a:pt x="307" y="1117"/>
                    </a:lnTo>
                    <a:lnTo>
                      <a:pt x="327" y="1118"/>
                    </a:lnTo>
                    <a:lnTo>
                      <a:pt x="347" y="1118"/>
                    </a:lnTo>
                    <a:lnTo>
                      <a:pt x="361" y="1118"/>
                    </a:lnTo>
                    <a:lnTo>
                      <a:pt x="374" y="1117"/>
                    </a:lnTo>
                    <a:lnTo>
                      <a:pt x="389" y="1116"/>
                    </a:lnTo>
                    <a:lnTo>
                      <a:pt x="403" y="1114"/>
                    </a:lnTo>
                    <a:lnTo>
                      <a:pt x="417" y="1112"/>
                    </a:lnTo>
                    <a:lnTo>
                      <a:pt x="430" y="1108"/>
                    </a:lnTo>
                    <a:lnTo>
                      <a:pt x="444" y="1104"/>
                    </a:lnTo>
                    <a:lnTo>
                      <a:pt x="457" y="1100"/>
                    </a:lnTo>
                    <a:lnTo>
                      <a:pt x="470" y="1096"/>
                    </a:lnTo>
                    <a:lnTo>
                      <a:pt x="482" y="1091"/>
                    </a:lnTo>
                    <a:lnTo>
                      <a:pt x="493" y="1086"/>
                    </a:lnTo>
                    <a:lnTo>
                      <a:pt x="503" y="1081"/>
                    </a:lnTo>
                    <a:lnTo>
                      <a:pt x="512" y="1076"/>
                    </a:lnTo>
                    <a:lnTo>
                      <a:pt x="520" y="1069"/>
                    </a:lnTo>
                    <a:lnTo>
                      <a:pt x="526" y="1064"/>
                    </a:lnTo>
                    <a:lnTo>
                      <a:pt x="533" y="1058"/>
                    </a:lnTo>
                    <a:lnTo>
                      <a:pt x="533" y="1105"/>
                    </a:lnTo>
                    <a:lnTo>
                      <a:pt x="713" y="1105"/>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2" name="Freeform 8"/>
              <p:cNvSpPr>
                <a:spLocks noEditPoints="1"/>
              </p:cNvSpPr>
              <p:nvPr userDrawn="1"/>
            </p:nvSpPr>
            <p:spPr bwMode="gray">
              <a:xfrm>
                <a:off x="622300" y="450850"/>
                <a:ext cx="52388" cy="188912"/>
              </a:xfrm>
              <a:custGeom>
                <a:avLst/>
                <a:gdLst/>
                <a:ahLst/>
                <a:cxnLst>
                  <a:cxn ang="0">
                    <a:pos x="204" y="1"/>
                  </a:cxn>
                  <a:cxn ang="0">
                    <a:pos x="224" y="4"/>
                  </a:cxn>
                  <a:cxn ang="0">
                    <a:pos x="242" y="12"/>
                  </a:cxn>
                  <a:cxn ang="0">
                    <a:pos x="259" y="23"/>
                  </a:cxn>
                  <a:cxn ang="0">
                    <a:pos x="274" y="39"/>
                  </a:cxn>
                  <a:cxn ang="0">
                    <a:pos x="285" y="56"/>
                  </a:cxn>
                  <a:cxn ang="0">
                    <a:pos x="294" y="73"/>
                  </a:cxn>
                  <a:cxn ang="0">
                    <a:pos x="297" y="93"/>
                  </a:cxn>
                  <a:cxn ang="0">
                    <a:pos x="297" y="115"/>
                  </a:cxn>
                  <a:cxn ang="0">
                    <a:pos x="294" y="135"/>
                  </a:cxn>
                  <a:cxn ang="0">
                    <a:pos x="285" y="154"/>
                  </a:cxn>
                  <a:cxn ang="0">
                    <a:pos x="274" y="170"/>
                  </a:cxn>
                  <a:cxn ang="0">
                    <a:pos x="259" y="185"/>
                  </a:cxn>
                  <a:cxn ang="0">
                    <a:pos x="242" y="197"/>
                  </a:cxn>
                  <a:cxn ang="0">
                    <a:pos x="224" y="204"/>
                  </a:cxn>
                  <a:cxn ang="0">
                    <a:pos x="204" y="208"/>
                  </a:cxn>
                  <a:cxn ang="0">
                    <a:pos x="183" y="208"/>
                  </a:cxn>
                  <a:cxn ang="0">
                    <a:pos x="162" y="204"/>
                  </a:cxn>
                  <a:cxn ang="0">
                    <a:pos x="144" y="197"/>
                  </a:cxn>
                  <a:cxn ang="0">
                    <a:pos x="127" y="185"/>
                  </a:cxn>
                  <a:cxn ang="0">
                    <a:pos x="112" y="170"/>
                  </a:cxn>
                  <a:cxn ang="0">
                    <a:pos x="101" y="154"/>
                  </a:cxn>
                  <a:cxn ang="0">
                    <a:pos x="92" y="135"/>
                  </a:cxn>
                  <a:cxn ang="0">
                    <a:pos x="89" y="115"/>
                  </a:cxn>
                  <a:cxn ang="0">
                    <a:pos x="89" y="93"/>
                  </a:cxn>
                  <a:cxn ang="0">
                    <a:pos x="92" y="73"/>
                  </a:cxn>
                  <a:cxn ang="0">
                    <a:pos x="101" y="56"/>
                  </a:cxn>
                  <a:cxn ang="0">
                    <a:pos x="112" y="39"/>
                  </a:cxn>
                  <a:cxn ang="0">
                    <a:pos x="127" y="23"/>
                  </a:cxn>
                  <a:cxn ang="0">
                    <a:pos x="144" y="12"/>
                  </a:cxn>
                  <a:cxn ang="0">
                    <a:pos x="162" y="4"/>
                  </a:cxn>
                  <a:cxn ang="0">
                    <a:pos x="183" y="1"/>
                  </a:cxn>
                  <a:cxn ang="0">
                    <a:pos x="100" y="1072"/>
                  </a:cxn>
                  <a:cxn ang="0">
                    <a:pos x="0" y="447"/>
                  </a:cxn>
                  <a:cxn ang="0">
                    <a:pos x="282" y="299"/>
                  </a:cxn>
                  <a:cxn ang="0">
                    <a:pos x="100" y="1072"/>
                  </a:cxn>
                </a:cxnLst>
                <a:rect l="0" t="0" r="r" b="b"/>
                <a:pathLst>
                  <a:path w="298" h="1072">
                    <a:moveTo>
                      <a:pt x="194" y="0"/>
                    </a:moveTo>
                    <a:lnTo>
                      <a:pt x="204" y="1"/>
                    </a:lnTo>
                    <a:lnTo>
                      <a:pt x="214" y="2"/>
                    </a:lnTo>
                    <a:lnTo>
                      <a:pt x="224" y="4"/>
                    </a:lnTo>
                    <a:lnTo>
                      <a:pt x="234" y="7"/>
                    </a:lnTo>
                    <a:lnTo>
                      <a:pt x="242" y="12"/>
                    </a:lnTo>
                    <a:lnTo>
                      <a:pt x="251" y="16"/>
                    </a:lnTo>
                    <a:lnTo>
                      <a:pt x="259" y="23"/>
                    </a:lnTo>
                    <a:lnTo>
                      <a:pt x="267" y="30"/>
                    </a:lnTo>
                    <a:lnTo>
                      <a:pt x="274" y="39"/>
                    </a:lnTo>
                    <a:lnTo>
                      <a:pt x="280" y="47"/>
                    </a:lnTo>
                    <a:lnTo>
                      <a:pt x="285" y="56"/>
                    </a:lnTo>
                    <a:lnTo>
                      <a:pt x="290" y="64"/>
                    </a:lnTo>
                    <a:lnTo>
                      <a:pt x="294" y="73"/>
                    </a:lnTo>
                    <a:lnTo>
                      <a:pt x="296" y="84"/>
                    </a:lnTo>
                    <a:lnTo>
                      <a:pt x="297" y="93"/>
                    </a:lnTo>
                    <a:lnTo>
                      <a:pt x="298" y="104"/>
                    </a:lnTo>
                    <a:lnTo>
                      <a:pt x="297" y="115"/>
                    </a:lnTo>
                    <a:lnTo>
                      <a:pt x="296" y="125"/>
                    </a:lnTo>
                    <a:lnTo>
                      <a:pt x="294" y="135"/>
                    </a:lnTo>
                    <a:lnTo>
                      <a:pt x="290" y="144"/>
                    </a:lnTo>
                    <a:lnTo>
                      <a:pt x="285" y="154"/>
                    </a:lnTo>
                    <a:lnTo>
                      <a:pt x="280" y="162"/>
                    </a:lnTo>
                    <a:lnTo>
                      <a:pt x="274" y="170"/>
                    </a:lnTo>
                    <a:lnTo>
                      <a:pt x="267" y="178"/>
                    </a:lnTo>
                    <a:lnTo>
                      <a:pt x="259" y="185"/>
                    </a:lnTo>
                    <a:lnTo>
                      <a:pt x="251" y="192"/>
                    </a:lnTo>
                    <a:lnTo>
                      <a:pt x="242" y="197"/>
                    </a:lnTo>
                    <a:lnTo>
                      <a:pt x="234" y="201"/>
                    </a:lnTo>
                    <a:lnTo>
                      <a:pt x="224" y="204"/>
                    </a:lnTo>
                    <a:lnTo>
                      <a:pt x="214" y="207"/>
                    </a:lnTo>
                    <a:lnTo>
                      <a:pt x="204" y="208"/>
                    </a:lnTo>
                    <a:lnTo>
                      <a:pt x="194" y="208"/>
                    </a:lnTo>
                    <a:lnTo>
                      <a:pt x="183" y="208"/>
                    </a:lnTo>
                    <a:lnTo>
                      <a:pt x="172" y="207"/>
                    </a:lnTo>
                    <a:lnTo>
                      <a:pt x="162" y="204"/>
                    </a:lnTo>
                    <a:lnTo>
                      <a:pt x="153" y="201"/>
                    </a:lnTo>
                    <a:lnTo>
                      <a:pt x="144" y="197"/>
                    </a:lnTo>
                    <a:lnTo>
                      <a:pt x="136" y="192"/>
                    </a:lnTo>
                    <a:lnTo>
                      <a:pt x="127" y="185"/>
                    </a:lnTo>
                    <a:lnTo>
                      <a:pt x="119" y="178"/>
                    </a:lnTo>
                    <a:lnTo>
                      <a:pt x="112" y="170"/>
                    </a:lnTo>
                    <a:lnTo>
                      <a:pt x="106" y="162"/>
                    </a:lnTo>
                    <a:lnTo>
                      <a:pt x="101" y="154"/>
                    </a:lnTo>
                    <a:lnTo>
                      <a:pt x="96" y="144"/>
                    </a:lnTo>
                    <a:lnTo>
                      <a:pt x="92" y="135"/>
                    </a:lnTo>
                    <a:lnTo>
                      <a:pt x="90" y="125"/>
                    </a:lnTo>
                    <a:lnTo>
                      <a:pt x="89" y="115"/>
                    </a:lnTo>
                    <a:lnTo>
                      <a:pt x="88" y="104"/>
                    </a:lnTo>
                    <a:lnTo>
                      <a:pt x="89" y="93"/>
                    </a:lnTo>
                    <a:lnTo>
                      <a:pt x="90" y="84"/>
                    </a:lnTo>
                    <a:lnTo>
                      <a:pt x="92" y="73"/>
                    </a:lnTo>
                    <a:lnTo>
                      <a:pt x="96" y="64"/>
                    </a:lnTo>
                    <a:lnTo>
                      <a:pt x="101" y="56"/>
                    </a:lnTo>
                    <a:lnTo>
                      <a:pt x="106" y="47"/>
                    </a:lnTo>
                    <a:lnTo>
                      <a:pt x="112" y="39"/>
                    </a:lnTo>
                    <a:lnTo>
                      <a:pt x="119" y="30"/>
                    </a:lnTo>
                    <a:lnTo>
                      <a:pt x="127" y="23"/>
                    </a:lnTo>
                    <a:lnTo>
                      <a:pt x="136" y="16"/>
                    </a:lnTo>
                    <a:lnTo>
                      <a:pt x="144" y="12"/>
                    </a:lnTo>
                    <a:lnTo>
                      <a:pt x="153" y="7"/>
                    </a:lnTo>
                    <a:lnTo>
                      <a:pt x="162" y="4"/>
                    </a:lnTo>
                    <a:lnTo>
                      <a:pt x="172" y="2"/>
                    </a:lnTo>
                    <a:lnTo>
                      <a:pt x="183" y="1"/>
                    </a:lnTo>
                    <a:lnTo>
                      <a:pt x="194" y="0"/>
                    </a:lnTo>
                    <a:close/>
                    <a:moveTo>
                      <a:pt x="100" y="1072"/>
                    </a:moveTo>
                    <a:lnTo>
                      <a:pt x="100" y="447"/>
                    </a:lnTo>
                    <a:lnTo>
                      <a:pt x="0" y="447"/>
                    </a:lnTo>
                    <a:lnTo>
                      <a:pt x="0" y="299"/>
                    </a:lnTo>
                    <a:lnTo>
                      <a:pt x="282" y="299"/>
                    </a:lnTo>
                    <a:lnTo>
                      <a:pt x="282" y="1072"/>
                    </a:lnTo>
                    <a:lnTo>
                      <a:pt x="100" y="107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4" name="Freeform 10"/>
              <p:cNvSpPr>
                <a:spLocks noEditPoints="1"/>
              </p:cNvSpPr>
              <p:nvPr userDrawn="1"/>
            </p:nvSpPr>
            <p:spPr bwMode="gray">
              <a:xfrm>
                <a:off x="855663" y="498475"/>
                <a:ext cx="115888" cy="141287"/>
              </a:xfrm>
              <a:custGeom>
                <a:avLst/>
                <a:gdLst/>
                <a:ahLst/>
                <a:cxnLst>
                  <a:cxn ang="0">
                    <a:pos x="431" y="629"/>
                  </a:cxn>
                  <a:cxn ang="0">
                    <a:pos x="388" y="664"/>
                  </a:cxn>
                  <a:cxn ang="0">
                    <a:pos x="342" y="686"/>
                  </a:cxn>
                  <a:cxn ang="0">
                    <a:pos x="292" y="696"/>
                  </a:cxn>
                  <a:cxn ang="0">
                    <a:pos x="232" y="692"/>
                  </a:cxn>
                  <a:cxn ang="0">
                    <a:pos x="183" y="673"/>
                  </a:cxn>
                  <a:cxn ang="0">
                    <a:pos x="152" y="638"/>
                  </a:cxn>
                  <a:cxn ang="0">
                    <a:pos x="139" y="589"/>
                  </a:cxn>
                  <a:cxn ang="0">
                    <a:pos x="144" y="530"/>
                  </a:cxn>
                  <a:cxn ang="0">
                    <a:pos x="163" y="490"/>
                  </a:cxn>
                  <a:cxn ang="0">
                    <a:pos x="220" y="434"/>
                  </a:cxn>
                  <a:cxn ang="0">
                    <a:pos x="299" y="400"/>
                  </a:cxn>
                  <a:cxn ang="0">
                    <a:pos x="387" y="393"/>
                  </a:cxn>
                  <a:cxn ang="0">
                    <a:pos x="463" y="596"/>
                  </a:cxn>
                  <a:cxn ang="0">
                    <a:pos x="573" y="792"/>
                  </a:cxn>
                  <a:cxn ang="0">
                    <a:pos x="641" y="800"/>
                  </a:cxn>
                  <a:cxn ang="0">
                    <a:pos x="648" y="722"/>
                  </a:cxn>
                  <a:cxn ang="0">
                    <a:pos x="624" y="697"/>
                  </a:cxn>
                  <a:cxn ang="0">
                    <a:pos x="610" y="663"/>
                  </a:cxn>
                  <a:cxn ang="0">
                    <a:pos x="601" y="597"/>
                  </a:cxn>
                  <a:cxn ang="0">
                    <a:pos x="598" y="260"/>
                  </a:cxn>
                  <a:cxn ang="0">
                    <a:pos x="586" y="191"/>
                  </a:cxn>
                  <a:cxn ang="0">
                    <a:pos x="564" y="133"/>
                  </a:cxn>
                  <a:cxn ang="0">
                    <a:pos x="534" y="86"/>
                  </a:cxn>
                  <a:cxn ang="0">
                    <a:pos x="492" y="50"/>
                  </a:cxn>
                  <a:cxn ang="0">
                    <a:pos x="440" y="24"/>
                  </a:cxn>
                  <a:cxn ang="0">
                    <a:pos x="376" y="7"/>
                  </a:cxn>
                  <a:cxn ang="0">
                    <a:pos x="300" y="0"/>
                  </a:cxn>
                  <a:cxn ang="0">
                    <a:pos x="232" y="3"/>
                  </a:cxn>
                  <a:cxn ang="0">
                    <a:pos x="165" y="17"/>
                  </a:cxn>
                  <a:cxn ang="0">
                    <a:pos x="101" y="40"/>
                  </a:cxn>
                  <a:cxn ang="0">
                    <a:pos x="50" y="68"/>
                  </a:cxn>
                  <a:cxn ang="0">
                    <a:pos x="116" y="175"/>
                  </a:cxn>
                  <a:cxn ang="0">
                    <a:pos x="158" y="149"/>
                  </a:cxn>
                  <a:cxn ang="0">
                    <a:pos x="208" y="131"/>
                  </a:cxn>
                  <a:cxn ang="0">
                    <a:pos x="265" y="123"/>
                  </a:cxn>
                  <a:cxn ang="0">
                    <a:pos x="334" y="125"/>
                  </a:cxn>
                  <a:cxn ang="0">
                    <a:pos x="398" y="148"/>
                  </a:cxn>
                  <a:cxn ang="0">
                    <a:pos x="439" y="196"/>
                  </a:cxn>
                  <a:cxn ang="0">
                    <a:pos x="460" y="267"/>
                  </a:cxn>
                  <a:cxn ang="0">
                    <a:pos x="410" y="296"/>
                  </a:cxn>
                  <a:cxn ang="0">
                    <a:pos x="365" y="291"/>
                  </a:cxn>
                  <a:cxn ang="0">
                    <a:pos x="289" y="296"/>
                  </a:cxn>
                  <a:cxn ang="0">
                    <a:pos x="219" y="311"/>
                  </a:cxn>
                  <a:cxn ang="0">
                    <a:pos x="158" y="337"/>
                  </a:cxn>
                  <a:cxn ang="0">
                    <a:pos x="103" y="372"/>
                  </a:cxn>
                  <a:cxn ang="0">
                    <a:pos x="58" y="415"/>
                  </a:cxn>
                  <a:cxn ang="0">
                    <a:pos x="26" y="463"/>
                  </a:cxn>
                  <a:cxn ang="0">
                    <a:pos x="6" y="515"/>
                  </a:cxn>
                  <a:cxn ang="0">
                    <a:pos x="0" y="572"/>
                  </a:cxn>
                  <a:cxn ang="0">
                    <a:pos x="4" y="619"/>
                  </a:cxn>
                  <a:cxn ang="0">
                    <a:pos x="17" y="662"/>
                  </a:cxn>
                  <a:cxn ang="0">
                    <a:pos x="38" y="702"/>
                  </a:cxn>
                  <a:cxn ang="0">
                    <a:pos x="67" y="737"/>
                  </a:cxn>
                  <a:cxn ang="0">
                    <a:pos x="120" y="777"/>
                  </a:cxn>
                  <a:cxn ang="0">
                    <a:pos x="159" y="794"/>
                  </a:cxn>
                  <a:cxn ang="0">
                    <a:pos x="202" y="802"/>
                  </a:cxn>
                  <a:cxn ang="0">
                    <a:pos x="266" y="801"/>
                  </a:cxn>
                  <a:cxn ang="0">
                    <a:pos x="338" y="789"/>
                  </a:cxn>
                  <a:cxn ang="0">
                    <a:pos x="402" y="762"/>
                  </a:cxn>
                  <a:cxn ang="0">
                    <a:pos x="453" y="724"/>
                  </a:cxn>
                  <a:cxn ang="0">
                    <a:pos x="486" y="725"/>
                  </a:cxn>
                  <a:cxn ang="0">
                    <a:pos x="516" y="763"/>
                  </a:cxn>
                </a:cxnLst>
                <a:rect l="0" t="0" r="r" b="b"/>
                <a:pathLst>
                  <a:path w="662" h="803">
                    <a:moveTo>
                      <a:pt x="463" y="596"/>
                    </a:moveTo>
                    <a:lnTo>
                      <a:pt x="452" y="608"/>
                    </a:lnTo>
                    <a:lnTo>
                      <a:pt x="442" y="619"/>
                    </a:lnTo>
                    <a:lnTo>
                      <a:pt x="431" y="629"/>
                    </a:lnTo>
                    <a:lnTo>
                      <a:pt x="421" y="640"/>
                    </a:lnTo>
                    <a:lnTo>
                      <a:pt x="410" y="648"/>
                    </a:lnTo>
                    <a:lnTo>
                      <a:pt x="400" y="657"/>
                    </a:lnTo>
                    <a:lnTo>
                      <a:pt x="388" y="664"/>
                    </a:lnTo>
                    <a:lnTo>
                      <a:pt x="376" y="670"/>
                    </a:lnTo>
                    <a:lnTo>
                      <a:pt x="366" y="677"/>
                    </a:lnTo>
                    <a:lnTo>
                      <a:pt x="353" y="682"/>
                    </a:lnTo>
                    <a:lnTo>
                      <a:pt x="342" y="686"/>
                    </a:lnTo>
                    <a:lnTo>
                      <a:pt x="330" y="689"/>
                    </a:lnTo>
                    <a:lnTo>
                      <a:pt x="317" y="693"/>
                    </a:lnTo>
                    <a:lnTo>
                      <a:pt x="305" y="694"/>
                    </a:lnTo>
                    <a:lnTo>
                      <a:pt x="292" y="696"/>
                    </a:lnTo>
                    <a:lnTo>
                      <a:pt x="279" y="696"/>
                    </a:lnTo>
                    <a:lnTo>
                      <a:pt x="262" y="695"/>
                    </a:lnTo>
                    <a:lnTo>
                      <a:pt x="247" y="694"/>
                    </a:lnTo>
                    <a:lnTo>
                      <a:pt x="232" y="692"/>
                    </a:lnTo>
                    <a:lnTo>
                      <a:pt x="218" y="688"/>
                    </a:lnTo>
                    <a:lnTo>
                      <a:pt x="205" y="684"/>
                    </a:lnTo>
                    <a:lnTo>
                      <a:pt x="194" y="679"/>
                    </a:lnTo>
                    <a:lnTo>
                      <a:pt x="183" y="673"/>
                    </a:lnTo>
                    <a:lnTo>
                      <a:pt x="174" y="665"/>
                    </a:lnTo>
                    <a:lnTo>
                      <a:pt x="165" y="657"/>
                    </a:lnTo>
                    <a:lnTo>
                      <a:pt x="158" y="648"/>
                    </a:lnTo>
                    <a:lnTo>
                      <a:pt x="152" y="638"/>
                    </a:lnTo>
                    <a:lnTo>
                      <a:pt x="147" y="627"/>
                    </a:lnTo>
                    <a:lnTo>
                      <a:pt x="143" y="616"/>
                    </a:lnTo>
                    <a:lnTo>
                      <a:pt x="140" y="603"/>
                    </a:lnTo>
                    <a:lnTo>
                      <a:pt x="139" y="589"/>
                    </a:lnTo>
                    <a:lnTo>
                      <a:pt x="138" y="575"/>
                    </a:lnTo>
                    <a:lnTo>
                      <a:pt x="139" y="556"/>
                    </a:lnTo>
                    <a:lnTo>
                      <a:pt x="142" y="539"/>
                    </a:lnTo>
                    <a:lnTo>
                      <a:pt x="144" y="530"/>
                    </a:lnTo>
                    <a:lnTo>
                      <a:pt x="147" y="522"/>
                    </a:lnTo>
                    <a:lnTo>
                      <a:pt x="151" y="513"/>
                    </a:lnTo>
                    <a:lnTo>
                      <a:pt x="155" y="506"/>
                    </a:lnTo>
                    <a:lnTo>
                      <a:pt x="163" y="490"/>
                    </a:lnTo>
                    <a:lnTo>
                      <a:pt x="175" y="474"/>
                    </a:lnTo>
                    <a:lnTo>
                      <a:pt x="189" y="461"/>
                    </a:lnTo>
                    <a:lnTo>
                      <a:pt x="203" y="447"/>
                    </a:lnTo>
                    <a:lnTo>
                      <a:pt x="220" y="434"/>
                    </a:lnTo>
                    <a:lnTo>
                      <a:pt x="238" y="423"/>
                    </a:lnTo>
                    <a:lnTo>
                      <a:pt x="258" y="414"/>
                    </a:lnTo>
                    <a:lnTo>
                      <a:pt x="278" y="406"/>
                    </a:lnTo>
                    <a:lnTo>
                      <a:pt x="299" y="400"/>
                    </a:lnTo>
                    <a:lnTo>
                      <a:pt x="323" y="396"/>
                    </a:lnTo>
                    <a:lnTo>
                      <a:pt x="347" y="393"/>
                    </a:lnTo>
                    <a:lnTo>
                      <a:pt x="372" y="393"/>
                    </a:lnTo>
                    <a:lnTo>
                      <a:pt x="387" y="393"/>
                    </a:lnTo>
                    <a:lnTo>
                      <a:pt x="408" y="396"/>
                    </a:lnTo>
                    <a:lnTo>
                      <a:pt x="432" y="402"/>
                    </a:lnTo>
                    <a:lnTo>
                      <a:pt x="463" y="408"/>
                    </a:lnTo>
                    <a:lnTo>
                      <a:pt x="463" y="596"/>
                    </a:lnTo>
                    <a:close/>
                    <a:moveTo>
                      <a:pt x="536" y="777"/>
                    </a:moveTo>
                    <a:lnTo>
                      <a:pt x="546" y="783"/>
                    </a:lnTo>
                    <a:lnTo>
                      <a:pt x="559" y="788"/>
                    </a:lnTo>
                    <a:lnTo>
                      <a:pt x="573" y="792"/>
                    </a:lnTo>
                    <a:lnTo>
                      <a:pt x="589" y="795"/>
                    </a:lnTo>
                    <a:lnTo>
                      <a:pt x="604" y="798"/>
                    </a:lnTo>
                    <a:lnTo>
                      <a:pt x="622" y="799"/>
                    </a:lnTo>
                    <a:lnTo>
                      <a:pt x="641" y="800"/>
                    </a:lnTo>
                    <a:lnTo>
                      <a:pt x="662" y="801"/>
                    </a:lnTo>
                    <a:lnTo>
                      <a:pt x="662" y="732"/>
                    </a:lnTo>
                    <a:lnTo>
                      <a:pt x="655" y="727"/>
                    </a:lnTo>
                    <a:lnTo>
                      <a:pt x="648" y="722"/>
                    </a:lnTo>
                    <a:lnTo>
                      <a:pt x="641" y="717"/>
                    </a:lnTo>
                    <a:lnTo>
                      <a:pt x="635" y="711"/>
                    </a:lnTo>
                    <a:lnTo>
                      <a:pt x="630" y="704"/>
                    </a:lnTo>
                    <a:lnTo>
                      <a:pt x="624" y="697"/>
                    </a:lnTo>
                    <a:lnTo>
                      <a:pt x="620" y="689"/>
                    </a:lnTo>
                    <a:lnTo>
                      <a:pt x="616" y="681"/>
                    </a:lnTo>
                    <a:lnTo>
                      <a:pt x="613" y="673"/>
                    </a:lnTo>
                    <a:lnTo>
                      <a:pt x="610" y="663"/>
                    </a:lnTo>
                    <a:lnTo>
                      <a:pt x="606" y="654"/>
                    </a:lnTo>
                    <a:lnTo>
                      <a:pt x="604" y="643"/>
                    </a:lnTo>
                    <a:lnTo>
                      <a:pt x="601" y="621"/>
                    </a:lnTo>
                    <a:lnTo>
                      <a:pt x="601" y="597"/>
                    </a:lnTo>
                    <a:lnTo>
                      <a:pt x="601" y="319"/>
                    </a:lnTo>
                    <a:lnTo>
                      <a:pt x="600" y="298"/>
                    </a:lnTo>
                    <a:lnTo>
                      <a:pt x="599" y="279"/>
                    </a:lnTo>
                    <a:lnTo>
                      <a:pt x="598" y="260"/>
                    </a:lnTo>
                    <a:lnTo>
                      <a:pt x="596" y="241"/>
                    </a:lnTo>
                    <a:lnTo>
                      <a:pt x="593" y="223"/>
                    </a:lnTo>
                    <a:lnTo>
                      <a:pt x="590" y="206"/>
                    </a:lnTo>
                    <a:lnTo>
                      <a:pt x="586" y="191"/>
                    </a:lnTo>
                    <a:lnTo>
                      <a:pt x="581" y="175"/>
                    </a:lnTo>
                    <a:lnTo>
                      <a:pt x="577" y="160"/>
                    </a:lnTo>
                    <a:lnTo>
                      <a:pt x="571" y="146"/>
                    </a:lnTo>
                    <a:lnTo>
                      <a:pt x="564" y="133"/>
                    </a:lnTo>
                    <a:lnTo>
                      <a:pt x="558" y="120"/>
                    </a:lnTo>
                    <a:lnTo>
                      <a:pt x="551" y="107"/>
                    </a:lnTo>
                    <a:lnTo>
                      <a:pt x="542" y="97"/>
                    </a:lnTo>
                    <a:lnTo>
                      <a:pt x="534" y="86"/>
                    </a:lnTo>
                    <a:lnTo>
                      <a:pt x="524" y="76"/>
                    </a:lnTo>
                    <a:lnTo>
                      <a:pt x="515" y="66"/>
                    </a:lnTo>
                    <a:lnTo>
                      <a:pt x="504" y="58"/>
                    </a:lnTo>
                    <a:lnTo>
                      <a:pt x="492" y="50"/>
                    </a:lnTo>
                    <a:lnTo>
                      <a:pt x="481" y="43"/>
                    </a:lnTo>
                    <a:lnTo>
                      <a:pt x="468" y="36"/>
                    </a:lnTo>
                    <a:lnTo>
                      <a:pt x="455" y="29"/>
                    </a:lnTo>
                    <a:lnTo>
                      <a:pt x="440" y="24"/>
                    </a:lnTo>
                    <a:lnTo>
                      <a:pt x="425" y="19"/>
                    </a:lnTo>
                    <a:lnTo>
                      <a:pt x="410" y="14"/>
                    </a:lnTo>
                    <a:lnTo>
                      <a:pt x="393" y="10"/>
                    </a:lnTo>
                    <a:lnTo>
                      <a:pt x="376" y="7"/>
                    </a:lnTo>
                    <a:lnTo>
                      <a:pt x="358" y="4"/>
                    </a:lnTo>
                    <a:lnTo>
                      <a:pt x="339" y="2"/>
                    </a:lnTo>
                    <a:lnTo>
                      <a:pt x="320" y="1"/>
                    </a:lnTo>
                    <a:lnTo>
                      <a:pt x="300" y="0"/>
                    </a:lnTo>
                    <a:lnTo>
                      <a:pt x="280" y="0"/>
                    </a:lnTo>
                    <a:lnTo>
                      <a:pt x="265" y="0"/>
                    </a:lnTo>
                    <a:lnTo>
                      <a:pt x="249" y="1"/>
                    </a:lnTo>
                    <a:lnTo>
                      <a:pt x="232" y="3"/>
                    </a:lnTo>
                    <a:lnTo>
                      <a:pt x="216" y="5"/>
                    </a:lnTo>
                    <a:lnTo>
                      <a:pt x="199" y="8"/>
                    </a:lnTo>
                    <a:lnTo>
                      <a:pt x="182" y="12"/>
                    </a:lnTo>
                    <a:lnTo>
                      <a:pt x="165" y="17"/>
                    </a:lnTo>
                    <a:lnTo>
                      <a:pt x="148" y="22"/>
                    </a:lnTo>
                    <a:lnTo>
                      <a:pt x="132" y="28"/>
                    </a:lnTo>
                    <a:lnTo>
                      <a:pt x="116" y="33"/>
                    </a:lnTo>
                    <a:lnTo>
                      <a:pt x="101" y="40"/>
                    </a:lnTo>
                    <a:lnTo>
                      <a:pt x="87" y="47"/>
                    </a:lnTo>
                    <a:lnTo>
                      <a:pt x="74" y="53"/>
                    </a:lnTo>
                    <a:lnTo>
                      <a:pt x="62" y="61"/>
                    </a:lnTo>
                    <a:lnTo>
                      <a:pt x="50" y="68"/>
                    </a:lnTo>
                    <a:lnTo>
                      <a:pt x="41" y="76"/>
                    </a:lnTo>
                    <a:lnTo>
                      <a:pt x="98" y="192"/>
                    </a:lnTo>
                    <a:lnTo>
                      <a:pt x="107" y="183"/>
                    </a:lnTo>
                    <a:lnTo>
                      <a:pt x="116" y="175"/>
                    </a:lnTo>
                    <a:lnTo>
                      <a:pt x="126" y="167"/>
                    </a:lnTo>
                    <a:lnTo>
                      <a:pt x="136" y="161"/>
                    </a:lnTo>
                    <a:lnTo>
                      <a:pt x="147" y="155"/>
                    </a:lnTo>
                    <a:lnTo>
                      <a:pt x="158" y="149"/>
                    </a:lnTo>
                    <a:lnTo>
                      <a:pt x="170" y="144"/>
                    </a:lnTo>
                    <a:lnTo>
                      <a:pt x="182" y="139"/>
                    </a:lnTo>
                    <a:lnTo>
                      <a:pt x="195" y="136"/>
                    </a:lnTo>
                    <a:lnTo>
                      <a:pt x="208" y="131"/>
                    </a:lnTo>
                    <a:lnTo>
                      <a:pt x="221" y="129"/>
                    </a:lnTo>
                    <a:lnTo>
                      <a:pt x="235" y="126"/>
                    </a:lnTo>
                    <a:lnTo>
                      <a:pt x="250" y="124"/>
                    </a:lnTo>
                    <a:lnTo>
                      <a:pt x="265" y="123"/>
                    </a:lnTo>
                    <a:lnTo>
                      <a:pt x="279" y="122"/>
                    </a:lnTo>
                    <a:lnTo>
                      <a:pt x="295" y="122"/>
                    </a:lnTo>
                    <a:lnTo>
                      <a:pt x="315" y="123"/>
                    </a:lnTo>
                    <a:lnTo>
                      <a:pt x="334" y="125"/>
                    </a:lnTo>
                    <a:lnTo>
                      <a:pt x="352" y="128"/>
                    </a:lnTo>
                    <a:lnTo>
                      <a:pt x="368" y="134"/>
                    </a:lnTo>
                    <a:lnTo>
                      <a:pt x="384" y="141"/>
                    </a:lnTo>
                    <a:lnTo>
                      <a:pt x="398" y="148"/>
                    </a:lnTo>
                    <a:lnTo>
                      <a:pt x="409" y="158"/>
                    </a:lnTo>
                    <a:lnTo>
                      <a:pt x="421" y="169"/>
                    </a:lnTo>
                    <a:lnTo>
                      <a:pt x="430" y="182"/>
                    </a:lnTo>
                    <a:lnTo>
                      <a:pt x="439" y="196"/>
                    </a:lnTo>
                    <a:lnTo>
                      <a:pt x="446" y="211"/>
                    </a:lnTo>
                    <a:lnTo>
                      <a:pt x="452" y="227"/>
                    </a:lnTo>
                    <a:lnTo>
                      <a:pt x="457" y="246"/>
                    </a:lnTo>
                    <a:lnTo>
                      <a:pt x="460" y="267"/>
                    </a:lnTo>
                    <a:lnTo>
                      <a:pt x="462" y="288"/>
                    </a:lnTo>
                    <a:lnTo>
                      <a:pt x="463" y="310"/>
                    </a:lnTo>
                    <a:lnTo>
                      <a:pt x="436" y="301"/>
                    </a:lnTo>
                    <a:lnTo>
                      <a:pt x="410" y="296"/>
                    </a:lnTo>
                    <a:lnTo>
                      <a:pt x="399" y="294"/>
                    </a:lnTo>
                    <a:lnTo>
                      <a:pt x="387" y="292"/>
                    </a:lnTo>
                    <a:lnTo>
                      <a:pt x="375" y="291"/>
                    </a:lnTo>
                    <a:lnTo>
                      <a:pt x="365" y="291"/>
                    </a:lnTo>
                    <a:lnTo>
                      <a:pt x="345" y="291"/>
                    </a:lnTo>
                    <a:lnTo>
                      <a:pt x="326" y="292"/>
                    </a:lnTo>
                    <a:lnTo>
                      <a:pt x="307" y="294"/>
                    </a:lnTo>
                    <a:lnTo>
                      <a:pt x="289" y="296"/>
                    </a:lnTo>
                    <a:lnTo>
                      <a:pt x="271" y="299"/>
                    </a:lnTo>
                    <a:lnTo>
                      <a:pt x="253" y="302"/>
                    </a:lnTo>
                    <a:lnTo>
                      <a:pt x="236" y="307"/>
                    </a:lnTo>
                    <a:lnTo>
                      <a:pt x="219" y="311"/>
                    </a:lnTo>
                    <a:lnTo>
                      <a:pt x="203" y="317"/>
                    </a:lnTo>
                    <a:lnTo>
                      <a:pt x="188" y="322"/>
                    </a:lnTo>
                    <a:lnTo>
                      <a:pt x="173" y="330"/>
                    </a:lnTo>
                    <a:lnTo>
                      <a:pt x="158" y="337"/>
                    </a:lnTo>
                    <a:lnTo>
                      <a:pt x="143" y="345"/>
                    </a:lnTo>
                    <a:lnTo>
                      <a:pt x="129" y="353"/>
                    </a:lnTo>
                    <a:lnTo>
                      <a:pt x="116" y="362"/>
                    </a:lnTo>
                    <a:lnTo>
                      <a:pt x="103" y="372"/>
                    </a:lnTo>
                    <a:lnTo>
                      <a:pt x="90" y="383"/>
                    </a:lnTo>
                    <a:lnTo>
                      <a:pt x="79" y="393"/>
                    </a:lnTo>
                    <a:lnTo>
                      <a:pt x="67" y="405"/>
                    </a:lnTo>
                    <a:lnTo>
                      <a:pt x="58" y="415"/>
                    </a:lnTo>
                    <a:lnTo>
                      <a:pt x="48" y="427"/>
                    </a:lnTo>
                    <a:lnTo>
                      <a:pt x="40" y="438"/>
                    </a:lnTo>
                    <a:lnTo>
                      <a:pt x="32" y="451"/>
                    </a:lnTo>
                    <a:lnTo>
                      <a:pt x="26" y="463"/>
                    </a:lnTo>
                    <a:lnTo>
                      <a:pt x="20" y="475"/>
                    </a:lnTo>
                    <a:lnTo>
                      <a:pt x="14" y="489"/>
                    </a:lnTo>
                    <a:lnTo>
                      <a:pt x="10" y="502"/>
                    </a:lnTo>
                    <a:lnTo>
                      <a:pt x="6" y="515"/>
                    </a:lnTo>
                    <a:lnTo>
                      <a:pt x="4" y="529"/>
                    </a:lnTo>
                    <a:lnTo>
                      <a:pt x="2" y="543"/>
                    </a:lnTo>
                    <a:lnTo>
                      <a:pt x="1" y="558"/>
                    </a:lnTo>
                    <a:lnTo>
                      <a:pt x="0" y="572"/>
                    </a:lnTo>
                    <a:lnTo>
                      <a:pt x="1" y="584"/>
                    </a:lnTo>
                    <a:lnTo>
                      <a:pt x="1" y="597"/>
                    </a:lnTo>
                    <a:lnTo>
                      <a:pt x="3" y="608"/>
                    </a:lnTo>
                    <a:lnTo>
                      <a:pt x="4" y="619"/>
                    </a:lnTo>
                    <a:lnTo>
                      <a:pt x="7" y="630"/>
                    </a:lnTo>
                    <a:lnTo>
                      <a:pt x="9" y="641"/>
                    </a:lnTo>
                    <a:lnTo>
                      <a:pt x="12" y="653"/>
                    </a:lnTo>
                    <a:lnTo>
                      <a:pt x="17" y="662"/>
                    </a:lnTo>
                    <a:lnTo>
                      <a:pt x="21" y="673"/>
                    </a:lnTo>
                    <a:lnTo>
                      <a:pt x="26" y="683"/>
                    </a:lnTo>
                    <a:lnTo>
                      <a:pt x="31" y="693"/>
                    </a:lnTo>
                    <a:lnTo>
                      <a:pt x="38" y="702"/>
                    </a:lnTo>
                    <a:lnTo>
                      <a:pt x="44" y="711"/>
                    </a:lnTo>
                    <a:lnTo>
                      <a:pt x="51" y="720"/>
                    </a:lnTo>
                    <a:lnTo>
                      <a:pt x="59" y="728"/>
                    </a:lnTo>
                    <a:lnTo>
                      <a:pt x="67" y="737"/>
                    </a:lnTo>
                    <a:lnTo>
                      <a:pt x="84" y="753"/>
                    </a:lnTo>
                    <a:lnTo>
                      <a:pt x="101" y="765"/>
                    </a:lnTo>
                    <a:lnTo>
                      <a:pt x="110" y="772"/>
                    </a:lnTo>
                    <a:lnTo>
                      <a:pt x="120" y="777"/>
                    </a:lnTo>
                    <a:lnTo>
                      <a:pt x="129" y="782"/>
                    </a:lnTo>
                    <a:lnTo>
                      <a:pt x="139" y="787"/>
                    </a:lnTo>
                    <a:lnTo>
                      <a:pt x="150" y="791"/>
                    </a:lnTo>
                    <a:lnTo>
                      <a:pt x="159" y="794"/>
                    </a:lnTo>
                    <a:lnTo>
                      <a:pt x="170" y="797"/>
                    </a:lnTo>
                    <a:lnTo>
                      <a:pt x="180" y="799"/>
                    </a:lnTo>
                    <a:lnTo>
                      <a:pt x="191" y="801"/>
                    </a:lnTo>
                    <a:lnTo>
                      <a:pt x="202" y="802"/>
                    </a:lnTo>
                    <a:lnTo>
                      <a:pt x="213" y="803"/>
                    </a:lnTo>
                    <a:lnTo>
                      <a:pt x="224" y="803"/>
                    </a:lnTo>
                    <a:lnTo>
                      <a:pt x="246" y="802"/>
                    </a:lnTo>
                    <a:lnTo>
                      <a:pt x="266" y="801"/>
                    </a:lnTo>
                    <a:lnTo>
                      <a:pt x="285" y="799"/>
                    </a:lnTo>
                    <a:lnTo>
                      <a:pt x="304" y="797"/>
                    </a:lnTo>
                    <a:lnTo>
                      <a:pt x="322" y="793"/>
                    </a:lnTo>
                    <a:lnTo>
                      <a:pt x="338" y="789"/>
                    </a:lnTo>
                    <a:lnTo>
                      <a:pt x="355" y="783"/>
                    </a:lnTo>
                    <a:lnTo>
                      <a:pt x="372" y="777"/>
                    </a:lnTo>
                    <a:lnTo>
                      <a:pt x="387" y="771"/>
                    </a:lnTo>
                    <a:lnTo>
                      <a:pt x="402" y="762"/>
                    </a:lnTo>
                    <a:lnTo>
                      <a:pt x="415" y="754"/>
                    </a:lnTo>
                    <a:lnTo>
                      <a:pt x="429" y="745"/>
                    </a:lnTo>
                    <a:lnTo>
                      <a:pt x="442" y="735"/>
                    </a:lnTo>
                    <a:lnTo>
                      <a:pt x="453" y="724"/>
                    </a:lnTo>
                    <a:lnTo>
                      <a:pt x="465" y="713"/>
                    </a:lnTo>
                    <a:lnTo>
                      <a:pt x="476" y="700"/>
                    </a:lnTo>
                    <a:lnTo>
                      <a:pt x="481" y="713"/>
                    </a:lnTo>
                    <a:lnTo>
                      <a:pt x="486" y="725"/>
                    </a:lnTo>
                    <a:lnTo>
                      <a:pt x="492" y="736"/>
                    </a:lnTo>
                    <a:lnTo>
                      <a:pt x="500" y="746"/>
                    </a:lnTo>
                    <a:lnTo>
                      <a:pt x="507" y="756"/>
                    </a:lnTo>
                    <a:lnTo>
                      <a:pt x="516" y="763"/>
                    </a:lnTo>
                    <a:lnTo>
                      <a:pt x="525" y="771"/>
                    </a:lnTo>
                    <a:lnTo>
                      <a:pt x="536" y="77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5" name="Freeform 11"/>
              <p:cNvSpPr>
                <a:spLocks/>
              </p:cNvSpPr>
              <p:nvPr userDrawn="1"/>
            </p:nvSpPr>
            <p:spPr bwMode="gray">
              <a:xfrm>
                <a:off x="1001713" y="498475"/>
                <a:ext cx="82550" cy="139700"/>
              </a:xfrm>
              <a:custGeom>
                <a:avLst/>
                <a:gdLst/>
                <a:ahLst/>
                <a:cxnLst>
                  <a:cxn ang="0">
                    <a:pos x="411" y="145"/>
                  </a:cxn>
                  <a:cxn ang="0">
                    <a:pos x="399" y="138"/>
                  </a:cxn>
                  <a:cxn ang="0">
                    <a:pos x="388" y="131"/>
                  </a:cxn>
                  <a:cxn ang="0">
                    <a:pos x="377" y="126"/>
                  </a:cxn>
                  <a:cxn ang="0">
                    <a:pos x="365" y="122"/>
                  </a:cxn>
                  <a:cxn ang="0">
                    <a:pos x="355" y="119"/>
                  </a:cxn>
                  <a:cxn ang="0">
                    <a:pos x="343" y="117"/>
                  </a:cxn>
                  <a:cxn ang="0">
                    <a:pos x="331" y="115"/>
                  </a:cxn>
                  <a:cxn ang="0">
                    <a:pos x="320" y="115"/>
                  </a:cxn>
                  <a:cxn ang="0">
                    <a:pos x="302" y="116"/>
                  </a:cxn>
                  <a:cxn ang="0">
                    <a:pos x="285" y="119"/>
                  </a:cxn>
                  <a:cxn ang="0">
                    <a:pos x="277" y="121"/>
                  </a:cxn>
                  <a:cxn ang="0">
                    <a:pos x="268" y="124"/>
                  </a:cxn>
                  <a:cxn ang="0">
                    <a:pos x="260" y="127"/>
                  </a:cxn>
                  <a:cxn ang="0">
                    <a:pos x="252" y="131"/>
                  </a:cxn>
                  <a:cxn ang="0">
                    <a:pos x="236" y="141"/>
                  </a:cxn>
                  <a:cxn ang="0">
                    <a:pos x="221" y="153"/>
                  </a:cxn>
                  <a:cxn ang="0">
                    <a:pos x="207" y="166"/>
                  </a:cxn>
                  <a:cxn ang="0">
                    <a:pos x="192" y="182"/>
                  </a:cxn>
                  <a:cxn ang="0">
                    <a:pos x="179" y="199"/>
                  </a:cxn>
                  <a:cxn ang="0">
                    <a:pos x="169" y="217"/>
                  </a:cxn>
                  <a:cxn ang="0">
                    <a:pos x="159" y="236"/>
                  </a:cxn>
                  <a:cxn ang="0">
                    <a:pos x="152" y="256"/>
                  </a:cxn>
                  <a:cxn ang="0">
                    <a:pos x="146" y="277"/>
                  </a:cxn>
                  <a:cxn ang="0">
                    <a:pos x="141" y="298"/>
                  </a:cxn>
                  <a:cxn ang="0">
                    <a:pos x="138" y="320"/>
                  </a:cxn>
                  <a:cxn ang="0">
                    <a:pos x="138" y="344"/>
                  </a:cxn>
                  <a:cxn ang="0">
                    <a:pos x="138" y="788"/>
                  </a:cxn>
                  <a:cxn ang="0">
                    <a:pos x="0" y="788"/>
                  </a:cxn>
                  <a:cxn ang="0">
                    <a:pos x="0" y="14"/>
                  </a:cxn>
                  <a:cxn ang="0">
                    <a:pos x="138" y="14"/>
                  </a:cxn>
                  <a:cxn ang="0">
                    <a:pos x="138" y="138"/>
                  </a:cxn>
                  <a:cxn ang="0">
                    <a:pos x="148" y="121"/>
                  </a:cxn>
                  <a:cxn ang="0">
                    <a:pos x="158" y="105"/>
                  </a:cxn>
                  <a:cxn ang="0">
                    <a:pos x="169" y="90"/>
                  </a:cxn>
                  <a:cxn ang="0">
                    <a:pos x="181" y="77"/>
                  </a:cxn>
                  <a:cxn ang="0">
                    <a:pos x="192" y="65"/>
                  </a:cxn>
                  <a:cxn ang="0">
                    <a:pos x="205" y="53"/>
                  </a:cxn>
                  <a:cxn ang="0">
                    <a:pos x="217" y="43"/>
                  </a:cxn>
                  <a:cxn ang="0">
                    <a:pos x="231" y="33"/>
                  </a:cxn>
                  <a:cxn ang="0">
                    <a:pos x="246" y="26"/>
                  </a:cxn>
                  <a:cxn ang="0">
                    <a:pos x="261" y="19"/>
                  </a:cxn>
                  <a:cxn ang="0">
                    <a:pos x="275" y="13"/>
                  </a:cxn>
                  <a:cxn ang="0">
                    <a:pos x="292" y="8"/>
                  </a:cxn>
                  <a:cxn ang="0">
                    <a:pos x="308" y="4"/>
                  </a:cxn>
                  <a:cxn ang="0">
                    <a:pos x="325" y="2"/>
                  </a:cxn>
                  <a:cxn ang="0">
                    <a:pos x="343" y="0"/>
                  </a:cxn>
                  <a:cxn ang="0">
                    <a:pos x="362" y="0"/>
                  </a:cxn>
                  <a:cxn ang="0">
                    <a:pos x="382" y="1"/>
                  </a:cxn>
                  <a:cxn ang="0">
                    <a:pos x="406" y="3"/>
                  </a:cxn>
                  <a:cxn ang="0">
                    <a:pos x="435" y="7"/>
                  </a:cxn>
                  <a:cxn ang="0">
                    <a:pos x="468" y="12"/>
                  </a:cxn>
                  <a:cxn ang="0">
                    <a:pos x="411" y="145"/>
                  </a:cxn>
                </a:cxnLst>
                <a:rect l="0" t="0" r="r" b="b"/>
                <a:pathLst>
                  <a:path w="468" h="788">
                    <a:moveTo>
                      <a:pt x="411" y="145"/>
                    </a:moveTo>
                    <a:lnTo>
                      <a:pt x="399" y="138"/>
                    </a:lnTo>
                    <a:lnTo>
                      <a:pt x="388" y="131"/>
                    </a:lnTo>
                    <a:lnTo>
                      <a:pt x="377" y="126"/>
                    </a:lnTo>
                    <a:lnTo>
                      <a:pt x="365" y="122"/>
                    </a:lnTo>
                    <a:lnTo>
                      <a:pt x="355" y="119"/>
                    </a:lnTo>
                    <a:lnTo>
                      <a:pt x="343" y="117"/>
                    </a:lnTo>
                    <a:lnTo>
                      <a:pt x="331" y="115"/>
                    </a:lnTo>
                    <a:lnTo>
                      <a:pt x="320" y="115"/>
                    </a:lnTo>
                    <a:lnTo>
                      <a:pt x="302" y="116"/>
                    </a:lnTo>
                    <a:lnTo>
                      <a:pt x="285" y="119"/>
                    </a:lnTo>
                    <a:lnTo>
                      <a:pt x="277" y="121"/>
                    </a:lnTo>
                    <a:lnTo>
                      <a:pt x="268" y="124"/>
                    </a:lnTo>
                    <a:lnTo>
                      <a:pt x="260" y="127"/>
                    </a:lnTo>
                    <a:lnTo>
                      <a:pt x="252" y="131"/>
                    </a:lnTo>
                    <a:lnTo>
                      <a:pt x="236" y="141"/>
                    </a:lnTo>
                    <a:lnTo>
                      <a:pt x="221" y="153"/>
                    </a:lnTo>
                    <a:lnTo>
                      <a:pt x="207" y="166"/>
                    </a:lnTo>
                    <a:lnTo>
                      <a:pt x="192" y="182"/>
                    </a:lnTo>
                    <a:lnTo>
                      <a:pt x="179" y="199"/>
                    </a:lnTo>
                    <a:lnTo>
                      <a:pt x="169" y="217"/>
                    </a:lnTo>
                    <a:lnTo>
                      <a:pt x="159" y="236"/>
                    </a:lnTo>
                    <a:lnTo>
                      <a:pt x="152" y="256"/>
                    </a:lnTo>
                    <a:lnTo>
                      <a:pt x="146" y="277"/>
                    </a:lnTo>
                    <a:lnTo>
                      <a:pt x="141" y="298"/>
                    </a:lnTo>
                    <a:lnTo>
                      <a:pt x="138" y="320"/>
                    </a:lnTo>
                    <a:lnTo>
                      <a:pt x="138" y="344"/>
                    </a:lnTo>
                    <a:lnTo>
                      <a:pt x="138" y="788"/>
                    </a:lnTo>
                    <a:lnTo>
                      <a:pt x="0" y="788"/>
                    </a:lnTo>
                    <a:lnTo>
                      <a:pt x="0" y="14"/>
                    </a:lnTo>
                    <a:lnTo>
                      <a:pt x="138" y="14"/>
                    </a:lnTo>
                    <a:lnTo>
                      <a:pt x="138" y="138"/>
                    </a:lnTo>
                    <a:lnTo>
                      <a:pt x="148" y="121"/>
                    </a:lnTo>
                    <a:lnTo>
                      <a:pt x="158" y="105"/>
                    </a:lnTo>
                    <a:lnTo>
                      <a:pt x="169" y="90"/>
                    </a:lnTo>
                    <a:lnTo>
                      <a:pt x="181" y="77"/>
                    </a:lnTo>
                    <a:lnTo>
                      <a:pt x="192" y="65"/>
                    </a:lnTo>
                    <a:lnTo>
                      <a:pt x="205" y="53"/>
                    </a:lnTo>
                    <a:lnTo>
                      <a:pt x="217" y="43"/>
                    </a:lnTo>
                    <a:lnTo>
                      <a:pt x="231" y="33"/>
                    </a:lnTo>
                    <a:lnTo>
                      <a:pt x="246" y="26"/>
                    </a:lnTo>
                    <a:lnTo>
                      <a:pt x="261" y="19"/>
                    </a:lnTo>
                    <a:lnTo>
                      <a:pt x="275" y="13"/>
                    </a:lnTo>
                    <a:lnTo>
                      <a:pt x="292" y="8"/>
                    </a:lnTo>
                    <a:lnTo>
                      <a:pt x="308" y="4"/>
                    </a:lnTo>
                    <a:lnTo>
                      <a:pt x="325" y="2"/>
                    </a:lnTo>
                    <a:lnTo>
                      <a:pt x="343" y="0"/>
                    </a:lnTo>
                    <a:lnTo>
                      <a:pt x="362" y="0"/>
                    </a:lnTo>
                    <a:lnTo>
                      <a:pt x="382" y="1"/>
                    </a:lnTo>
                    <a:lnTo>
                      <a:pt x="406" y="3"/>
                    </a:lnTo>
                    <a:lnTo>
                      <a:pt x="435" y="7"/>
                    </a:lnTo>
                    <a:lnTo>
                      <a:pt x="468" y="12"/>
                    </a:lnTo>
                    <a:lnTo>
                      <a:pt x="411" y="1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6" name="Freeform 12"/>
              <p:cNvSpPr>
                <a:spLocks/>
              </p:cNvSpPr>
              <p:nvPr userDrawn="1"/>
            </p:nvSpPr>
            <p:spPr bwMode="gray">
              <a:xfrm>
                <a:off x="1093788" y="463550"/>
                <a:ext cx="87313" cy="176212"/>
              </a:xfrm>
              <a:custGeom>
                <a:avLst/>
                <a:gdLst/>
                <a:ahLst/>
                <a:cxnLst>
                  <a:cxn ang="0">
                    <a:pos x="0" y="322"/>
                  </a:cxn>
                  <a:cxn ang="0">
                    <a:pos x="90" y="214"/>
                  </a:cxn>
                  <a:cxn ang="0">
                    <a:pos x="228" y="0"/>
                  </a:cxn>
                  <a:cxn ang="0">
                    <a:pos x="442" y="214"/>
                  </a:cxn>
                  <a:cxn ang="0">
                    <a:pos x="228" y="322"/>
                  </a:cxn>
                  <a:cxn ang="0">
                    <a:pos x="229" y="731"/>
                  </a:cxn>
                  <a:cxn ang="0">
                    <a:pos x="234" y="773"/>
                  </a:cxn>
                  <a:cxn ang="0">
                    <a:pos x="241" y="808"/>
                  </a:cxn>
                  <a:cxn ang="0">
                    <a:pos x="254" y="836"/>
                  </a:cxn>
                  <a:cxn ang="0">
                    <a:pos x="271" y="857"/>
                  </a:cxn>
                  <a:cxn ang="0">
                    <a:pos x="292" y="872"/>
                  </a:cxn>
                  <a:cxn ang="0">
                    <a:pos x="318" y="882"/>
                  </a:cxn>
                  <a:cxn ang="0">
                    <a:pos x="350" y="887"/>
                  </a:cxn>
                  <a:cxn ang="0">
                    <a:pos x="381" y="887"/>
                  </a:cxn>
                  <a:cxn ang="0">
                    <a:pos x="408" y="884"/>
                  </a:cxn>
                  <a:cxn ang="0">
                    <a:pos x="435" y="878"/>
                  </a:cxn>
                  <a:cxn ang="0">
                    <a:pos x="463" y="867"/>
                  </a:cxn>
                  <a:cxn ang="0">
                    <a:pos x="497" y="981"/>
                  </a:cxn>
                  <a:cxn ang="0">
                    <a:pos x="453" y="991"/>
                  </a:cxn>
                  <a:cxn ang="0">
                    <a:pos x="408" y="998"/>
                  </a:cxn>
                  <a:cxn ang="0">
                    <a:pos x="359" y="1001"/>
                  </a:cxn>
                  <a:cxn ang="0">
                    <a:pos x="310" y="1003"/>
                  </a:cxn>
                  <a:cxn ang="0">
                    <a:pos x="286" y="1002"/>
                  </a:cxn>
                  <a:cxn ang="0">
                    <a:pos x="265" y="999"/>
                  </a:cxn>
                  <a:cxn ang="0">
                    <a:pos x="244" y="994"/>
                  </a:cxn>
                  <a:cxn ang="0">
                    <a:pos x="224" y="987"/>
                  </a:cxn>
                  <a:cxn ang="0">
                    <a:pos x="205" y="976"/>
                  </a:cxn>
                  <a:cxn ang="0">
                    <a:pos x="187" y="964"/>
                  </a:cxn>
                  <a:cxn ang="0">
                    <a:pos x="170" y="951"/>
                  </a:cxn>
                  <a:cxn ang="0">
                    <a:pos x="153" y="935"/>
                  </a:cxn>
                  <a:cxn ang="0">
                    <a:pos x="139" y="917"/>
                  </a:cxn>
                  <a:cxn ang="0">
                    <a:pos x="126" y="898"/>
                  </a:cxn>
                  <a:cxn ang="0">
                    <a:pos x="115" y="879"/>
                  </a:cxn>
                  <a:cxn ang="0">
                    <a:pos x="106" y="858"/>
                  </a:cxn>
                  <a:cxn ang="0">
                    <a:pos x="100" y="836"/>
                  </a:cxn>
                  <a:cxn ang="0">
                    <a:pos x="94" y="812"/>
                  </a:cxn>
                  <a:cxn ang="0">
                    <a:pos x="90" y="762"/>
                  </a:cxn>
                </a:cxnLst>
                <a:rect l="0" t="0" r="r" b="b"/>
                <a:pathLst>
                  <a:path w="497" h="1003">
                    <a:moveTo>
                      <a:pt x="90" y="322"/>
                    </a:moveTo>
                    <a:lnTo>
                      <a:pt x="0" y="322"/>
                    </a:lnTo>
                    <a:lnTo>
                      <a:pt x="0" y="214"/>
                    </a:lnTo>
                    <a:lnTo>
                      <a:pt x="90" y="214"/>
                    </a:lnTo>
                    <a:lnTo>
                      <a:pt x="90" y="53"/>
                    </a:lnTo>
                    <a:lnTo>
                      <a:pt x="228" y="0"/>
                    </a:lnTo>
                    <a:lnTo>
                      <a:pt x="228" y="214"/>
                    </a:lnTo>
                    <a:lnTo>
                      <a:pt x="442" y="214"/>
                    </a:lnTo>
                    <a:lnTo>
                      <a:pt x="442" y="322"/>
                    </a:lnTo>
                    <a:lnTo>
                      <a:pt x="228" y="322"/>
                    </a:lnTo>
                    <a:lnTo>
                      <a:pt x="228" y="708"/>
                    </a:lnTo>
                    <a:lnTo>
                      <a:pt x="229" y="731"/>
                    </a:lnTo>
                    <a:lnTo>
                      <a:pt x="231" y="753"/>
                    </a:lnTo>
                    <a:lnTo>
                      <a:pt x="234" y="773"/>
                    </a:lnTo>
                    <a:lnTo>
                      <a:pt x="237" y="791"/>
                    </a:lnTo>
                    <a:lnTo>
                      <a:pt x="241" y="808"/>
                    </a:lnTo>
                    <a:lnTo>
                      <a:pt x="247" y="823"/>
                    </a:lnTo>
                    <a:lnTo>
                      <a:pt x="254" y="836"/>
                    </a:lnTo>
                    <a:lnTo>
                      <a:pt x="262" y="846"/>
                    </a:lnTo>
                    <a:lnTo>
                      <a:pt x="271" y="857"/>
                    </a:lnTo>
                    <a:lnTo>
                      <a:pt x="280" y="865"/>
                    </a:lnTo>
                    <a:lnTo>
                      <a:pt x="292" y="872"/>
                    </a:lnTo>
                    <a:lnTo>
                      <a:pt x="304" y="878"/>
                    </a:lnTo>
                    <a:lnTo>
                      <a:pt x="318" y="882"/>
                    </a:lnTo>
                    <a:lnTo>
                      <a:pt x="334" y="885"/>
                    </a:lnTo>
                    <a:lnTo>
                      <a:pt x="350" y="887"/>
                    </a:lnTo>
                    <a:lnTo>
                      <a:pt x="368" y="888"/>
                    </a:lnTo>
                    <a:lnTo>
                      <a:pt x="381" y="887"/>
                    </a:lnTo>
                    <a:lnTo>
                      <a:pt x="394" y="886"/>
                    </a:lnTo>
                    <a:lnTo>
                      <a:pt x="408" y="884"/>
                    </a:lnTo>
                    <a:lnTo>
                      <a:pt x="422" y="881"/>
                    </a:lnTo>
                    <a:lnTo>
                      <a:pt x="435" y="878"/>
                    </a:lnTo>
                    <a:lnTo>
                      <a:pt x="449" y="873"/>
                    </a:lnTo>
                    <a:lnTo>
                      <a:pt x="463" y="867"/>
                    </a:lnTo>
                    <a:lnTo>
                      <a:pt x="477" y="861"/>
                    </a:lnTo>
                    <a:lnTo>
                      <a:pt x="497" y="981"/>
                    </a:lnTo>
                    <a:lnTo>
                      <a:pt x="475" y="987"/>
                    </a:lnTo>
                    <a:lnTo>
                      <a:pt x="453" y="991"/>
                    </a:lnTo>
                    <a:lnTo>
                      <a:pt x="431" y="995"/>
                    </a:lnTo>
                    <a:lnTo>
                      <a:pt x="408" y="998"/>
                    </a:lnTo>
                    <a:lnTo>
                      <a:pt x="384" y="1000"/>
                    </a:lnTo>
                    <a:lnTo>
                      <a:pt x="359" y="1001"/>
                    </a:lnTo>
                    <a:lnTo>
                      <a:pt x="335" y="1002"/>
                    </a:lnTo>
                    <a:lnTo>
                      <a:pt x="310" y="1003"/>
                    </a:lnTo>
                    <a:lnTo>
                      <a:pt x="298" y="1003"/>
                    </a:lnTo>
                    <a:lnTo>
                      <a:pt x="286" y="1002"/>
                    </a:lnTo>
                    <a:lnTo>
                      <a:pt x="276" y="1001"/>
                    </a:lnTo>
                    <a:lnTo>
                      <a:pt x="265" y="999"/>
                    </a:lnTo>
                    <a:lnTo>
                      <a:pt x="255" y="996"/>
                    </a:lnTo>
                    <a:lnTo>
                      <a:pt x="244" y="994"/>
                    </a:lnTo>
                    <a:lnTo>
                      <a:pt x="235" y="990"/>
                    </a:lnTo>
                    <a:lnTo>
                      <a:pt x="224" y="987"/>
                    </a:lnTo>
                    <a:lnTo>
                      <a:pt x="215" y="981"/>
                    </a:lnTo>
                    <a:lnTo>
                      <a:pt x="205" y="976"/>
                    </a:lnTo>
                    <a:lnTo>
                      <a:pt x="197" y="971"/>
                    </a:lnTo>
                    <a:lnTo>
                      <a:pt x="187" y="964"/>
                    </a:lnTo>
                    <a:lnTo>
                      <a:pt x="179" y="958"/>
                    </a:lnTo>
                    <a:lnTo>
                      <a:pt x="170" y="951"/>
                    </a:lnTo>
                    <a:lnTo>
                      <a:pt x="162" y="943"/>
                    </a:lnTo>
                    <a:lnTo>
                      <a:pt x="153" y="935"/>
                    </a:lnTo>
                    <a:lnTo>
                      <a:pt x="146" y="926"/>
                    </a:lnTo>
                    <a:lnTo>
                      <a:pt x="139" y="917"/>
                    </a:lnTo>
                    <a:lnTo>
                      <a:pt x="132" y="907"/>
                    </a:lnTo>
                    <a:lnTo>
                      <a:pt x="126" y="898"/>
                    </a:lnTo>
                    <a:lnTo>
                      <a:pt x="121" y="888"/>
                    </a:lnTo>
                    <a:lnTo>
                      <a:pt x="115" y="879"/>
                    </a:lnTo>
                    <a:lnTo>
                      <a:pt x="110" y="868"/>
                    </a:lnTo>
                    <a:lnTo>
                      <a:pt x="106" y="858"/>
                    </a:lnTo>
                    <a:lnTo>
                      <a:pt x="103" y="846"/>
                    </a:lnTo>
                    <a:lnTo>
                      <a:pt x="100" y="836"/>
                    </a:lnTo>
                    <a:lnTo>
                      <a:pt x="96" y="824"/>
                    </a:lnTo>
                    <a:lnTo>
                      <a:pt x="94" y="812"/>
                    </a:lnTo>
                    <a:lnTo>
                      <a:pt x="91" y="787"/>
                    </a:lnTo>
                    <a:lnTo>
                      <a:pt x="90" y="762"/>
                    </a:lnTo>
                    <a:lnTo>
                      <a:pt x="90" y="322"/>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7" name="Freeform 13"/>
              <p:cNvSpPr>
                <a:spLocks noEditPoints="1"/>
              </p:cNvSpPr>
              <p:nvPr userDrawn="1"/>
            </p:nvSpPr>
            <p:spPr bwMode="gray">
              <a:xfrm>
                <a:off x="1196975" y="449263"/>
                <a:ext cx="47625" cy="188912"/>
              </a:xfrm>
              <a:custGeom>
                <a:avLst/>
                <a:gdLst/>
                <a:ahLst/>
                <a:cxnLst>
                  <a:cxn ang="0">
                    <a:pos x="190" y="0"/>
                  </a:cxn>
                  <a:cxn ang="0">
                    <a:pos x="207" y="3"/>
                  </a:cxn>
                  <a:cxn ang="0">
                    <a:pos x="222" y="10"/>
                  </a:cxn>
                  <a:cxn ang="0">
                    <a:pos x="236" y="19"/>
                  </a:cxn>
                  <a:cxn ang="0">
                    <a:pos x="248" y="31"/>
                  </a:cxn>
                  <a:cxn ang="0">
                    <a:pos x="257" y="45"/>
                  </a:cxn>
                  <a:cxn ang="0">
                    <a:pos x="263" y="59"/>
                  </a:cxn>
                  <a:cxn ang="0">
                    <a:pos x="266" y="75"/>
                  </a:cxn>
                  <a:cxn ang="0">
                    <a:pos x="266" y="93"/>
                  </a:cxn>
                  <a:cxn ang="0">
                    <a:pos x="263" y="109"/>
                  </a:cxn>
                  <a:cxn ang="0">
                    <a:pos x="257" y="124"/>
                  </a:cxn>
                  <a:cxn ang="0">
                    <a:pos x="248" y="137"/>
                  </a:cxn>
                  <a:cxn ang="0">
                    <a:pos x="236" y="150"/>
                  </a:cxn>
                  <a:cxn ang="0">
                    <a:pos x="222" y="160"/>
                  </a:cxn>
                  <a:cxn ang="0">
                    <a:pos x="207" y="166"/>
                  </a:cxn>
                  <a:cxn ang="0">
                    <a:pos x="190" y="168"/>
                  </a:cxn>
                  <a:cxn ang="0">
                    <a:pos x="173" y="168"/>
                  </a:cxn>
                  <a:cxn ang="0">
                    <a:pos x="158" y="166"/>
                  </a:cxn>
                  <a:cxn ang="0">
                    <a:pos x="143" y="160"/>
                  </a:cxn>
                  <a:cxn ang="0">
                    <a:pos x="129" y="150"/>
                  </a:cxn>
                  <a:cxn ang="0">
                    <a:pos x="117" y="137"/>
                  </a:cxn>
                  <a:cxn ang="0">
                    <a:pos x="108" y="124"/>
                  </a:cxn>
                  <a:cxn ang="0">
                    <a:pos x="102" y="109"/>
                  </a:cxn>
                  <a:cxn ang="0">
                    <a:pos x="98" y="93"/>
                  </a:cxn>
                  <a:cxn ang="0">
                    <a:pos x="98" y="75"/>
                  </a:cxn>
                  <a:cxn ang="0">
                    <a:pos x="102" y="59"/>
                  </a:cxn>
                  <a:cxn ang="0">
                    <a:pos x="108" y="45"/>
                  </a:cxn>
                  <a:cxn ang="0">
                    <a:pos x="116" y="31"/>
                  </a:cxn>
                  <a:cxn ang="0">
                    <a:pos x="129" y="19"/>
                  </a:cxn>
                  <a:cxn ang="0">
                    <a:pos x="143" y="10"/>
                  </a:cxn>
                  <a:cxn ang="0">
                    <a:pos x="158" y="3"/>
                  </a:cxn>
                  <a:cxn ang="0">
                    <a:pos x="173" y="0"/>
                  </a:cxn>
                  <a:cxn ang="0">
                    <a:pos x="106" y="1065"/>
                  </a:cxn>
                  <a:cxn ang="0">
                    <a:pos x="0" y="406"/>
                  </a:cxn>
                  <a:cxn ang="0">
                    <a:pos x="244" y="291"/>
                  </a:cxn>
                  <a:cxn ang="0">
                    <a:pos x="106" y="1065"/>
                  </a:cxn>
                </a:cxnLst>
                <a:rect l="0" t="0" r="r" b="b"/>
                <a:pathLst>
                  <a:path w="267" h="1065">
                    <a:moveTo>
                      <a:pt x="182" y="0"/>
                    </a:moveTo>
                    <a:lnTo>
                      <a:pt x="190" y="0"/>
                    </a:lnTo>
                    <a:lnTo>
                      <a:pt x="199" y="1"/>
                    </a:lnTo>
                    <a:lnTo>
                      <a:pt x="207" y="3"/>
                    </a:lnTo>
                    <a:lnTo>
                      <a:pt x="215" y="7"/>
                    </a:lnTo>
                    <a:lnTo>
                      <a:pt x="222" y="10"/>
                    </a:lnTo>
                    <a:lnTo>
                      <a:pt x="229" y="14"/>
                    </a:lnTo>
                    <a:lnTo>
                      <a:pt x="236" y="19"/>
                    </a:lnTo>
                    <a:lnTo>
                      <a:pt x="242" y="25"/>
                    </a:lnTo>
                    <a:lnTo>
                      <a:pt x="248" y="31"/>
                    </a:lnTo>
                    <a:lnTo>
                      <a:pt x="252" y="38"/>
                    </a:lnTo>
                    <a:lnTo>
                      <a:pt x="257" y="45"/>
                    </a:lnTo>
                    <a:lnTo>
                      <a:pt x="261" y="52"/>
                    </a:lnTo>
                    <a:lnTo>
                      <a:pt x="263" y="59"/>
                    </a:lnTo>
                    <a:lnTo>
                      <a:pt x="265" y="68"/>
                    </a:lnTo>
                    <a:lnTo>
                      <a:pt x="266" y="75"/>
                    </a:lnTo>
                    <a:lnTo>
                      <a:pt x="267" y="84"/>
                    </a:lnTo>
                    <a:lnTo>
                      <a:pt x="266" y="93"/>
                    </a:lnTo>
                    <a:lnTo>
                      <a:pt x="265" y="102"/>
                    </a:lnTo>
                    <a:lnTo>
                      <a:pt x="263" y="109"/>
                    </a:lnTo>
                    <a:lnTo>
                      <a:pt x="261" y="116"/>
                    </a:lnTo>
                    <a:lnTo>
                      <a:pt x="257" y="124"/>
                    </a:lnTo>
                    <a:lnTo>
                      <a:pt x="252" y="131"/>
                    </a:lnTo>
                    <a:lnTo>
                      <a:pt x="248" y="137"/>
                    </a:lnTo>
                    <a:lnTo>
                      <a:pt x="242" y="144"/>
                    </a:lnTo>
                    <a:lnTo>
                      <a:pt x="236" y="150"/>
                    </a:lnTo>
                    <a:lnTo>
                      <a:pt x="229" y="155"/>
                    </a:lnTo>
                    <a:lnTo>
                      <a:pt x="222" y="160"/>
                    </a:lnTo>
                    <a:lnTo>
                      <a:pt x="215" y="163"/>
                    </a:lnTo>
                    <a:lnTo>
                      <a:pt x="207" y="166"/>
                    </a:lnTo>
                    <a:lnTo>
                      <a:pt x="199" y="167"/>
                    </a:lnTo>
                    <a:lnTo>
                      <a:pt x="190" y="168"/>
                    </a:lnTo>
                    <a:lnTo>
                      <a:pt x="182" y="169"/>
                    </a:lnTo>
                    <a:lnTo>
                      <a:pt x="173" y="168"/>
                    </a:lnTo>
                    <a:lnTo>
                      <a:pt x="165" y="167"/>
                    </a:lnTo>
                    <a:lnTo>
                      <a:pt x="158" y="166"/>
                    </a:lnTo>
                    <a:lnTo>
                      <a:pt x="150" y="163"/>
                    </a:lnTo>
                    <a:lnTo>
                      <a:pt x="143" y="160"/>
                    </a:lnTo>
                    <a:lnTo>
                      <a:pt x="135" y="155"/>
                    </a:lnTo>
                    <a:lnTo>
                      <a:pt x="129" y="150"/>
                    </a:lnTo>
                    <a:lnTo>
                      <a:pt x="123" y="144"/>
                    </a:lnTo>
                    <a:lnTo>
                      <a:pt x="117" y="137"/>
                    </a:lnTo>
                    <a:lnTo>
                      <a:pt x="112" y="131"/>
                    </a:lnTo>
                    <a:lnTo>
                      <a:pt x="108" y="124"/>
                    </a:lnTo>
                    <a:lnTo>
                      <a:pt x="104" y="116"/>
                    </a:lnTo>
                    <a:lnTo>
                      <a:pt x="102" y="109"/>
                    </a:lnTo>
                    <a:lnTo>
                      <a:pt x="99" y="102"/>
                    </a:lnTo>
                    <a:lnTo>
                      <a:pt x="98" y="93"/>
                    </a:lnTo>
                    <a:lnTo>
                      <a:pt x="98" y="84"/>
                    </a:lnTo>
                    <a:lnTo>
                      <a:pt x="98" y="75"/>
                    </a:lnTo>
                    <a:lnTo>
                      <a:pt x="99" y="67"/>
                    </a:lnTo>
                    <a:lnTo>
                      <a:pt x="102" y="59"/>
                    </a:lnTo>
                    <a:lnTo>
                      <a:pt x="104" y="52"/>
                    </a:lnTo>
                    <a:lnTo>
                      <a:pt x="108" y="45"/>
                    </a:lnTo>
                    <a:lnTo>
                      <a:pt x="112" y="37"/>
                    </a:lnTo>
                    <a:lnTo>
                      <a:pt x="116" y="31"/>
                    </a:lnTo>
                    <a:lnTo>
                      <a:pt x="123" y="25"/>
                    </a:lnTo>
                    <a:lnTo>
                      <a:pt x="129" y="19"/>
                    </a:lnTo>
                    <a:lnTo>
                      <a:pt x="135" y="14"/>
                    </a:lnTo>
                    <a:lnTo>
                      <a:pt x="143" y="10"/>
                    </a:lnTo>
                    <a:lnTo>
                      <a:pt x="149" y="7"/>
                    </a:lnTo>
                    <a:lnTo>
                      <a:pt x="158" y="3"/>
                    </a:lnTo>
                    <a:lnTo>
                      <a:pt x="165" y="1"/>
                    </a:lnTo>
                    <a:lnTo>
                      <a:pt x="173" y="0"/>
                    </a:lnTo>
                    <a:lnTo>
                      <a:pt x="182" y="0"/>
                    </a:lnTo>
                    <a:close/>
                    <a:moveTo>
                      <a:pt x="106" y="1065"/>
                    </a:moveTo>
                    <a:lnTo>
                      <a:pt x="106" y="406"/>
                    </a:lnTo>
                    <a:lnTo>
                      <a:pt x="0" y="406"/>
                    </a:lnTo>
                    <a:lnTo>
                      <a:pt x="0" y="291"/>
                    </a:lnTo>
                    <a:lnTo>
                      <a:pt x="244" y="291"/>
                    </a:lnTo>
                    <a:lnTo>
                      <a:pt x="244" y="1065"/>
                    </a:lnTo>
                    <a:lnTo>
                      <a:pt x="106" y="10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8" name="Freeform 14"/>
              <p:cNvSpPr>
                <a:spLocks/>
              </p:cNvSpPr>
              <p:nvPr userDrawn="1"/>
            </p:nvSpPr>
            <p:spPr bwMode="gray">
              <a:xfrm>
                <a:off x="1279525" y="498475"/>
                <a:ext cx="182563" cy="139700"/>
              </a:xfrm>
              <a:custGeom>
                <a:avLst/>
                <a:gdLst/>
                <a:ahLst/>
                <a:cxnLst>
                  <a:cxn ang="0">
                    <a:pos x="894" y="275"/>
                  </a:cxn>
                  <a:cxn ang="0">
                    <a:pos x="885" y="217"/>
                  </a:cxn>
                  <a:cxn ang="0">
                    <a:pos x="865" y="173"/>
                  </a:cxn>
                  <a:cxn ang="0">
                    <a:pos x="833" y="140"/>
                  </a:cxn>
                  <a:cxn ang="0">
                    <a:pos x="791" y="121"/>
                  </a:cxn>
                  <a:cxn ang="0">
                    <a:pos x="737" y="115"/>
                  </a:cxn>
                  <a:cxn ang="0">
                    <a:pos x="701" y="119"/>
                  </a:cxn>
                  <a:cxn ang="0">
                    <a:pos x="666" y="131"/>
                  </a:cxn>
                  <a:cxn ang="0">
                    <a:pos x="635" y="153"/>
                  </a:cxn>
                  <a:cxn ang="0">
                    <a:pos x="608" y="178"/>
                  </a:cxn>
                  <a:cxn ang="0">
                    <a:pos x="590" y="205"/>
                  </a:cxn>
                  <a:cxn ang="0">
                    <a:pos x="448" y="788"/>
                  </a:cxn>
                  <a:cxn ang="0">
                    <a:pos x="445" y="211"/>
                  </a:cxn>
                  <a:cxn ang="0">
                    <a:pos x="431" y="176"/>
                  </a:cxn>
                  <a:cxn ang="0">
                    <a:pos x="405" y="147"/>
                  </a:cxn>
                  <a:cxn ang="0">
                    <a:pos x="369" y="127"/>
                  </a:cxn>
                  <a:cxn ang="0">
                    <a:pos x="326" y="117"/>
                  </a:cxn>
                  <a:cxn ang="0">
                    <a:pos x="281" y="115"/>
                  </a:cxn>
                  <a:cxn ang="0">
                    <a:pos x="250" y="122"/>
                  </a:cxn>
                  <a:cxn ang="0">
                    <a:pos x="216" y="139"/>
                  </a:cxn>
                  <a:cxn ang="0">
                    <a:pos x="183" y="162"/>
                  </a:cxn>
                  <a:cxn ang="0">
                    <a:pos x="157" y="188"/>
                  </a:cxn>
                  <a:cxn ang="0">
                    <a:pos x="139" y="216"/>
                  </a:cxn>
                  <a:cxn ang="0">
                    <a:pos x="0" y="14"/>
                  </a:cxn>
                  <a:cxn ang="0">
                    <a:pos x="146" y="90"/>
                  </a:cxn>
                  <a:cxn ang="0">
                    <a:pos x="178" y="58"/>
                  </a:cxn>
                  <a:cxn ang="0">
                    <a:pos x="213" y="32"/>
                  </a:cxn>
                  <a:cxn ang="0">
                    <a:pos x="251" y="14"/>
                  </a:cxn>
                  <a:cxn ang="0">
                    <a:pos x="291" y="3"/>
                  </a:cxn>
                  <a:cxn ang="0">
                    <a:pos x="334" y="0"/>
                  </a:cxn>
                  <a:cxn ang="0">
                    <a:pos x="393" y="3"/>
                  </a:cxn>
                  <a:cxn ang="0">
                    <a:pos x="445" y="14"/>
                  </a:cxn>
                  <a:cxn ang="0">
                    <a:pos x="489" y="32"/>
                  </a:cxn>
                  <a:cxn ang="0">
                    <a:pos x="527" y="58"/>
                  </a:cxn>
                  <a:cxn ang="0">
                    <a:pos x="558" y="90"/>
                  </a:cxn>
                  <a:cxn ang="0">
                    <a:pos x="581" y="82"/>
                  </a:cxn>
                  <a:cxn ang="0">
                    <a:pos x="610" y="53"/>
                  </a:cxn>
                  <a:cxn ang="0">
                    <a:pos x="653" y="29"/>
                  </a:cxn>
                  <a:cxn ang="0">
                    <a:pos x="700" y="11"/>
                  </a:cxn>
                  <a:cxn ang="0">
                    <a:pos x="749" y="2"/>
                  </a:cxn>
                  <a:cxn ang="0">
                    <a:pos x="796" y="0"/>
                  </a:cxn>
                  <a:cxn ang="0">
                    <a:pos x="838" y="4"/>
                  </a:cxn>
                  <a:cxn ang="0">
                    <a:pos x="876" y="13"/>
                  </a:cxn>
                  <a:cxn ang="0">
                    <a:pos x="910" y="27"/>
                  </a:cxn>
                  <a:cxn ang="0">
                    <a:pos x="941" y="46"/>
                  </a:cxn>
                  <a:cxn ang="0">
                    <a:pos x="967" y="70"/>
                  </a:cxn>
                  <a:cxn ang="0">
                    <a:pos x="989" y="99"/>
                  </a:cxn>
                  <a:cxn ang="0">
                    <a:pos x="1007" y="131"/>
                  </a:cxn>
                  <a:cxn ang="0">
                    <a:pos x="1020" y="168"/>
                  </a:cxn>
                  <a:cxn ang="0">
                    <a:pos x="1029" y="210"/>
                  </a:cxn>
                  <a:cxn ang="0">
                    <a:pos x="1033" y="255"/>
                  </a:cxn>
                  <a:cxn ang="0">
                    <a:pos x="894" y="788"/>
                  </a:cxn>
                </a:cxnLst>
                <a:rect l="0" t="0" r="r" b="b"/>
                <a:pathLst>
                  <a:path w="1033" h="788">
                    <a:moveTo>
                      <a:pt x="894" y="788"/>
                    </a:moveTo>
                    <a:lnTo>
                      <a:pt x="894" y="297"/>
                    </a:lnTo>
                    <a:lnTo>
                      <a:pt x="894" y="275"/>
                    </a:lnTo>
                    <a:lnTo>
                      <a:pt x="892" y="255"/>
                    </a:lnTo>
                    <a:lnTo>
                      <a:pt x="889" y="235"/>
                    </a:lnTo>
                    <a:lnTo>
                      <a:pt x="885" y="217"/>
                    </a:lnTo>
                    <a:lnTo>
                      <a:pt x="880" y="201"/>
                    </a:lnTo>
                    <a:lnTo>
                      <a:pt x="872" y="186"/>
                    </a:lnTo>
                    <a:lnTo>
                      <a:pt x="865" y="173"/>
                    </a:lnTo>
                    <a:lnTo>
                      <a:pt x="855" y="160"/>
                    </a:lnTo>
                    <a:lnTo>
                      <a:pt x="845" y="149"/>
                    </a:lnTo>
                    <a:lnTo>
                      <a:pt x="833" y="140"/>
                    </a:lnTo>
                    <a:lnTo>
                      <a:pt x="820" y="133"/>
                    </a:lnTo>
                    <a:lnTo>
                      <a:pt x="807" y="126"/>
                    </a:lnTo>
                    <a:lnTo>
                      <a:pt x="791" y="121"/>
                    </a:lnTo>
                    <a:lnTo>
                      <a:pt x="774" y="118"/>
                    </a:lnTo>
                    <a:lnTo>
                      <a:pt x="756" y="116"/>
                    </a:lnTo>
                    <a:lnTo>
                      <a:pt x="737" y="115"/>
                    </a:lnTo>
                    <a:lnTo>
                      <a:pt x="725" y="115"/>
                    </a:lnTo>
                    <a:lnTo>
                      <a:pt x="713" y="117"/>
                    </a:lnTo>
                    <a:lnTo>
                      <a:pt x="701" y="119"/>
                    </a:lnTo>
                    <a:lnTo>
                      <a:pt x="690" y="122"/>
                    </a:lnTo>
                    <a:lnTo>
                      <a:pt x="678" y="126"/>
                    </a:lnTo>
                    <a:lnTo>
                      <a:pt x="666" y="131"/>
                    </a:lnTo>
                    <a:lnTo>
                      <a:pt x="656" y="138"/>
                    </a:lnTo>
                    <a:lnTo>
                      <a:pt x="644" y="145"/>
                    </a:lnTo>
                    <a:lnTo>
                      <a:pt x="635" y="153"/>
                    </a:lnTo>
                    <a:lnTo>
                      <a:pt x="625" y="161"/>
                    </a:lnTo>
                    <a:lnTo>
                      <a:pt x="616" y="169"/>
                    </a:lnTo>
                    <a:lnTo>
                      <a:pt x="608" y="178"/>
                    </a:lnTo>
                    <a:lnTo>
                      <a:pt x="602" y="186"/>
                    </a:lnTo>
                    <a:lnTo>
                      <a:pt x="596" y="196"/>
                    </a:lnTo>
                    <a:lnTo>
                      <a:pt x="590" y="205"/>
                    </a:lnTo>
                    <a:lnTo>
                      <a:pt x="586" y="215"/>
                    </a:lnTo>
                    <a:lnTo>
                      <a:pt x="586" y="788"/>
                    </a:lnTo>
                    <a:lnTo>
                      <a:pt x="448" y="788"/>
                    </a:lnTo>
                    <a:lnTo>
                      <a:pt x="448" y="237"/>
                    </a:lnTo>
                    <a:lnTo>
                      <a:pt x="447" y="223"/>
                    </a:lnTo>
                    <a:lnTo>
                      <a:pt x="445" y="211"/>
                    </a:lnTo>
                    <a:lnTo>
                      <a:pt x="442" y="198"/>
                    </a:lnTo>
                    <a:lnTo>
                      <a:pt x="437" y="186"/>
                    </a:lnTo>
                    <a:lnTo>
                      <a:pt x="431" y="176"/>
                    </a:lnTo>
                    <a:lnTo>
                      <a:pt x="424" y="165"/>
                    </a:lnTo>
                    <a:lnTo>
                      <a:pt x="415" y="156"/>
                    </a:lnTo>
                    <a:lnTo>
                      <a:pt x="405" y="147"/>
                    </a:lnTo>
                    <a:lnTo>
                      <a:pt x="394" y="140"/>
                    </a:lnTo>
                    <a:lnTo>
                      <a:pt x="381" y="133"/>
                    </a:lnTo>
                    <a:lnTo>
                      <a:pt x="369" y="127"/>
                    </a:lnTo>
                    <a:lnTo>
                      <a:pt x="355" y="123"/>
                    </a:lnTo>
                    <a:lnTo>
                      <a:pt x="340" y="119"/>
                    </a:lnTo>
                    <a:lnTo>
                      <a:pt x="326" y="117"/>
                    </a:lnTo>
                    <a:lnTo>
                      <a:pt x="309" y="115"/>
                    </a:lnTo>
                    <a:lnTo>
                      <a:pt x="292" y="115"/>
                    </a:lnTo>
                    <a:lnTo>
                      <a:pt x="281" y="115"/>
                    </a:lnTo>
                    <a:lnTo>
                      <a:pt x="271" y="117"/>
                    </a:lnTo>
                    <a:lnTo>
                      <a:pt x="260" y="119"/>
                    </a:lnTo>
                    <a:lnTo>
                      <a:pt x="250" y="122"/>
                    </a:lnTo>
                    <a:lnTo>
                      <a:pt x="238" y="127"/>
                    </a:lnTo>
                    <a:lnTo>
                      <a:pt x="227" y="133"/>
                    </a:lnTo>
                    <a:lnTo>
                      <a:pt x="216" y="139"/>
                    </a:lnTo>
                    <a:lnTo>
                      <a:pt x="204" y="146"/>
                    </a:lnTo>
                    <a:lnTo>
                      <a:pt x="194" y="155"/>
                    </a:lnTo>
                    <a:lnTo>
                      <a:pt x="183" y="162"/>
                    </a:lnTo>
                    <a:lnTo>
                      <a:pt x="174" y="171"/>
                    </a:lnTo>
                    <a:lnTo>
                      <a:pt x="165" y="180"/>
                    </a:lnTo>
                    <a:lnTo>
                      <a:pt x="157" y="188"/>
                    </a:lnTo>
                    <a:lnTo>
                      <a:pt x="150" y="197"/>
                    </a:lnTo>
                    <a:lnTo>
                      <a:pt x="144" y="206"/>
                    </a:lnTo>
                    <a:lnTo>
                      <a:pt x="139" y="216"/>
                    </a:lnTo>
                    <a:lnTo>
                      <a:pt x="139" y="788"/>
                    </a:lnTo>
                    <a:lnTo>
                      <a:pt x="0" y="788"/>
                    </a:lnTo>
                    <a:lnTo>
                      <a:pt x="0" y="14"/>
                    </a:lnTo>
                    <a:lnTo>
                      <a:pt x="90" y="14"/>
                    </a:lnTo>
                    <a:lnTo>
                      <a:pt x="136" y="103"/>
                    </a:lnTo>
                    <a:lnTo>
                      <a:pt x="146" y="90"/>
                    </a:lnTo>
                    <a:lnTo>
                      <a:pt x="156" y="79"/>
                    </a:lnTo>
                    <a:lnTo>
                      <a:pt x="167" y="68"/>
                    </a:lnTo>
                    <a:lnTo>
                      <a:pt x="178" y="58"/>
                    </a:lnTo>
                    <a:lnTo>
                      <a:pt x="189" y="48"/>
                    </a:lnTo>
                    <a:lnTo>
                      <a:pt x="201" y="40"/>
                    </a:lnTo>
                    <a:lnTo>
                      <a:pt x="213" y="32"/>
                    </a:lnTo>
                    <a:lnTo>
                      <a:pt x="225" y="25"/>
                    </a:lnTo>
                    <a:lnTo>
                      <a:pt x="238" y="20"/>
                    </a:lnTo>
                    <a:lnTo>
                      <a:pt x="251" y="14"/>
                    </a:lnTo>
                    <a:lnTo>
                      <a:pt x="263" y="9"/>
                    </a:lnTo>
                    <a:lnTo>
                      <a:pt x="277" y="6"/>
                    </a:lnTo>
                    <a:lnTo>
                      <a:pt x="291" y="3"/>
                    </a:lnTo>
                    <a:lnTo>
                      <a:pt x="305" y="1"/>
                    </a:lnTo>
                    <a:lnTo>
                      <a:pt x="319" y="0"/>
                    </a:lnTo>
                    <a:lnTo>
                      <a:pt x="334" y="0"/>
                    </a:lnTo>
                    <a:lnTo>
                      <a:pt x="355" y="0"/>
                    </a:lnTo>
                    <a:lnTo>
                      <a:pt x="374" y="1"/>
                    </a:lnTo>
                    <a:lnTo>
                      <a:pt x="393" y="3"/>
                    </a:lnTo>
                    <a:lnTo>
                      <a:pt x="411" y="6"/>
                    </a:lnTo>
                    <a:lnTo>
                      <a:pt x="428" y="9"/>
                    </a:lnTo>
                    <a:lnTo>
                      <a:pt x="445" y="14"/>
                    </a:lnTo>
                    <a:lnTo>
                      <a:pt x="461" y="20"/>
                    </a:lnTo>
                    <a:lnTo>
                      <a:pt x="475" y="25"/>
                    </a:lnTo>
                    <a:lnTo>
                      <a:pt x="489" y="32"/>
                    </a:lnTo>
                    <a:lnTo>
                      <a:pt x="503" y="40"/>
                    </a:lnTo>
                    <a:lnTo>
                      <a:pt x="515" y="48"/>
                    </a:lnTo>
                    <a:lnTo>
                      <a:pt x="527" y="58"/>
                    </a:lnTo>
                    <a:lnTo>
                      <a:pt x="539" y="68"/>
                    </a:lnTo>
                    <a:lnTo>
                      <a:pt x="548" y="79"/>
                    </a:lnTo>
                    <a:lnTo>
                      <a:pt x="558" y="90"/>
                    </a:lnTo>
                    <a:lnTo>
                      <a:pt x="567" y="103"/>
                    </a:lnTo>
                    <a:lnTo>
                      <a:pt x="573" y="92"/>
                    </a:lnTo>
                    <a:lnTo>
                      <a:pt x="581" y="82"/>
                    </a:lnTo>
                    <a:lnTo>
                      <a:pt x="589" y="71"/>
                    </a:lnTo>
                    <a:lnTo>
                      <a:pt x="600" y="62"/>
                    </a:lnTo>
                    <a:lnTo>
                      <a:pt x="610" y="53"/>
                    </a:lnTo>
                    <a:lnTo>
                      <a:pt x="623" y="45"/>
                    </a:lnTo>
                    <a:lnTo>
                      <a:pt x="638" y="37"/>
                    </a:lnTo>
                    <a:lnTo>
                      <a:pt x="653" y="29"/>
                    </a:lnTo>
                    <a:lnTo>
                      <a:pt x="668" y="22"/>
                    </a:lnTo>
                    <a:lnTo>
                      <a:pt x="684" y="17"/>
                    </a:lnTo>
                    <a:lnTo>
                      <a:pt x="700" y="11"/>
                    </a:lnTo>
                    <a:lnTo>
                      <a:pt x="716" y="7"/>
                    </a:lnTo>
                    <a:lnTo>
                      <a:pt x="732" y="4"/>
                    </a:lnTo>
                    <a:lnTo>
                      <a:pt x="749" y="2"/>
                    </a:lnTo>
                    <a:lnTo>
                      <a:pt x="764" y="0"/>
                    </a:lnTo>
                    <a:lnTo>
                      <a:pt x="781" y="0"/>
                    </a:lnTo>
                    <a:lnTo>
                      <a:pt x="796" y="0"/>
                    </a:lnTo>
                    <a:lnTo>
                      <a:pt x="811" y="1"/>
                    </a:lnTo>
                    <a:lnTo>
                      <a:pt x="825" y="2"/>
                    </a:lnTo>
                    <a:lnTo>
                      <a:pt x="838" y="4"/>
                    </a:lnTo>
                    <a:lnTo>
                      <a:pt x="851" y="6"/>
                    </a:lnTo>
                    <a:lnTo>
                      <a:pt x="864" y="9"/>
                    </a:lnTo>
                    <a:lnTo>
                      <a:pt x="876" y="13"/>
                    </a:lnTo>
                    <a:lnTo>
                      <a:pt x="888" y="18"/>
                    </a:lnTo>
                    <a:lnTo>
                      <a:pt x="900" y="22"/>
                    </a:lnTo>
                    <a:lnTo>
                      <a:pt x="910" y="27"/>
                    </a:lnTo>
                    <a:lnTo>
                      <a:pt x="921" y="33"/>
                    </a:lnTo>
                    <a:lnTo>
                      <a:pt x="931" y="40"/>
                    </a:lnTo>
                    <a:lnTo>
                      <a:pt x="941" y="46"/>
                    </a:lnTo>
                    <a:lnTo>
                      <a:pt x="950" y="53"/>
                    </a:lnTo>
                    <a:lnTo>
                      <a:pt x="959" y="62"/>
                    </a:lnTo>
                    <a:lnTo>
                      <a:pt x="967" y="70"/>
                    </a:lnTo>
                    <a:lnTo>
                      <a:pt x="976" y="80"/>
                    </a:lnTo>
                    <a:lnTo>
                      <a:pt x="983" y="89"/>
                    </a:lnTo>
                    <a:lnTo>
                      <a:pt x="989" y="99"/>
                    </a:lnTo>
                    <a:lnTo>
                      <a:pt x="996" y="109"/>
                    </a:lnTo>
                    <a:lnTo>
                      <a:pt x="1002" y="121"/>
                    </a:lnTo>
                    <a:lnTo>
                      <a:pt x="1007" y="131"/>
                    </a:lnTo>
                    <a:lnTo>
                      <a:pt x="1012" y="144"/>
                    </a:lnTo>
                    <a:lnTo>
                      <a:pt x="1017" y="156"/>
                    </a:lnTo>
                    <a:lnTo>
                      <a:pt x="1020" y="168"/>
                    </a:lnTo>
                    <a:lnTo>
                      <a:pt x="1024" y="182"/>
                    </a:lnTo>
                    <a:lnTo>
                      <a:pt x="1026" y="196"/>
                    </a:lnTo>
                    <a:lnTo>
                      <a:pt x="1029" y="210"/>
                    </a:lnTo>
                    <a:lnTo>
                      <a:pt x="1030" y="224"/>
                    </a:lnTo>
                    <a:lnTo>
                      <a:pt x="1031" y="239"/>
                    </a:lnTo>
                    <a:lnTo>
                      <a:pt x="1033" y="255"/>
                    </a:lnTo>
                    <a:lnTo>
                      <a:pt x="1033" y="271"/>
                    </a:lnTo>
                    <a:lnTo>
                      <a:pt x="1033" y="788"/>
                    </a:lnTo>
                    <a:lnTo>
                      <a:pt x="894"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9" name="Freeform 15"/>
              <p:cNvSpPr>
                <a:spLocks noEditPoints="1"/>
              </p:cNvSpPr>
              <p:nvPr userDrawn="1"/>
            </p:nvSpPr>
            <p:spPr bwMode="gray">
              <a:xfrm>
                <a:off x="1487488" y="498475"/>
                <a:ext cx="125413" cy="141287"/>
              </a:xfrm>
              <a:custGeom>
                <a:avLst/>
                <a:gdLst/>
                <a:ahLst/>
                <a:cxnLst>
                  <a:cxn ang="0">
                    <a:pos x="556" y="221"/>
                  </a:cxn>
                  <a:cxn ang="0">
                    <a:pos x="575" y="294"/>
                  </a:cxn>
                  <a:cxn ang="0">
                    <a:pos x="155" y="274"/>
                  </a:cxn>
                  <a:cxn ang="0">
                    <a:pos x="189" y="203"/>
                  </a:cxn>
                  <a:cxn ang="0">
                    <a:pos x="248" y="147"/>
                  </a:cxn>
                  <a:cxn ang="0">
                    <a:pos x="325" y="118"/>
                  </a:cxn>
                  <a:cxn ang="0">
                    <a:pos x="416" y="119"/>
                  </a:cxn>
                  <a:cxn ang="0">
                    <a:pos x="476" y="138"/>
                  </a:cxn>
                  <a:cxn ang="0">
                    <a:pos x="510" y="161"/>
                  </a:cxn>
                  <a:cxn ang="0">
                    <a:pos x="712" y="312"/>
                  </a:cxn>
                  <a:cxn ang="0">
                    <a:pos x="704" y="243"/>
                  </a:cxn>
                  <a:cxn ang="0">
                    <a:pos x="684" y="182"/>
                  </a:cxn>
                  <a:cxn ang="0">
                    <a:pos x="652" y="128"/>
                  </a:cxn>
                  <a:cxn ang="0">
                    <a:pos x="610" y="81"/>
                  </a:cxn>
                  <a:cxn ang="0">
                    <a:pos x="556" y="44"/>
                  </a:cxn>
                  <a:cxn ang="0">
                    <a:pos x="494" y="18"/>
                  </a:cxn>
                  <a:cxn ang="0">
                    <a:pos x="422" y="3"/>
                  </a:cxn>
                  <a:cxn ang="0">
                    <a:pos x="345" y="0"/>
                  </a:cxn>
                  <a:cxn ang="0">
                    <a:pos x="278" y="9"/>
                  </a:cxn>
                  <a:cxn ang="0">
                    <a:pos x="215" y="32"/>
                  </a:cxn>
                  <a:cxn ang="0">
                    <a:pos x="157" y="68"/>
                  </a:cxn>
                  <a:cxn ang="0">
                    <a:pos x="102" y="118"/>
                  </a:cxn>
                  <a:cxn ang="0">
                    <a:pos x="55" y="183"/>
                  </a:cxn>
                  <a:cxn ang="0">
                    <a:pos x="22" y="257"/>
                  </a:cxn>
                  <a:cxn ang="0">
                    <a:pos x="4" y="341"/>
                  </a:cxn>
                  <a:cxn ang="0">
                    <a:pos x="1" y="433"/>
                  </a:cxn>
                  <a:cxn ang="0">
                    <a:pos x="12" y="519"/>
                  </a:cxn>
                  <a:cxn ang="0">
                    <a:pos x="36" y="595"/>
                  </a:cxn>
                  <a:cxn ang="0">
                    <a:pos x="75" y="660"/>
                  </a:cxn>
                  <a:cxn ang="0">
                    <a:pos x="127" y="716"/>
                  </a:cxn>
                  <a:cxn ang="0">
                    <a:pos x="182" y="756"/>
                  </a:cxn>
                  <a:cxn ang="0">
                    <a:pos x="242" y="784"/>
                  </a:cxn>
                  <a:cxn ang="0">
                    <a:pos x="308" y="799"/>
                  </a:cxn>
                  <a:cxn ang="0">
                    <a:pos x="386" y="802"/>
                  </a:cxn>
                  <a:cxn ang="0">
                    <a:pos x="480" y="792"/>
                  </a:cxn>
                  <a:cxn ang="0">
                    <a:pos x="560" y="768"/>
                  </a:cxn>
                  <a:cxn ang="0">
                    <a:pos x="613" y="741"/>
                  </a:cxn>
                  <a:cxn ang="0">
                    <a:pos x="584" y="619"/>
                  </a:cxn>
                  <a:cxn ang="0">
                    <a:pos x="542" y="649"/>
                  </a:cxn>
                  <a:cxn ang="0">
                    <a:pos x="495" y="670"/>
                  </a:cxn>
                  <a:cxn ang="0">
                    <a:pos x="444" y="684"/>
                  </a:cxn>
                  <a:cxn ang="0">
                    <a:pos x="387" y="688"/>
                  </a:cxn>
                  <a:cxn ang="0">
                    <a:pos x="316" y="679"/>
                  </a:cxn>
                  <a:cxn ang="0">
                    <a:pos x="273" y="663"/>
                  </a:cxn>
                  <a:cxn ang="0">
                    <a:pos x="235" y="639"/>
                  </a:cxn>
                  <a:cxn ang="0">
                    <a:pos x="202" y="605"/>
                  </a:cxn>
                  <a:cxn ang="0">
                    <a:pos x="173" y="560"/>
                  </a:cxn>
                  <a:cxn ang="0">
                    <a:pos x="155" y="507"/>
                  </a:cxn>
                  <a:cxn ang="0">
                    <a:pos x="146" y="447"/>
                  </a:cxn>
                  <a:cxn ang="0">
                    <a:pos x="706" y="394"/>
                  </a:cxn>
                </a:cxnLst>
                <a:rect l="0" t="0" r="r" b="b"/>
                <a:pathLst>
                  <a:path w="712" h="803">
                    <a:moveTo>
                      <a:pt x="525" y="175"/>
                    </a:moveTo>
                    <a:lnTo>
                      <a:pt x="536" y="190"/>
                    </a:lnTo>
                    <a:lnTo>
                      <a:pt x="547" y="204"/>
                    </a:lnTo>
                    <a:lnTo>
                      <a:pt x="556" y="221"/>
                    </a:lnTo>
                    <a:lnTo>
                      <a:pt x="564" y="238"/>
                    </a:lnTo>
                    <a:lnTo>
                      <a:pt x="569" y="256"/>
                    </a:lnTo>
                    <a:lnTo>
                      <a:pt x="573" y="274"/>
                    </a:lnTo>
                    <a:lnTo>
                      <a:pt x="575" y="294"/>
                    </a:lnTo>
                    <a:lnTo>
                      <a:pt x="576" y="314"/>
                    </a:lnTo>
                    <a:lnTo>
                      <a:pt x="149" y="314"/>
                    </a:lnTo>
                    <a:lnTo>
                      <a:pt x="151" y="293"/>
                    </a:lnTo>
                    <a:lnTo>
                      <a:pt x="155" y="274"/>
                    </a:lnTo>
                    <a:lnTo>
                      <a:pt x="162" y="255"/>
                    </a:lnTo>
                    <a:lnTo>
                      <a:pt x="169" y="237"/>
                    </a:lnTo>
                    <a:lnTo>
                      <a:pt x="178" y="220"/>
                    </a:lnTo>
                    <a:lnTo>
                      <a:pt x="189" y="203"/>
                    </a:lnTo>
                    <a:lnTo>
                      <a:pt x="202" y="188"/>
                    </a:lnTo>
                    <a:lnTo>
                      <a:pt x="215" y="174"/>
                    </a:lnTo>
                    <a:lnTo>
                      <a:pt x="231" y="160"/>
                    </a:lnTo>
                    <a:lnTo>
                      <a:pt x="248" y="147"/>
                    </a:lnTo>
                    <a:lnTo>
                      <a:pt x="266" y="138"/>
                    </a:lnTo>
                    <a:lnTo>
                      <a:pt x="285" y="129"/>
                    </a:lnTo>
                    <a:lnTo>
                      <a:pt x="305" y="123"/>
                    </a:lnTo>
                    <a:lnTo>
                      <a:pt x="325" y="118"/>
                    </a:lnTo>
                    <a:lnTo>
                      <a:pt x="346" y="116"/>
                    </a:lnTo>
                    <a:lnTo>
                      <a:pt x="369" y="115"/>
                    </a:lnTo>
                    <a:lnTo>
                      <a:pt x="393" y="116"/>
                    </a:lnTo>
                    <a:lnTo>
                      <a:pt x="416" y="119"/>
                    </a:lnTo>
                    <a:lnTo>
                      <a:pt x="437" y="123"/>
                    </a:lnTo>
                    <a:lnTo>
                      <a:pt x="457" y="129"/>
                    </a:lnTo>
                    <a:lnTo>
                      <a:pt x="467" y="134"/>
                    </a:lnTo>
                    <a:lnTo>
                      <a:pt x="476" y="138"/>
                    </a:lnTo>
                    <a:lnTo>
                      <a:pt x="484" y="143"/>
                    </a:lnTo>
                    <a:lnTo>
                      <a:pt x="493" y="148"/>
                    </a:lnTo>
                    <a:lnTo>
                      <a:pt x="501" y="155"/>
                    </a:lnTo>
                    <a:lnTo>
                      <a:pt x="510" y="161"/>
                    </a:lnTo>
                    <a:lnTo>
                      <a:pt x="517" y="167"/>
                    </a:lnTo>
                    <a:lnTo>
                      <a:pt x="525" y="175"/>
                    </a:lnTo>
                    <a:close/>
                    <a:moveTo>
                      <a:pt x="712" y="330"/>
                    </a:moveTo>
                    <a:lnTo>
                      <a:pt x="712" y="312"/>
                    </a:lnTo>
                    <a:lnTo>
                      <a:pt x="711" y="294"/>
                    </a:lnTo>
                    <a:lnTo>
                      <a:pt x="709" y="277"/>
                    </a:lnTo>
                    <a:lnTo>
                      <a:pt x="707" y="259"/>
                    </a:lnTo>
                    <a:lnTo>
                      <a:pt x="704" y="243"/>
                    </a:lnTo>
                    <a:lnTo>
                      <a:pt x="700" y="227"/>
                    </a:lnTo>
                    <a:lnTo>
                      <a:pt x="696" y="212"/>
                    </a:lnTo>
                    <a:lnTo>
                      <a:pt x="690" y="197"/>
                    </a:lnTo>
                    <a:lnTo>
                      <a:pt x="684" y="182"/>
                    </a:lnTo>
                    <a:lnTo>
                      <a:pt x="677" y="167"/>
                    </a:lnTo>
                    <a:lnTo>
                      <a:pt x="669" y="154"/>
                    </a:lnTo>
                    <a:lnTo>
                      <a:pt x="662" y="141"/>
                    </a:lnTo>
                    <a:lnTo>
                      <a:pt x="652" y="128"/>
                    </a:lnTo>
                    <a:lnTo>
                      <a:pt x="643" y="116"/>
                    </a:lnTo>
                    <a:lnTo>
                      <a:pt x="632" y="104"/>
                    </a:lnTo>
                    <a:lnTo>
                      <a:pt x="622" y="92"/>
                    </a:lnTo>
                    <a:lnTo>
                      <a:pt x="610" y="81"/>
                    </a:lnTo>
                    <a:lnTo>
                      <a:pt x="597" y="70"/>
                    </a:lnTo>
                    <a:lnTo>
                      <a:pt x="584" y="61"/>
                    </a:lnTo>
                    <a:lnTo>
                      <a:pt x="570" y="51"/>
                    </a:lnTo>
                    <a:lnTo>
                      <a:pt x="556" y="44"/>
                    </a:lnTo>
                    <a:lnTo>
                      <a:pt x="541" y="36"/>
                    </a:lnTo>
                    <a:lnTo>
                      <a:pt x="526" y="29"/>
                    </a:lnTo>
                    <a:lnTo>
                      <a:pt x="510" y="23"/>
                    </a:lnTo>
                    <a:lnTo>
                      <a:pt x="494" y="18"/>
                    </a:lnTo>
                    <a:lnTo>
                      <a:pt x="476" y="12"/>
                    </a:lnTo>
                    <a:lnTo>
                      <a:pt x="459" y="8"/>
                    </a:lnTo>
                    <a:lnTo>
                      <a:pt x="441" y="5"/>
                    </a:lnTo>
                    <a:lnTo>
                      <a:pt x="422" y="3"/>
                    </a:lnTo>
                    <a:lnTo>
                      <a:pt x="403" y="1"/>
                    </a:lnTo>
                    <a:lnTo>
                      <a:pt x="383" y="0"/>
                    </a:lnTo>
                    <a:lnTo>
                      <a:pt x="363" y="0"/>
                    </a:lnTo>
                    <a:lnTo>
                      <a:pt x="345" y="0"/>
                    </a:lnTo>
                    <a:lnTo>
                      <a:pt x="328" y="1"/>
                    </a:lnTo>
                    <a:lnTo>
                      <a:pt x="310" y="3"/>
                    </a:lnTo>
                    <a:lnTo>
                      <a:pt x="295" y="6"/>
                    </a:lnTo>
                    <a:lnTo>
                      <a:pt x="278" y="9"/>
                    </a:lnTo>
                    <a:lnTo>
                      <a:pt x="262" y="14"/>
                    </a:lnTo>
                    <a:lnTo>
                      <a:pt x="246" y="20"/>
                    </a:lnTo>
                    <a:lnTo>
                      <a:pt x="230" y="25"/>
                    </a:lnTo>
                    <a:lnTo>
                      <a:pt x="215" y="32"/>
                    </a:lnTo>
                    <a:lnTo>
                      <a:pt x="200" y="40"/>
                    </a:lnTo>
                    <a:lnTo>
                      <a:pt x="185" y="48"/>
                    </a:lnTo>
                    <a:lnTo>
                      <a:pt x="171" y="58"/>
                    </a:lnTo>
                    <a:lnTo>
                      <a:pt x="157" y="68"/>
                    </a:lnTo>
                    <a:lnTo>
                      <a:pt x="144" y="79"/>
                    </a:lnTo>
                    <a:lnTo>
                      <a:pt x="130" y="90"/>
                    </a:lnTo>
                    <a:lnTo>
                      <a:pt x="116" y="103"/>
                    </a:lnTo>
                    <a:lnTo>
                      <a:pt x="102" y="118"/>
                    </a:lnTo>
                    <a:lnTo>
                      <a:pt x="90" y="133"/>
                    </a:lnTo>
                    <a:lnTo>
                      <a:pt x="77" y="149"/>
                    </a:lnTo>
                    <a:lnTo>
                      <a:pt x="66" y="165"/>
                    </a:lnTo>
                    <a:lnTo>
                      <a:pt x="55" y="183"/>
                    </a:lnTo>
                    <a:lnTo>
                      <a:pt x="45" y="200"/>
                    </a:lnTo>
                    <a:lnTo>
                      <a:pt x="37" y="219"/>
                    </a:lnTo>
                    <a:lnTo>
                      <a:pt x="30" y="238"/>
                    </a:lnTo>
                    <a:lnTo>
                      <a:pt x="22" y="257"/>
                    </a:lnTo>
                    <a:lnTo>
                      <a:pt x="17" y="277"/>
                    </a:lnTo>
                    <a:lnTo>
                      <a:pt x="12" y="298"/>
                    </a:lnTo>
                    <a:lnTo>
                      <a:pt x="7" y="319"/>
                    </a:lnTo>
                    <a:lnTo>
                      <a:pt x="4" y="341"/>
                    </a:lnTo>
                    <a:lnTo>
                      <a:pt x="2" y="364"/>
                    </a:lnTo>
                    <a:lnTo>
                      <a:pt x="1" y="387"/>
                    </a:lnTo>
                    <a:lnTo>
                      <a:pt x="0" y="410"/>
                    </a:lnTo>
                    <a:lnTo>
                      <a:pt x="1" y="433"/>
                    </a:lnTo>
                    <a:lnTo>
                      <a:pt x="2" y="455"/>
                    </a:lnTo>
                    <a:lnTo>
                      <a:pt x="4" y="476"/>
                    </a:lnTo>
                    <a:lnTo>
                      <a:pt x="7" y="498"/>
                    </a:lnTo>
                    <a:lnTo>
                      <a:pt x="12" y="519"/>
                    </a:lnTo>
                    <a:lnTo>
                      <a:pt x="16" y="539"/>
                    </a:lnTo>
                    <a:lnTo>
                      <a:pt x="22" y="558"/>
                    </a:lnTo>
                    <a:lnTo>
                      <a:pt x="29" y="576"/>
                    </a:lnTo>
                    <a:lnTo>
                      <a:pt x="36" y="595"/>
                    </a:lnTo>
                    <a:lnTo>
                      <a:pt x="44" y="611"/>
                    </a:lnTo>
                    <a:lnTo>
                      <a:pt x="54" y="628"/>
                    </a:lnTo>
                    <a:lnTo>
                      <a:pt x="64" y="645"/>
                    </a:lnTo>
                    <a:lnTo>
                      <a:pt x="75" y="660"/>
                    </a:lnTo>
                    <a:lnTo>
                      <a:pt x="88" y="676"/>
                    </a:lnTo>
                    <a:lnTo>
                      <a:pt x="100" y="691"/>
                    </a:lnTo>
                    <a:lnTo>
                      <a:pt x="114" y="704"/>
                    </a:lnTo>
                    <a:lnTo>
                      <a:pt x="127" y="716"/>
                    </a:lnTo>
                    <a:lnTo>
                      <a:pt x="139" y="727"/>
                    </a:lnTo>
                    <a:lnTo>
                      <a:pt x="153" y="738"/>
                    </a:lnTo>
                    <a:lnTo>
                      <a:pt x="167" y="747"/>
                    </a:lnTo>
                    <a:lnTo>
                      <a:pt x="182" y="756"/>
                    </a:lnTo>
                    <a:lnTo>
                      <a:pt x="196" y="764"/>
                    </a:lnTo>
                    <a:lnTo>
                      <a:pt x="211" y="772"/>
                    </a:lnTo>
                    <a:lnTo>
                      <a:pt x="226" y="778"/>
                    </a:lnTo>
                    <a:lnTo>
                      <a:pt x="242" y="784"/>
                    </a:lnTo>
                    <a:lnTo>
                      <a:pt x="258" y="790"/>
                    </a:lnTo>
                    <a:lnTo>
                      <a:pt x="274" y="794"/>
                    </a:lnTo>
                    <a:lnTo>
                      <a:pt x="291" y="797"/>
                    </a:lnTo>
                    <a:lnTo>
                      <a:pt x="308" y="799"/>
                    </a:lnTo>
                    <a:lnTo>
                      <a:pt x="325" y="801"/>
                    </a:lnTo>
                    <a:lnTo>
                      <a:pt x="343" y="802"/>
                    </a:lnTo>
                    <a:lnTo>
                      <a:pt x="361" y="803"/>
                    </a:lnTo>
                    <a:lnTo>
                      <a:pt x="386" y="802"/>
                    </a:lnTo>
                    <a:lnTo>
                      <a:pt x="411" y="801"/>
                    </a:lnTo>
                    <a:lnTo>
                      <a:pt x="434" y="799"/>
                    </a:lnTo>
                    <a:lnTo>
                      <a:pt x="457" y="796"/>
                    </a:lnTo>
                    <a:lnTo>
                      <a:pt x="480" y="792"/>
                    </a:lnTo>
                    <a:lnTo>
                      <a:pt x="502" y="787"/>
                    </a:lnTo>
                    <a:lnTo>
                      <a:pt x="524" y="780"/>
                    </a:lnTo>
                    <a:lnTo>
                      <a:pt x="545" y="773"/>
                    </a:lnTo>
                    <a:lnTo>
                      <a:pt x="560" y="768"/>
                    </a:lnTo>
                    <a:lnTo>
                      <a:pt x="575" y="761"/>
                    </a:lnTo>
                    <a:lnTo>
                      <a:pt x="589" y="755"/>
                    </a:lnTo>
                    <a:lnTo>
                      <a:pt x="602" y="749"/>
                    </a:lnTo>
                    <a:lnTo>
                      <a:pt x="613" y="741"/>
                    </a:lnTo>
                    <a:lnTo>
                      <a:pt x="624" y="734"/>
                    </a:lnTo>
                    <a:lnTo>
                      <a:pt x="633" y="726"/>
                    </a:lnTo>
                    <a:lnTo>
                      <a:pt x="642" y="719"/>
                    </a:lnTo>
                    <a:lnTo>
                      <a:pt x="584" y="619"/>
                    </a:lnTo>
                    <a:lnTo>
                      <a:pt x="574" y="627"/>
                    </a:lnTo>
                    <a:lnTo>
                      <a:pt x="564" y="636"/>
                    </a:lnTo>
                    <a:lnTo>
                      <a:pt x="553" y="642"/>
                    </a:lnTo>
                    <a:lnTo>
                      <a:pt x="542" y="649"/>
                    </a:lnTo>
                    <a:lnTo>
                      <a:pt x="531" y="656"/>
                    </a:lnTo>
                    <a:lnTo>
                      <a:pt x="519" y="661"/>
                    </a:lnTo>
                    <a:lnTo>
                      <a:pt x="508" y="666"/>
                    </a:lnTo>
                    <a:lnTo>
                      <a:pt x="495" y="670"/>
                    </a:lnTo>
                    <a:lnTo>
                      <a:pt x="483" y="675"/>
                    </a:lnTo>
                    <a:lnTo>
                      <a:pt x="471" y="678"/>
                    </a:lnTo>
                    <a:lnTo>
                      <a:pt x="457" y="681"/>
                    </a:lnTo>
                    <a:lnTo>
                      <a:pt x="444" y="684"/>
                    </a:lnTo>
                    <a:lnTo>
                      <a:pt x="431" y="685"/>
                    </a:lnTo>
                    <a:lnTo>
                      <a:pt x="416" y="687"/>
                    </a:lnTo>
                    <a:lnTo>
                      <a:pt x="402" y="687"/>
                    </a:lnTo>
                    <a:lnTo>
                      <a:pt x="387" y="688"/>
                    </a:lnTo>
                    <a:lnTo>
                      <a:pt x="362" y="687"/>
                    </a:lnTo>
                    <a:lnTo>
                      <a:pt x="339" y="684"/>
                    </a:lnTo>
                    <a:lnTo>
                      <a:pt x="327" y="682"/>
                    </a:lnTo>
                    <a:lnTo>
                      <a:pt x="316" y="679"/>
                    </a:lnTo>
                    <a:lnTo>
                      <a:pt x="304" y="676"/>
                    </a:lnTo>
                    <a:lnTo>
                      <a:pt x="293" y="672"/>
                    </a:lnTo>
                    <a:lnTo>
                      <a:pt x="283" y="667"/>
                    </a:lnTo>
                    <a:lnTo>
                      <a:pt x="273" y="663"/>
                    </a:lnTo>
                    <a:lnTo>
                      <a:pt x="264" y="658"/>
                    </a:lnTo>
                    <a:lnTo>
                      <a:pt x="254" y="653"/>
                    </a:lnTo>
                    <a:lnTo>
                      <a:pt x="245" y="646"/>
                    </a:lnTo>
                    <a:lnTo>
                      <a:pt x="235" y="639"/>
                    </a:lnTo>
                    <a:lnTo>
                      <a:pt x="227" y="631"/>
                    </a:lnTo>
                    <a:lnTo>
                      <a:pt x="219" y="624"/>
                    </a:lnTo>
                    <a:lnTo>
                      <a:pt x="210" y="615"/>
                    </a:lnTo>
                    <a:lnTo>
                      <a:pt x="202" y="605"/>
                    </a:lnTo>
                    <a:lnTo>
                      <a:pt x="193" y="595"/>
                    </a:lnTo>
                    <a:lnTo>
                      <a:pt x="186" y="583"/>
                    </a:lnTo>
                    <a:lnTo>
                      <a:pt x="179" y="572"/>
                    </a:lnTo>
                    <a:lnTo>
                      <a:pt x="173" y="560"/>
                    </a:lnTo>
                    <a:lnTo>
                      <a:pt x="168" y="548"/>
                    </a:lnTo>
                    <a:lnTo>
                      <a:pt x="163" y="534"/>
                    </a:lnTo>
                    <a:lnTo>
                      <a:pt x="158" y="522"/>
                    </a:lnTo>
                    <a:lnTo>
                      <a:pt x="155" y="507"/>
                    </a:lnTo>
                    <a:lnTo>
                      <a:pt x="152" y="493"/>
                    </a:lnTo>
                    <a:lnTo>
                      <a:pt x="149" y="479"/>
                    </a:lnTo>
                    <a:lnTo>
                      <a:pt x="147" y="463"/>
                    </a:lnTo>
                    <a:lnTo>
                      <a:pt x="146" y="447"/>
                    </a:lnTo>
                    <a:lnTo>
                      <a:pt x="145" y="431"/>
                    </a:lnTo>
                    <a:lnTo>
                      <a:pt x="145" y="414"/>
                    </a:lnTo>
                    <a:lnTo>
                      <a:pt x="702" y="414"/>
                    </a:lnTo>
                    <a:lnTo>
                      <a:pt x="706" y="394"/>
                    </a:lnTo>
                    <a:lnTo>
                      <a:pt x="710" y="374"/>
                    </a:lnTo>
                    <a:lnTo>
                      <a:pt x="711" y="352"/>
                    </a:lnTo>
                    <a:lnTo>
                      <a:pt x="712" y="3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0" name="Freeform 16"/>
              <p:cNvSpPr>
                <a:spLocks/>
              </p:cNvSpPr>
              <p:nvPr userDrawn="1"/>
            </p:nvSpPr>
            <p:spPr bwMode="gray">
              <a:xfrm>
                <a:off x="1638300" y="498475"/>
                <a:ext cx="107950" cy="139700"/>
              </a:xfrm>
              <a:custGeom>
                <a:avLst/>
                <a:gdLst/>
                <a:ahLst/>
                <a:cxnLst>
                  <a:cxn ang="0">
                    <a:pos x="476" y="337"/>
                  </a:cxn>
                  <a:cxn ang="0">
                    <a:pos x="473" y="280"/>
                  </a:cxn>
                  <a:cxn ang="0">
                    <a:pos x="467" y="232"/>
                  </a:cxn>
                  <a:cxn ang="0">
                    <a:pos x="455" y="194"/>
                  </a:cxn>
                  <a:cxn ang="0">
                    <a:pos x="438" y="164"/>
                  </a:cxn>
                  <a:cxn ang="0">
                    <a:pos x="429" y="153"/>
                  </a:cxn>
                  <a:cxn ang="0">
                    <a:pos x="417" y="142"/>
                  </a:cxn>
                  <a:cxn ang="0">
                    <a:pos x="388" y="127"/>
                  </a:cxn>
                  <a:cxn ang="0">
                    <a:pos x="355" y="118"/>
                  </a:cxn>
                  <a:cxn ang="0">
                    <a:pos x="315" y="115"/>
                  </a:cxn>
                  <a:cxn ang="0">
                    <a:pos x="290" y="117"/>
                  </a:cxn>
                  <a:cxn ang="0">
                    <a:pos x="266" y="122"/>
                  </a:cxn>
                  <a:cxn ang="0">
                    <a:pos x="242" y="130"/>
                  </a:cxn>
                  <a:cxn ang="0">
                    <a:pos x="216" y="143"/>
                  </a:cxn>
                  <a:cxn ang="0">
                    <a:pos x="192" y="158"/>
                  </a:cxn>
                  <a:cxn ang="0">
                    <a:pos x="171" y="174"/>
                  </a:cxn>
                  <a:cxn ang="0">
                    <a:pos x="153" y="193"/>
                  </a:cxn>
                  <a:cxn ang="0">
                    <a:pos x="138" y="212"/>
                  </a:cxn>
                  <a:cxn ang="0">
                    <a:pos x="0" y="788"/>
                  </a:cxn>
                  <a:cxn ang="0">
                    <a:pos x="94" y="14"/>
                  </a:cxn>
                  <a:cxn ang="0">
                    <a:pos x="146" y="101"/>
                  </a:cxn>
                  <a:cxn ang="0">
                    <a:pos x="166" y="76"/>
                  </a:cxn>
                  <a:cxn ang="0">
                    <a:pos x="188" y="53"/>
                  </a:cxn>
                  <a:cxn ang="0">
                    <a:pos x="213" y="36"/>
                  </a:cxn>
                  <a:cxn ang="0">
                    <a:pos x="241" y="22"/>
                  </a:cxn>
                  <a:cxn ang="0">
                    <a:pos x="271" y="10"/>
                  </a:cxn>
                  <a:cxn ang="0">
                    <a:pos x="304" y="4"/>
                  </a:cxn>
                  <a:cxn ang="0">
                    <a:pos x="340" y="0"/>
                  </a:cxn>
                  <a:cxn ang="0">
                    <a:pos x="375" y="0"/>
                  </a:cxn>
                  <a:cxn ang="0">
                    <a:pos x="404" y="2"/>
                  </a:cxn>
                  <a:cxn ang="0">
                    <a:pos x="433" y="7"/>
                  </a:cxn>
                  <a:cxn ang="0">
                    <a:pos x="458" y="14"/>
                  </a:cxn>
                  <a:cxn ang="0">
                    <a:pos x="482" y="24"/>
                  </a:cxn>
                  <a:cxn ang="0">
                    <a:pos x="505" y="36"/>
                  </a:cxn>
                  <a:cxn ang="0">
                    <a:pos x="525" y="50"/>
                  </a:cxn>
                  <a:cxn ang="0">
                    <a:pos x="541" y="67"/>
                  </a:cxn>
                  <a:cxn ang="0">
                    <a:pos x="558" y="87"/>
                  </a:cxn>
                  <a:cxn ang="0">
                    <a:pos x="572" y="108"/>
                  </a:cxn>
                  <a:cxn ang="0">
                    <a:pos x="584" y="133"/>
                  </a:cxn>
                  <a:cxn ang="0">
                    <a:pos x="593" y="159"/>
                  </a:cxn>
                  <a:cxn ang="0">
                    <a:pos x="602" y="188"/>
                  </a:cxn>
                  <a:cxn ang="0">
                    <a:pos x="608" y="220"/>
                  </a:cxn>
                  <a:cxn ang="0">
                    <a:pos x="613" y="272"/>
                  </a:cxn>
                  <a:cxn ang="0">
                    <a:pos x="614" y="788"/>
                  </a:cxn>
                </a:cxnLst>
                <a:rect l="0" t="0" r="r" b="b"/>
                <a:pathLst>
                  <a:path w="614" h="788">
                    <a:moveTo>
                      <a:pt x="476" y="788"/>
                    </a:moveTo>
                    <a:lnTo>
                      <a:pt x="476" y="337"/>
                    </a:lnTo>
                    <a:lnTo>
                      <a:pt x="475" y="308"/>
                    </a:lnTo>
                    <a:lnTo>
                      <a:pt x="473" y="280"/>
                    </a:lnTo>
                    <a:lnTo>
                      <a:pt x="471" y="255"/>
                    </a:lnTo>
                    <a:lnTo>
                      <a:pt x="467" y="232"/>
                    </a:lnTo>
                    <a:lnTo>
                      <a:pt x="461" y="212"/>
                    </a:lnTo>
                    <a:lnTo>
                      <a:pt x="455" y="194"/>
                    </a:lnTo>
                    <a:lnTo>
                      <a:pt x="448" y="178"/>
                    </a:lnTo>
                    <a:lnTo>
                      <a:pt x="438" y="164"/>
                    </a:lnTo>
                    <a:lnTo>
                      <a:pt x="434" y="158"/>
                    </a:lnTo>
                    <a:lnTo>
                      <a:pt x="429" y="153"/>
                    </a:lnTo>
                    <a:lnTo>
                      <a:pt x="423" y="147"/>
                    </a:lnTo>
                    <a:lnTo>
                      <a:pt x="417" y="142"/>
                    </a:lnTo>
                    <a:lnTo>
                      <a:pt x="403" y="134"/>
                    </a:lnTo>
                    <a:lnTo>
                      <a:pt x="388" y="127"/>
                    </a:lnTo>
                    <a:lnTo>
                      <a:pt x="373" y="122"/>
                    </a:lnTo>
                    <a:lnTo>
                      <a:pt x="355" y="118"/>
                    </a:lnTo>
                    <a:lnTo>
                      <a:pt x="336" y="116"/>
                    </a:lnTo>
                    <a:lnTo>
                      <a:pt x="315" y="115"/>
                    </a:lnTo>
                    <a:lnTo>
                      <a:pt x="303" y="115"/>
                    </a:lnTo>
                    <a:lnTo>
                      <a:pt x="290" y="117"/>
                    </a:lnTo>
                    <a:lnTo>
                      <a:pt x="279" y="119"/>
                    </a:lnTo>
                    <a:lnTo>
                      <a:pt x="266" y="122"/>
                    </a:lnTo>
                    <a:lnTo>
                      <a:pt x="254" y="125"/>
                    </a:lnTo>
                    <a:lnTo>
                      <a:pt x="242" y="130"/>
                    </a:lnTo>
                    <a:lnTo>
                      <a:pt x="229" y="136"/>
                    </a:lnTo>
                    <a:lnTo>
                      <a:pt x="216" y="143"/>
                    </a:lnTo>
                    <a:lnTo>
                      <a:pt x="204" y="150"/>
                    </a:lnTo>
                    <a:lnTo>
                      <a:pt x="192" y="158"/>
                    </a:lnTo>
                    <a:lnTo>
                      <a:pt x="182" y="165"/>
                    </a:lnTo>
                    <a:lnTo>
                      <a:pt x="171" y="174"/>
                    </a:lnTo>
                    <a:lnTo>
                      <a:pt x="162" y="183"/>
                    </a:lnTo>
                    <a:lnTo>
                      <a:pt x="153" y="193"/>
                    </a:lnTo>
                    <a:lnTo>
                      <a:pt x="146" y="202"/>
                    </a:lnTo>
                    <a:lnTo>
                      <a:pt x="138" y="212"/>
                    </a:lnTo>
                    <a:lnTo>
                      <a:pt x="138" y="788"/>
                    </a:lnTo>
                    <a:lnTo>
                      <a:pt x="0" y="788"/>
                    </a:lnTo>
                    <a:lnTo>
                      <a:pt x="0" y="14"/>
                    </a:lnTo>
                    <a:lnTo>
                      <a:pt x="94" y="14"/>
                    </a:lnTo>
                    <a:lnTo>
                      <a:pt x="137" y="115"/>
                    </a:lnTo>
                    <a:lnTo>
                      <a:pt x="146" y="101"/>
                    </a:lnTo>
                    <a:lnTo>
                      <a:pt x="155" y="87"/>
                    </a:lnTo>
                    <a:lnTo>
                      <a:pt x="166" y="76"/>
                    </a:lnTo>
                    <a:lnTo>
                      <a:pt x="176" y="64"/>
                    </a:lnTo>
                    <a:lnTo>
                      <a:pt x="188" y="53"/>
                    </a:lnTo>
                    <a:lnTo>
                      <a:pt x="201" y="44"/>
                    </a:lnTo>
                    <a:lnTo>
                      <a:pt x="213" y="36"/>
                    </a:lnTo>
                    <a:lnTo>
                      <a:pt x="227" y="28"/>
                    </a:lnTo>
                    <a:lnTo>
                      <a:pt x="241" y="22"/>
                    </a:lnTo>
                    <a:lnTo>
                      <a:pt x="255" y="15"/>
                    </a:lnTo>
                    <a:lnTo>
                      <a:pt x="271" y="10"/>
                    </a:lnTo>
                    <a:lnTo>
                      <a:pt x="287" y="7"/>
                    </a:lnTo>
                    <a:lnTo>
                      <a:pt x="304" y="4"/>
                    </a:lnTo>
                    <a:lnTo>
                      <a:pt x="322" y="1"/>
                    </a:lnTo>
                    <a:lnTo>
                      <a:pt x="340" y="0"/>
                    </a:lnTo>
                    <a:lnTo>
                      <a:pt x="359" y="0"/>
                    </a:lnTo>
                    <a:lnTo>
                      <a:pt x="375" y="0"/>
                    </a:lnTo>
                    <a:lnTo>
                      <a:pt x="391" y="1"/>
                    </a:lnTo>
                    <a:lnTo>
                      <a:pt x="404" y="2"/>
                    </a:lnTo>
                    <a:lnTo>
                      <a:pt x="419" y="4"/>
                    </a:lnTo>
                    <a:lnTo>
                      <a:pt x="433" y="7"/>
                    </a:lnTo>
                    <a:lnTo>
                      <a:pt x="445" y="10"/>
                    </a:lnTo>
                    <a:lnTo>
                      <a:pt x="458" y="14"/>
                    </a:lnTo>
                    <a:lnTo>
                      <a:pt x="471" y="19"/>
                    </a:lnTo>
                    <a:lnTo>
                      <a:pt x="482" y="24"/>
                    </a:lnTo>
                    <a:lnTo>
                      <a:pt x="494" y="29"/>
                    </a:lnTo>
                    <a:lnTo>
                      <a:pt x="505" y="36"/>
                    </a:lnTo>
                    <a:lnTo>
                      <a:pt x="514" y="43"/>
                    </a:lnTo>
                    <a:lnTo>
                      <a:pt x="525" y="50"/>
                    </a:lnTo>
                    <a:lnTo>
                      <a:pt x="533" y="59"/>
                    </a:lnTo>
                    <a:lnTo>
                      <a:pt x="541" y="67"/>
                    </a:lnTo>
                    <a:lnTo>
                      <a:pt x="550" y="77"/>
                    </a:lnTo>
                    <a:lnTo>
                      <a:pt x="558" y="87"/>
                    </a:lnTo>
                    <a:lnTo>
                      <a:pt x="565" y="98"/>
                    </a:lnTo>
                    <a:lnTo>
                      <a:pt x="572" y="108"/>
                    </a:lnTo>
                    <a:lnTo>
                      <a:pt x="578" y="120"/>
                    </a:lnTo>
                    <a:lnTo>
                      <a:pt x="584" y="133"/>
                    </a:lnTo>
                    <a:lnTo>
                      <a:pt x="589" y="145"/>
                    </a:lnTo>
                    <a:lnTo>
                      <a:pt x="593" y="159"/>
                    </a:lnTo>
                    <a:lnTo>
                      <a:pt x="598" y="174"/>
                    </a:lnTo>
                    <a:lnTo>
                      <a:pt x="602" y="188"/>
                    </a:lnTo>
                    <a:lnTo>
                      <a:pt x="605" y="203"/>
                    </a:lnTo>
                    <a:lnTo>
                      <a:pt x="608" y="220"/>
                    </a:lnTo>
                    <a:lnTo>
                      <a:pt x="610" y="236"/>
                    </a:lnTo>
                    <a:lnTo>
                      <a:pt x="613" y="272"/>
                    </a:lnTo>
                    <a:lnTo>
                      <a:pt x="614" y="309"/>
                    </a:lnTo>
                    <a:lnTo>
                      <a:pt x="614" y="788"/>
                    </a:lnTo>
                    <a:lnTo>
                      <a:pt x="476"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1" name="Freeform 17"/>
              <p:cNvSpPr>
                <a:spLocks/>
              </p:cNvSpPr>
              <p:nvPr userDrawn="1"/>
            </p:nvSpPr>
            <p:spPr bwMode="gray">
              <a:xfrm>
                <a:off x="1773238" y="463550"/>
                <a:ext cx="87313" cy="176212"/>
              </a:xfrm>
              <a:custGeom>
                <a:avLst/>
                <a:gdLst/>
                <a:ahLst/>
                <a:cxnLst>
                  <a:cxn ang="0">
                    <a:pos x="0" y="322"/>
                  </a:cxn>
                  <a:cxn ang="0">
                    <a:pos x="91" y="214"/>
                  </a:cxn>
                  <a:cxn ang="0">
                    <a:pos x="228" y="0"/>
                  </a:cxn>
                  <a:cxn ang="0">
                    <a:pos x="441" y="214"/>
                  </a:cxn>
                  <a:cxn ang="0">
                    <a:pos x="228" y="322"/>
                  </a:cxn>
                  <a:cxn ang="0">
                    <a:pos x="229" y="731"/>
                  </a:cxn>
                  <a:cxn ang="0">
                    <a:pos x="233" y="773"/>
                  </a:cxn>
                  <a:cxn ang="0">
                    <a:pos x="242" y="808"/>
                  </a:cxn>
                  <a:cxn ang="0">
                    <a:pos x="253" y="836"/>
                  </a:cxn>
                  <a:cxn ang="0">
                    <a:pos x="270" y="857"/>
                  </a:cxn>
                  <a:cxn ang="0">
                    <a:pos x="293" y="872"/>
                  </a:cxn>
                  <a:cxn ang="0">
                    <a:pos x="319" y="882"/>
                  </a:cxn>
                  <a:cxn ang="0">
                    <a:pos x="351" y="887"/>
                  </a:cxn>
                  <a:cxn ang="0">
                    <a:pos x="381" y="887"/>
                  </a:cxn>
                  <a:cxn ang="0">
                    <a:pos x="408" y="884"/>
                  </a:cxn>
                  <a:cxn ang="0">
                    <a:pos x="435" y="878"/>
                  </a:cxn>
                  <a:cxn ang="0">
                    <a:pos x="463" y="867"/>
                  </a:cxn>
                  <a:cxn ang="0">
                    <a:pos x="497" y="981"/>
                  </a:cxn>
                  <a:cxn ang="0">
                    <a:pos x="454" y="991"/>
                  </a:cxn>
                  <a:cxn ang="0">
                    <a:pos x="408" y="998"/>
                  </a:cxn>
                  <a:cxn ang="0">
                    <a:pos x="360" y="1001"/>
                  </a:cxn>
                  <a:cxn ang="0">
                    <a:pos x="309" y="1003"/>
                  </a:cxn>
                  <a:cxn ang="0">
                    <a:pos x="287" y="1002"/>
                  </a:cxn>
                  <a:cxn ang="0">
                    <a:pos x="265" y="999"/>
                  </a:cxn>
                  <a:cxn ang="0">
                    <a:pos x="244" y="994"/>
                  </a:cxn>
                  <a:cxn ang="0">
                    <a:pos x="225" y="987"/>
                  </a:cxn>
                  <a:cxn ang="0">
                    <a:pos x="206" y="976"/>
                  </a:cxn>
                  <a:cxn ang="0">
                    <a:pos x="187" y="964"/>
                  </a:cxn>
                  <a:cxn ang="0">
                    <a:pos x="170" y="951"/>
                  </a:cxn>
                  <a:cxn ang="0">
                    <a:pos x="154" y="935"/>
                  </a:cxn>
                  <a:cxn ang="0">
                    <a:pos x="140" y="917"/>
                  </a:cxn>
                  <a:cxn ang="0">
                    <a:pos x="126" y="898"/>
                  </a:cxn>
                  <a:cxn ang="0">
                    <a:pos x="115" y="879"/>
                  </a:cxn>
                  <a:cxn ang="0">
                    <a:pos x="107" y="858"/>
                  </a:cxn>
                  <a:cxn ang="0">
                    <a:pos x="99" y="836"/>
                  </a:cxn>
                  <a:cxn ang="0">
                    <a:pos x="94" y="812"/>
                  </a:cxn>
                  <a:cxn ang="0">
                    <a:pos x="91" y="762"/>
                  </a:cxn>
                </a:cxnLst>
                <a:rect l="0" t="0" r="r" b="b"/>
                <a:pathLst>
                  <a:path w="497" h="1003">
                    <a:moveTo>
                      <a:pt x="91" y="322"/>
                    </a:moveTo>
                    <a:lnTo>
                      <a:pt x="0" y="322"/>
                    </a:lnTo>
                    <a:lnTo>
                      <a:pt x="0" y="214"/>
                    </a:lnTo>
                    <a:lnTo>
                      <a:pt x="91" y="214"/>
                    </a:lnTo>
                    <a:lnTo>
                      <a:pt x="91" y="53"/>
                    </a:lnTo>
                    <a:lnTo>
                      <a:pt x="228" y="0"/>
                    </a:lnTo>
                    <a:lnTo>
                      <a:pt x="228" y="214"/>
                    </a:lnTo>
                    <a:lnTo>
                      <a:pt x="441" y="214"/>
                    </a:lnTo>
                    <a:lnTo>
                      <a:pt x="441" y="322"/>
                    </a:lnTo>
                    <a:lnTo>
                      <a:pt x="228" y="322"/>
                    </a:lnTo>
                    <a:lnTo>
                      <a:pt x="228" y="708"/>
                    </a:lnTo>
                    <a:lnTo>
                      <a:pt x="229" y="731"/>
                    </a:lnTo>
                    <a:lnTo>
                      <a:pt x="230" y="753"/>
                    </a:lnTo>
                    <a:lnTo>
                      <a:pt x="233" y="773"/>
                    </a:lnTo>
                    <a:lnTo>
                      <a:pt x="237" y="791"/>
                    </a:lnTo>
                    <a:lnTo>
                      <a:pt x="242" y="808"/>
                    </a:lnTo>
                    <a:lnTo>
                      <a:pt x="247" y="823"/>
                    </a:lnTo>
                    <a:lnTo>
                      <a:pt x="253" y="836"/>
                    </a:lnTo>
                    <a:lnTo>
                      <a:pt x="262" y="846"/>
                    </a:lnTo>
                    <a:lnTo>
                      <a:pt x="270" y="857"/>
                    </a:lnTo>
                    <a:lnTo>
                      <a:pt x="281" y="865"/>
                    </a:lnTo>
                    <a:lnTo>
                      <a:pt x="293" y="872"/>
                    </a:lnTo>
                    <a:lnTo>
                      <a:pt x="305" y="878"/>
                    </a:lnTo>
                    <a:lnTo>
                      <a:pt x="319" y="882"/>
                    </a:lnTo>
                    <a:lnTo>
                      <a:pt x="334" y="885"/>
                    </a:lnTo>
                    <a:lnTo>
                      <a:pt x="351" y="887"/>
                    </a:lnTo>
                    <a:lnTo>
                      <a:pt x="367" y="888"/>
                    </a:lnTo>
                    <a:lnTo>
                      <a:pt x="381" y="887"/>
                    </a:lnTo>
                    <a:lnTo>
                      <a:pt x="395" y="886"/>
                    </a:lnTo>
                    <a:lnTo>
                      <a:pt x="408" y="884"/>
                    </a:lnTo>
                    <a:lnTo>
                      <a:pt x="421" y="881"/>
                    </a:lnTo>
                    <a:lnTo>
                      <a:pt x="435" y="878"/>
                    </a:lnTo>
                    <a:lnTo>
                      <a:pt x="449" y="873"/>
                    </a:lnTo>
                    <a:lnTo>
                      <a:pt x="463" y="867"/>
                    </a:lnTo>
                    <a:lnTo>
                      <a:pt x="477" y="861"/>
                    </a:lnTo>
                    <a:lnTo>
                      <a:pt x="497" y="981"/>
                    </a:lnTo>
                    <a:lnTo>
                      <a:pt x="476" y="987"/>
                    </a:lnTo>
                    <a:lnTo>
                      <a:pt x="454" y="991"/>
                    </a:lnTo>
                    <a:lnTo>
                      <a:pt x="431" y="995"/>
                    </a:lnTo>
                    <a:lnTo>
                      <a:pt x="408" y="998"/>
                    </a:lnTo>
                    <a:lnTo>
                      <a:pt x="384" y="1000"/>
                    </a:lnTo>
                    <a:lnTo>
                      <a:pt x="360" y="1001"/>
                    </a:lnTo>
                    <a:lnTo>
                      <a:pt x="335" y="1002"/>
                    </a:lnTo>
                    <a:lnTo>
                      <a:pt x="309" y="1003"/>
                    </a:lnTo>
                    <a:lnTo>
                      <a:pt x="298" y="1003"/>
                    </a:lnTo>
                    <a:lnTo>
                      <a:pt x="287" y="1002"/>
                    </a:lnTo>
                    <a:lnTo>
                      <a:pt x="276" y="1001"/>
                    </a:lnTo>
                    <a:lnTo>
                      <a:pt x="265" y="999"/>
                    </a:lnTo>
                    <a:lnTo>
                      <a:pt x="255" y="996"/>
                    </a:lnTo>
                    <a:lnTo>
                      <a:pt x="244" y="994"/>
                    </a:lnTo>
                    <a:lnTo>
                      <a:pt x="235" y="990"/>
                    </a:lnTo>
                    <a:lnTo>
                      <a:pt x="225" y="987"/>
                    </a:lnTo>
                    <a:lnTo>
                      <a:pt x="214" y="981"/>
                    </a:lnTo>
                    <a:lnTo>
                      <a:pt x="206" y="976"/>
                    </a:lnTo>
                    <a:lnTo>
                      <a:pt x="197" y="971"/>
                    </a:lnTo>
                    <a:lnTo>
                      <a:pt x="187" y="964"/>
                    </a:lnTo>
                    <a:lnTo>
                      <a:pt x="179" y="958"/>
                    </a:lnTo>
                    <a:lnTo>
                      <a:pt x="170" y="951"/>
                    </a:lnTo>
                    <a:lnTo>
                      <a:pt x="162" y="943"/>
                    </a:lnTo>
                    <a:lnTo>
                      <a:pt x="154" y="935"/>
                    </a:lnTo>
                    <a:lnTo>
                      <a:pt x="147" y="926"/>
                    </a:lnTo>
                    <a:lnTo>
                      <a:pt x="140" y="917"/>
                    </a:lnTo>
                    <a:lnTo>
                      <a:pt x="132" y="907"/>
                    </a:lnTo>
                    <a:lnTo>
                      <a:pt x="126" y="898"/>
                    </a:lnTo>
                    <a:lnTo>
                      <a:pt x="121" y="888"/>
                    </a:lnTo>
                    <a:lnTo>
                      <a:pt x="115" y="879"/>
                    </a:lnTo>
                    <a:lnTo>
                      <a:pt x="111" y="868"/>
                    </a:lnTo>
                    <a:lnTo>
                      <a:pt x="107" y="858"/>
                    </a:lnTo>
                    <a:lnTo>
                      <a:pt x="103" y="846"/>
                    </a:lnTo>
                    <a:lnTo>
                      <a:pt x="99" y="836"/>
                    </a:lnTo>
                    <a:lnTo>
                      <a:pt x="97" y="824"/>
                    </a:lnTo>
                    <a:lnTo>
                      <a:pt x="94" y="812"/>
                    </a:lnTo>
                    <a:lnTo>
                      <a:pt x="92" y="787"/>
                    </a:lnTo>
                    <a:lnTo>
                      <a:pt x="91" y="762"/>
                    </a:lnTo>
                    <a:lnTo>
                      <a:pt x="91" y="3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2" name="Freeform 18"/>
              <p:cNvSpPr>
                <a:spLocks noEditPoints="1"/>
              </p:cNvSpPr>
              <p:nvPr userDrawn="1"/>
            </p:nvSpPr>
            <p:spPr bwMode="gray">
              <a:xfrm>
                <a:off x="1874838" y="498475"/>
                <a:ext cx="123825" cy="141287"/>
              </a:xfrm>
              <a:custGeom>
                <a:avLst/>
                <a:gdLst/>
                <a:ahLst/>
                <a:cxnLst>
                  <a:cxn ang="0">
                    <a:pos x="223" y="161"/>
                  </a:cxn>
                  <a:cxn ang="0">
                    <a:pos x="257" y="135"/>
                  </a:cxn>
                  <a:cxn ang="0">
                    <a:pos x="296" y="118"/>
                  </a:cxn>
                  <a:cxn ang="0">
                    <a:pos x="340" y="110"/>
                  </a:cxn>
                  <a:cxn ang="0">
                    <a:pos x="388" y="114"/>
                  </a:cxn>
                  <a:cxn ang="0">
                    <a:pos x="432" y="124"/>
                  </a:cxn>
                  <a:cxn ang="0">
                    <a:pos x="469" y="145"/>
                  </a:cxn>
                  <a:cxn ang="0">
                    <a:pos x="500" y="174"/>
                  </a:cxn>
                  <a:cxn ang="0">
                    <a:pos x="523" y="213"/>
                  </a:cxn>
                  <a:cxn ang="0">
                    <a:pos x="541" y="260"/>
                  </a:cxn>
                  <a:cxn ang="0">
                    <a:pos x="557" y="365"/>
                  </a:cxn>
                  <a:cxn ang="0">
                    <a:pos x="549" y="493"/>
                  </a:cxn>
                  <a:cxn ang="0">
                    <a:pos x="531" y="559"/>
                  </a:cxn>
                  <a:cxn ang="0">
                    <a:pos x="509" y="603"/>
                  </a:cxn>
                  <a:cxn ang="0">
                    <a:pos x="481" y="640"/>
                  </a:cxn>
                  <a:cxn ang="0">
                    <a:pos x="447" y="667"/>
                  </a:cxn>
                  <a:cxn ang="0">
                    <a:pos x="408" y="684"/>
                  </a:cxn>
                  <a:cxn ang="0">
                    <a:pos x="363" y="692"/>
                  </a:cxn>
                  <a:cxn ang="0">
                    <a:pos x="314" y="689"/>
                  </a:cxn>
                  <a:cxn ang="0">
                    <a:pos x="271" y="678"/>
                  </a:cxn>
                  <a:cxn ang="0">
                    <a:pos x="234" y="658"/>
                  </a:cxn>
                  <a:cxn ang="0">
                    <a:pos x="203" y="627"/>
                  </a:cxn>
                  <a:cxn ang="0">
                    <a:pos x="179" y="589"/>
                  </a:cxn>
                  <a:cxn ang="0">
                    <a:pos x="161" y="541"/>
                  </a:cxn>
                  <a:cxn ang="0">
                    <a:pos x="145" y="435"/>
                  </a:cxn>
                  <a:cxn ang="0">
                    <a:pos x="152" y="307"/>
                  </a:cxn>
                  <a:cxn ang="0">
                    <a:pos x="171" y="241"/>
                  </a:cxn>
                  <a:cxn ang="0">
                    <a:pos x="194" y="197"/>
                  </a:cxn>
                  <a:cxn ang="0">
                    <a:pos x="118" y="719"/>
                  </a:cxn>
                  <a:cxn ang="0">
                    <a:pos x="172" y="760"/>
                  </a:cxn>
                  <a:cxn ang="0">
                    <a:pos x="238" y="788"/>
                  </a:cxn>
                  <a:cxn ang="0">
                    <a:pos x="311" y="801"/>
                  </a:cxn>
                  <a:cxn ang="0">
                    <a:pos x="391" y="801"/>
                  </a:cxn>
                  <a:cxn ang="0">
                    <a:pos x="464" y="788"/>
                  </a:cxn>
                  <a:cxn ang="0">
                    <a:pos x="527" y="761"/>
                  </a:cxn>
                  <a:cxn ang="0">
                    <a:pos x="583" y="720"/>
                  </a:cxn>
                  <a:cxn ang="0">
                    <a:pos x="629" y="666"/>
                  </a:cxn>
                  <a:cxn ang="0">
                    <a:pos x="664" y="603"/>
                  </a:cxn>
                  <a:cxn ang="0">
                    <a:pos x="688" y="529"/>
                  </a:cxn>
                  <a:cxn ang="0">
                    <a:pos x="700" y="445"/>
                  </a:cxn>
                  <a:cxn ang="0">
                    <a:pos x="700" y="354"/>
                  </a:cxn>
                  <a:cxn ang="0">
                    <a:pos x="688" y="270"/>
                  </a:cxn>
                  <a:cxn ang="0">
                    <a:pos x="665" y="197"/>
                  </a:cxn>
                  <a:cxn ang="0">
                    <a:pos x="630" y="134"/>
                  </a:cxn>
                  <a:cxn ang="0">
                    <a:pos x="585" y="81"/>
                  </a:cxn>
                  <a:cxn ang="0">
                    <a:pos x="530" y="41"/>
                  </a:cxn>
                  <a:cxn ang="0">
                    <a:pos x="466" y="14"/>
                  </a:cxn>
                  <a:cxn ang="0">
                    <a:pos x="392" y="1"/>
                  </a:cxn>
                  <a:cxn ang="0">
                    <a:pos x="313" y="1"/>
                  </a:cxn>
                  <a:cxn ang="0">
                    <a:pos x="242" y="14"/>
                  </a:cxn>
                  <a:cxn ang="0">
                    <a:pos x="178" y="43"/>
                  </a:cxn>
                  <a:cxn ang="0">
                    <a:pos x="122" y="84"/>
                  </a:cxn>
                  <a:cxn ang="0">
                    <a:pos x="74" y="138"/>
                  </a:cxn>
                  <a:cxn ang="0">
                    <a:pos x="38" y="202"/>
                  </a:cxn>
                  <a:cxn ang="0">
                    <a:pos x="14" y="275"/>
                  </a:cxn>
                  <a:cxn ang="0">
                    <a:pos x="3" y="356"/>
                  </a:cxn>
                  <a:cxn ang="0">
                    <a:pos x="3" y="445"/>
                  </a:cxn>
                  <a:cxn ang="0">
                    <a:pos x="14" y="528"/>
                  </a:cxn>
                  <a:cxn ang="0">
                    <a:pos x="36" y="601"/>
                  </a:cxn>
                  <a:cxn ang="0">
                    <a:pos x="71" y="665"/>
                  </a:cxn>
                </a:cxnLst>
                <a:rect l="0" t="0" r="r" b="b"/>
                <a:pathLst>
                  <a:path w="701" h="803">
                    <a:moveTo>
                      <a:pt x="201" y="187"/>
                    </a:moveTo>
                    <a:lnTo>
                      <a:pt x="208" y="178"/>
                    </a:lnTo>
                    <a:lnTo>
                      <a:pt x="216" y="169"/>
                    </a:lnTo>
                    <a:lnTo>
                      <a:pt x="223" y="161"/>
                    </a:lnTo>
                    <a:lnTo>
                      <a:pt x="232" y="154"/>
                    </a:lnTo>
                    <a:lnTo>
                      <a:pt x="240" y="147"/>
                    </a:lnTo>
                    <a:lnTo>
                      <a:pt x="248" y="141"/>
                    </a:lnTo>
                    <a:lnTo>
                      <a:pt x="257" y="135"/>
                    </a:lnTo>
                    <a:lnTo>
                      <a:pt x="266" y="129"/>
                    </a:lnTo>
                    <a:lnTo>
                      <a:pt x="276" y="125"/>
                    </a:lnTo>
                    <a:lnTo>
                      <a:pt x="286" y="121"/>
                    </a:lnTo>
                    <a:lnTo>
                      <a:pt x="296" y="118"/>
                    </a:lnTo>
                    <a:lnTo>
                      <a:pt x="306" y="116"/>
                    </a:lnTo>
                    <a:lnTo>
                      <a:pt x="317" y="114"/>
                    </a:lnTo>
                    <a:lnTo>
                      <a:pt x="329" y="111"/>
                    </a:lnTo>
                    <a:lnTo>
                      <a:pt x="340" y="110"/>
                    </a:lnTo>
                    <a:lnTo>
                      <a:pt x="352" y="110"/>
                    </a:lnTo>
                    <a:lnTo>
                      <a:pt x="365" y="110"/>
                    </a:lnTo>
                    <a:lnTo>
                      <a:pt x="376" y="111"/>
                    </a:lnTo>
                    <a:lnTo>
                      <a:pt x="388" y="114"/>
                    </a:lnTo>
                    <a:lnTo>
                      <a:pt x="399" y="115"/>
                    </a:lnTo>
                    <a:lnTo>
                      <a:pt x="411" y="118"/>
                    </a:lnTo>
                    <a:lnTo>
                      <a:pt x="422" y="121"/>
                    </a:lnTo>
                    <a:lnTo>
                      <a:pt x="432" y="124"/>
                    </a:lnTo>
                    <a:lnTo>
                      <a:pt x="442" y="128"/>
                    </a:lnTo>
                    <a:lnTo>
                      <a:pt x="451" y="134"/>
                    </a:lnTo>
                    <a:lnTo>
                      <a:pt x="459" y="139"/>
                    </a:lnTo>
                    <a:lnTo>
                      <a:pt x="469" y="145"/>
                    </a:lnTo>
                    <a:lnTo>
                      <a:pt x="476" y="152"/>
                    </a:lnTo>
                    <a:lnTo>
                      <a:pt x="485" y="158"/>
                    </a:lnTo>
                    <a:lnTo>
                      <a:pt x="492" y="166"/>
                    </a:lnTo>
                    <a:lnTo>
                      <a:pt x="500" y="174"/>
                    </a:lnTo>
                    <a:lnTo>
                      <a:pt x="506" y="183"/>
                    </a:lnTo>
                    <a:lnTo>
                      <a:pt x="512" y="192"/>
                    </a:lnTo>
                    <a:lnTo>
                      <a:pt x="518" y="202"/>
                    </a:lnTo>
                    <a:lnTo>
                      <a:pt x="523" y="213"/>
                    </a:lnTo>
                    <a:lnTo>
                      <a:pt x="528" y="223"/>
                    </a:lnTo>
                    <a:lnTo>
                      <a:pt x="533" y="235"/>
                    </a:lnTo>
                    <a:lnTo>
                      <a:pt x="538" y="248"/>
                    </a:lnTo>
                    <a:lnTo>
                      <a:pt x="541" y="260"/>
                    </a:lnTo>
                    <a:lnTo>
                      <a:pt x="544" y="273"/>
                    </a:lnTo>
                    <a:lnTo>
                      <a:pt x="550" y="301"/>
                    </a:lnTo>
                    <a:lnTo>
                      <a:pt x="554" y="332"/>
                    </a:lnTo>
                    <a:lnTo>
                      <a:pt x="557" y="365"/>
                    </a:lnTo>
                    <a:lnTo>
                      <a:pt x="558" y="399"/>
                    </a:lnTo>
                    <a:lnTo>
                      <a:pt x="557" y="432"/>
                    </a:lnTo>
                    <a:lnTo>
                      <a:pt x="553" y="464"/>
                    </a:lnTo>
                    <a:lnTo>
                      <a:pt x="549" y="493"/>
                    </a:lnTo>
                    <a:lnTo>
                      <a:pt x="544" y="521"/>
                    </a:lnTo>
                    <a:lnTo>
                      <a:pt x="540" y="534"/>
                    </a:lnTo>
                    <a:lnTo>
                      <a:pt x="535" y="547"/>
                    </a:lnTo>
                    <a:lnTo>
                      <a:pt x="531" y="559"/>
                    </a:lnTo>
                    <a:lnTo>
                      <a:pt x="526" y="570"/>
                    </a:lnTo>
                    <a:lnTo>
                      <a:pt x="521" y="582"/>
                    </a:lnTo>
                    <a:lnTo>
                      <a:pt x="515" y="593"/>
                    </a:lnTo>
                    <a:lnTo>
                      <a:pt x="509" y="603"/>
                    </a:lnTo>
                    <a:lnTo>
                      <a:pt x="503" y="614"/>
                    </a:lnTo>
                    <a:lnTo>
                      <a:pt x="495" y="623"/>
                    </a:lnTo>
                    <a:lnTo>
                      <a:pt x="488" y="631"/>
                    </a:lnTo>
                    <a:lnTo>
                      <a:pt x="481" y="640"/>
                    </a:lnTo>
                    <a:lnTo>
                      <a:pt x="472" y="647"/>
                    </a:lnTo>
                    <a:lnTo>
                      <a:pt x="464" y="655"/>
                    </a:lnTo>
                    <a:lnTo>
                      <a:pt x="455" y="661"/>
                    </a:lnTo>
                    <a:lnTo>
                      <a:pt x="447" y="667"/>
                    </a:lnTo>
                    <a:lnTo>
                      <a:pt x="437" y="673"/>
                    </a:lnTo>
                    <a:lnTo>
                      <a:pt x="428" y="677"/>
                    </a:lnTo>
                    <a:lnTo>
                      <a:pt x="418" y="681"/>
                    </a:lnTo>
                    <a:lnTo>
                      <a:pt x="408" y="684"/>
                    </a:lnTo>
                    <a:lnTo>
                      <a:pt x="397" y="687"/>
                    </a:lnTo>
                    <a:lnTo>
                      <a:pt x="386" y="689"/>
                    </a:lnTo>
                    <a:lnTo>
                      <a:pt x="375" y="691"/>
                    </a:lnTo>
                    <a:lnTo>
                      <a:pt x="363" y="692"/>
                    </a:lnTo>
                    <a:lnTo>
                      <a:pt x="352" y="692"/>
                    </a:lnTo>
                    <a:lnTo>
                      <a:pt x="339" y="692"/>
                    </a:lnTo>
                    <a:lnTo>
                      <a:pt x="327" y="691"/>
                    </a:lnTo>
                    <a:lnTo>
                      <a:pt x="314" y="689"/>
                    </a:lnTo>
                    <a:lnTo>
                      <a:pt x="303" y="687"/>
                    </a:lnTo>
                    <a:lnTo>
                      <a:pt x="292" y="684"/>
                    </a:lnTo>
                    <a:lnTo>
                      <a:pt x="281" y="681"/>
                    </a:lnTo>
                    <a:lnTo>
                      <a:pt x="271" y="678"/>
                    </a:lnTo>
                    <a:lnTo>
                      <a:pt x="261" y="674"/>
                    </a:lnTo>
                    <a:lnTo>
                      <a:pt x="252" y="668"/>
                    </a:lnTo>
                    <a:lnTo>
                      <a:pt x="242" y="663"/>
                    </a:lnTo>
                    <a:lnTo>
                      <a:pt x="234" y="658"/>
                    </a:lnTo>
                    <a:lnTo>
                      <a:pt x="225" y="650"/>
                    </a:lnTo>
                    <a:lnTo>
                      <a:pt x="218" y="644"/>
                    </a:lnTo>
                    <a:lnTo>
                      <a:pt x="210" y="636"/>
                    </a:lnTo>
                    <a:lnTo>
                      <a:pt x="203" y="627"/>
                    </a:lnTo>
                    <a:lnTo>
                      <a:pt x="197" y="619"/>
                    </a:lnTo>
                    <a:lnTo>
                      <a:pt x="190" y="609"/>
                    </a:lnTo>
                    <a:lnTo>
                      <a:pt x="184" y="600"/>
                    </a:lnTo>
                    <a:lnTo>
                      <a:pt x="179" y="589"/>
                    </a:lnTo>
                    <a:lnTo>
                      <a:pt x="174" y="578"/>
                    </a:lnTo>
                    <a:lnTo>
                      <a:pt x="169" y="566"/>
                    </a:lnTo>
                    <a:lnTo>
                      <a:pt x="165" y="553"/>
                    </a:lnTo>
                    <a:lnTo>
                      <a:pt x="161" y="541"/>
                    </a:lnTo>
                    <a:lnTo>
                      <a:pt x="158" y="527"/>
                    </a:lnTo>
                    <a:lnTo>
                      <a:pt x="152" y="499"/>
                    </a:lnTo>
                    <a:lnTo>
                      <a:pt x="148" y="468"/>
                    </a:lnTo>
                    <a:lnTo>
                      <a:pt x="145" y="435"/>
                    </a:lnTo>
                    <a:lnTo>
                      <a:pt x="145" y="399"/>
                    </a:lnTo>
                    <a:lnTo>
                      <a:pt x="145" y="367"/>
                    </a:lnTo>
                    <a:lnTo>
                      <a:pt x="148" y="335"/>
                    </a:lnTo>
                    <a:lnTo>
                      <a:pt x="152" y="307"/>
                    </a:lnTo>
                    <a:lnTo>
                      <a:pt x="159" y="279"/>
                    </a:lnTo>
                    <a:lnTo>
                      <a:pt x="162" y="265"/>
                    </a:lnTo>
                    <a:lnTo>
                      <a:pt x="166" y="254"/>
                    </a:lnTo>
                    <a:lnTo>
                      <a:pt x="171" y="241"/>
                    </a:lnTo>
                    <a:lnTo>
                      <a:pt x="177" y="230"/>
                    </a:lnTo>
                    <a:lnTo>
                      <a:pt x="182" y="218"/>
                    </a:lnTo>
                    <a:lnTo>
                      <a:pt x="187" y="207"/>
                    </a:lnTo>
                    <a:lnTo>
                      <a:pt x="194" y="197"/>
                    </a:lnTo>
                    <a:lnTo>
                      <a:pt x="201" y="187"/>
                    </a:lnTo>
                    <a:close/>
                    <a:moveTo>
                      <a:pt x="93" y="694"/>
                    </a:moveTo>
                    <a:lnTo>
                      <a:pt x="105" y="707"/>
                    </a:lnTo>
                    <a:lnTo>
                      <a:pt x="118" y="719"/>
                    </a:lnTo>
                    <a:lnTo>
                      <a:pt x="130" y="731"/>
                    </a:lnTo>
                    <a:lnTo>
                      <a:pt x="144" y="742"/>
                    </a:lnTo>
                    <a:lnTo>
                      <a:pt x="158" y="752"/>
                    </a:lnTo>
                    <a:lnTo>
                      <a:pt x="172" y="760"/>
                    </a:lnTo>
                    <a:lnTo>
                      <a:pt x="188" y="769"/>
                    </a:lnTo>
                    <a:lnTo>
                      <a:pt x="204" y="776"/>
                    </a:lnTo>
                    <a:lnTo>
                      <a:pt x="220" y="782"/>
                    </a:lnTo>
                    <a:lnTo>
                      <a:pt x="238" y="788"/>
                    </a:lnTo>
                    <a:lnTo>
                      <a:pt x="255" y="793"/>
                    </a:lnTo>
                    <a:lnTo>
                      <a:pt x="273" y="796"/>
                    </a:lnTo>
                    <a:lnTo>
                      <a:pt x="292" y="799"/>
                    </a:lnTo>
                    <a:lnTo>
                      <a:pt x="311" y="801"/>
                    </a:lnTo>
                    <a:lnTo>
                      <a:pt x="331" y="802"/>
                    </a:lnTo>
                    <a:lnTo>
                      <a:pt x="352" y="803"/>
                    </a:lnTo>
                    <a:lnTo>
                      <a:pt x="371" y="802"/>
                    </a:lnTo>
                    <a:lnTo>
                      <a:pt x="391" y="801"/>
                    </a:lnTo>
                    <a:lnTo>
                      <a:pt x="410" y="799"/>
                    </a:lnTo>
                    <a:lnTo>
                      <a:pt x="428" y="796"/>
                    </a:lnTo>
                    <a:lnTo>
                      <a:pt x="446" y="793"/>
                    </a:lnTo>
                    <a:lnTo>
                      <a:pt x="464" y="788"/>
                    </a:lnTo>
                    <a:lnTo>
                      <a:pt x="480" y="782"/>
                    </a:lnTo>
                    <a:lnTo>
                      <a:pt x="496" y="776"/>
                    </a:lnTo>
                    <a:lnTo>
                      <a:pt x="512" y="769"/>
                    </a:lnTo>
                    <a:lnTo>
                      <a:pt x="527" y="761"/>
                    </a:lnTo>
                    <a:lnTo>
                      <a:pt x="542" y="752"/>
                    </a:lnTo>
                    <a:lnTo>
                      <a:pt x="556" y="742"/>
                    </a:lnTo>
                    <a:lnTo>
                      <a:pt x="569" y="732"/>
                    </a:lnTo>
                    <a:lnTo>
                      <a:pt x="583" y="720"/>
                    </a:lnTo>
                    <a:lnTo>
                      <a:pt x="596" y="708"/>
                    </a:lnTo>
                    <a:lnTo>
                      <a:pt x="607" y="695"/>
                    </a:lnTo>
                    <a:lnTo>
                      <a:pt x="619" y="681"/>
                    </a:lnTo>
                    <a:lnTo>
                      <a:pt x="629" y="666"/>
                    </a:lnTo>
                    <a:lnTo>
                      <a:pt x="639" y="652"/>
                    </a:lnTo>
                    <a:lnTo>
                      <a:pt x="648" y="636"/>
                    </a:lnTo>
                    <a:lnTo>
                      <a:pt x="657" y="620"/>
                    </a:lnTo>
                    <a:lnTo>
                      <a:pt x="664" y="603"/>
                    </a:lnTo>
                    <a:lnTo>
                      <a:pt x="672" y="585"/>
                    </a:lnTo>
                    <a:lnTo>
                      <a:pt x="678" y="567"/>
                    </a:lnTo>
                    <a:lnTo>
                      <a:pt x="683" y="548"/>
                    </a:lnTo>
                    <a:lnTo>
                      <a:pt x="688" y="529"/>
                    </a:lnTo>
                    <a:lnTo>
                      <a:pt x="692" y="509"/>
                    </a:lnTo>
                    <a:lnTo>
                      <a:pt x="695" y="488"/>
                    </a:lnTo>
                    <a:lnTo>
                      <a:pt x="698" y="467"/>
                    </a:lnTo>
                    <a:lnTo>
                      <a:pt x="700" y="445"/>
                    </a:lnTo>
                    <a:lnTo>
                      <a:pt x="701" y="423"/>
                    </a:lnTo>
                    <a:lnTo>
                      <a:pt x="701" y="399"/>
                    </a:lnTo>
                    <a:lnTo>
                      <a:pt x="701" y="376"/>
                    </a:lnTo>
                    <a:lnTo>
                      <a:pt x="700" y="354"/>
                    </a:lnTo>
                    <a:lnTo>
                      <a:pt x="698" y="332"/>
                    </a:lnTo>
                    <a:lnTo>
                      <a:pt x="696" y="311"/>
                    </a:lnTo>
                    <a:lnTo>
                      <a:pt x="693" y="290"/>
                    </a:lnTo>
                    <a:lnTo>
                      <a:pt x="688" y="270"/>
                    </a:lnTo>
                    <a:lnTo>
                      <a:pt x="683" y="251"/>
                    </a:lnTo>
                    <a:lnTo>
                      <a:pt x="678" y="232"/>
                    </a:lnTo>
                    <a:lnTo>
                      <a:pt x="672" y="214"/>
                    </a:lnTo>
                    <a:lnTo>
                      <a:pt x="665" y="197"/>
                    </a:lnTo>
                    <a:lnTo>
                      <a:pt x="658" y="180"/>
                    </a:lnTo>
                    <a:lnTo>
                      <a:pt x="649" y="163"/>
                    </a:lnTo>
                    <a:lnTo>
                      <a:pt x="641" y="148"/>
                    </a:lnTo>
                    <a:lnTo>
                      <a:pt x="630" y="134"/>
                    </a:lnTo>
                    <a:lnTo>
                      <a:pt x="621" y="119"/>
                    </a:lnTo>
                    <a:lnTo>
                      <a:pt x="609" y="105"/>
                    </a:lnTo>
                    <a:lnTo>
                      <a:pt x="598" y="92"/>
                    </a:lnTo>
                    <a:lnTo>
                      <a:pt x="585" y="81"/>
                    </a:lnTo>
                    <a:lnTo>
                      <a:pt x="572" y="69"/>
                    </a:lnTo>
                    <a:lnTo>
                      <a:pt x="559" y="59"/>
                    </a:lnTo>
                    <a:lnTo>
                      <a:pt x="545" y="49"/>
                    </a:lnTo>
                    <a:lnTo>
                      <a:pt x="530" y="41"/>
                    </a:lnTo>
                    <a:lnTo>
                      <a:pt x="514" y="33"/>
                    </a:lnTo>
                    <a:lnTo>
                      <a:pt x="499" y="26"/>
                    </a:lnTo>
                    <a:lnTo>
                      <a:pt x="483" y="20"/>
                    </a:lnTo>
                    <a:lnTo>
                      <a:pt x="466" y="14"/>
                    </a:lnTo>
                    <a:lnTo>
                      <a:pt x="448" y="10"/>
                    </a:lnTo>
                    <a:lnTo>
                      <a:pt x="430" y="6"/>
                    </a:lnTo>
                    <a:lnTo>
                      <a:pt x="411" y="3"/>
                    </a:lnTo>
                    <a:lnTo>
                      <a:pt x="392" y="1"/>
                    </a:lnTo>
                    <a:lnTo>
                      <a:pt x="372" y="0"/>
                    </a:lnTo>
                    <a:lnTo>
                      <a:pt x="352" y="0"/>
                    </a:lnTo>
                    <a:lnTo>
                      <a:pt x="332" y="0"/>
                    </a:lnTo>
                    <a:lnTo>
                      <a:pt x="313" y="1"/>
                    </a:lnTo>
                    <a:lnTo>
                      <a:pt x="295" y="3"/>
                    </a:lnTo>
                    <a:lnTo>
                      <a:pt x="276" y="6"/>
                    </a:lnTo>
                    <a:lnTo>
                      <a:pt x="259" y="10"/>
                    </a:lnTo>
                    <a:lnTo>
                      <a:pt x="242" y="14"/>
                    </a:lnTo>
                    <a:lnTo>
                      <a:pt x="225" y="21"/>
                    </a:lnTo>
                    <a:lnTo>
                      <a:pt x="209" y="27"/>
                    </a:lnTo>
                    <a:lnTo>
                      <a:pt x="194" y="34"/>
                    </a:lnTo>
                    <a:lnTo>
                      <a:pt x="178" y="43"/>
                    </a:lnTo>
                    <a:lnTo>
                      <a:pt x="164" y="51"/>
                    </a:lnTo>
                    <a:lnTo>
                      <a:pt x="149" y="62"/>
                    </a:lnTo>
                    <a:lnTo>
                      <a:pt x="136" y="72"/>
                    </a:lnTo>
                    <a:lnTo>
                      <a:pt x="122" y="84"/>
                    </a:lnTo>
                    <a:lnTo>
                      <a:pt x="109" y="97"/>
                    </a:lnTo>
                    <a:lnTo>
                      <a:pt x="98" y="109"/>
                    </a:lnTo>
                    <a:lnTo>
                      <a:pt x="86" y="124"/>
                    </a:lnTo>
                    <a:lnTo>
                      <a:pt x="74" y="138"/>
                    </a:lnTo>
                    <a:lnTo>
                      <a:pt x="65" y="154"/>
                    </a:lnTo>
                    <a:lnTo>
                      <a:pt x="55" y="169"/>
                    </a:lnTo>
                    <a:lnTo>
                      <a:pt x="47" y="185"/>
                    </a:lnTo>
                    <a:lnTo>
                      <a:pt x="38" y="202"/>
                    </a:lnTo>
                    <a:lnTo>
                      <a:pt x="31" y="219"/>
                    </a:lnTo>
                    <a:lnTo>
                      <a:pt x="25" y="237"/>
                    </a:lnTo>
                    <a:lnTo>
                      <a:pt x="19" y="256"/>
                    </a:lnTo>
                    <a:lnTo>
                      <a:pt x="14" y="275"/>
                    </a:lnTo>
                    <a:lnTo>
                      <a:pt x="10" y="294"/>
                    </a:lnTo>
                    <a:lnTo>
                      <a:pt x="7" y="314"/>
                    </a:lnTo>
                    <a:lnTo>
                      <a:pt x="5" y="335"/>
                    </a:lnTo>
                    <a:lnTo>
                      <a:pt x="3" y="356"/>
                    </a:lnTo>
                    <a:lnTo>
                      <a:pt x="2" y="377"/>
                    </a:lnTo>
                    <a:lnTo>
                      <a:pt x="0" y="399"/>
                    </a:lnTo>
                    <a:lnTo>
                      <a:pt x="2" y="423"/>
                    </a:lnTo>
                    <a:lnTo>
                      <a:pt x="3" y="445"/>
                    </a:lnTo>
                    <a:lnTo>
                      <a:pt x="4" y="466"/>
                    </a:lnTo>
                    <a:lnTo>
                      <a:pt x="7" y="487"/>
                    </a:lnTo>
                    <a:lnTo>
                      <a:pt x="10" y="508"/>
                    </a:lnTo>
                    <a:lnTo>
                      <a:pt x="14" y="528"/>
                    </a:lnTo>
                    <a:lnTo>
                      <a:pt x="18" y="547"/>
                    </a:lnTo>
                    <a:lnTo>
                      <a:pt x="24" y="566"/>
                    </a:lnTo>
                    <a:lnTo>
                      <a:pt x="30" y="584"/>
                    </a:lnTo>
                    <a:lnTo>
                      <a:pt x="36" y="601"/>
                    </a:lnTo>
                    <a:lnTo>
                      <a:pt x="45" y="618"/>
                    </a:lnTo>
                    <a:lnTo>
                      <a:pt x="53" y="635"/>
                    </a:lnTo>
                    <a:lnTo>
                      <a:pt x="62" y="650"/>
                    </a:lnTo>
                    <a:lnTo>
                      <a:pt x="71" y="665"/>
                    </a:lnTo>
                    <a:lnTo>
                      <a:pt x="82" y="680"/>
                    </a:lnTo>
                    <a:lnTo>
                      <a:pt x="93" y="6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3" name="Freeform 19"/>
              <p:cNvSpPr>
                <a:spLocks noEditPoints="1"/>
              </p:cNvSpPr>
              <p:nvPr userDrawn="1"/>
            </p:nvSpPr>
            <p:spPr bwMode="gray">
              <a:xfrm>
                <a:off x="2016125" y="449263"/>
                <a:ext cx="52388" cy="188912"/>
              </a:xfrm>
              <a:custGeom>
                <a:avLst/>
                <a:gdLst/>
                <a:ahLst/>
                <a:cxnLst>
                  <a:cxn ang="0">
                    <a:pos x="204" y="0"/>
                  </a:cxn>
                  <a:cxn ang="0">
                    <a:pos x="224" y="4"/>
                  </a:cxn>
                  <a:cxn ang="0">
                    <a:pos x="242" y="12"/>
                  </a:cxn>
                  <a:cxn ang="0">
                    <a:pos x="259" y="23"/>
                  </a:cxn>
                  <a:cxn ang="0">
                    <a:pos x="274" y="38"/>
                  </a:cxn>
                  <a:cxn ang="0">
                    <a:pos x="286" y="55"/>
                  </a:cxn>
                  <a:cxn ang="0">
                    <a:pos x="293" y="74"/>
                  </a:cxn>
                  <a:cxn ang="0">
                    <a:pos x="297" y="94"/>
                  </a:cxn>
                  <a:cxn ang="0">
                    <a:pos x="297" y="115"/>
                  </a:cxn>
                  <a:cxn ang="0">
                    <a:pos x="293" y="135"/>
                  </a:cxn>
                  <a:cxn ang="0">
                    <a:pos x="286" y="153"/>
                  </a:cxn>
                  <a:cxn ang="0">
                    <a:pos x="274" y="170"/>
                  </a:cxn>
                  <a:cxn ang="0">
                    <a:pos x="259" y="186"/>
                  </a:cxn>
                  <a:cxn ang="0">
                    <a:pos x="242" y="197"/>
                  </a:cxn>
                  <a:cxn ang="0">
                    <a:pos x="224" y="205"/>
                  </a:cxn>
                  <a:cxn ang="0">
                    <a:pos x="204" y="208"/>
                  </a:cxn>
                  <a:cxn ang="0">
                    <a:pos x="183" y="208"/>
                  </a:cxn>
                  <a:cxn ang="0">
                    <a:pos x="163" y="205"/>
                  </a:cxn>
                  <a:cxn ang="0">
                    <a:pos x="144" y="197"/>
                  </a:cxn>
                  <a:cxn ang="0">
                    <a:pos x="127" y="186"/>
                  </a:cxn>
                  <a:cxn ang="0">
                    <a:pos x="112" y="170"/>
                  </a:cxn>
                  <a:cxn ang="0">
                    <a:pos x="100" y="153"/>
                  </a:cxn>
                  <a:cxn ang="0">
                    <a:pos x="93" y="135"/>
                  </a:cxn>
                  <a:cxn ang="0">
                    <a:pos x="89" y="115"/>
                  </a:cxn>
                  <a:cxn ang="0">
                    <a:pos x="89" y="94"/>
                  </a:cxn>
                  <a:cxn ang="0">
                    <a:pos x="93" y="74"/>
                  </a:cxn>
                  <a:cxn ang="0">
                    <a:pos x="100" y="55"/>
                  </a:cxn>
                  <a:cxn ang="0">
                    <a:pos x="112" y="38"/>
                  </a:cxn>
                  <a:cxn ang="0">
                    <a:pos x="127" y="23"/>
                  </a:cxn>
                  <a:cxn ang="0">
                    <a:pos x="144" y="12"/>
                  </a:cxn>
                  <a:cxn ang="0">
                    <a:pos x="163" y="4"/>
                  </a:cxn>
                  <a:cxn ang="0">
                    <a:pos x="183" y="0"/>
                  </a:cxn>
                  <a:cxn ang="0">
                    <a:pos x="100" y="1072"/>
                  </a:cxn>
                  <a:cxn ang="0">
                    <a:pos x="0" y="446"/>
                  </a:cxn>
                  <a:cxn ang="0">
                    <a:pos x="282" y="298"/>
                  </a:cxn>
                  <a:cxn ang="0">
                    <a:pos x="100" y="1072"/>
                  </a:cxn>
                </a:cxnLst>
                <a:rect l="0" t="0" r="r" b="b"/>
                <a:pathLst>
                  <a:path w="298" h="1072">
                    <a:moveTo>
                      <a:pt x="193" y="0"/>
                    </a:moveTo>
                    <a:lnTo>
                      <a:pt x="204" y="0"/>
                    </a:lnTo>
                    <a:lnTo>
                      <a:pt x="214" y="1"/>
                    </a:lnTo>
                    <a:lnTo>
                      <a:pt x="224" y="4"/>
                    </a:lnTo>
                    <a:lnTo>
                      <a:pt x="233" y="7"/>
                    </a:lnTo>
                    <a:lnTo>
                      <a:pt x="242" y="12"/>
                    </a:lnTo>
                    <a:lnTo>
                      <a:pt x="251" y="17"/>
                    </a:lnTo>
                    <a:lnTo>
                      <a:pt x="259" y="23"/>
                    </a:lnTo>
                    <a:lnTo>
                      <a:pt x="267" y="30"/>
                    </a:lnTo>
                    <a:lnTo>
                      <a:pt x="274" y="38"/>
                    </a:lnTo>
                    <a:lnTo>
                      <a:pt x="281" y="46"/>
                    </a:lnTo>
                    <a:lnTo>
                      <a:pt x="286" y="55"/>
                    </a:lnTo>
                    <a:lnTo>
                      <a:pt x="290" y="64"/>
                    </a:lnTo>
                    <a:lnTo>
                      <a:pt x="293" y="74"/>
                    </a:lnTo>
                    <a:lnTo>
                      <a:pt x="296" y="83"/>
                    </a:lnTo>
                    <a:lnTo>
                      <a:pt x="297" y="94"/>
                    </a:lnTo>
                    <a:lnTo>
                      <a:pt x="298" y="104"/>
                    </a:lnTo>
                    <a:lnTo>
                      <a:pt x="297" y="115"/>
                    </a:lnTo>
                    <a:lnTo>
                      <a:pt x="296" y="124"/>
                    </a:lnTo>
                    <a:lnTo>
                      <a:pt x="293" y="135"/>
                    </a:lnTo>
                    <a:lnTo>
                      <a:pt x="290" y="144"/>
                    </a:lnTo>
                    <a:lnTo>
                      <a:pt x="286" y="153"/>
                    </a:lnTo>
                    <a:lnTo>
                      <a:pt x="281" y="162"/>
                    </a:lnTo>
                    <a:lnTo>
                      <a:pt x="274" y="170"/>
                    </a:lnTo>
                    <a:lnTo>
                      <a:pt x="267" y="178"/>
                    </a:lnTo>
                    <a:lnTo>
                      <a:pt x="259" y="186"/>
                    </a:lnTo>
                    <a:lnTo>
                      <a:pt x="251" y="192"/>
                    </a:lnTo>
                    <a:lnTo>
                      <a:pt x="242" y="197"/>
                    </a:lnTo>
                    <a:lnTo>
                      <a:pt x="233" y="201"/>
                    </a:lnTo>
                    <a:lnTo>
                      <a:pt x="224" y="205"/>
                    </a:lnTo>
                    <a:lnTo>
                      <a:pt x="214" y="207"/>
                    </a:lnTo>
                    <a:lnTo>
                      <a:pt x="204" y="208"/>
                    </a:lnTo>
                    <a:lnTo>
                      <a:pt x="193" y="209"/>
                    </a:lnTo>
                    <a:lnTo>
                      <a:pt x="183" y="208"/>
                    </a:lnTo>
                    <a:lnTo>
                      <a:pt x="172" y="207"/>
                    </a:lnTo>
                    <a:lnTo>
                      <a:pt x="163" y="205"/>
                    </a:lnTo>
                    <a:lnTo>
                      <a:pt x="153" y="201"/>
                    </a:lnTo>
                    <a:lnTo>
                      <a:pt x="144" y="197"/>
                    </a:lnTo>
                    <a:lnTo>
                      <a:pt x="135" y="192"/>
                    </a:lnTo>
                    <a:lnTo>
                      <a:pt x="127" y="186"/>
                    </a:lnTo>
                    <a:lnTo>
                      <a:pt x="119" y="178"/>
                    </a:lnTo>
                    <a:lnTo>
                      <a:pt x="112" y="170"/>
                    </a:lnTo>
                    <a:lnTo>
                      <a:pt x="106" y="162"/>
                    </a:lnTo>
                    <a:lnTo>
                      <a:pt x="100" y="153"/>
                    </a:lnTo>
                    <a:lnTo>
                      <a:pt x="96" y="144"/>
                    </a:lnTo>
                    <a:lnTo>
                      <a:pt x="93" y="135"/>
                    </a:lnTo>
                    <a:lnTo>
                      <a:pt x="91" y="124"/>
                    </a:lnTo>
                    <a:lnTo>
                      <a:pt x="89" y="115"/>
                    </a:lnTo>
                    <a:lnTo>
                      <a:pt x="89" y="104"/>
                    </a:lnTo>
                    <a:lnTo>
                      <a:pt x="89" y="94"/>
                    </a:lnTo>
                    <a:lnTo>
                      <a:pt x="91" y="83"/>
                    </a:lnTo>
                    <a:lnTo>
                      <a:pt x="93" y="74"/>
                    </a:lnTo>
                    <a:lnTo>
                      <a:pt x="96" y="64"/>
                    </a:lnTo>
                    <a:lnTo>
                      <a:pt x="100" y="55"/>
                    </a:lnTo>
                    <a:lnTo>
                      <a:pt x="106" y="46"/>
                    </a:lnTo>
                    <a:lnTo>
                      <a:pt x="112" y="38"/>
                    </a:lnTo>
                    <a:lnTo>
                      <a:pt x="119" y="30"/>
                    </a:lnTo>
                    <a:lnTo>
                      <a:pt x="127" y="23"/>
                    </a:lnTo>
                    <a:lnTo>
                      <a:pt x="135" y="17"/>
                    </a:lnTo>
                    <a:lnTo>
                      <a:pt x="144" y="12"/>
                    </a:lnTo>
                    <a:lnTo>
                      <a:pt x="153" y="7"/>
                    </a:lnTo>
                    <a:lnTo>
                      <a:pt x="163" y="4"/>
                    </a:lnTo>
                    <a:lnTo>
                      <a:pt x="172" y="1"/>
                    </a:lnTo>
                    <a:lnTo>
                      <a:pt x="183" y="0"/>
                    </a:lnTo>
                    <a:lnTo>
                      <a:pt x="193" y="0"/>
                    </a:lnTo>
                    <a:close/>
                    <a:moveTo>
                      <a:pt x="100" y="1072"/>
                    </a:moveTo>
                    <a:lnTo>
                      <a:pt x="100" y="446"/>
                    </a:lnTo>
                    <a:lnTo>
                      <a:pt x="0" y="446"/>
                    </a:lnTo>
                    <a:lnTo>
                      <a:pt x="0" y="298"/>
                    </a:lnTo>
                    <a:lnTo>
                      <a:pt x="282" y="298"/>
                    </a:lnTo>
                    <a:lnTo>
                      <a:pt x="282" y="1072"/>
                    </a:lnTo>
                    <a:lnTo>
                      <a:pt x="100"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4" name="Freeform 20"/>
              <p:cNvSpPr>
                <a:spLocks/>
              </p:cNvSpPr>
              <p:nvPr userDrawn="1"/>
            </p:nvSpPr>
            <p:spPr bwMode="gray">
              <a:xfrm>
                <a:off x="2103438" y="498475"/>
                <a:ext cx="119063" cy="139700"/>
              </a:xfrm>
              <a:custGeom>
                <a:avLst/>
                <a:gdLst/>
                <a:ahLst/>
                <a:cxnLst>
                  <a:cxn ang="0">
                    <a:pos x="497" y="340"/>
                  </a:cxn>
                  <a:cxn ang="0">
                    <a:pos x="495" y="294"/>
                  </a:cxn>
                  <a:cxn ang="0">
                    <a:pos x="487" y="255"/>
                  </a:cxn>
                  <a:cxn ang="0">
                    <a:pos x="475" y="222"/>
                  </a:cxn>
                  <a:cxn ang="0">
                    <a:pos x="459" y="196"/>
                  </a:cxn>
                  <a:cxn ang="0">
                    <a:pos x="437" y="176"/>
                  </a:cxn>
                  <a:cxn ang="0">
                    <a:pos x="408" y="162"/>
                  </a:cxn>
                  <a:cxn ang="0">
                    <a:pos x="375" y="154"/>
                  </a:cxn>
                  <a:cxn ang="0">
                    <a:pos x="335" y="151"/>
                  </a:cxn>
                  <a:cxn ang="0">
                    <a:pos x="315" y="153"/>
                  </a:cxn>
                  <a:cxn ang="0">
                    <a:pos x="294" y="156"/>
                  </a:cxn>
                  <a:cxn ang="0">
                    <a:pos x="272" y="163"/>
                  </a:cxn>
                  <a:cxn ang="0">
                    <a:pos x="250" y="173"/>
                  </a:cxn>
                  <a:cxn ang="0">
                    <a:pos x="229" y="185"/>
                  </a:cxn>
                  <a:cxn ang="0">
                    <a:pos x="210" y="198"/>
                  </a:cxn>
                  <a:cxn ang="0">
                    <a:pos x="194" y="213"/>
                  </a:cxn>
                  <a:cxn ang="0">
                    <a:pos x="180" y="229"/>
                  </a:cxn>
                  <a:cxn ang="0">
                    <a:pos x="0" y="786"/>
                  </a:cxn>
                  <a:cxn ang="0">
                    <a:pos x="130" y="12"/>
                  </a:cxn>
                  <a:cxn ang="0">
                    <a:pos x="172" y="75"/>
                  </a:cxn>
                  <a:cxn ang="0">
                    <a:pos x="193" y="56"/>
                  </a:cxn>
                  <a:cxn ang="0">
                    <a:pos x="215" y="40"/>
                  </a:cxn>
                  <a:cxn ang="0">
                    <a:pos x="241" y="26"/>
                  </a:cxn>
                  <a:cxn ang="0">
                    <a:pos x="268" y="16"/>
                  </a:cxn>
                  <a:cxn ang="0">
                    <a:pos x="296" y="8"/>
                  </a:cxn>
                  <a:cxn ang="0">
                    <a:pos x="328" y="2"/>
                  </a:cxn>
                  <a:cxn ang="0">
                    <a:pos x="362" y="0"/>
                  </a:cxn>
                  <a:cxn ang="0">
                    <a:pos x="397" y="0"/>
                  </a:cxn>
                  <a:cxn ang="0">
                    <a:pos x="429" y="2"/>
                  </a:cxn>
                  <a:cxn ang="0">
                    <a:pos x="460" y="7"/>
                  </a:cxn>
                  <a:cxn ang="0">
                    <a:pos x="490" y="16"/>
                  </a:cxn>
                  <a:cxn ang="0">
                    <a:pos x="516" y="25"/>
                  </a:cxn>
                  <a:cxn ang="0">
                    <a:pos x="541" y="39"/>
                  </a:cxn>
                  <a:cxn ang="0">
                    <a:pos x="566" y="54"/>
                  </a:cxn>
                  <a:cxn ang="0">
                    <a:pos x="587" y="71"/>
                  </a:cxn>
                  <a:cxn ang="0">
                    <a:pos x="607" y="93"/>
                  </a:cxn>
                  <a:cxn ang="0">
                    <a:pos x="625" y="115"/>
                  </a:cxn>
                  <a:cxn ang="0">
                    <a:pos x="639" y="140"/>
                  </a:cxn>
                  <a:cxn ang="0">
                    <a:pos x="652" y="166"/>
                  </a:cxn>
                  <a:cxn ang="0">
                    <a:pos x="662" y="195"/>
                  </a:cxn>
                  <a:cxn ang="0">
                    <a:pos x="669" y="227"/>
                  </a:cxn>
                  <a:cxn ang="0">
                    <a:pos x="674" y="259"/>
                  </a:cxn>
                  <a:cxn ang="0">
                    <a:pos x="676" y="294"/>
                  </a:cxn>
                  <a:cxn ang="0">
                    <a:pos x="677" y="786"/>
                  </a:cxn>
                </a:cxnLst>
                <a:rect l="0" t="0" r="r" b="b"/>
                <a:pathLst>
                  <a:path w="677" h="786">
                    <a:moveTo>
                      <a:pt x="497" y="786"/>
                    </a:moveTo>
                    <a:lnTo>
                      <a:pt x="497" y="340"/>
                    </a:lnTo>
                    <a:lnTo>
                      <a:pt x="496" y="316"/>
                    </a:lnTo>
                    <a:lnTo>
                      <a:pt x="495" y="294"/>
                    </a:lnTo>
                    <a:lnTo>
                      <a:pt x="492" y="274"/>
                    </a:lnTo>
                    <a:lnTo>
                      <a:pt x="487" y="255"/>
                    </a:lnTo>
                    <a:lnTo>
                      <a:pt x="482" y="238"/>
                    </a:lnTo>
                    <a:lnTo>
                      <a:pt x="475" y="222"/>
                    </a:lnTo>
                    <a:lnTo>
                      <a:pt x="467" y="209"/>
                    </a:lnTo>
                    <a:lnTo>
                      <a:pt x="459" y="196"/>
                    </a:lnTo>
                    <a:lnTo>
                      <a:pt x="448" y="185"/>
                    </a:lnTo>
                    <a:lnTo>
                      <a:pt x="437" y="176"/>
                    </a:lnTo>
                    <a:lnTo>
                      <a:pt x="423" y="169"/>
                    </a:lnTo>
                    <a:lnTo>
                      <a:pt x="408" y="162"/>
                    </a:lnTo>
                    <a:lnTo>
                      <a:pt x="392" y="157"/>
                    </a:lnTo>
                    <a:lnTo>
                      <a:pt x="375" y="154"/>
                    </a:lnTo>
                    <a:lnTo>
                      <a:pt x="356" y="152"/>
                    </a:lnTo>
                    <a:lnTo>
                      <a:pt x="335" y="151"/>
                    </a:lnTo>
                    <a:lnTo>
                      <a:pt x="325" y="152"/>
                    </a:lnTo>
                    <a:lnTo>
                      <a:pt x="315" y="153"/>
                    </a:lnTo>
                    <a:lnTo>
                      <a:pt x="305" y="154"/>
                    </a:lnTo>
                    <a:lnTo>
                      <a:pt x="294" y="156"/>
                    </a:lnTo>
                    <a:lnTo>
                      <a:pt x="284" y="159"/>
                    </a:lnTo>
                    <a:lnTo>
                      <a:pt x="272" y="163"/>
                    </a:lnTo>
                    <a:lnTo>
                      <a:pt x="262" y="167"/>
                    </a:lnTo>
                    <a:lnTo>
                      <a:pt x="250" y="173"/>
                    </a:lnTo>
                    <a:lnTo>
                      <a:pt x="239" y="179"/>
                    </a:lnTo>
                    <a:lnTo>
                      <a:pt x="229" y="185"/>
                    </a:lnTo>
                    <a:lnTo>
                      <a:pt x="219" y="192"/>
                    </a:lnTo>
                    <a:lnTo>
                      <a:pt x="210" y="198"/>
                    </a:lnTo>
                    <a:lnTo>
                      <a:pt x="201" y="205"/>
                    </a:lnTo>
                    <a:lnTo>
                      <a:pt x="194" y="213"/>
                    </a:lnTo>
                    <a:lnTo>
                      <a:pt x="187" y="220"/>
                    </a:lnTo>
                    <a:lnTo>
                      <a:pt x="180" y="229"/>
                    </a:lnTo>
                    <a:lnTo>
                      <a:pt x="180" y="786"/>
                    </a:lnTo>
                    <a:lnTo>
                      <a:pt x="0" y="786"/>
                    </a:lnTo>
                    <a:lnTo>
                      <a:pt x="0" y="12"/>
                    </a:lnTo>
                    <a:lnTo>
                      <a:pt x="130" y="12"/>
                    </a:lnTo>
                    <a:lnTo>
                      <a:pt x="162" y="85"/>
                    </a:lnTo>
                    <a:lnTo>
                      <a:pt x="172" y="75"/>
                    </a:lnTo>
                    <a:lnTo>
                      <a:pt x="182" y="65"/>
                    </a:lnTo>
                    <a:lnTo>
                      <a:pt x="193" y="56"/>
                    </a:lnTo>
                    <a:lnTo>
                      <a:pt x="204" y="47"/>
                    </a:lnTo>
                    <a:lnTo>
                      <a:pt x="215" y="40"/>
                    </a:lnTo>
                    <a:lnTo>
                      <a:pt x="228" y="32"/>
                    </a:lnTo>
                    <a:lnTo>
                      <a:pt x="241" y="26"/>
                    </a:lnTo>
                    <a:lnTo>
                      <a:pt x="253" y="21"/>
                    </a:lnTo>
                    <a:lnTo>
                      <a:pt x="268" y="16"/>
                    </a:lnTo>
                    <a:lnTo>
                      <a:pt x="282" y="11"/>
                    </a:lnTo>
                    <a:lnTo>
                      <a:pt x="296" y="8"/>
                    </a:lnTo>
                    <a:lnTo>
                      <a:pt x="312" y="5"/>
                    </a:lnTo>
                    <a:lnTo>
                      <a:pt x="328" y="2"/>
                    </a:lnTo>
                    <a:lnTo>
                      <a:pt x="345" y="1"/>
                    </a:lnTo>
                    <a:lnTo>
                      <a:pt x="362" y="0"/>
                    </a:lnTo>
                    <a:lnTo>
                      <a:pt x="380" y="0"/>
                    </a:lnTo>
                    <a:lnTo>
                      <a:pt x="397" y="0"/>
                    </a:lnTo>
                    <a:lnTo>
                      <a:pt x="414" y="1"/>
                    </a:lnTo>
                    <a:lnTo>
                      <a:pt x="429" y="2"/>
                    </a:lnTo>
                    <a:lnTo>
                      <a:pt x="445" y="4"/>
                    </a:lnTo>
                    <a:lnTo>
                      <a:pt x="460" y="7"/>
                    </a:lnTo>
                    <a:lnTo>
                      <a:pt x="475" y="11"/>
                    </a:lnTo>
                    <a:lnTo>
                      <a:pt x="490" y="16"/>
                    </a:lnTo>
                    <a:lnTo>
                      <a:pt x="503" y="20"/>
                    </a:lnTo>
                    <a:lnTo>
                      <a:pt x="516" y="25"/>
                    </a:lnTo>
                    <a:lnTo>
                      <a:pt x="530" y="31"/>
                    </a:lnTo>
                    <a:lnTo>
                      <a:pt x="541" y="39"/>
                    </a:lnTo>
                    <a:lnTo>
                      <a:pt x="554" y="46"/>
                    </a:lnTo>
                    <a:lnTo>
                      <a:pt x="566" y="54"/>
                    </a:lnTo>
                    <a:lnTo>
                      <a:pt x="576" y="63"/>
                    </a:lnTo>
                    <a:lnTo>
                      <a:pt x="587" y="71"/>
                    </a:lnTo>
                    <a:lnTo>
                      <a:pt x="597" y="82"/>
                    </a:lnTo>
                    <a:lnTo>
                      <a:pt x="607" y="93"/>
                    </a:lnTo>
                    <a:lnTo>
                      <a:pt x="616" y="103"/>
                    </a:lnTo>
                    <a:lnTo>
                      <a:pt x="625" y="115"/>
                    </a:lnTo>
                    <a:lnTo>
                      <a:pt x="632" y="127"/>
                    </a:lnTo>
                    <a:lnTo>
                      <a:pt x="639" y="140"/>
                    </a:lnTo>
                    <a:lnTo>
                      <a:pt x="646" y="153"/>
                    </a:lnTo>
                    <a:lnTo>
                      <a:pt x="652" y="166"/>
                    </a:lnTo>
                    <a:lnTo>
                      <a:pt x="657" y="181"/>
                    </a:lnTo>
                    <a:lnTo>
                      <a:pt x="662" y="195"/>
                    </a:lnTo>
                    <a:lnTo>
                      <a:pt x="666" y="211"/>
                    </a:lnTo>
                    <a:lnTo>
                      <a:pt x="669" y="227"/>
                    </a:lnTo>
                    <a:lnTo>
                      <a:pt x="672" y="242"/>
                    </a:lnTo>
                    <a:lnTo>
                      <a:pt x="674" y="259"/>
                    </a:lnTo>
                    <a:lnTo>
                      <a:pt x="675" y="276"/>
                    </a:lnTo>
                    <a:lnTo>
                      <a:pt x="676" y="294"/>
                    </a:lnTo>
                    <a:lnTo>
                      <a:pt x="677" y="312"/>
                    </a:lnTo>
                    <a:lnTo>
                      <a:pt x="677" y="786"/>
                    </a:lnTo>
                    <a:lnTo>
                      <a:pt x="497"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5" name="Freeform 21"/>
              <p:cNvSpPr>
                <a:spLocks/>
              </p:cNvSpPr>
              <p:nvPr userDrawn="1"/>
            </p:nvSpPr>
            <p:spPr bwMode="gray">
              <a:xfrm>
                <a:off x="2244725" y="446088"/>
                <a:ext cx="96838" cy="192087"/>
              </a:xfrm>
              <a:custGeom>
                <a:avLst/>
                <a:gdLst/>
                <a:ahLst/>
                <a:cxnLst>
                  <a:cxn ang="0">
                    <a:pos x="475" y="157"/>
                  </a:cxn>
                  <a:cxn ang="0">
                    <a:pos x="429" y="148"/>
                  </a:cxn>
                  <a:cxn ang="0">
                    <a:pos x="400" y="147"/>
                  </a:cxn>
                  <a:cxn ang="0">
                    <a:pos x="376" y="152"/>
                  </a:cxn>
                  <a:cxn ang="0">
                    <a:pos x="354" y="163"/>
                  </a:cxn>
                  <a:cxn ang="0">
                    <a:pos x="334" y="179"/>
                  </a:cxn>
                  <a:cxn ang="0">
                    <a:pos x="316" y="201"/>
                  </a:cxn>
                  <a:cxn ang="0">
                    <a:pos x="303" y="226"/>
                  </a:cxn>
                  <a:cxn ang="0">
                    <a:pos x="294" y="253"/>
                  </a:cxn>
                  <a:cxn ang="0">
                    <a:pos x="290" y="283"/>
                  </a:cxn>
                  <a:cxn ang="0">
                    <a:pos x="290" y="307"/>
                  </a:cxn>
                  <a:cxn ang="0">
                    <a:pos x="450" y="316"/>
                  </a:cxn>
                  <a:cxn ang="0">
                    <a:pos x="293" y="464"/>
                  </a:cxn>
                  <a:cxn ang="0">
                    <a:pos x="113" y="1090"/>
                  </a:cxn>
                  <a:cxn ang="0">
                    <a:pos x="0" y="464"/>
                  </a:cxn>
                  <a:cxn ang="0">
                    <a:pos x="113" y="316"/>
                  </a:cxn>
                  <a:cxn ang="0">
                    <a:pos x="115" y="282"/>
                  </a:cxn>
                  <a:cxn ang="0">
                    <a:pos x="120" y="249"/>
                  </a:cxn>
                  <a:cxn ang="0">
                    <a:pos x="128" y="218"/>
                  </a:cxn>
                  <a:cxn ang="0">
                    <a:pos x="137" y="189"/>
                  </a:cxn>
                  <a:cxn ang="0">
                    <a:pos x="149" y="160"/>
                  </a:cxn>
                  <a:cxn ang="0">
                    <a:pos x="162" y="135"/>
                  </a:cxn>
                  <a:cxn ang="0">
                    <a:pos x="178" y="110"/>
                  </a:cxn>
                  <a:cxn ang="0">
                    <a:pos x="197" y="88"/>
                  </a:cxn>
                  <a:cxn ang="0">
                    <a:pos x="217" y="67"/>
                  </a:cxn>
                  <a:cxn ang="0">
                    <a:pos x="239" y="50"/>
                  </a:cxn>
                  <a:cxn ang="0">
                    <a:pos x="262" y="35"/>
                  </a:cxn>
                  <a:cxn ang="0">
                    <a:pos x="287" y="22"/>
                  </a:cxn>
                  <a:cxn ang="0">
                    <a:pos x="312" y="13"/>
                  </a:cxn>
                  <a:cxn ang="0">
                    <a:pos x="340" y="5"/>
                  </a:cxn>
                  <a:cxn ang="0">
                    <a:pos x="369" y="1"/>
                  </a:cxn>
                  <a:cxn ang="0">
                    <a:pos x="400" y="0"/>
                  </a:cxn>
                  <a:cxn ang="0">
                    <a:pos x="434" y="2"/>
                  </a:cxn>
                  <a:cxn ang="0">
                    <a:pos x="470" y="7"/>
                  </a:cxn>
                  <a:cxn ang="0">
                    <a:pos x="512" y="16"/>
                  </a:cxn>
                  <a:cxn ang="0">
                    <a:pos x="556" y="28"/>
                  </a:cxn>
                </a:cxnLst>
                <a:rect l="0" t="0" r="r" b="b"/>
                <a:pathLst>
                  <a:path w="556" h="1090">
                    <a:moveTo>
                      <a:pt x="503" y="166"/>
                    </a:moveTo>
                    <a:lnTo>
                      <a:pt x="475" y="157"/>
                    </a:lnTo>
                    <a:lnTo>
                      <a:pt x="450" y="151"/>
                    </a:lnTo>
                    <a:lnTo>
                      <a:pt x="429" y="148"/>
                    </a:lnTo>
                    <a:lnTo>
                      <a:pt x="412" y="146"/>
                    </a:lnTo>
                    <a:lnTo>
                      <a:pt x="400" y="147"/>
                    </a:lnTo>
                    <a:lnTo>
                      <a:pt x="387" y="149"/>
                    </a:lnTo>
                    <a:lnTo>
                      <a:pt x="376" y="152"/>
                    </a:lnTo>
                    <a:lnTo>
                      <a:pt x="365" y="157"/>
                    </a:lnTo>
                    <a:lnTo>
                      <a:pt x="354" y="163"/>
                    </a:lnTo>
                    <a:lnTo>
                      <a:pt x="344" y="171"/>
                    </a:lnTo>
                    <a:lnTo>
                      <a:pt x="334" y="179"/>
                    </a:lnTo>
                    <a:lnTo>
                      <a:pt x="325" y="190"/>
                    </a:lnTo>
                    <a:lnTo>
                      <a:pt x="316" y="201"/>
                    </a:lnTo>
                    <a:lnTo>
                      <a:pt x="309" y="213"/>
                    </a:lnTo>
                    <a:lnTo>
                      <a:pt x="303" y="226"/>
                    </a:lnTo>
                    <a:lnTo>
                      <a:pt x="298" y="239"/>
                    </a:lnTo>
                    <a:lnTo>
                      <a:pt x="294" y="253"/>
                    </a:lnTo>
                    <a:lnTo>
                      <a:pt x="291" y="267"/>
                    </a:lnTo>
                    <a:lnTo>
                      <a:pt x="290" y="283"/>
                    </a:lnTo>
                    <a:lnTo>
                      <a:pt x="289" y="298"/>
                    </a:lnTo>
                    <a:lnTo>
                      <a:pt x="290" y="307"/>
                    </a:lnTo>
                    <a:lnTo>
                      <a:pt x="291" y="316"/>
                    </a:lnTo>
                    <a:lnTo>
                      <a:pt x="450" y="316"/>
                    </a:lnTo>
                    <a:lnTo>
                      <a:pt x="450" y="464"/>
                    </a:lnTo>
                    <a:lnTo>
                      <a:pt x="293" y="464"/>
                    </a:lnTo>
                    <a:lnTo>
                      <a:pt x="293" y="1090"/>
                    </a:lnTo>
                    <a:lnTo>
                      <a:pt x="113" y="1090"/>
                    </a:lnTo>
                    <a:lnTo>
                      <a:pt x="113" y="464"/>
                    </a:lnTo>
                    <a:lnTo>
                      <a:pt x="0" y="464"/>
                    </a:lnTo>
                    <a:lnTo>
                      <a:pt x="0" y="316"/>
                    </a:lnTo>
                    <a:lnTo>
                      <a:pt x="113" y="316"/>
                    </a:lnTo>
                    <a:lnTo>
                      <a:pt x="114" y="300"/>
                    </a:lnTo>
                    <a:lnTo>
                      <a:pt x="115" y="282"/>
                    </a:lnTo>
                    <a:lnTo>
                      <a:pt x="117" y="266"/>
                    </a:lnTo>
                    <a:lnTo>
                      <a:pt x="120" y="249"/>
                    </a:lnTo>
                    <a:lnTo>
                      <a:pt x="123" y="233"/>
                    </a:lnTo>
                    <a:lnTo>
                      <a:pt x="128" y="218"/>
                    </a:lnTo>
                    <a:lnTo>
                      <a:pt x="132" y="202"/>
                    </a:lnTo>
                    <a:lnTo>
                      <a:pt x="137" y="189"/>
                    </a:lnTo>
                    <a:lnTo>
                      <a:pt x="142" y="174"/>
                    </a:lnTo>
                    <a:lnTo>
                      <a:pt x="149" y="160"/>
                    </a:lnTo>
                    <a:lnTo>
                      <a:pt x="155" y="148"/>
                    </a:lnTo>
                    <a:lnTo>
                      <a:pt x="162" y="135"/>
                    </a:lnTo>
                    <a:lnTo>
                      <a:pt x="170" y="122"/>
                    </a:lnTo>
                    <a:lnTo>
                      <a:pt x="178" y="110"/>
                    </a:lnTo>
                    <a:lnTo>
                      <a:pt x="188" y="98"/>
                    </a:lnTo>
                    <a:lnTo>
                      <a:pt x="197" y="88"/>
                    </a:lnTo>
                    <a:lnTo>
                      <a:pt x="207" y="77"/>
                    </a:lnTo>
                    <a:lnTo>
                      <a:pt x="217" y="67"/>
                    </a:lnTo>
                    <a:lnTo>
                      <a:pt x="228" y="58"/>
                    </a:lnTo>
                    <a:lnTo>
                      <a:pt x="239" y="50"/>
                    </a:lnTo>
                    <a:lnTo>
                      <a:pt x="250" y="41"/>
                    </a:lnTo>
                    <a:lnTo>
                      <a:pt x="262" y="35"/>
                    </a:lnTo>
                    <a:lnTo>
                      <a:pt x="274" y="27"/>
                    </a:lnTo>
                    <a:lnTo>
                      <a:pt x="287" y="22"/>
                    </a:lnTo>
                    <a:lnTo>
                      <a:pt x="300" y="17"/>
                    </a:lnTo>
                    <a:lnTo>
                      <a:pt x="312" y="13"/>
                    </a:lnTo>
                    <a:lnTo>
                      <a:pt x="326" y="8"/>
                    </a:lnTo>
                    <a:lnTo>
                      <a:pt x="340" y="5"/>
                    </a:lnTo>
                    <a:lnTo>
                      <a:pt x="354" y="3"/>
                    </a:lnTo>
                    <a:lnTo>
                      <a:pt x="369" y="1"/>
                    </a:lnTo>
                    <a:lnTo>
                      <a:pt x="384" y="1"/>
                    </a:lnTo>
                    <a:lnTo>
                      <a:pt x="400" y="0"/>
                    </a:lnTo>
                    <a:lnTo>
                      <a:pt x="416" y="1"/>
                    </a:lnTo>
                    <a:lnTo>
                      <a:pt x="434" y="2"/>
                    </a:lnTo>
                    <a:lnTo>
                      <a:pt x="452" y="4"/>
                    </a:lnTo>
                    <a:lnTo>
                      <a:pt x="470" y="7"/>
                    </a:lnTo>
                    <a:lnTo>
                      <a:pt x="491" y="12"/>
                    </a:lnTo>
                    <a:lnTo>
                      <a:pt x="512" y="16"/>
                    </a:lnTo>
                    <a:lnTo>
                      <a:pt x="534" y="22"/>
                    </a:lnTo>
                    <a:lnTo>
                      <a:pt x="556" y="28"/>
                    </a:lnTo>
                    <a:lnTo>
                      <a:pt x="503" y="1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6" name="Freeform 22"/>
              <p:cNvSpPr>
                <a:spLocks noEditPoints="1"/>
              </p:cNvSpPr>
              <p:nvPr userDrawn="1"/>
            </p:nvSpPr>
            <p:spPr bwMode="gray">
              <a:xfrm>
                <a:off x="2344738" y="498475"/>
                <a:ext cx="130175" cy="141287"/>
              </a:xfrm>
              <a:custGeom>
                <a:avLst/>
                <a:gdLst/>
                <a:ahLst/>
                <a:cxnLst>
                  <a:cxn ang="0">
                    <a:pos x="258" y="191"/>
                  </a:cxn>
                  <a:cxn ang="0">
                    <a:pos x="288" y="167"/>
                  </a:cxn>
                  <a:cxn ang="0">
                    <a:pos x="322" y="154"/>
                  </a:cxn>
                  <a:cxn ang="0">
                    <a:pos x="363" y="147"/>
                  </a:cxn>
                  <a:cxn ang="0">
                    <a:pos x="426" y="153"/>
                  </a:cxn>
                  <a:cxn ang="0">
                    <a:pos x="462" y="166"/>
                  </a:cxn>
                  <a:cxn ang="0">
                    <a:pos x="491" y="189"/>
                  </a:cxn>
                  <a:cxn ang="0">
                    <a:pos x="516" y="218"/>
                  </a:cxn>
                  <a:cxn ang="0">
                    <a:pos x="539" y="266"/>
                  </a:cxn>
                  <a:cxn ang="0">
                    <a:pos x="556" y="367"/>
                  </a:cxn>
                  <a:cxn ang="0">
                    <a:pos x="549" y="481"/>
                  </a:cxn>
                  <a:cxn ang="0">
                    <a:pos x="524" y="559"/>
                  </a:cxn>
                  <a:cxn ang="0">
                    <a:pos x="501" y="594"/>
                  </a:cxn>
                  <a:cxn ang="0">
                    <a:pos x="472" y="620"/>
                  </a:cxn>
                  <a:cxn ang="0">
                    <a:pos x="440" y="639"/>
                  </a:cxn>
                  <a:cxn ang="0">
                    <a:pos x="403" y="650"/>
                  </a:cxn>
                  <a:cxn ang="0">
                    <a:pos x="350" y="651"/>
                  </a:cxn>
                  <a:cxn ang="0">
                    <a:pos x="300" y="639"/>
                  </a:cxn>
                  <a:cxn ang="0">
                    <a:pos x="268" y="621"/>
                  </a:cxn>
                  <a:cxn ang="0">
                    <a:pos x="240" y="596"/>
                  </a:cxn>
                  <a:cxn ang="0">
                    <a:pos x="218" y="562"/>
                  </a:cxn>
                  <a:cxn ang="0">
                    <a:pos x="195" y="484"/>
                  </a:cxn>
                  <a:cxn ang="0">
                    <a:pos x="188" y="369"/>
                  </a:cxn>
                  <a:cxn ang="0">
                    <a:pos x="207" y="270"/>
                  </a:cxn>
                  <a:cxn ang="0">
                    <a:pos x="232" y="221"/>
                  </a:cxn>
                  <a:cxn ang="0">
                    <a:pos x="124" y="715"/>
                  </a:cxn>
                  <a:cxn ang="0">
                    <a:pos x="182" y="756"/>
                  </a:cxn>
                  <a:cxn ang="0">
                    <a:pos x="251" y="783"/>
                  </a:cxn>
                  <a:cxn ang="0">
                    <a:pos x="330" y="797"/>
                  </a:cxn>
                  <a:cxn ang="0">
                    <a:pos x="414" y="797"/>
                  </a:cxn>
                  <a:cxn ang="0">
                    <a:pos x="492" y="783"/>
                  </a:cxn>
                  <a:cxn ang="0">
                    <a:pos x="560" y="757"/>
                  </a:cxn>
                  <a:cxn ang="0">
                    <a:pos x="619" y="716"/>
                  </a:cxn>
                  <a:cxn ang="0">
                    <a:pos x="669" y="662"/>
                  </a:cxn>
                  <a:cxn ang="0">
                    <a:pos x="706" y="598"/>
                  </a:cxn>
                  <a:cxn ang="0">
                    <a:pos x="731" y="525"/>
                  </a:cxn>
                  <a:cxn ang="0">
                    <a:pos x="742" y="443"/>
                  </a:cxn>
                  <a:cxn ang="0">
                    <a:pos x="742" y="352"/>
                  </a:cxn>
                  <a:cxn ang="0">
                    <a:pos x="731" y="270"/>
                  </a:cxn>
                  <a:cxn ang="0">
                    <a:pos x="707" y="197"/>
                  </a:cxn>
                  <a:cxn ang="0">
                    <a:pos x="670" y="134"/>
                  </a:cxn>
                  <a:cxn ang="0">
                    <a:pos x="621" y="81"/>
                  </a:cxn>
                  <a:cxn ang="0">
                    <a:pos x="562" y="41"/>
                  </a:cxn>
                  <a:cxn ang="0">
                    <a:pos x="493" y="15"/>
                  </a:cxn>
                  <a:cxn ang="0">
                    <a:pos x="415" y="1"/>
                  </a:cxn>
                  <a:cxn ang="0">
                    <a:pos x="332" y="1"/>
                  </a:cxn>
                  <a:cxn ang="0">
                    <a:pos x="256" y="15"/>
                  </a:cxn>
                  <a:cxn ang="0">
                    <a:pos x="188" y="43"/>
                  </a:cxn>
                  <a:cxn ang="0">
                    <a:pos x="128" y="84"/>
                  </a:cxn>
                  <a:cxn ang="0">
                    <a:pos x="78" y="139"/>
                  </a:cxn>
                  <a:cxn ang="0">
                    <a:pos x="40" y="202"/>
                  </a:cxn>
                  <a:cxn ang="0">
                    <a:pos x="14" y="274"/>
                  </a:cxn>
                  <a:cxn ang="0">
                    <a:pos x="2" y="354"/>
                  </a:cxn>
                  <a:cxn ang="0">
                    <a:pos x="2" y="442"/>
                  </a:cxn>
                  <a:cxn ang="0">
                    <a:pos x="13" y="524"/>
                  </a:cxn>
                  <a:cxn ang="0">
                    <a:pos x="38" y="597"/>
                  </a:cxn>
                  <a:cxn ang="0">
                    <a:pos x="75" y="661"/>
                  </a:cxn>
                </a:cxnLst>
                <a:rect l="0" t="0" r="r" b="b"/>
                <a:pathLst>
                  <a:path w="745" h="799">
                    <a:moveTo>
                      <a:pt x="238" y="213"/>
                    </a:moveTo>
                    <a:lnTo>
                      <a:pt x="244" y="205"/>
                    </a:lnTo>
                    <a:lnTo>
                      <a:pt x="251" y="197"/>
                    </a:lnTo>
                    <a:lnTo>
                      <a:pt x="258" y="191"/>
                    </a:lnTo>
                    <a:lnTo>
                      <a:pt x="266" y="184"/>
                    </a:lnTo>
                    <a:lnTo>
                      <a:pt x="273" y="178"/>
                    </a:lnTo>
                    <a:lnTo>
                      <a:pt x="280" y="173"/>
                    </a:lnTo>
                    <a:lnTo>
                      <a:pt x="288" y="167"/>
                    </a:lnTo>
                    <a:lnTo>
                      <a:pt x="296" y="163"/>
                    </a:lnTo>
                    <a:lnTo>
                      <a:pt x="305" y="160"/>
                    </a:lnTo>
                    <a:lnTo>
                      <a:pt x="314" y="156"/>
                    </a:lnTo>
                    <a:lnTo>
                      <a:pt x="322" y="154"/>
                    </a:lnTo>
                    <a:lnTo>
                      <a:pt x="332" y="151"/>
                    </a:lnTo>
                    <a:lnTo>
                      <a:pt x="341" y="150"/>
                    </a:lnTo>
                    <a:lnTo>
                      <a:pt x="352" y="147"/>
                    </a:lnTo>
                    <a:lnTo>
                      <a:pt x="363" y="147"/>
                    </a:lnTo>
                    <a:lnTo>
                      <a:pt x="373" y="147"/>
                    </a:lnTo>
                    <a:lnTo>
                      <a:pt x="395" y="147"/>
                    </a:lnTo>
                    <a:lnTo>
                      <a:pt x="415" y="151"/>
                    </a:lnTo>
                    <a:lnTo>
                      <a:pt x="426" y="153"/>
                    </a:lnTo>
                    <a:lnTo>
                      <a:pt x="435" y="156"/>
                    </a:lnTo>
                    <a:lnTo>
                      <a:pt x="444" y="159"/>
                    </a:lnTo>
                    <a:lnTo>
                      <a:pt x="453" y="162"/>
                    </a:lnTo>
                    <a:lnTo>
                      <a:pt x="462" y="166"/>
                    </a:lnTo>
                    <a:lnTo>
                      <a:pt x="469" y="172"/>
                    </a:lnTo>
                    <a:lnTo>
                      <a:pt x="478" y="177"/>
                    </a:lnTo>
                    <a:lnTo>
                      <a:pt x="485" y="182"/>
                    </a:lnTo>
                    <a:lnTo>
                      <a:pt x="491" y="189"/>
                    </a:lnTo>
                    <a:lnTo>
                      <a:pt x="499" y="195"/>
                    </a:lnTo>
                    <a:lnTo>
                      <a:pt x="505" y="202"/>
                    </a:lnTo>
                    <a:lnTo>
                      <a:pt x="510" y="210"/>
                    </a:lnTo>
                    <a:lnTo>
                      <a:pt x="516" y="218"/>
                    </a:lnTo>
                    <a:lnTo>
                      <a:pt x="521" y="227"/>
                    </a:lnTo>
                    <a:lnTo>
                      <a:pt x="526" y="235"/>
                    </a:lnTo>
                    <a:lnTo>
                      <a:pt x="530" y="244"/>
                    </a:lnTo>
                    <a:lnTo>
                      <a:pt x="539" y="266"/>
                    </a:lnTo>
                    <a:lnTo>
                      <a:pt x="545" y="288"/>
                    </a:lnTo>
                    <a:lnTo>
                      <a:pt x="550" y="312"/>
                    </a:lnTo>
                    <a:lnTo>
                      <a:pt x="554" y="338"/>
                    </a:lnTo>
                    <a:lnTo>
                      <a:pt x="556" y="367"/>
                    </a:lnTo>
                    <a:lnTo>
                      <a:pt x="557" y="397"/>
                    </a:lnTo>
                    <a:lnTo>
                      <a:pt x="556" y="427"/>
                    </a:lnTo>
                    <a:lnTo>
                      <a:pt x="554" y="455"/>
                    </a:lnTo>
                    <a:lnTo>
                      <a:pt x="549" y="481"/>
                    </a:lnTo>
                    <a:lnTo>
                      <a:pt x="544" y="505"/>
                    </a:lnTo>
                    <a:lnTo>
                      <a:pt x="537" y="528"/>
                    </a:lnTo>
                    <a:lnTo>
                      <a:pt x="528" y="549"/>
                    </a:lnTo>
                    <a:lnTo>
                      <a:pt x="524" y="559"/>
                    </a:lnTo>
                    <a:lnTo>
                      <a:pt x="519" y="568"/>
                    </a:lnTo>
                    <a:lnTo>
                      <a:pt x="512" y="577"/>
                    </a:lnTo>
                    <a:lnTo>
                      <a:pt x="507" y="585"/>
                    </a:lnTo>
                    <a:lnTo>
                      <a:pt x="501" y="594"/>
                    </a:lnTo>
                    <a:lnTo>
                      <a:pt x="493" y="601"/>
                    </a:lnTo>
                    <a:lnTo>
                      <a:pt x="487" y="608"/>
                    </a:lnTo>
                    <a:lnTo>
                      <a:pt x="480" y="615"/>
                    </a:lnTo>
                    <a:lnTo>
                      <a:pt x="472" y="620"/>
                    </a:lnTo>
                    <a:lnTo>
                      <a:pt x="465" y="625"/>
                    </a:lnTo>
                    <a:lnTo>
                      <a:pt x="457" y="631"/>
                    </a:lnTo>
                    <a:lnTo>
                      <a:pt x="448" y="635"/>
                    </a:lnTo>
                    <a:lnTo>
                      <a:pt x="440" y="639"/>
                    </a:lnTo>
                    <a:lnTo>
                      <a:pt x="431" y="642"/>
                    </a:lnTo>
                    <a:lnTo>
                      <a:pt x="422" y="645"/>
                    </a:lnTo>
                    <a:lnTo>
                      <a:pt x="413" y="647"/>
                    </a:lnTo>
                    <a:lnTo>
                      <a:pt x="403" y="650"/>
                    </a:lnTo>
                    <a:lnTo>
                      <a:pt x="393" y="651"/>
                    </a:lnTo>
                    <a:lnTo>
                      <a:pt x="383" y="652"/>
                    </a:lnTo>
                    <a:lnTo>
                      <a:pt x="373" y="652"/>
                    </a:lnTo>
                    <a:lnTo>
                      <a:pt x="350" y="651"/>
                    </a:lnTo>
                    <a:lnTo>
                      <a:pt x="329" y="647"/>
                    </a:lnTo>
                    <a:lnTo>
                      <a:pt x="319" y="645"/>
                    </a:lnTo>
                    <a:lnTo>
                      <a:pt x="310" y="642"/>
                    </a:lnTo>
                    <a:lnTo>
                      <a:pt x="300" y="639"/>
                    </a:lnTo>
                    <a:lnTo>
                      <a:pt x="292" y="636"/>
                    </a:lnTo>
                    <a:lnTo>
                      <a:pt x="283" y="632"/>
                    </a:lnTo>
                    <a:lnTo>
                      <a:pt x="275" y="626"/>
                    </a:lnTo>
                    <a:lnTo>
                      <a:pt x="268" y="621"/>
                    </a:lnTo>
                    <a:lnTo>
                      <a:pt x="260" y="616"/>
                    </a:lnTo>
                    <a:lnTo>
                      <a:pt x="253" y="609"/>
                    </a:lnTo>
                    <a:lnTo>
                      <a:pt x="247" y="603"/>
                    </a:lnTo>
                    <a:lnTo>
                      <a:pt x="240" y="596"/>
                    </a:lnTo>
                    <a:lnTo>
                      <a:pt x="234" y="588"/>
                    </a:lnTo>
                    <a:lnTo>
                      <a:pt x="229" y="580"/>
                    </a:lnTo>
                    <a:lnTo>
                      <a:pt x="223" y="571"/>
                    </a:lnTo>
                    <a:lnTo>
                      <a:pt x="218" y="562"/>
                    </a:lnTo>
                    <a:lnTo>
                      <a:pt x="214" y="552"/>
                    </a:lnTo>
                    <a:lnTo>
                      <a:pt x="206" y="531"/>
                    </a:lnTo>
                    <a:lnTo>
                      <a:pt x="199" y="508"/>
                    </a:lnTo>
                    <a:lnTo>
                      <a:pt x="195" y="484"/>
                    </a:lnTo>
                    <a:lnTo>
                      <a:pt x="191" y="456"/>
                    </a:lnTo>
                    <a:lnTo>
                      <a:pt x="188" y="428"/>
                    </a:lnTo>
                    <a:lnTo>
                      <a:pt x="188" y="397"/>
                    </a:lnTo>
                    <a:lnTo>
                      <a:pt x="188" y="369"/>
                    </a:lnTo>
                    <a:lnTo>
                      <a:pt x="192" y="342"/>
                    </a:lnTo>
                    <a:lnTo>
                      <a:pt x="195" y="316"/>
                    </a:lnTo>
                    <a:lnTo>
                      <a:pt x="200" y="292"/>
                    </a:lnTo>
                    <a:lnTo>
                      <a:pt x="207" y="270"/>
                    </a:lnTo>
                    <a:lnTo>
                      <a:pt x="216" y="250"/>
                    </a:lnTo>
                    <a:lnTo>
                      <a:pt x="221" y="239"/>
                    </a:lnTo>
                    <a:lnTo>
                      <a:pt x="226" y="231"/>
                    </a:lnTo>
                    <a:lnTo>
                      <a:pt x="232" y="221"/>
                    </a:lnTo>
                    <a:lnTo>
                      <a:pt x="238" y="213"/>
                    </a:lnTo>
                    <a:close/>
                    <a:moveTo>
                      <a:pt x="98" y="690"/>
                    </a:moveTo>
                    <a:lnTo>
                      <a:pt x="110" y="702"/>
                    </a:lnTo>
                    <a:lnTo>
                      <a:pt x="124" y="715"/>
                    </a:lnTo>
                    <a:lnTo>
                      <a:pt x="138" y="726"/>
                    </a:lnTo>
                    <a:lnTo>
                      <a:pt x="152" y="737"/>
                    </a:lnTo>
                    <a:lnTo>
                      <a:pt x="166" y="748"/>
                    </a:lnTo>
                    <a:lnTo>
                      <a:pt x="182" y="756"/>
                    </a:lnTo>
                    <a:lnTo>
                      <a:pt x="199" y="764"/>
                    </a:lnTo>
                    <a:lnTo>
                      <a:pt x="216" y="772"/>
                    </a:lnTo>
                    <a:lnTo>
                      <a:pt x="233" y="778"/>
                    </a:lnTo>
                    <a:lnTo>
                      <a:pt x="251" y="783"/>
                    </a:lnTo>
                    <a:lnTo>
                      <a:pt x="270" y="789"/>
                    </a:lnTo>
                    <a:lnTo>
                      <a:pt x="289" y="792"/>
                    </a:lnTo>
                    <a:lnTo>
                      <a:pt x="309" y="795"/>
                    </a:lnTo>
                    <a:lnTo>
                      <a:pt x="330" y="797"/>
                    </a:lnTo>
                    <a:lnTo>
                      <a:pt x="351" y="798"/>
                    </a:lnTo>
                    <a:lnTo>
                      <a:pt x="373" y="799"/>
                    </a:lnTo>
                    <a:lnTo>
                      <a:pt x="394" y="798"/>
                    </a:lnTo>
                    <a:lnTo>
                      <a:pt x="414" y="797"/>
                    </a:lnTo>
                    <a:lnTo>
                      <a:pt x="434" y="795"/>
                    </a:lnTo>
                    <a:lnTo>
                      <a:pt x="454" y="792"/>
                    </a:lnTo>
                    <a:lnTo>
                      <a:pt x="473" y="789"/>
                    </a:lnTo>
                    <a:lnTo>
                      <a:pt x="492" y="783"/>
                    </a:lnTo>
                    <a:lnTo>
                      <a:pt x="510" y="778"/>
                    </a:lnTo>
                    <a:lnTo>
                      <a:pt x="527" y="772"/>
                    </a:lnTo>
                    <a:lnTo>
                      <a:pt x="544" y="764"/>
                    </a:lnTo>
                    <a:lnTo>
                      <a:pt x="560" y="757"/>
                    </a:lnTo>
                    <a:lnTo>
                      <a:pt x="576" y="748"/>
                    </a:lnTo>
                    <a:lnTo>
                      <a:pt x="591" y="738"/>
                    </a:lnTo>
                    <a:lnTo>
                      <a:pt x="605" y="728"/>
                    </a:lnTo>
                    <a:lnTo>
                      <a:pt x="619" y="716"/>
                    </a:lnTo>
                    <a:lnTo>
                      <a:pt x="633" y="703"/>
                    </a:lnTo>
                    <a:lnTo>
                      <a:pt x="645" y="691"/>
                    </a:lnTo>
                    <a:lnTo>
                      <a:pt x="657" y="677"/>
                    </a:lnTo>
                    <a:lnTo>
                      <a:pt x="669" y="662"/>
                    </a:lnTo>
                    <a:lnTo>
                      <a:pt x="679" y="647"/>
                    </a:lnTo>
                    <a:lnTo>
                      <a:pt x="689" y="632"/>
                    </a:lnTo>
                    <a:lnTo>
                      <a:pt x="697" y="615"/>
                    </a:lnTo>
                    <a:lnTo>
                      <a:pt x="706" y="598"/>
                    </a:lnTo>
                    <a:lnTo>
                      <a:pt x="713" y="581"/>
                    </a:lnTo>
                    <a:lnTo>
                      <a:pt x="719" y="563"/>
                    </a:lnTo>
                    <a:lnTo>
                      <a:pt x="726" y="544"/>
                    </a:lnTo>
                    <a:lnTo>
                      <a:pt x="731" y="525"/>
                    </a:lnTo>
                    <a:lnTo>
                      <a:pt x="735" y="505"/>
                    </a:lnTo>
                    <a:lnTo>
                      <a:pt x="738" y="485"/>
                    </a:lnTo>
                    <a:lnTo>
                      <a:pt x="740" y="464"/>
                    </a:lnTo>
                    <a:lnTo>
                      <a:pt x="742" y="443"/>
                    </a:lnTo>
                    <a:lnTo>
                      <a:pt x="744" y="421"/>
                    </a:lnTo>
                    <a:lnTo>
                      <a:pt x="745" y="397"/>
                    </a:lnTo>
                    <a:lnTo>
                      <a:pt x="744" y="374"/>
                    </a:lnTo>
                    <a:lnTo>
                      <a:pt x="742" y="352"/>
                    </a:lnTo>
                    <a:lnTo>
                      <a:pt x="741" y="331"/>
                    </a:lnTo>
                    <a:lnTo>
                      <a:pt x="738" y="310"/>
                    </a:lnTo>
                    <a:lnTo>
                      <a:pt x="735" y="290"/>
                    </a:lnTo>
                    <a:lnTo>
                      <a:pt x="731" y="270"/>
                    </a:lnTo>
                    <a:lnTo>
                      <a:pt x="726" y="251"/>
                    </a:lnTo>
                    <a:lnTo>
                      <a:pt x="720" y="232"/>
                    </a:lnTo>
                    <a:lnTo>
                      <a:pt x="714" y="214"/>
                    </a:lnTo>
                    <a:lnTo>
                      <a:pt x="707" y="197"/>
                    </a:lnTo>
                    <a:lnTo>
                      <a:pt x="698" y="180"/>
                    </a:lnTo>
                    <a:lnTo>
                      <a:pt x="690" y="164"/>
                    </a:lnTo>
                    <a:lnTo>
                      <a:pt x="680" y="148"/>
                    </a:lnTo>
                    <a:lnTo>
                      <a:pt x="670" y="134"/>
                    </a:lnTo>
                    <a:lnTo>
                      <a:pt x="658" y="120"/>
                    </a:lnTo>
                    <a:lnTo>
                      <a:pt x="646" y="106"/>
                    </a:lnTo>
                    <a:lnTo>
                      <a:pt x="634" y="93"/>
                    </a:lnTo>
                    <a:lnTo>
                      <a:pt x="621" y="81"/>
                    </a:lnTo>
                    <a:lnTo>
                      <a:pt x="607" y="69"/>
                    </a:lnTo>
                    <a:lnTo>
                      <a:pt x="593" y="59"/>
                    </a:lnTo>
                    <a:lnTo>
                      <a:pt x="578" y="49"/>
                    </a:lnTo>
                    <a:lnTo>
                      <a:pt x="562" y="41"/>
                    </a:lnTo>
                    <a:lnTo>
                      <a:pt x="546" y="34"/>
                    </a:lnTo>
                    <a:lnTo>
                      <a:pt x="529" y="26"/>
                    </a:lnTo>
                    <a:lnTo>
                      <a:pt x="512" y="20"/>
                    </a:lnTo>
                    <a:lnTo>
                      <a:pt x="493" y="15"/>
                    </a:lnTo>
                    <a:lnTo>
                      <a:pt x="475" y="9"/>
                    </a:lnTo>
                    <a:lnTo>
                      <a:pt x="455" y="6"/>
                    </a:lnTo>
                    <a:lnTo>
                      <a:pt x="436" y="3"/>
                    </a:lnTo>
                    <a:lnTo>
                      <a:pt x="415" y="1"/>
                    </a:lnTo>
                    <a:lnTo>
                      <a:pt x="394" y="0"/>
                    </a:lnTo>
                    <a:lnTo>
                      <a:pt x="373" y="0"/>
                    </a:lnTo>
                    <a:lnTo>
                      <a:pt x="352" y="0"/>
                    </a:lnTo>
                    <a:lnTo>
                      <a:pt x="332" y="1"/>
                    </a:lnTo>
                    <a:lnTo>
                      <a:pt x="312" y="3"/>
                    </a:lnTo>
                    <a:lnTo>
                      <a:pt x="293" y="6"/>
                    </a:lnTo>
                    <a:lnTo>
                      <a:pt x="274" y="10"/>
                    </a:lnTo>
                    <a:lnTo>
                      <a:pt x="256" y="15"/>
                    </a:lnTo>
                    <a:lnTo>
                      <a:pt x="238" y="21"/>
                    </a:lnTo>
                    <a:lnTo>
                      <a:pt x="221" y="27"/>
                    </a:lnTo>
                    <a:lnTo>
                      <a:pt x="204" y="35"/>
                    </a:lnTo>
                    <a:lnTo>
                      <a:pt x="188" y="43"/>
                    </a:lnTo>
                    <a:lnTo>
                      <a:pt x="173" y="51"/>
                    </a:lnTo>
                    <a:lnTo>
                      <a:pt x="158" y="62"/>
                    </a:lnTo>
                    <a:lnTo>
                      <a:pt x="143" y="73"/>
                    </a:lnTo>
                    <a:lnTo>
                      <a:pt x="128" y="84"/>
                    </a:lnTo>
                    <a:lnTo>
                      <a:pt x="116" y="97"/>
                    </a:lnTo>
                    <a:lnTo>
                      <a:pt x="102" y="111"/>
                    </a:lnTo>
                    <a:lnTo>
                      <a:pt x="89" y="124"/>
                    </a:lnTo>
                    <a:lnTo>
                      <a:pt x="78" y="139"/>
                    </a:lnTo>
                    <a:lnTo>
                      <a:pt x="67" y="154"/>
                    </a:lnTo>
                    <a:lnTo>
                      <a:pt x="58" y="170"/>
                    </a:lnTo>
                    <a:lnTo>
                      <a:pt x="48" y="185"/>
                    </a:lnTo>
                    <a:lnTo>
                      <a:pt x="40" y="202"/>
                    </a:lnTo>
                    <a:lnTo>
                      <a:pt x="32" y="220"/>
                    </a:lnTo>
                    <a:lnTo>
                      <a:pt x="26" y="237"/>
                    </a:lnTo>
                    <a:lnTo>
                      <a:pt x="20" y="256"/>
                    </a:lnTo>
                    <a:lnTo>
                      <a:pt x="14" y="274"/>
                    </a:lnTo>
                    <a:lnTo>
                      <a:pt x="10" y="294"/>
                    </a:lnTo>
                    <a:lnTo>
                      <a:pt x="6" y="313"/>
                    </a:lnTo>
                    <a:lnTo>
                      <a:pt x="4" y="334"/>
                    </a:lnTo>
                    <a:lnTo>
                      <a:pt x="2" y="354"/>
                    </a:lnTo>
                    <a:lnTo>
                      <a:pt x="1" y="375"/>
                    </a:lnTo>
                    <a:lnTo>
                      <a:pt x="0" y="397"/>
                    </a:lnTo>
                    <a:lnTo>
                      <a:pt x="1" y="420"/>
                    </a:lnTo>
                    <a:lnTo>
                      <a:pt x="2" y="442"/>
                    </a:lnTo>
                    <a:lnTo>
                      <a:pt x="3" y="463"/>
                    </a:lnTo>
                    <a:lnTo>
                      <a:pt x="6" y="484"/>
                    </a:lnTo>
                    <a:lnTo>
                      <a:pt x="9" y="504"/>
                    </a:lnTo>
                    <a:lnTo>
                      <a:pt x="13" y="524"/>
                    </a:lnTo>
                    <a:lnTo>
                      <a:pt x="19" y="543"/>
                    </a:lnTo>
                    <a:lnTo>
                      <a:pt x="24" y="562"/>
                    </a:lnTo>
                    <a:lnTo>
                      <a:pt x="31" y="580"/>
                    </a:lnTo>
                    <a:lnTo>
                      <a:pt x="38" y="597"/>
                    </a:lnTo>
                    <a:lnTo>
                      <a:pt x="46" y="614"/>
                    </a:lnTo>
                    <a:lnTo>
                      <a:pt x="56" y="629"/>
                    </a:lnTo>
                    <a:lnTo>
                      <a:pt x="65" y="645"/>
                    </a:lnTo>
                    <a:lnTo>
                      <a:pt x="75" y="661"/>
                    </a:lnTo>
                    <a:lnTo>
                      <a:pt x="86" y="675"/>
                    </a:lnTo>
                    <a:lnTo>
                      <a:pt x="98" y="69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7" name="Freeform 23"/>
              <p:cNvSpPr>
                <a:spLocks/>
              </p:cNvSpPr>
              <p:nvPr userDrawn="1"/>
            </p:nvSpPr>
            <p:spPr bwMode="gray">
              <a:xfrm>
                <a:off x="2500313" y="498475"/>
                <a:ext cx="93663" cy="139700"/>
              </a:xfrm>
              <a:custGeom>
                <a:avLst/>
                <a:gdLst/>
                <a:ahLst/>
                <a:cxnLst>
                  <a:cxn ang="0">
                    <a:pos x="448" y="181"/>
                  </a:cxn>
                  <a:cxn ang="0">
                    <a:pos x="435" y="175"/>
                  </a:cxn>
                  <a:cxn ang="0">
                    <a:pos x="423" y="169"/>
                  </a:cxn>
                  <a:cxn ang="0">
                    <a:pos x="410" y="163"/>
                  </a:cxn>
                  <a:cxn ang="0">
                    <a:pos x="397" y="158"/>
                  </a:cxn>
                  <a:cxn ang="0">
                    <a:pos x="383" y="155"/>
                  </a:cxn>
                  <a:cxn ang="0">
                    <a:pos x="369" y="153"/>
                  </a:cxn>
                  <a:cxn ang="0">
                    <a:pos x="356" y="152"/>
                  </a:cxn>
                  <a:cxn ang="0">
                    <a:pos x="341" y="151"/>
                  </a:cxn>
                  <a:cxn ang="0">
                    <a:pos x="326" y="152"/>
                  </a:cxn>
                  <a:cxn ang="0">
                    <a:pos x="310" y="155"/>
                  </a:cxn>
                  <a:cxn ang="0">
                    <a:pos x="296" y="159"/>
                  </a:cxn>
                  <a:cxn ang="0">
                    <a:pos x="282" y="165"/>
                  </a:cxn>
                  <a:cxn ang="0">
                    <a:pos x="268" y="173"/>
                  </a:cxn>
                  <a:cxn ang="0">
                    <a:pos x="254" y="183"/>
                  </a:cxn>
                  <a:cxn ang="0">
                    <a:pos x="242" y="195"/>
                  </a:cxn>
                  <a:cxn ang="0">
                    <a:pos x="229" y="208"/>
                  </a:cxn>
                  <a:cxn ang="0">
                    <a:pos x="219" y="222"/>
                  </a:cxn>
                  <a:cxn ang="0">
                    <a:pos x="208" y="238"/>
                  </a:cxn>
                  <a:cxn ang="0">
                    <a:pos x="200" y="254"/>
                  </a:cxn>
                  <a:cxn ang="0">
                    <a:pos x="193" y="271"/>
                  </a:cxn>
                  <a:cxn ang="0">
                    <a:pos x="188" y="289"/>
                  </a:cxn>
                  <a:cxn ang="0">
                    <a:pos x="184" y="307"/>
                  </a:cxn>
                  <a:cxn ang="0">
                    <a:pos x="182" y="327"/>
                  </a:cxn>
                  <a:cxn ang="0">
                    <a:pos x="181" y="347"/>
                  </a:cxn>
                  <a:cxn ang="0">
                    <a:pos x="181" y="786"/>
                  </a:cxn>
                  <a:cxn ang="0">
                    <a:pos x="0" y="786"/>
                  </a:cxn>
                  <a:cxn ang="0">
                    <a:pos x="0" y="12"/>
                  </a:cxn>
                  <a:cxn ang="0">
                    <a:pos x="181" y="12"/>
                  </a:cxn>
                  <a:cxn ang="0">
                    <a:pos x="181" y="84"/>
                  </a:cxn>
                  <a:cxn ang="0">
                    <a:pos x="190" y="74"/>
                  </a:cxn>
                  <a:cxn ang="0">
                    <a:pos x="201" y="64"/>
                  </a:cxn>
                  <a:cxn ang="0">
                    <a:pos x="211" y="55"/>
                  </a:cxn>
                  <a:cxn ang="0">
                    <a:pos x="222" y="47"/>
                  </a:cxn>
                  <a:cxn ang="0">
                    <a:pos x="233" y="39"/>
                  </a:cxn>
                  <a:cxn ang="0">
                    <a:pos x="245" y="32"/>
                  </a:cxn>
                  <a:cxn ang="0">
                    <a:pos x="257" y="26"/>
                  </a:cxn>
                  <a:cxn ang="0">
                    <a:pos x="269" y="21"/>
                  </a:cxn>
                  <a:cxn ang="0">
                    <a:pos x="282" y="16"/>
                  </a:cxn>
                  <a:cxn ang="0">
                    <a:pos x="296" y="11"/>
                  </a:cxn>
                  <a:cxn ang="0">
                    <a:pos x="309" y="7"/>
                  </a:cxn>
                  <a:cxn ang="0">
                    <a:pos x="323" y="5"/>
                  </a:cxn>
                  <a:cxn ang="0">
                    <a:pos x="337" y="2"/>
                  </a:cxn>
                  <a:cxn ang="0">
                    <a:pos x="352" y="1"/>
                  </a:cxn>
                  <a:cxn ang="0">
                    <a:pos x="367" y="0"/>
                  </a:cxn>
                  <a:cxn ang="0">
                    <a:pos x="383" y="0"/>
                  </a:cxn>
                  <a:cxn ang="0">
                    <a:pos x="405" y="0"/>
                  </a:cxn>
                  <a:cxn ang="0">
                    <a:pos x="426" y="1"/>
                  </a:cxn>
                  <a:cxn ang="0">
                    <a:pos x="445" y="3"/>
                  </a:cxn>
                  <a:cxn ang="0">
                    <a:pos x="464" y="6"/>
                  </a:cxn>
                  <a:cxn ang="0">
                    <a:pos x="481" y="10"/>
                  </a:cxn>
                  <a:cxn ang="0">
                    <a:pos x="497" y="16"/>
                  </a:cxn>
                  <a:cxn ang="0">
                    <a:pos x="511" y="21"/>
                  </a:cxn>
                  <a:cxn ang="0">
                    <a:pos x="525" y="27"/>
                  </a:cxn>
                  <a:cxn ang="0">
                    <a:pos x="448" y="181"/>
                  </a:cxn>
                </a:cxnLst>
                <a:rect l="0" t="0" r="r" b="b"/>
                <a:pathLst>
                  <a:path w="525" h="786">
                    <a:moveTo>
                      <a:pt x="448" y="181"/>
                    </a:moveTo>
                    <a:lnTo>
                      <a:pt x="435" y="175"/>
                    </a:lnTo>
                    <a:lnTo>
                      <a:pt x="423" y="169"/>
                    </a:lnTo>
                    <a:lnTo>
                      <a:pt x="410" y="163"/>
                    </a:lnTo>
                    <a:lnTo>
                      <a:pt x="397" y="158"/>
                    </a:lnTo>
                    <a:lnTo>
                      <a:pt x="383" y="155"/>
                    </a:lnTo>
                    <a:lnTo>
                      <a:pt x="369" y="153"/>
                    </a:lnTo>
                    <a:lnTo>
                      <a:pt x="356" y="152"/>
                    </a:lnTo>
                    <a:lnTo>
                      <a:pt x="341" y="151"/>
                    </a:lnTo>
                    <a:lnTo>
                      <a:pt x="326" y="152"/>
                    </a:lnTo>
                    <a:lnTo>
                      <a:pt x="310" y="155"/>
                    </a:lnTo>
                    <a:lnTo>
                      <a:pt x="296" y="159"/>
                    </a:lnTo>
                    <a:lnTo>
                      <a:pt x="282" y="165"/>
                    </a:lnTo>
                    <a:lnTo>
                      <a:pt x="268" y="173"/>
                    </a:lnTo>
                    <a:lnTo>
                      <a:pt x="254" y="183"/>
                    </a:lnTo>
                    <a:lnTo>
                      <a:pt x="242" y="195"/>
                    </a:lnTo>
                    <a:lnTo>
                      <a:pt x="229" y="208"/>
                    </a:lnTo>
                    <a:lnTo>
                      <a:pt x="219" y="222"/>
                    </a:lnTo>
                    <a:lnTo>
                      <a:pt x="208" y="238"/>
                    </a:lnTo>
                    <a:lnTo>
                      <a:pt x="200" y="254"/>
                    </a:lnTo>
                    <a:lnTo>
                      <a:pt x="193" y="271"/>
                    </a:lnTo>
                    <a:lnTo>
                      <a:pt x="188" y="289"/>
                    </a:lnTo>
                    <a:lnTo>
                      <a:pt x="184" y="307"/>
                    </a:lnTo>
                    <a:lnTo>
                      <a:pt x="182" y="327"/>
                    </a:lnTo>
                    <a:lnTo>
                      <a:pt x="181" y="347"/>
                    </a:lnTo>
                    <a:lnTo>
                      <a:pt x="181" y="786"/>
                    </a:lnTo>
                    <a:lnTo>
                      <a:pt x="0" y="786"/>
                    </a:lnTo>
                    <a:lnTo>
                      <a:pt x="0" y="12"/>
                    </a:lnTo>
                    <a:lnTo>
                      <a:pt x="181" y="12"/>
                    </a:lnTo>
                    <a:lnTo>
                      <a:pt x="181" y="84"/>
                    </a:lnTo>
                    <a:lnTo>
                      <a:pt x="190" y="74"/>
                    </a:lnTo>
                    <a:lnTo>
                      <a:pt x="201" y="64"/>
                    </a:lnTo>
                    <a:lnTo>
                      <a:pt x="211" y="55"/>
                    </a:lnTo>
                    <a:lnTo>
                      <a:pt x="222" y="47"/>
                    </a:lnTo>
                    <a:lnTo>
                      <a:pt x="233" y="39"/>
                    </a:lnTo>
                    <a:lnTo>
                      <a:pt x="245" y="32"/>
                    </a:lnTo>
                    <a:lnTo>
                      <a:pt x="257" y="26"/>
                    </a:lnTo>
                    <a:lnTo>
                      <a:pt x="269" y="21"/>
                    </a:lnTo>
                    <a:lnTo>
                      <a:pt x="282" y="16"/>
                    </a:lnTo>
                    <a:lnTo>
                      <a:pt x="296" y="11"/>
                    </a:lnTo>
                    <a:lnTo>
                      <a:pt x="309" y="7"/>
                    </a:lnTo>
                    <a:lnTo>
                      <a:pt x="323" y="5"/>
                    </a:lnTo>
                    <a:lnTo>
                      <a:pt x="337" y="2"/>
                    </a:lnTo>
                    <a:lnTo>
                      <a:pt x="352" y="1"/>
                    </a:lnTo>
                    <a:lnTo>
                      <a:pt x="367" y="0"/>
                    </a:lnTo>
                    <a:lnTo>
                      <a:pt x="383" y="0"/>
                    </a:lnTo>
                    <a:lnTo>
                      <a:pt x="405" y="0"/>
                    </a:lnTo>
                    <a:lnTo>
                      <a:pt x="426" y="1"/>
                    </a:lnTo>
                    <a:lnTo>
                      <a:pt x="445" y="3"/>
                    </a:lnTo>
                    <a:lnTo>
                      <a:pt x="464" y="6"/>
                    </a:lnTo>
                    <a:lnTo>
                      <a:pt x="481" y="10"/>
                    </a:lnTo>
                    <a:lnTo>
                      <a:pt x="497" y="16"/>
                    </a:lnTo>
                    <a:lnTo>
                      <a:pt x="511" y="21"/>
                    </a:lnTo>
                    <a:lnTo>
                      <a:pt x="525" y="27"/>
                    </a:lnTo>
                    <a:lnTo>
                      <a:pt x="448" y="1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8" name="Freeform 24"/>
              <p:cNvSpPr>
                <a:spLocks/>
              </p:cNvSpPr>
              <p:nvPr userDrawn="1"/>
            </p:nvSpPr>
            <p:spPr bwMode="gray">
              <a:xfrm>
                <a:off x="2613025" y="498475"/>
                <a:ext cx="188913" cy="139700"/>
              </a:xfrm>
              <a:custGeom>
                <a:avLst/>
                <a:gdLst/>
                <a:ahLst/>
                <a:cxnLst>
                  <a:cxn ang="0">
                    <a:pos x="893" y="285"/>
                  </a:cxn>
                  <a:cxn ang="0">
                    <a:pos x="886" y="236"/>
                  </a:cxn>
                  <a:cxn ang="0">
                    <a:pos x="868" y="199"/>
                  </a:cxn>
                  <a:cxn ang="0">
                    <a:pos x="841" y="172"/>
                  </a:cxn>
                  <a:cxn ang="0">
                    <a:pos x="804" y="156"/>
                  </a:cxn>
                  <a:cxn ang="0">
                    <a:pos x="758" y="151"/>
                  </a:cxn>
                  <a:cxn ang="0">
                    <a:pos x="728" y="154"/>
                  </a:cxn>
                  <a:cxn ang="0">
                    <a:pos x="699" y="164"/>
                  </a:cxn>
                  <a:cxn ang="0">
                    <a:pos x="671" y="181"/>
                  </a:cxn>
                  <a:cxn ang="0">
                    <a:pos x="648" y="200"/>
                  </a:cxn>
                  <a:cxn ang="0">
                    <a:pos x="631" y="221"/>
                  </a:cxn>
                  <a:cxn ang="0">
                    <a:pos x="447" y="786"/>
                  </a:cxn>
                  <a:cxn ang="0">
                    <a:pos x="445" y="248"/>
                  </a:cxn>
                  <a:cxn ang="0">
                    <a:pos x="433" y="213"/>
                  </a:cxn>
                  <a:cxn ang="0">
                    <a:pos x="412" y="184"/>
                  </a:cxn>
                  <a:cxn ang="0">
                    <a:pos x="381" y="164"/>
                  </a:cxn>
                  <a:cxn ang="0">
                    <a:pos x="342" y="153"/>
                  </a:cxn>
                  <a:cxn ang="0">
                    <a:pos x="303" y="152"/>
                  </a:cxn>
                  <a:cxn ang="0">
                    <a:pos x="277" y="157"/>
                  </a:cxn>
                  <a:cxn ang="0">
                    <a:pos x="248" y="170"/>
                  </a:cxn>
                  <a:cxn ang="0">
                    <a:pos x="204" y="202"/>
                  </a:cxn>
                  <a:cxn ang="0">
                    <a:pos x="185" y="224"/>
                  </a:cxn>
                  <a:cxn ang="0">
                    <a:pos x="0" y="786"/>
                  </a:cxn>
                  <a:cxn ang="0">
                    <a:pos x="161" y="82"/>
                  </a:cxn>
                  <a:cxn ang="0">
                    <a:pos x="190" y="54"/>
                  </a:cxn>
                  <a:cxn ang="0">
                    <a:pos x="223" y="31"/>
                  </a:cxn>
                  <a:cxn ang="0">
                    <a:pos x="259" y="16"/>
                  </a:cxn>
                  <a:cxn ang="0">
                    <a:pos x="298" y="4"/>
                  </a:cxn>
                  <a:cxn ang="0">
                    <a:pos x="340" y="0"/>
                  </a:cxn>
                  <a:cxn ang="0">
                    <a:pos x="392" y="1"/>
                  </a:cxn>
                  <a:cxn ang="0">
                    <a:pos x="444" y="7"/>
                  </a:cxn>
                  <a:cxn ang="0">
                    <a:pos x="490" y="21"/>
                  </a:cxn>
                  <a:cxn ang="0">
                    <a:pos x="530" y="39"/>
                  </a:cxn>
                  <a:cxn ang="0">
                    <a:pos x="566" y="64"/>
                  </a:cxn>
                  <a:cxn ang="0">
                    <a:pos x="595" y="75"/>
                  </a:cxn>
                  <a:cxn ang="0">
                    <a:pos x="627" y="49"/>
                  </a:cxn>
                  <a:cxn ang="0">
                    <a:pos x="666" y="28"/>
                  </a:cxn>
                  <a:cxn ang="0">
                    <a:pos x="710" y="12"/>
                  </a:cxn>
                  <a:cxn ang="0">
                    <a:pos x="757" y="3"/>
                  </a:cxn>
                  <a:cxn ang="0">
                    <a:pos x="802" y="0"/>
                  </a:cxn>
                  <a:cxn ang="0">
                    <a:pos x="849" y="2"/>
                  </a:cxn>
                  <a:cxn ang="0">
                    <a:pos x="891" y="9"/>
                  </a:cxn>
                  <a:cxn ang="0">
                    <a:pos x="929" y="23"/>
                  </a:cxn>
                  <a:cxn ang="0">
                    <a:pos x="964" y="41"/>
                  </a:cxn>
                  <a:cxn ang="0">
                    <a:pos x="993" y="64"/>
                  </a:cxn>
                  <a:cxn ang="0">
                    <a:pos x="1020" y="93"/>
                  </a:cxn>
                  <a:cxn ang="0">
                    <a:pos x="1041" y="125"/>
                  </a:cxn>
                  <a:cxn ang="0">
                    <a:pos x="1057" y="161"/>
                  </a:cxn>
                  <a:cxn ang="0">
                    <a:pos x="1067" y="201"/>
                  </a:cxn>
                  <a:cxn ang="0">
                    <a:pos x="1073" y="244"/>
                  </a:cxn>
                  <a:cxn ang="0">
                    <a:pos x="1075" y="786"/>
                  </a:cxn>
                </a:cxnLst>
                <a:rect l="0" t="0" r="r" b="b"/>
                <a:pathLst>
                  <a:path w="1075" h="786">
                    <a:moveTo>
                      <a:pt x="894" y="786"/>
                    </a:moveTo>
                    <a:lnTo>
                      <a:pt x="894" y="302"/>
                    </a:lnTo>
                    <a:lnTo>
                      <a:pt x="893" y="285"/>
                    </a:lnTo>
                    <a:lnTo>
                      <a:pt x="892" y="267"/>
                    </a:lnTo>
                    <a:lnTo>
                      <a:pt x="889" y="251"/>
                    </a:lnTo>
                    <a:lnTo>
                      <a:pt x="886" y="236"/>
                    </a:lnTo>
                    <a:lnTo>
                      <a:pt x="880" y="222"/>
                    </a:lnTo>
                    <a:lnTo>
                      <a:pt x="875" y="210"/>
                    </a:lnTo>
                    <a:lnTo>
                      <a:pt x="868" y="199"/>
                    </a:lnTo>
                    <a:lnTo>
                      <a:pt x="860" y="189"/>
                    </a:lnTo>
                    <a:lnTo>
                      <a:pt x="851" y="180"/>
                    </a:lnTo>
                    <a:lnTo>
                      <a:pt x="841" y="172"/>
                    </a:lnTo>
                    <a:lnTo>
                      <a:pt x="830" y="165"/>
                    </a:lnTo>
                    <a:lnTo>
                      <a:pt x="817" y="160"/>
                    </a:lnTo>
                    <a:lnTo>
                      <a:pt x="804" y="156"/>
                    </a:lnTo>
                    <a:lnTo>
                      <a:pt x="790" y="153"/>
                    </a:lnTo>
                    <a:lnTo>
                      <a:pt x="774" y="152"/>
                    </a:lnTo>
                    <a:lnTo>
                      <a:pt x="758" y="151"/>
                    </a:lnTo>
                    <a:lnTo>
                      <a:pt x="747" y="152"/>
                    </a:lnTo>
                    <a:lnTo>
                      <a:pt x="738" y="153"/>
                    </a:lnTo>
                    <a:lnTo>
                      <a:pt x="728" y="154"/>
                    </a:lnTo>
                    <a:lnTo>
                      <a:pt x="718" y="157"/>
                    </a:lnTo>
                    <a:lnTo>
                      <a:pt x="708" y="160"/>
                    </a:lnTo>
                    <a:lnTo>
                      <a:pt x="699" y="164"/>
                    </a:lnTo>
                    <a:lnTo>
                      <a:pt x="689" y="170"/>
                    </a:lnTo>
                    <a:lnTo>
                      <a:pt x="680" y="175"/>
                    </a:lnTo>
                    <a:lnTo>
                      <a:pt x="671" y="181"/>
                    </a:lnTo>
                    <a:lnTo>
                      <a:pt x="663" y="186"/>
                    </a:lnTo>
                    <a:lnTo>
                      <a:pt x="655" y="194"/>
                    </a:lnTo>
                    <a:lnTo>
                      <a:pt x="648" y="200"/>
                    </a:lnTo>
                    <a:lnTo>
                      <a:pt x="642" y="208"/>
                    </a:lnTo>
                    <a:lnTo>
                      <a:pt x="637" y="214"/>
                    </a:lnTo>
                    <a:lnTo>
                      <a:pt x="631" y="221"/>
                    </a:lnTo>
                    <a:lnTo>
                      <a:pt x="627" y="230"/>
                    </a:lnTo>
                    <a:lnTo>
                      <a:pt x="627" y="786"/>
                    </a:lnTo>
                    <a:lnTo>
                      <a:pt x="447" y="786"/>
                    </a:lnTo>
                    <a:lnTo>
                      <a:pt x="447" y="275"/>
                    </a:lnTo>
                    <a:lnTo>
                      <a:pt x="447" y="261"/>
                    </a:lnTo>
                    <a:lnTo>
                      <a:pt x="445" y="248"/>
                    </a:lnTo>
                    <a:lnTo>
                      <a:pt x="442" y="235"/>
                    </a:lnTo>
                    <a:lnTo>
                      <a:pt x="438" y="223"/>
                    </a:lnTo>
                    <a:lnTo>
                      <a:pt x="433" y="213"/>
                    </a:lnTo>
                    <a:lnTo>
                      <a:pt x="427" y="202"/>
                    </a:lnTo>
                    <a:lnTo>
                      <a:pt x="420" y="193"/>
                    </a:lnTo>
                    <a:lnTo>
                      <a:pt x="412" y="184"/>
                    </a:lnTo>
                    <a:lnTo>
                      <a:pt x="402" y="177"/>
                    </a:lnTo>
                    <a:lnTo>
                      <a:pt x="392" y="170"/>
                    </a:lnTo>
                    <a:lnTo>
                      <a:pt x="381" y="164"/>
                    </a:lnTo>
                    <a:lnTo>
                      <a:pt x="370" y="159"/>
                    </a:lnTo>
                    <a:lnTo>
                      <a:pt x="356" y="156"/>
                    </a:lnTo>
                    <a:lnTo>
                      <a:pt x="342" y="153"/>
                    </a:lnTo>
                    <a:lnTo>
                      <a:pt x="327" y="152"/>
                    </a:lnTo>
                    <a:lnTo>
                      <a:pt x="313" y="151"/>
                    </a:lnTo>
                    <a:lnTo>
                      <a:pt x="303" y="152"/>
                    </a:lnTo>
                    <a:lnTo>
                      <a:pt x="295" y="153"/>
                    </a:lnTo>
                    <a:lnTo>
                      <a:pt x="286" y="155"/>
                    </a:lnTo>
                    <a:lnTo>
                      <a:pt x="277" y="157"/>
                    </a:lnTo>
                    <a:lnTo>
                      <a:pt x="267" y="161"/>
                    </a:lnTo>
                    <a:lnTo>
                      <a:pt x="258" y="165"/>
                    </a:lnTo>
                    <a:lnTo>
                      <a:pt x="248" y="170"/>
                    </a:lnTo>
                    <a:lnTo>
                      <a:pt x="239" y="176"/>
                    </a:lnTo>
                    <a:lnTo>
                      <a:pt x="220" y="189"/>
                    </a:lnTo>
                    <a:lnTo>
                      <a:pt x="204" y="202"/>
                    </a:lnTo>
                    <a:lnTo>
                      <a:pt x="197" y="210"/>
                    </a:lnTo>
                    <a:lnTo>
                      <a:pt x="190" y="217"/>
                    </a:lnTo>
                    <a:lnTo>
                      <a:pt x="185" y="224"/>
                    </a:lnTo>
                    <a:lnTo>
                      <a:pt x="181" y="232"/>
                    </a:lnTo>
                    <a:lnTo>
                      <a:pt x="181" y="786"/>
                    </a:lnTo>
                    <a:lnTo>
                      <a:pt x="0" y="786"/>
                    </a:lnTo>
                    <a:lnTo>
                      <a:pt x="0" y="12"/>
                    </a:lnTo>
                    <a:lnTo>
                      <a:pt x="124" y="12"/>
                    </a:lnTo>
                    <a:lnTo>
                      <a:pt x="161" y="82"/>
                    </a:lnTo>
                    <a:lnTo>
                      <a:pt x="170" y="71"/>
                    </a:lnTo>
                    <a:lnTo>
                      <a:pt x="180" y="62"/>
                    </a:lnTo>
                    <a:lnTo>
                      <a:pt x="190" y="54"/>
                    </a:lnTo>
                    <a:lnTo>
                      <a:pt x="201" y="46"/>
                    </a:lnTo>
                    <a:lnTo>
                      <a:pt x="212" y="39"/>
                    </a:lnTo>
                    <a:lnTo>
                      <a:pt x="223" y="31"/>
                    </a:lnTo>
                    <a:lnTo>
                      <a:pt x="235" y="25"/>
                    </a:lnTo>
                    <a:lnTo>
                      <a:pt x="247" y="20"/>
                    </a:lnTo>
                    <a:lnTo>
                      <a:pt x="259" y="16"/>
                    </a:lnTo>
                    <a:lnTo>
                      <a:pt x="272" y="11"/>
                    </a:lnTo>
                    <a:lnTo>
                      <a:pt x="284" y="7"/>
                    </a:lnTo>
                    <a:lnTo>
                      <a:pt x="298" y="4"/>
                    </a:lnTo>
                    <a:lnTo>
                      <a:pt x="312" y="2"/>
                    </a:lnTo>
                    <a:lnTo>
                      <a:pt x="325" y="1"/>
                    </a:lnTo>
                    <a:lnTo>
                      <a:pt x="340" y="0"/>
                    </a:lnTo>
                    <a:lnTo>
                      <a:pt x="355" y="0"/>
                    </a:lnTo>
                    <a:lnTo>
                      <a:pt x="374" y="0"/>
                    </a:lnTo>
                    <a:lnTo>
                      <a:pt x="392" y="1"/>
                    </a:lnTo>
                    <a:lnTo>
                      <a:pt x="410" y="2"/>
                    </a:lnTo>
                    <a:lnTo>
                      <a:pt x="427" y="5"/>
                    </a:lnTo>
                    <a:lnTo>
                      <a:pt x="444" y="7"/>
                    </a:lnTo>
                    <a:lnTo>
                      <a:pt x="459" y="11"/>
                    </a:lnTo>
                    <a:lnTo>
                      <a:pt x="475" y="16"/>
                    </a:lnTo>
                    <a:lnTo>
                      <a:pt x="490" y="21"/>
                    </a:lnTo>
                    <a:lnTo>
                      <a:pt x="504" y="26"/>
                    </a:lnTo>
                    <a:lnTo>
                      <a:pt x="517" y="32"/>
                    </a:lnTo>
                    <a:lnTo>
                      <a:pt x="530" y="39"/>
                    </a:lnTo>
                    <a:lnTo>
                      <a:pt x="543" y="47"/>
                    </a:lnTo>
                    <a:lnTo>
                      <a:pt x="554" y="55"/>
                    </a:lnTo>
                    <a:lnTo>
                      <a:pt x="566" y="64"/>
                    </a:lnTo>
                    <a:lnTo>
                      <a:pt x="576" y="74"/>
                    </a:lnTo>
                    <a:lnTo>
                      <a:pt x="586" y="84"/>
                    </a:lnTo>
                    <a:lnTo>
                      <a:pt x="595" y="75"/>
                    </a:lnTo>
                    <a:lnTo>
                      <a:pt x="605" y="65"/>
                    </a:lnTo>
                    <a:lnTo>
                      <a:pt x="616" y="57"/>
                    </a:lnTo>
                    <a:lnTo>
                      <a:pt x="627" y="49"/>
                    </a:lnTo>
                    <a:lnTo>
                      <a:pt x="639" y="42"/>
                    </a:lnTo>
                    <a:lnTo>
                      <a:pt x="652" y="35"/>
                    </a:lnTo>
                    <a:lnTo>
                      <a:pt x="666" y="28"/>
                    </a:lnTo>
                    <a:lnTo>
                      <a:pt x="681" y="22"/>
                    </a:lnTo>
                    <a:lnTo>
                      <a:pt x="696" y="17"/>
                    </a:lnTo>
                    <a:lnTo>
                      <a:pt x="710" y="12"/>
                    </a:lnTo>
                    <a:lnTo>
                      <a:pt x="726" y="8"/>
                    </a:lnTo>
                    <a:lnTo>
                      <a:pt x="741" y="5"/>
                    </a:lnTo>
                    <a:lnTo>
                      <a:pt x="757" y="3"/>
                    </a:lnTo>
                    <a:lnTo>
                      <a:pt x="772" y="1"/>
                    </a:lnTo>
                    <a:lnTo>
                      <a:pt x="786" y="0"/>
                    </a:lnTo>
                    <a:lnTo>
                      <a:pt x="802" y="0"/>
                    </a:lnTo>
                    <a:lnTo>
                      <a:pt x="818" y="0"/>
                    </a:lnTo>
                    <a:lnTo>
                      <a:pt x="833" y="1"/>
                    </a:lnTo>
                    <a:lnTo>
                      <a:pt x="849" y="2"/>
                    </a:lnTo>
                    <a:lnTo>
                      <a:pt x="862" y="4"/>
                    </a:lnTo>
                    <a:lnTo>
                      <a:pt x="877" y="6"/>
                    </a:lnTo>
                    <a:lnTo>
                      <a:pt x="891" y="9"/>
                    </a:lnTo>
                    <a:lnTo>
                      <a:pt x="904" y="13"/>
                    </a:lnTo>
                    <a:lnTo>
                      <a:pt x="916" y="18"/>
                    </a:lnTo>
                    <a:lnTo>
                      <a:pt x="929" y="23"/>
                    </a:lnTo>
                    <a:lnTo>
                      <a:pt x="941" y="28"/>
                    </a:lnTo>
                    <a:lnTo>
                      <a:pt x="952" y="35"/>
                    </a:lnTo>
                    <a:lnTo>
                      <a:pt x="964" y="41"/>
                    </a:lnTo>
                    <a:lnTo>
                      <a:pt x="974" y="48"/>
                    </a:lnTo>
                    <a:lnTo>
                      <a:pt x="984" y="56"/>
                    </a:lnTo>
                    <a:lnTo>
                      <a:pt x="993" y="64"/>
                    </a:lnTo>
                    <a:lnTo>
                      <a:pt x="1003" y="74"/>
                    </a:lnTo>
                    <a:lnTo>
                      <a:pt x="1011" y="83"/>
                    </a:lnTo>
                    <a:lnTo>
                      <a:pt x="1020" y="93"/>
                    </a:lnTo>
                    <a:lnTo>
                      <a:pt x="1027" y="103"/>
                    </a:lnTo>
                    <a:lnTo>
                      <a:pt x="1034" y="114"/>
                    </a:lnTo>
                    <a:lnTo>
                      <a:pt x="1041" y="125"/>
                    </a:lnTo>
                    <a:lnTo>
                      <a:pt x="1046" y="137"/>
                    </a:lnTo>
                    <a:lnTo>
                      <a:pt x="1051" y="148"/>
                    </a:lnTo>
                    <a:lnTo>
                      <a:pt x="1057" y="161"/>
                    </a:lnTo>
                    <a:lnTo>
                      <a:pt x="1061" y="174"/>
                    </a:lnTo>
                    <a:lnTo>
                      <a:pt x="1064" y="188"/>
                    </a:lnTo>
                    <a:lnTo>
                      <a:pt x="1067" y="201"/>
                    </a:lnTo>
                    <a:lnTo>
                      <a:pt x="1070" y="215"/>
                    </a:lnTo>
                    <a:lnTo>
                      <a:pt x="1072" y="230"/>
                    </a:lnTo>
                    <a:lnTo>
                      <a:pt x="1073" y="244"/>
                    </a:lnTo>
                    <a:lnTo>
                      <a:pt x="1075" y="260"/>
                    </a:lnTo>
                    <a:lnTo>
                      <a:pt x="1075" y="276"/>
                    </a:lnTo>
                    <a:lnTo>
                      <a:pt x="1075" y="786"/>
                    </a:lnTo>
                    <a:lnTo>
                      <a:pt x="894"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9" name="Freeform 25"/>
              <p:cNvSpPr>
                <a:spLocks noEditPoints="1"/>
              </p:cNvSpPr>
              <p:nvPr userDrawn="1"/>
            </p:nvSpPr>
            <p:spPr bwMode="gray">
              <a:xfrm>
                <a:off x="2827338" y="498475"/>
                <a:ext cx="125413" cy="141287"/>
              </a:xfrm>
              <a:custGeom>
                <a:avLst/>
                <a:gdLst/>
                <a:ahLst/>
                <a:cxnLst>
                  <a:cxn ang="0">
                    <a:pos x="459" y="549"/>
                  </a:cxn>
                  <a:cxn ang="0">
                    <a:pos x="434" y="604"/>
                  </a:cxn>
                  <a:cxn ang="0">
                    <a:pos x="387" y="640"/>
                  </a:cxn>
                  <a:cxn ang="0">
                    <a:pos x="321" y="655"/>
                  </a:cxn>
                  <a:cxn ang="0">
                    <a:pos x="261" y="652"/>
                  </a:cxn>
                  <a:cxn ang="0">
                    <a:pos x="219" y="636"/>
                  </a:cxn>
                  <a:cxn ang="0">
                    <a:pos x="192" y="606"/>
                  </a:cxn>
                  <a:cxn ang="0">
                    <a:pos x="181" y="565"/>
                  </a:cxn>
                  <a:cxn ang="0">
                    <a:pos x="188" y="505"/>
                  </a:cxn>
                  <a:cxn ang="0">
                    <a:pos x="222" y="458"/>
                  </a:cxn>
                  <a:cxn ang="0">
                    <a:pos x="282" y="427"/>
                  </a:cxn>
                  <a:cxn ang="0">
                    <a:pos x="370" y="414"/>
                  </a:cxn>
                  <a:cxn ang="0">
                    <a:pos x="443" y="419"/>
                  </a:cxn>
                  <a:cxn ang="0">
                    <a:pos x="532" y="777"/>
                  </a:cxn>
                  <a:cxn ang="0">
                    <a:pos x="566" y="795"/>
                  </a:cxn>
                  <a:cxn ang="0">
                    <a:pos x="611" y="798"/>
                  </a:cxn>
                  <a:cxn ang="0">
                    <a:pos x="664" y="788"/>
                  </a:cxn>
                  <a:cxn ang="0">
                    <a:pos x="689" y="767"/>
                  </a:cxn>
                  <a:cxn ang="0">
                    <a:pos x="700" y="736"/>
                  </a:cxn>
                  <a:cxn ang="0">
                    <a:pos x="674" y="705"/>
                  </a:cxn>
                  <a:cxn ang="0">
                    <a:pos x="657" y="661"/>
                  </a:cxn>
                  <a:cxn ang="0">
                    <a:pos x="647" y="602"/>
                  </a:cxn>
                  <a:cxn ang="0">
                    <a:pos x="645" y="384"/>
                  </a:cxn>
                  <a:cxn ang="0">
                    <a:pos x="640" y="280"/>
                  </a:cxn>
                  <a:cxn ang="0">
                    <a:pos x="625" y="196"/>
                  </a:cxn>
                  <a:cxn ang="0">
                    <a:pos x="598" y="128"/>
                  </a:cxn>
                  <a:cxn ang="0">
                    <a:pos x="563" y="80"/>
                  </a:cxn>
                  <a:cxn ang="0">
                    <a:pos x="515" y="44"/>
                  </a:cxn>
                  <a:cxn ang="0">
                    <a:pos x="456" y="20"/>
                  </a:cxn>
                  <a:cxn ang="0">
                    <a:pos x="385" y="4"/>
                  </a:cxn>
                  <a:cxn ang="0">
                    <a:pos x="303" y="0"/>
                  </a:cxn>
                  <a:cxn ang="0">
                    <a:pos x="183" y="10"/>
                  </a:cxn>
                  <a:cxn ang="0">
                    <a:pos x="81" y="43"/>
                  </a:cxn>
                  <a:cxn ang="0">
                    <a:pos x="176" y="163"/>
                  </a:cxn>
                  <a:cxn ang="0">
                    <a:pos x="265" y="152"/>
                  </a:cxn>
                  <a:cxn ang="0">
                    <a:pos x="348" y="156"/>
                  </a:cxn>
                  <a:cxn ang="0">
                    <a:pos x="409" y="177"/>
                  </a:cxn>
                  <a:cxn ang="0">
                    <a:pos x="445" y="215"/>
                  </a:cxn>
                  <a:cxn ang="0">
                    <a:pos x="462" y="271"/>
                  </a:cxn>
                  <a:cxn ang="0">
                    <a:pos x="404" y="276"/>
                  </a:cxn>
                  <a:cxn ang="0">
                    <a:pos x="321" y="278"/>
                  </a:cxn>
                  <a:cxn ang="0">
                    <a:pos x="242" y="290"/>
                  </a:cxn>
                  <a:cxn ang="0">
                    <a:pos x="172" y="311"/>
                  </a:cxn>
                  <a:cxn ang="0">
                    <a:pos x="114" y="342"/>
                  </a:cxn>
                  <a:cxn ang="0">
                    <a:pos x="67" y="382"/>
                  </a:cxn>
                  <a:cxn ang="0">
                    <a:pos x="32" y="428"/>
                  </a:cxn>
                  <a:cxn ang="0">
                    <a:pos x="10"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1" y="768"/>
                  </a:cxn>
                  <a:cxn ang="0">
                    <a:pos x="458" y="736"/>
                  </a:cxn>
                  <a:cxn ang="0">
                    <a:pos x="485" y="716"/>
                  </a:cxn>
                  <a:cxn ang="0">
                    <a:pos x="504" y="749"/>
                  </a:cxn>
                </a:cxnLst>
                <a:rect l="0" t="0" r="r" b="b"/>
                <a:pathLst>
                  <a:path w="707" h="799">
                    <a:moveTo>
                      <a:pt x="464" y="494"/>
                    </a:moveTo>
                    <a:lnTo>
                      <a:pt x="464" y="514"/>
                    </a:lnTo>
                    <a:lnTo>
                      <a:pt x="462" y="532"/>
                    </a:lnTo>
                    <a:lnTo>
                      <a:pt x="459" y="549"/>
                    </a:lnTo>
                    <a:lnTo>
                      <a:pt x="454" y="565"/>
                    </a:lnTo>
                    <a:lnTo>
                      <a:pt x="449" y="579"/>
                    </a:lnTo>
                    <a:lnTo>
                      <a:pt x="441" y="593"/>
                    </a:lnTo>
                    <a:lnTo>
                      <a:pt x="434" y="604"/>
                    </a:lnTo>
                    <a:lnTo>
                      <a:pt x="424" y="615"/>
                    </a:lnTo>
                    <a:lnTo>
                      <a:pt x="413" y="624"/>
                    </a:lnTo>
                    <a:lnTo>
                      <a:pt x="401" y="633"/>
                    </a:lnTo>
                    <a:lnTo>
                      <a:pt x="387" y="640"/>
                    </a:lnTo>
                    <a:lnTo>
                      <a:pt x="373" y="645"/>
                    </a:lnTo>
                    <a:lnTo>
                      <a:pt x="357" y="650"/>
                    </a:lnTo>
                    <a:lnTo>
                      <a:pt x="340" y="653"/>
                    </a:lnTo>
                    <a:lnTo>
                      <a:pt x="321" y="655"/>
                    </a:lnTo>
                    <a:lnTo>
                      <a:pt x="302" y="656"/>
                    </a:lnTo>
                    <a:lnTo>
                      <a:pt x="287" y="655"/>
                    </a:lnTo>
                    <a:lnTo>
                      <a:pt x="273" y="654"/>
                    </a:lnTo>
                    <a:lnTo>
                      <a:pt x="261" y="652"/>
                    </a:lnTo>
                    <a:lnTo>
                      <a:pt x="248" y="648"/>
                    </a:lnTo>
                    <a:lnTo>
                      <a:pt x="238" y="645"/>
                    </a:lnTo>
                    <a:lnTo>
                      <a:pt x="228" y="641"/>
                    </a:lnTo>
                    <a:lnTo>
                      <a:pt x="219" y="636"/>
                    </a:lnTo>
                    <a:lnTo>
                      <a:pt x="211" y="629"/>
                    </a:lnTo>
                    <a:lnTo>
                      <a:pt x="204" y="623"/>
                    </a:lnTo>
                    <a:lnTo>
                      <a:pt x="198" y="615"/>
                    </a:lnTo>
                    <a:lnTo>
                      <a:pt x="192" y="606"/>
                    </a:lnTo>
                    <a:lnTo>
                      <a:pt x="188" y="598"/>
                    </a:lnTo>
                    <a:lnTo>
                      <a:pt x="185" y="587"/>
                    </a:lnTo>
                    <a:lnTo>
                      <a:pt x="183" y="577"/>
                    </a:lnTo>
                    <a:lnTo>
                      <a:pt x="181" y="565"/>
                    </a:lnTo>
                    <a:lnTo>
                      <a:pt x="181" y="552"/>
                    </a:lnTo>
                    <a:lnTo>
                      <a:pt x="182" y="536"/>
                    </a:lnTo>
                    <a:lnTo>
                      <a:pt x="184" y="520"/>
                    </a:lnTo>
                    <a:lnTo>
                      <a:pt x="188" y="505"/>
                    </a:lnTo>
                    <a:lnTo>
                      <a:pt x="194" y="491"/>
                    </a:lnTo>
                    <a:lnTo>
                      <a:pt x="202" y="480"/>
                    </a:lnTo>
                    <a:lnTo>
                      <a:pt x="211" y="468"/>
                    </a:lnTo>
                    <a:lnTo>
                      <a:pt x="222" y="458"/>
                    </a:lnTo>
                    <a:lnTo>
                      <a:pt x="234" y="448"/>
                    </a:lnTo>
                    <a:lnTo>
                      <a:pt x="248" y="441"/>
                    </a:lnTo>
                    <a:lnTo>
                      <a:pt x="264" y="433"/>
                    </a:lnTo>
                    <a:lnTo>
                      <a:pt x="282" y="427"/>
                    </a:lnTo>
                    <a:lnTo>
                      <a:pt x="301" y="423"/>
                    </a:lnTo>
                    <a:lnTo>
                      <a:pt x="322" y="419"/>
                    </a:lnTo>
                    <a:lnTo>
                      <a:pt x="345" y="415"/>
                    </a:lnTo>
                    <a:lnTo>
                      <a:pt x="370" y="414"/>
                    </a:lnTo>
                    <a:lnTo>
                      <a:pt x="395" y="413"/>
                    </a:lnTo>
                    <a:lnTo>
                      <a:pt x="409" y="414"/>
                    </a:lnTo>
                    <a:lnTo>
                      <a:pt x="424" y="416"/>
                    </a:lnTo>
                    <a:lnTo>
                      <a:pt x="443" y="419"/>
                    </a:lnTo>
                    <a:lnTo>
                      <a:pt x="464" y="423"/>
                    </a:lnTo>
                    <a:lnTo>
                      <a:pt x="464" y="494"/>
                    </a:lnTo>
                    <a:close/>
                    <a:moveTo>
                      <a:pt x="525" y="771"/>
                    </a:moveTo>
                    <a:lnTo>
                      <a:pt x="532" y="777"/>
                    </a:lnTo>
                    <a:lnTo>
                      <a:pt x="540" y="783"/>
                    </a:lnTo>
                    <a:lnTo>
                      <a:pt x="549" y="788"/>
                    </a:lnTo>
                    <a:lnTo>
                      <a:pt x="557" y="792"/>
                    </a:lnTo>
                    <a:lnTo>
                      <a:pt x="566" y="795"/>
                    </a:lnTo>
                    <a:lnTo>
                      <a:pt x="575" y="797"/>
                    </a:lnTo>
                    <a:lnTo>
                      <a:pt x="585" y="798"/>
                    </a:lnTo>
                    <a:lnTo>
                      <a:pt x="594" y="799"/>
                    </a:lnTo>
                    <a:lnTo>
                      <a:pt x="611" y="798"/>
                    </a:lnTo>
                    <a:lnTo>
                      <a:pt x="628" y="797"/>
                    </a:lnTo>
                    <a:lnTo>
                      <a:pt x="643" y="794"/>
                    </a:lnTo>
                    <a:lnTo>
                      <a:pt x="658" y="790"/>
                    </a:lnTo>
                    <a:lnTo>
                      <a:pt x="664" y="788"/>
                    </a:lnTo>
                    <a:lnTo>
                      <a:pt x="670" y="783"/>
                    </a:lnTo>
                    <a:lnTo>
                      <a:pt x="678" y="779"/>
                    </a:lnTo>
                    <a:lnTo>
                      <a:pt x="684" y="773"/>
                    </a:lnTo>
                    <a:lnTo>
                      <a:pt x="689" y="767"/>
                    </a:lnTo>
                    <a:lnTo>
                      <a:pt x="696"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7"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40" y="280"/>
                    </a:lnTo>
                    <a:lnTo>
                      <a:pt x="638" y="258"/>
                    </a:lnTo>
                    <a:lnTo>
                      <a:pt x="633" y="236"/>
                    </a:lnTo>
                    <a:lnTo>
                      <a:pt x="629" y="215"/>
                    </a:lnTo>
                    <a:lnTo>
                      <a:pt x="625" y="196"/>
                    </a:lnTo>
                    <a:lnTo>
                      <a:pt x="619" y="177"/>
                    </a:lnTo>
                    <a:lnTo>
                      <a:pt x="613" y="160"/>
                    </a:lnTo>
                    <a:lnTo>
                      <a:pt x="606" y="143"/>
                    </a:lnTo>
                    <a:lnTo>
                      <a:pt x="598" y="128"/>
                    </a:lnTo>
                    <a:lnTo>
                      <a:pt x="591" y="115"/>
                    </a:lnTo>
                    <a:lnTo>
                      <a:pt x="582" y="102"/>
                    </a:lnTo>
                    <a:lnTo>
                      <a:pt x="572" y="90"/>
                    </a:lnTo>
                    <a:lnTo>
                      <a:pt x="563"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6" y="1"/>
                    </a:lnTo>
                    <a:lnTo>
                      <a:pt x="325" y="0"/>
                    </a:lnTo>
                    <a:lnTo>
                      <a:pt x="303" y="0"/>
                    </a:lnTo>
                    <a:lnTo>
                      <a:pt x="271" y="0"/>
                    </a:lnTo>
                    <a:lnTo>
                      <a:pt x="241" y="2"/>
                    </a:lnTo>
                    <a:lnTo>
                      <a:pt x="211" y="5"/>
                    </a:lnTo>
                    <a:lnTo>
                      <a:pt x="183" y="10"/>
                    </a:lnTo>
                    <a:lnTo>
                      <a:pt x="156" y="17"/>
                    </a:lnTo>
                    <a:lnTo>
                      <a:pt x="130" y="24"/>
                    </a:lnTo>
                    <a:lnTo>
                      <a:pt x="105" y="34"/>
                    </a:lnTo>
                    <a:lnTo>
                      <a:pt x="81" y="43"/>
                    </a:lnTo>
                    <a:lnTo>
                      <a:pt x="119" y="183"/>
                    </a:lnTo>
                    <a:lnTo>
                      <a:pt x="137" y="176"/>
                    </a:lnTo>
                    <a:lnTo>
                      <a:pt x="156" y="170"/>
                    </a:lnTo>
                    <a:lnTo>
                      <a:pt x="176" y="163"/>
                    </a:lnTo>
                    <a:lnTo>
                      <a:pt x="196" y="159"/>
                    </a:lnTo>
                    <a:lnTo>
                      <a:pt x="219" y="156"/>
                    </a:lnTo>
                    <a:lnTo>
                      <a:pt x="242" y="153"/>
                    </a:lnTo>
                    <a:lnTo>
                      <a:pt x="265" y="152"/>
                    </a:lnTo>
                    <a:lnTo>
                      <a:pt x="290" y="151"/>
                    </a:lnTo>
                    <a:lnTo>
                      <a:pt x="311" y="152"/>
                    </a:lnTo>
                    <a:lnTo>
                      <a:pt x="330" y="153"/>
                    </a:lnTo>
                    <a:lnTo>
                      <a:pt x="348" y="156"/>
                    </a:lnTo>
                    <a:lnTo>
                      <a:pt x="365" y="159"/>
                    </a:lnTo>
                    <a:lnTo>
                      <a:pt x="381" y="164"/>
                    </a:lnTo>
                    <a:lnTo>
                      <a:pt x="395" y="170"/>
                    </a:lnTo>
                    <a:lnTo>
                      <a:pt x="409" y="177"/>
                    </a:lnTo>
                    <a:lnTo>
                      <a:pt x="419" y="184"/>
                    </a:lnTo>
                    <a:lnTo>
                      <a:pt x="430" y="194"/>
                    </a:lnTo>
                    <a:lnTo>
                      <a:pt x="438" y="204"/>
                    </a:lnTo>
                    <a:lnTo>
                      <a:pt x="445" y="215"/>
                    </a:lnTo>
                    <a:lnTo>
                      <a:pt x="452" y="228"/>
                    </a:lnTo>
                    <a:lnTo>
                      <a:pt x="457" y="240"/>
                    </a:lnTo>
                    <a:lnTo>
                      <a:pt x="460" y="255"/>
                    </a:lnTo>
                    <a:lnTo>
                      <a:pt x="462" y="271"/>
                    </a:lnTo>
                    <a:lnTo>
                      <a:pt x="462" y="287"/>
                    </a:lnTo>
                    <a:lnTo>
                      <a:pt x="442" y="281"/>
                    </a:lnTo>
                    <a:lnTo>
                      <a:pt x="422" y="278"/>
                    </a:lnTo>
                    <a:lnTo>
                      <a:pt x="404" y="276"/>
                    </a:lnTo>
                    <a:lnTo>
                      <a:pt x="387" y="275"/>
                    </a:lnTo>
                    <a:lnTo>
                      <a:pt x="364" y="276"/>
                    </a:lnTo>
                    <a:lnTo>
                      <a:pt x="342" y="277"/>
                    </a:lnTo>
                    <a:lnTo>
                      <a:pt x="321" y="278"/>
                    </a:lnTo>
                    <a:lnTo>
                      <a:pt x="300" y="280"/>
                    </a:lnTo>
                    <a:lnTo>
                      <a:pt x="280" y="282"/>
                    </a:lnTo>
                    <a:lnTo>
                      <a:pt x="260" y="287"/>
                    </a:lnTo>
                    <a:lnTo>
                      <a:pt x="242" y="290"/>
                    </a:lnTo>
                    <a:lnTo>
                      <a:pt x="223" y="294"/>
                    </a:lnTo>
                    <a:lnTo>
                      <a:pt x="206" y="299"/>
                    </a:lnTo>
                    <a:lnTo>
                      <a:pt x="189" y="305"/>
                    </a:lnTo>
                    <a:lnTo>
                      <a:pt x="172" y="311"/>
                    </a:lnTo>
                    <a:lnTo>
                      <a:pt x="156" y="318"/>
                    </a:lnTo>
                    <a:lnTo>
                      <a:pt x="142" y="326"/>
                    </a:lnTo>
                    <a:lnTo>
                      <a:pt x="128" y="333"/>
                    </a:lnTo>
                    <a:lnTo>
                      <a:pt x="114" y="342"/>
                    </a:lnTo>
                    <a:lnTo>
                      <a:pt x="101" y="351"/>
                    </a:lnTo>
                    <a:lnTo>
                      <a:pt x="89" y="360"/>
                    </a:lnTo>
                    <a:lnTo>
                      <a:pt x="77" y="371"/>
                    </a:lnTo>
                    <a:lnTo>
                      <a:pt x="67" y="382"/>
                    </a:lnTo>
                    <a:lnTo>
                      <a:pt x="57" y="392"/>
                    </a:lnTo>
                    <a:lnTo>
                      <a:pt x="48" y="404"/>
                    </a:lnTo>
                    <a:lnTo>
                      <a:pt x="39" y="416"/>
                    </a:lnTo>
                    <a:lnTo>
                      <a:pt x="32" y="428"/>
                    </a:lnTo>
                    <a:lnTo>
                      <a:pt x="25" y="441"/>
                    </a:lnTo>
                    <a:lnTo>
                      <a:pt x="19" y="454"/>
                    </a:lnTo>
                    <a:lnTo>
                      <a:pt x="15" y="468"/>
                    </a:lnTo>
                    <a:lnTo>
                      <a:pt x="10" y="483"/>
                    </a:lnTo>
                    <a:lnTo>
                      <a:pt x="7" y="498"/>
                    </a:lnTo>
                    <a:lnTo>
                      <a:pt x="3" y="512"/>
                    </a:lnTo>
                    <a:lnTo>
                      <a:pt x="2" y="528"/>
                    </a:lnTo>
                    <a:lnTo>
                      <a:pt x="0" y="544"/>
                    </a:lnTo>
                    <a:lnTo>
                      <a:pt x="0" y="560"/>
                    </a:lnTo>
                    <a:lnTo>
                      <a:pt x="0" y="575"/>
                    </a:lnTo>
                    <a:lnTo>
                      <a:pt x="1" y="588"/>
                    </a:lnTo>
                    <a:lnTo>
                      <a:pt x="2" y="601"/>
                    </a:lnTo>
                    <a:lnTo>
                      <a:pt x="4" y="615"/>
                    </a:lnTo>
                    <a:lnTo>
                      <a:pt x="8" y="627"/>
                    </a:lnTo>
                    <a:lnTo>
                      <a:pt x="11" y="639"/>
                    </a:lnTo>
                    <a:lnTo>
                      <a:pt x="14" y="651"/>
                    </a:lnTo>
                    <a:lnTo>
                      <a:pt x="18" y="662"/>
                    </a:lnTo>
                    <a:lnTo>
                      <a:pt x="23" y="673"/>
                    </a:lnTo>
                    <a:lnTo>
                      <a:pt x="29" y="683"/>
                    </a:lnTo>
                    <a:lnTo>
                      <a:pt x="34" y="693"/>
                    </a:lnTo>
                    <a:lnTo>
                      <a:pt x="40" y="702"/>
                    </a:lnTo>
                    <a:lnTo>
                      <a:pt x="48" y="712"/>
                    </a:lnTo>
                    <a:lnTo>
                      <a:pt x="55" y="720"/>
                    </a:lnTo>
                    <a:lnTo>
                      <a:pt x="63" y="729"/>
                    </a:lnTo>
                    <a:lnTo>
                      <a:pt x="72" y="737"/>
                    </a:lnTo>
                    <a:lnTo>
                      <a:pt x="81" y="744"/>
                    </a:lnTo>
                    <a:lnTo>
                      <a:pt x="91" y="752"/>
                    </a:lnTo>
                    <a:lnTo>
                      <a:pt x="100" y="758"/>
                    </a:lnTo>
                    <a:lnTo>
                      <a:pt x="111" y="764"/>
                    </a:lnTo>
                    <a:lnTo>
                      <a:pt x="122" y="770"/>
                    </a:lnTo>
                    <a:lnTo>
                      <a:pt x="133" y="775"/>
                    </a:lnTo>
                    <a:lnTo>
                      <a:pt x="145" y="779"/>
                    </a:lnTo>
                    <a:lnTo>
                      <a:pt x="157" y="783"/>
                    </a:lnTo>
                    <a:lnTo>
                      <a:pt x="169" y="788"/>
                    </a:lnTo>
                    <a:lnTo>
                      <a:pt x="183" y="791"/>
                    </a:lnTo>
                    <a:lnTo>
                      <a:pt x="195" y="793"/>
                    </a:lnTo>
                    <a:lnTo>
                      <a:pt x="209" y="795"/>
                    </a:lnTo>
                    <a:lnTo>
                      <a:pt x="239" y="798"/>
                    </a:lnTo>
                    <a:lnTo>
                      <a:pt x="268" y="799"/>
                    </a:lnTo>
                    <a:lnTo>
                      <a:pt x="285" y="798"/>
                    </a:lnTo>
                    <a:lnTo>
                      <a:pt x="302" y="797"/>
                    </a:lnTo>
                    <a:lnTo>
                      <a:pt x="318" y="795"/>
                    </a:lnTo>
                    <a:lnTo>
                      <a:pt x="334" y="793"/>
                    </a:lnTo>
                    <a:lnTo>
                      <a:pt x="349" y="789"/>
                    </a:lnTo>
                    <a:lnTo>
                      <a:pt x="365" y="785"/>
                    </a:lnTo>
                    <a:lnTo>
                      <a:pt x="381" y="779"/>
                    </a:lnTo>
                    <a:lnTo>
                      <a:pt x="396" y="774"/>
                    </a:lnTo>
                    <a:lnTo>
                      <a:pt x="411" y="768"/>
                    </a:lnTo>
                    <a:lnTo>
                      <a:pt x="424" y="760"/>
                    </a:lnTo>
                    <a:lnTo>
                      <a:pt x="437" y="753"/>
                    </a:lnTo>
                    <a:lnTo>
                      <a:pt x="449" y="744"/>
                    </a:lnTo>
                    <a:lnTo>
                      <a:pt x="458" y="736"/>
                    </a:lnTo>
                    <a:lnTo>
                      <a:pt x="468" y="728"/>
                    </a:lnTo>
                    <a:lnTo>
                      <a:pt x="475" y="718"/>
                    </a:lnTo>
                    <a:lnTo>
                      <a:pt x="482" y="709"/>
                    </a:lnTo>
                    <a:lnTo>
                      <a:pt x="485" y="716"/>
                    </a:lnTo>
                    <a:lnTo>
                      <a:pt x="489" y="724"/>
                    </a:lnTo>
                    <a:lnTo>
                      <a:pt x="493" y="733"/>
                    </a:lnTo>
                    <a:lnTo>
                      <a:pt x="498" y="740"/>
                    </a:lnTo>
                    <a:lnTo>
                      <a:pt x="504" y="749"/>
                    </a:lnTo>
                    <a:lnTo>
                      <a:pt x="510" y="756"/>
                    </a:lnTo>
                    <a:lnTo>
                      <a:pt x="516" y="763"/>
                    </a:lnTo>
                    <a:lnTo>
                      <a:pt x="525"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50" name="Freeform 26"/>
              <p:cNvSpPr>
                <a:spLocks/>
              </p:cNvSpPr>
              <p:nvPr userDrawn="1"/>
            </p:nvSpPr>
            <p:spPr bwMode="gray">
              <a:xfrm>
                <a:off x="2965450" y="461963"/>
                <a:ext cx="88900" cy="177800"/>
              </a:xfrm>
              <a:custGeom>
                <a:avLst/>
                <a:gdLst/>
                <a:ahLst/>
                <a:cxnLst>
                  <a:cxn ang="0">
                    <a:pos x="0" y="370"/>
                  </a:cxn>
                  <a:cxn ang="0">
                    <a:pos x="90" y="224"/>
                  </a:cxn>
                  <a:cxn ang="0">
                    <a:pos x="270" y="0"/>
                  </a:cxn>
                  <a:cxn ang="0">
                    <a:pos x="483" y="224"/>
                  </a:cxn>
                  <a:cxn ang="0">
                    <a:pos x="270" y="370"/>
                  </a:cxn>
                  <a:cxn ang="0">
                    <a:pos x="270" y="729"/>
                  </a:cxn>
                  <a:cxn ang="0">
                    <a:pos x="273" y="763"/>
                  </a:cxn>
                  <a:cxn ang="0">
                    <a:pos x="281" y="793"/>
                  </a:cxn>
                  <a:cxn ang="0">
                    <a:pos x="290" y="816"/>
                  </a:cxn>
                  <a:cxn ang="0">
                    <a:pos x="303" y="833"/>
                  </a:cxn>
                  <a:cxn ang="0">
                    <a:pos x="321" y="847"/>
                  </a:cxn>
                  <a:cxn ang="0">
                    <a:pos x="344" y="855"/>
                  </a:cxn>
                  <a:cxn ang="0">
                    <a:pos x="372" y="859"/>
                  </a:cxn>
                  <a:cxn ang="0">
                    <a:pos x="404" y="859"/>
                  </a:cxn>
                  <a:cxn ang="0">
                    <a:pos x="436" y="855"/>
                  </a:cxn>
                  <a:cxn ang="0">
                    <a:pos x="466" y="847"/>
                  </a:cxn>
                  <a:cxn ang="0">
                    <a:pos x="496" y="833"/>
                  </a:cxn>
                  <a:cxn ang="0">
                    <a:pos x="510" y="990"/>
                  </a:cxn>
                  <a:cxn ang="0">
                    <a:pos x="475" y="999"/>
                  </a:cxn>
                  <a:cxn ang="0">
                    <a:pos x="434" y="1006"/>
                  </a:cxn>
                  <a:cxn ang="0">
                    <a:pos x="385" y="1010"/>
                  </a:cxn>
                  <a:cxn ang="0">
                    <a:pos x="330" y="1011"/>
                  </a:cxn>
                  <a:cxn ang="0">
                    <a:pos x="302" y="1010"/>
                  </a:cxn>
                  <a:cxn ang="0">
                    <a:pos x="275" y="1007"/>
                  </a:cxn>
                  <a:cxn ang="0">
                    <a:pos x="251" y="1002"/>
                  </a:cxn>
                  <a:cxn ang="0">
                    <a:pos x="228" y="994"/>
                  </a:cxn>
                  <a:cxn ang="0">
                    <a:pos x="206" y="986"/>
                  </a:cxn>
                  <a:cxn ang="0">
                    <a:pos x="187" y="974"/>
                  </a:cxn>
                  <a:cxn ang="0">
                    <a:pos x="169" y="962"/>
                  </a:cxn>
                  <a:cxn ang="0">
                    <a:pos x="152" y="946"/>
                  </a:cxn>
                  <a:cxn ang="0">
                    <a:pos x="137" y="929"/>
                  </a:cxn>
                  <a:cxn ang="0">
                    <a:pos x="124" y="910"/>
                  </a:cxn>
                  <a:cxn ang="0">
                    <a:pos x="114" y="890"/>
                  </a:cxn>
                  <a:cxn ang="0">
                    <a:pos x="105" y="867"/>
                  </a:cxn>
                  <a:cxn ang="0">
                    <a:pos x="98" y="844"/>
                  </a:cxn>
                  <a:cxn ang="0">
                    <a:pos x="94" y="817"/>
                  </a:cxn>
                  <a:cxn ang="0">
                    <a:pos x="90" y="760"/>
                  </a:cxn>
                </a:cxnLst>
                <a:rect l="0" t="0" r="r" b="b"/>
                <a:pathLst>
                  <a:path w="510" h="1011">
                    <a:moveTo>
                      <a:pt x="90" y="370"/>
                    </a:moveTo>
                    <a:lnTo>
                      <a:pt x="0" y="370"/>
                    </a:lnTo>
                    <a:lnTo>
                      <a:pt x="0" y="224"/>
                    </a:lnTo>
                    <a:lnTo>
                      <a:pt x="90" y="224"/>
                    </a:lnTo>
                    <a:lnTo>
                      <a:pt x="90" y="67"/>
                    </a:lnTo>
                    <a:lnTo>
                      <a:pt x="270" y="0"/>
                    </a:lnTo>
                    <a:lnTo>
                      <a:pt x="270" y="224"/>
                    </a:lnTo>
                    <a:lnTo>
                      <a:pt x="483" y="224"/>
                    </a:lnTo>
                    <a:lnTo>
                      <a:pt x="483" y="370"/>
                    </a:lnTo>
                    <a:lnTo>
                      <a:pt x="270" y="370"/>
                    </a:lnTo>
                    <a:lnTo>
                      <a:pt x="270" y="709"/>
                    </a:lnTo>
                    <a:lnTo>
                      <a:pt x="270" y="729"/>
                    </a:lnTo>
                    <a:lnTo>
                      <a:pt x="271" y="747"/>
                    </a:lnTo>
                    <a:lnTo>
                      <a:pt x="273" y="763"/>
                    </a:lnTo>
                    <a:lnTo>
                      <a:pt x="276" y="779"/>
                    </a:lnTo>
                    <a:lnTo>
                      <a:pt x="281" y="793"/>
                    </a:lnTo>
                    <a:lnTo>
                      <a:pt x="285" y="806"/>
                    </a:lnTo>
                    <a:lnTo>
                      <a:pt x="290" y="816"/>
                    </a:lnTo>
                    <a:lnTo>
                      <a:pt x="296" y="826"/>
                    </a:lnTo>
                    <a:lnTo>
                      <a:pt x="303" y="833"/>
                    </a:lnTo>
                    <a:lnTo>
                      <a:pt x="311" y="840"/>
                    </a:lnTo>
                    <a:lnTo>
                      <a:pt x="321" y="847"/>
                    </a:lnTo>
                    <a:lnTo>
                      <a:pt x="332" y="851"/>
                    </a:lnTo>
                    <a:lnTo>
                      <a:pt x="344" y="855"/>
                    </a:lnTo>
                    <a:lnTo>
                      <a:pt x="358" y="857"/>
                    </a:lnTo>
                    <a:lnTo>
                      <a:pt x="372" y="859"/>
                    </a:lnTo>
                    <a:lnTo>
                      <a:pt x="387" y="859"/>
                    </a:lnTo>
                    <a:lnTo>
                      <a:pt x="404" y="859"/>
                    </a:lnTo>
                    <a:lnTo>
                      <a:pt x="420" y="857"/>
                    </a:lnTo>
                    <a:lnTo>
                      <a:pt x="436" y="855"/>
                    </a:lnTo>
                    <a:lnTo>
                      <a:pt x="450" y="851"/>
                    </a:lnTo>
                    <a:lnTo>
                      <a:pt x="466" y="847"/>
                    </a:lnTo>
                    <a:lnTo>
                      <a:pt x="481" y="840"/>
                    </a:lnTo>
                    <a:lnTo>
                      <a:pt x="496" y="833"/>
                    </a:lnTo>
                    <a:lnTo>
                      <a:pt x="510" y="826"/>
                    </a:lnTo>
                    <a:lnTo>
                      <a:pt x="510" y="990"/>
                    </a:lnTo>
                    <a:lnTo>
                      <a:pt x="493" y="994"/>
                    </a:lnTo>
                    <a:lnTo>
                      <a:pt x="475" y="999"/>
                    </a:lnTo>
                    <a:lnTo>
                      <a:pt x="455" y="1003"/>
                    </a:lnTo>
                    <a:lnTo>
                      <a:pt x="434" y="1006"/>
                    </a:lnTo>
                    <a:lnTo>
                      <a:pt x="410" y="1008"/>
                    </a:lnTo>
                    <a:lnTo>
                      <a:pt x="385" y="1010"/>
                    </a:lnTo>
                    <a:lnTo>
                      <a:pt x="359" y="1011"/>
                    </a:lnTo>
                    <a:lnTo>
                      <a:pt x="330" y="1011"/>
                    </a:lnTo>
                    <a:lnTo>
                      <a:pt x="315" y="1011"/>
                    </a:lnTo>
                    <a:lnTo>
                      <a:pt x="302" y="1010"/>
                    </a:lnTo>
                    <a:lnTo>
                      <a:pt x="289" y="1009"/>
                    </a:lnTo>
                    <a:lnTo>
                      <a:pt x="275" y="1007"/>
                    </a:lnTo>
                    <a:lnTo>
                      <a:pt x="263" y="1005"/>
                    </a:lnTo>
                    <a:lnTo>
                      <a:pt x="251" y="1002"/>
                    </a:lnTo>
                    <a:lnTo>
                      <a:pt x="239" y="999"/>
                    </a:lnTo>
                    <a:lnTo>
                      <a:pt x="228" y="994"/>
                    </a:lnTo>
                    <a:lnTo>
                      <a:pt x="216" y="990"/>
                    </a:lnTo>
                    <a:lnTo>
                      <a:pt x="206" y="986"/>
                    </a:lnTo>
                    <a:lnTo>
                      <a:pt x="196" y="981"/>
                    </a:lnTo>
                    <a:lnTo>
                      <a:pt x="187" y="974"/>
                    </a:lnTo>
                    <a:lnTo>
                      <a:pt x="177" y="968"/>
                    </a:lnTo>
                    <a:lnTo>
                      <a:pt x="169" y="962"/>
                    </a:lnTo>
                    <a:lnTo>
                      <a:pt x="160" y="954"/>
                    </a:lnTo>
                    <a:lnTo>
                      <a:pt x="152" y="946"/>
                    </a:lnTo>
                    <a:lnTo>
                      <a:pt x="144" y="937"/>
                    </a:lnTo>
                    <a:lnTo>
                      <a:pt x="137" y="929"/>
                    </a:lnTo>
                    <a:lnTo>
                      <a:pt x="131" y="920"/>
                    </a:lnTo>
                    <a:lnTo>
                      <a:pt x="124" y="910"/>
                    </a:lnTo>
                    <a:lnTo>
                      <a:pt x="119" y="901"/>
                    </a:lnTo>
                    <a:lnTo>
                      <a:pt x="114" y="890"/>
                    </a:lnTo>
                    <a:lnTo>
                      <a:pt x="110" y="878"/>
                    </a:lnTo>
                    <a:lnTo>
                      <a:pt x="105" y="867"/>
                    </a:lnTo>
                    <a:lnTo>
                      <a:pt x="101" y="855"/>
                    </a:lnTo>
                    <a:lnTo>
                      <a:pt x="98" y="844"/>
                    </a:lnTo>
                    <a:lnTo>
                      <a:pt x="96" y="831"/>
                    </a:lnTo>
                    <a:lnTo>
                      <a:pt x="94" y="817"/>
                    </a:lnTo>
                    <a:lnTo>
                      <a:pt x="91" y="790"/>
                    </a:lnTo>
                    <a:lnTo>
                      <a:pt x="90" y="760"/>
                    </a:lnTo>
                    <a:lnTo>
                      <a:pt x="90"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51" name="Freeform 27"/>
              <p:cNvSpPr>
                <a:spLocks noEditPoints="1"/>
              </p:cNvSpPr>
              <p:nvPr userDrawn="1"/>
            </p:nvSpPr>
            <p:spPr bwMode="gray">
              <a:xfrm>
                <a:off x="3070225" y="449263"/>
                <a:ext cx="52388" cy="188912"/>
              </a:xfrm>
              <a:custGeom>
                <a:avLst/>
                <a:gdLst/>
                <a:ahLst/>
                <a:cxnLst>
                  <a:cxn ang="0">
                    <a:pos x="203" y="0"/>
                  </a:cxn>
                  <a:cxn ang="0">
                    <a:pos x="223" y="4"/>
                  </a:cxn>
                  <a:cxn ang="0">
                    <a:pos x="242" y="12"/>
                  </a:cxn>
                  <a:cxn ang="0">
                    <a:pos x="259" y="23"/>
                  </a:cxn>
                  <a:cxn ang="0">
                    <a:pos x="274" y="38"/>
                  </a:cxn>
                  <a:cxn ang="0">
                    <a:pos x="285" y="55"/>
                  </a:cxn>
                  <a:cxn ang="0">
                    <a:pos x="293" y="74"/>
                  </a:cxn>
                  <a:cxn ang="0">
                    <a:pos x="297" y="94"/>
                  </a:cxn>
                  <a:cxn ang="0">
                    <a:pos x="297" y="115"/>
                  </a:cxn>
                  <a:cxn ang="0">
                    <a:pos x="293" y="135"/>
                  </a:cxn>
                  <a:cxn ang="0">
                    <a:pos x="285" y="153"/>
                  </a:cxn>
                  <a:cxn ang="0">
                    <a:pos x="274" y="170"/>
                  </a:cxn>
                  <a:cxn ang="0">
                    <a:pos x="259" y="186"/>
                  </a:cxn>
                  <a:cxn ang="0">
                    <a:pos x="242" y="197"/>
                  </a:cxn>
                  <a:cxn ang="0">
                    <a:pos x="223" y="205"/>
                  </a:cxn>
                  <a:cxn ang="0">
                    <a:pos x="203" y="208"/>
                  </a:cxn>
                  <a:cxn ang="0">
                    <a:pos x="182" y="208"/>
                  </a:cxn>
                  <a:cxn ang="0">
                    <a:pos x="162" y="205"/>
                  </a:cxn>
                  <a:cxn ang="0">
                    <a:pos x="144" y="197"/>
                  </a:cxn>
                  <a:cxn ang="0">
                    <a:pos x="127" y="186"/>
                  </a:cxn>
                  <a:cxn ang="0">
                    <a:pos x="111" y="170"/>
                  </a:cxn>
                  <a:cxn ang="0">
                    <a:pos x="100" y="153"/>
                  </a:cxn>
                  <a:cxn ang="0">
                    <a:pos x="92" y="135"/>
                  </a:cxn>
                  <a:cxn ang="0">
                    <a:pos x="89" y="115"/>
                  </a:cxn>
                  <a:cxn ang="0">
                    <a:pos x="89" y="94"/>
                  </a:cxn>
                  <a:cxn ang="0">
                    <a:pos x="92" y="74"/>
                  </a:cxn>
                  <a:cxn ang="0">
                    <a:pos x="100" y="55"/>
                  </a:cxn>
                  <a:cxn ang="0">
                    <a:pos x="111" y="38"/>
                  </a:cxn>
                  <a:cxn ang="0">
                    <a:pos x="127" y="23"/>
                  </a:cxn>
                  <a:cxn ang="0">
                    <a:pos x="144" y="12"/>
                  </a:cxn>
                  <a:cxn ang="0">
                    <a:pos x="162" y="4"/>
                  </a:cxn>
                  <a:cxn ang="0">
                    <a:pos x="182" y="0"/>
                  </a:cxn>
                  <a:cxn ang="0">
                    <a:pos x="99" y="1072"/>
                  </a:cxn>
                  <a:cxn ang="0">
                    <a:pos x="0" y="446"/>
                  </a:cxn>
                  <a:cxn ang="0">
                    <a:pos x="282" y="298"/>
                  </a:cxn>
                  <a:cxn ang="0">
                    <a:pos x="99" y="1072"/>
                  </a:cxn>
                </a:cxnLst>
                <a:rect l="0" t="0" r="r" b="b"/>
                <a:pathLst>
                  <a:path w="298" h="1072">
                    <a:moveTo>
                      <a:pt x="192" y="0"/>
                    </a:moveTo>
                    <a:lnTo>
                      <a:pt x="203" y="0"/>
                    </a:lnTo>
                    <a:lnTo>
                      <a:pt x="213" y="1"/>
                    </a:lnTo>
                    <a:lnTo>
                      <a:pt x="223" y="4"/>
                    </a:lnTo>
                    <a:lnTo>
                      <a:pt x="232" y="7"/>
                    </a:lnTo>
                    <a:lnTo>
                      <a:pt x="242" y="12"/>
                    </a:lnTo>
                    <a:lnTo>
                      <a:pt x="250" y="17"/>
                    </a:lnTo>
                    <a:lnTo>
                      <a:pt x="259" y="23"/>
                    </a:lnTo>
                    <a:lnTo>
                      <a:pt x="266" y="30"/>
                    </a:lnTo>
                    <a:lnTo>
                      <a:pt x="274" y="38"/>
                    </a:lnTo>
                    <a:lnTo>
                      <a:pt x="280" y="46"/>
                    </a:lnTo>
                    <a:lnTo>
                      <a:pt x="285" y="55"/>
                    </a:lnTo>
                    <a:lnTo>
                      <a:pt x="289" y="64"/>
                    </a:lnTo>
                    <a:lnTo>
                      <a:pt x="293" y="74"/>
                    </a:lnTo>
                    <a:lnTo>
                      <a:pt x="296" y="83"/>
                    </a:lnTo>
                    <a:lnTo>
                      <a:pt x="297" y="94"/>
                    </a:lnTo>
                    <a:lnTo>
                      <a:pt x="298" y="104"/>
                    </a:lnTo>
                    <a:lnTo>
                      <a:pt x="297" y="115"/>
                    </a:lnTo>
                    <a:lnTo>
                      <a:pt x="296" y="124"/>
                    </a:lnTo>
                    <a:lnTo>
                      <a:pt x="293" y="135"/>
                    </a:lnTo>
                    <a:lnTo>
                      <a:pt x="289" y="144"/>
                    </a:lnTo>
                    <a:lnTo>
                      <a:pt x="285" y="153"/>
                    </a:lnTo>
                    <a:lnTo>
                      <a:pt x="280" y="162"/>
                    </a:lnTo>
                    <a:lnTo>
                      <a:pt x="274" y="170"/>
                    </a:lnTo>
                    <a:lnTo>
                      <a:pt x="266" y="178"/>
                    </a:lnTo>
                    <a:lnTo>
                      <a:pt x="259" y="186"/>
                    </a:lnTo>
                    <a:lnTo>
                      <a:pt x="250" y="192"/>
                    </a:lnTo>
                    <a:lnTo>
                      <a:pt x="242" y="197"/>
                    </a:lnTo>
                    <a:lnTo>
                      <a:pt x="232" y="201"/>
                    </a:lnTo>
                    <a:lnTo>
                      <a:pt x="223" y="205"/>
                    </a:lnTo>
                    <a:lnTo>
                      <a:pt x="213" y="207"/>
                    </a:lnTo>
                    <a:lnTo>
                      <a:pt x="203" y="208"/>
                    </a:lnTo>
                    <a:lnTo>
                      <a:pt x="192" y="209"/>
                    </a:lnTo>
                    <a:lnTo>
                      <a:pt x="182" y="208"/>
                    </a:lnTo>
                    <a:lnTo>
                      <a:pt x="172" y="207"/>
                    </a:lnTo>
                    <a:lnTo>
                      <a:pt x="162" y="205"/>
                    </a:lnTo>
                    <a:lnTo>
                      <a:pt x="152" y="201"/>
                    </a:lnTo>
                    <a:lnTo>
                      <a:pt x="144" y="197"/>
                    </a:lnTo>
                    <a:lnTo>
                      <a:pt x="135" y="192"/>
                    </a:lnTo>
                    <a:lnTo>
                      <a:pt x="127" y="186"/>
                    </a:lnTo>
                    <a:lnTo>
                      <a:pt x="118" y="178"/>
                    </a:lnTo>
                    <a:lnTo>
                      <a:pt x="111" y="170"/>
                    </a:lnTo>
                    <a:lnTo>
                      <a:pt x="106" y="162"/>
                    </a:lnTo>
                    <a:lnTo>
                      <a:pt x="100" y="153"/>
                    </a:lnTo>
                    <a:lnTo>
                      <a:pt x="96" y="144"/>
                    </a:lnTo>
                    <a:lnTo>
                      <a:pt x="92" y="135"/>
                    </a:lnTo>
                    <a:lnTo>
                      <a:pt x="90" y="124"/>
                    </a:lnTo>
                    <a:lnTo>
                      <a:pt x="89" y="115"/>
                    </a:lnTo>
                    <a:lnTo>
                      <a:pt x="88" y="104"/>
                    </a:lnTo>
                    <a:lnTo>
                      <a:pt x="89" y="94"/>
                    </a:lnTo>
                    <a:lnTo>
                      <a:pt x="90" y="83"/>
                    </a:lnTo>
                    <a:lnTo>
                      <a:pt x="92" y="74"/>
                    </a:lnTo>
                    <a:lnTo>
                      <a:pt x="96" y="64"/>
                    </a:lnTo>
                    <a:lnTo>
                      <a:pt x="100" y="55"/>
                    </a:lnTo>
                    <a:lnTo>
                      <a:pt x="106" y="46"/>
                    </a:lnTo>
                    <a:lnTo>
                      <a:pt x="111" y="38"/>
                    </a:lnTo>
                    <a:lnTo>
                      <a:pt x="118" y="30"/>
                    </a:lnTo>
                    <a:lnTo>
                      <a:pt x="127" y="23"/>
                    </a:lnTo>
                    <a:lnTo>
                      <a:pt x="135" y="17"/>
                    </a:lnTo>
                    <a:lnTo>
                      <a:pt x="144" y="12"/>
                    </a:lnTo>
                    <a:lnTo>
                      <a:pt x="152" y="7"/>
                    </a:lnTo>
                    <a:lnTo>
                      <a:pt x="162" y="4"/>
                    </a:lnTo>
                    <a:lnTo>
                      <a:pt x="172" y="1"/>
                    </a:lnTo>
                    <a:lnTo>
                      <a:pt x="182" y="0"/>
                    </a:lnTo>
                    <a:lnTo>
                      <a:pt x="192" y="0"/>
                    </a:lnTo>
                    <a:close/>
                    <a:moveTo>
                      <a:pt x="99" y="1072"/>
                    </a:moveTo>
                    <a:lnTo>
                      <a:pt x="99" y="446"/>
                    </a:lnTo>
                    <a:lnTo>
                      <a:pt x="0" y="446"/>
                    </a:lnTo>
                    <a:lnTo>
                      <a:pt x="0" y="298"/>
                    </a:lnTo>
                    <a:lnTo>
                      <a:pt x="282" y="298"/>
                    </a:lnTo>
                    <a:lnTo>
                      <a:pt x="282" y="1072"/>
                    </a:lnTo>
                    <a:lnTo>
                      <a:pt x="99"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52" name="Freeform 28"/>
              <p:cNvSpPr>
                <a:spLocks/>
              </p:cNvSpPr>
              <p:nvPr userDrawn="1"/>
            </p:nvSpPr>
            <p:spPr bwMode="gray">
              <a:xfrm>
                <a:off x="3148013" y="498475"/>
                <a:ext cx="117475" cy="141287"/>
              </a:xfrm>
              <a:custGeom>
                <a:avLst/>
                <a:gdLst/>
                <a:ahLst/>
                <a:cxnLst>
                  <a:cxn ang="0">
                    <a:pos x="573" y="203"/>
                  </a:cxn>
                  <a:cxn ang="0">
                    <a:pos x="547" y="184"/>
                  </a:cxn>
                  <a:cxn ang="0">
                    <a:pos x="517" y="170"/>
                  </a:cxn>
                  <a:cxn ang="0">
                    <a:pos x="461" y="155"/>
                  </a:cxn>
                  <a:cxn ang="0">
                    <a:pos x="398" y="151"/>
                  </a:cxn>
                  <a:cxn ang="0">
                    <a:pos x="362" y="155"/>
                  </a:cxn>
                  <a:cxn ang="0">
                    <a:pos x="328" y="164"/>
                  </a:cxn>
                  <a:cxn ang="0">
                    <a:pos x="299" y="177"/>
                  </a:cxn>
                  <a:cxn ang="0">
                    <a:pos x="273" y="196"/>
                  </a:cxn>
                  <a:cxn ang="0">
                    <a:pos x="248" y="218"/>
                  </a:cxn>
                  <a:cxn ang="0">
                    <a:pos x="228" y="246"/>
                  </a:cxn>
                  <a:cxn ang="0">
                    <a:pos x="211" y="277"/>
                  </a:cxn>
                  <a:cxn ang="0">
                    <a:pos x="200" y="311"/>
                  </a:cxn>
                  <a:cxn ang="0">
                    <a:pos x="192" y="349"/>
                  </a:cxn>
                  <a:cxn ang="0">
                    <a:pos x="189" y="435"/>
                  </a:cxn>
                  <a:cxn ang="0">
                    <a:pos x="197" y="488"/>
                  </a:cxn>
                  <a:cxn ang="0">
                    <a:pos x="207" y="523"/>
                  </a:cxn>
                  <a:cxn ang="0">
                    <a:pos x="221" y="554"/>
                  </a:cxn>
                  <a:cxn ang="0">
                    <a:pos x="240" y="580"/>
                  </a:cxn>
                  <a:cxn ang="0">
                    <a:pos x="262" y="601"/>
                  </a:cxn>
                  <a:cxn ang="0">
                    <a:pos x="288" y="619"/>
                  </a:cxn>
                  <a:cxn ang="0">
                    <a:pos x="319" y="633"/>
                  </a:cxn>
                  <a:cxn ang="0">
                    <a:pos x="354" y="642"/>
                  </a:cxn>
                  <a:cxn ang="0">
                    <a:pos x="420" y="647"/>
                  </a:cxn>
                  <a:cxn ang="0">
                    <a:pos x="482" y="641"/>
                  </a:cxn>
                  <a:cxn ang="0">
                    <a:pos x="515" y="632"/>
                  </a:cxn>
                  <a:cxn ang="0">
                    <a:pos x="548" y="617"/>
                  </a:cxn>
                  <a:cxn ang="0">
                    <a:pos x="598" y="582"/>
                  </a:cxn>
                  <a:cxn ang="0">
                    <a:pos x="626" y="747"/>
                  </a:cxn>
                  <a:cxn ang="0">
                    <a:pos x="573" y="772"/>
                  </a:cxn>
                  <a:cxn ang="0">
                    <a:pos x="527" y="787"/>
                  </a:cxn>
                  <a:cxn ang="0">
                    <a:pos x="427" y="798"/>
                  </a:cxn>
                  <a:cxn ang="0">
                    <a:pos x="343" y="797"/>
                  </a:cxn>
                  <a:cxn ang="0">
                    <a:pos x="282" y="789"/>
                  </a:cxn>
                  <a:cxn ang="0">
                    <a:pos x="227" y="773"/>
                  </a:cxn>
                  <a:cxn ang="0">
                    <a:pos x="177" y="750"/>
                  </a:cxn>
                  <a:cxn ang="0">
                    <a:pos x="131" y="719"/>
                  </a:cxn>
                  <a:cxn ang="0">
                    <a:pos x="92" y="682"/>
                  </a:cxn>
                  <a:cxn ang="0">
                    <a:pos x="58" y="638"/>
                  </a:cxn>
                  <a:cxn ang="0">
                    <a:pos x="33" y="588"/>
                  </a:cxn>
                  <a:cxn ang="0">
                    <a:pos x="15" y="533"/>
                  </a:cxn>
                  <a:cxn ang="0">
                    <a:pos x="5" y="472"/>
                  </a:cxn>
                  <a:cxn ang="0">
                    <a:pos x="0" y="406"/>
                  </a:cxn>
                  <a:cxn ang="0">
                    <a:pos x="5" y="340"/>
                  </a:cxn>
                  <a:cxn ang="0">
                    <a:pos x="16" y="279"/>
                  </a:cxn>
                  <a:cxn ang="0">
                    <a:pos x="36" y="223"/>
                  </a:cxn>
                  <a:cxn ang="0">
                    <a:pos x="65" y="172"/>
                  </a:cxn>
                  <a:cxn ang="0">
                    <a:pos x="101" y="126"/>
                  </a:cxn>
                  <a:cxn ang="0">
                    <a:pos x="144" y="85"/>
                  </a:cxn>
                  <a:cxn ang="0">
                    <a:pos x="193" y="52"/>
                  </a:cxn>
                  <a:cxn ang="0">
                    <a:pos x="248" y="27"/>
                  </a:cxn>
                  <a:cxn ang="0">
                    <a:pos x="310" y="10"/>
                  </a:cxn>
                  <a:cxn ang="0">
                    <a:pos x="376" y="1"/>
                  </a:cxn>
                  <a:cxn ang="0">
                    <a:pos x="440" y="0"/>
                  </a:cxn>
                  <a:cxn ang="0">
                    <a:pos x="489" y="4"/>
                  </a:cxn>
                  <a:cxn ang="0">
                    <a:pos x="535" y="15"/>
                  </a:cxn>
                  <a:cxn ang="0">
                    <a:pos x="579" y="29"/>
                  </a:cxn>
                  <a:cxn ang="0">
                    <a:pos x="620" y="50"/>
                  </a:cxn>
                  <a:cxn ang="0">
                    <a:pos x="659" y="76"/>
                  </a:cxn>
                </a:cxnLst>
                <a:rect l="0" t="0" r="r" b="b"/>
                <a:pathLst>
                  <a:path w="664" h="799">
                    <a:moveTo>
                      <a:pt x="659" y="76"/>
                    </a:moveTo>
                    <a:lnTo>
                      <a:pt x="582" y="211"/>
                    </a:lnTo>
                    <a:lnTo>
                      <a:pt x="573" y="203"/>
                    </a:lnTo>
                    <a:lnTo>
                      <a:pt x="565" y="196"/>
                    </a:lnTo>
                    <a:lnTo>
                      <a:pt x="555" y="190"/>
                    </a:lnTo>
                    <a:lnTo>
                      <a:pt x="547" y="184"/>
                    </a:lnTo>
                    <a:lnTo>
                      <a:pt x="537" y="179"/>
                    </a:lnTo>
                    <a:lnTo>
                      <a:pt x="528" y="174"/>
                    </a:lnTo>
                    <a:lnTo>
                      <a:pt x="517" y="170"/>
                    </a:lnTo>
                    <a:lnTo>
                      <a:pt x="507" y="165"/>
                    </a:lnTo>
                    <a:lnTo>
                      <a:pt x="485" y="159"/>
                    </a:lnTo>
                    <a:lnTo>
                      <a:pt x="461" y="155"/>
                    </a:lnTo>
                    <a:lnTo>
                      <a:pt x="437" y="152"/>
                    </a:lnTo>
                    <a:lnTo>
                      <a:pt x="411" y="151"/>
                    </a:lnTo>
                    <a:lnTo>
                      <a:pt x="398" y="151"/>
                    </a:lnTo>
                    <a:lnTo>
                      <a:pt x="385" y="152"/>
                    </a:lnTo>
                    <a:lnTo>
                      <a:pt x="374" y="153"/>
                    </a:lnTo>
                    <a:lnTo>
                      <a:pt x="362" y="155"/>
                    </a:lnTo>
                    <a:lnTo>
                      <a:pt x="351" y="158"/>
                    </a:lnTo>
                    <a:lnTo>
                      <a:pt x="340" y="160"/>
                    </a:lnTo>
                    <a:lnTo>
                      <a:pt x="328" y="164"/>
                    </a:lnTo>
                    <a:lnTo>
                      <a:pt x="319" y="167"/>
                    </a:lnTo>
                    <a:lnTo>
                      <a:pt x="308" y="173"/>
                    </a:lnTo>
                    <a:lnTo>
                      <a:pt x="299" y="177"/>
                    </a:lnTo>
                    <a:lnTo>
                      <a:pt x="289" y="183"/>
                    </a:lnTo>
                    <a:lnTo>
                      <a:pt x="281" y="189"/>
                    </a:lnTo>
                    <a:lnTo>
                      <a:pt x="273" y="196"/>
                    </a:lnTo>
                    <a:lnTo>
                      <a:pt x="264" y="202"/>
                    </a:lnTo>
                    <a:lnTo>
                      <a:pt x="256" y="211"/>
                    </a:lnTo>
                    <a:lnTo>
                      <a:pt x="248" y="218"/>
                    </a:lnTo>
                    <a:lnTo>
                      <a:pt x="241" y="228"/>
                    </a:lnTo>
                    <a:lnTo>
                      <a:pt x="235" y="236"/>
                    </a:lnTo>
                    <a:lnTo>
                      <a:pt x="228" y="246"/>
                    </a:lnTo>
                    <a:lnTo>
                      <a:pt x="222" y="256"/>
                    </a:lnTo>
                    <a:lnTo>
                      <a:pt x="217" y="266"/>
                    </a:lnTo>
                    <a:lnTo>
                      <a:pt x="211" y="277"/>
                    </a:lnTo>
                    <a:lnTo>
                      <a:pt x="207" y="288"/>
                    </a:lnTo>
                    <a:lnTo>
                      <a:pt x="204" y="299"/>
                    </a:lnTo>
                    <a:lnTo>
                      <a:pt x="200" y="311"/>
                    </a:lnTo>
                    <a:lnTo>
                      <a:pt x="197" y="324"/>
                    </a:lnTo>
                    <a:lnTo>
                      <a:pt x="194" y="336"/>
                    </a:lnTo>
                    <a:lnTo>
                      <a:pt x="192" y="349"/>
                    </a:lnTo>
                    <a:lnTo>
                      <a:pt x="189" y="377"/>
                    </a:lnTo>
                    <a:lnTo>
                      <a:pt x="188" y="406"/>
                    </a:lnTo>
                    <a:lnTo>
                      <a:pt x="189" y="435"/>
                    </a:lnTo>
                    <a:lnTo>
                      <a:pt x="192" y="463"/>
                    </a:lnTo>
                    <a:lnTo>
                      <a:pt x="194" y="475"/>
                    </a:lnTo>
                    <a:lnTo>
                      <a:pt x="197" y="488"/>
                    </a:lnTo>
                    <a:lnTo>
                      <a:pt x="200" y="500"/>
                    </a:lnTo>
                    <a:lnTo>
                      <a:pt x="203" y="511"/>
                    </a:lnTo>
                    <a:lnTo>
                      <a:pt x="207" y="523"/>
                    </a:lnTo>
                    <a:lnTo>
                      <a:pt x="211" y="533"/>
                    </a:lnTo>
                    <a:lnTo>
                      <a:pt x="216" y="544"/>
                    </a:lnTo>
                    <a:lnTo>
                      <a:pt x="221" y="554"/>
                    </a:lnTo>
                    <a:lnTo>
                      <a:pt x="227" y="563"/>
                    </a:lnTo>
                    <a:lnTo>
                      <a:pt x="232" y="571"/>
                    </a:lnTo>
                    <a:lnTo>
                      <a:pt x="240" y="580"/>
                    </a:lnTo>
                    <a:lnTo>
                      <a:pt x="246" y="587"/>
                    </a:lnTo>
                    <a:lnTo>
                      <a:pt x="254" y="595"/>
                    </a:lnTo>
                    <a:lnTo>
                      <a:pt x="262" y="601"/>
                    </a:lnTo>
                    <a:lnTo>
                      <a:pt x="270" y="608"/>
                    </a:lnTo>
                    <a:lnTo>
                      <a:pt x="279" y="614"/>
                    </a:lnTo>
                    <a:lnTo>
                      <a:pt x="288" y="619"/>
                    </a:lnTo>
                    <a:lnTo>
                      <a:pt x="298" y="624"/>
                    </a:lnTo>
                    <a:lnTo>
                      <a:pt x="308" y="628"/>
                    </a:lnTo>
                    <a:lnTo>
                      <a:pt x="319" y="633"/>
                    </a:lnTo>
                    <a:lnTo>
                      <a:pt x="331" y="636"/>
                    </a:lnTo>
                    <a:lnTo>
                      <a:pt x="342" y="639"/>
                    </a:lnTo>
                    <a:lnTo>
                      <a:pt x="354" y="642"/>
                    </a:lnTo>
                    <a:lnTo>
                      <a:pt x="366" y="644"/>
                    </a:lnTo>
                    <a:lnTo>
                      <a:pt x="393" y="646"/>
                    </a:lnTo>
                    <a:lnTo>
                      <a:pt x="420" y="647"/>
                    </a:lnTo>
                    <a:lnTo>
                      <a:pt x="446" y="646"/>
                    </a:lnTo>
                    <a:lnTo>
                      <a:pt x="470" y="643"/>
                    </a:lnTo>
                    <a:lnTo>
                      <a:pt x="482" y="641"/>
                    </a:lnTo>
                    <a:lnTo>
                      <a:pt x="493" y="639"/>
                    </a:lnTo>
                    <a:lnTo>
                      <a:pt x="504" y="635"/>
                    </a:lnTo>
                    <a:lnTo>
                      <a:pt x="515" y="632"/>
                    </a:lnTo>
                    <a:lnTo>
                      <a:pt x="526" y="627"/>
                    </a:lnTo>
                    <a:lnTo>
                      <a:pt x="537" y="622"/>
                    </a:lnTo>
                    <a:lnTo>
                      <a:pt x="548" y="617"/>
                    </a:lnTo>
                    <a:lnTo>
                      <a:pt x="559" y="610"/>
                    </a:lnTo>
                    <a:lnTo>
                      <a:pt x="579" y="598"/>
                    </a:lnTo>
                    <a:lnTo>
                      <a:pt x="598" y="582"/>
                    </a:lnTo>
                    <a:lnTo>
                      <a:pt x="664" y="724"/>
                    </a:lnTo>
                    <a:lnTo>
                      <a:pt x="645" y="736"/>
                    </a:lnTo>
                    <a:lnTo>
                      <a:pt x="626" y="747"/>
                    </a:lnTo>
                    <a:lnTo>
                      <a:pt x="608" y="756"/>
                    </a:lnTo>
                    <a:lnTo>
                      <a:pt x="590" y="764"/>
                    </a:lnTo>
                    <a:lnTo>
                      <a:pt x="573" y="772"/>
                    </a:lnTo>
                    <a:lnTo>
                      <a:pt x="557" y="777"/>
                    </a:lnTo>
                    <a:lnTo>
                      <a:pt x="542" y="782"/>
                    </a:lnTo>
                    <a:lnTo>
                      <a:pt x="527" y="787"/>
                    </a:lnTo>
                    <a:lnTo>
                      <a:pt x="496" y="792"/>
                    </a:lnTo>
                    <a:lnTo>
                      <a:pt x="463" y="796"/>
                    </a:lnTo>
                    <a:lnTo>
                      <a:pt x="427" y="798"/>
                    </a:lnTo>
                    <a:lnTo>
                      <a:pt x="388" y="799"/>
                    </a:lnTo>
                    <a:lnTo>
                      <a:pt x="365" y="798"/>
                    </a:lnTo>
                    <a:lnTo>
                      <a:pt x="343" y="797"/>
                    </a:lnTo>
                    <a:lnTo>
                      <a:pt x="322" y="795"/>
                    </a:lnTo>
                    <a:lnTo>
                      <a:pt x="302" y="793"/>
                    </a:lnTo>
                    <a:lnTo>
                      <a:pt x="282" y="789"/>
                    </a:lnTo>
                    <a:lnTo>
                      <a:pt x="263" y="785"/>
                    </a:lnTo>
                    <a:lnTo>
                      <a:pt x="245" y="779"/>
                    </a:lnTo>
                    <a:lnTo>
                      <a:pt x="227" y="773"/>
                    </a:lnTo>
                    <a:lnTo>
                      <a:pt x="209" y="767"/>
                    </a:lnTo>
                    <a:lnTo>
                      <a:pt x="192" y="758"/>
                    </a:lnTo>
                    <a:lnTo>
                      <a:pt x="177" y="750"/>
                    </a:lnTo>
                    <a:lnTo>
                      <a:pt x="161" y="740"/>
                    </a:lnTo>
                    <a:lnTo>
                      <a:pt x="146" y="731"/>
                    </a:lnTo>
                    <a:lnTo>
                      <a:pt x="131" y="719"/>
                    </a:lnTo>
                    <a:lnTo>
                      <a:pt x="117" y="708"/>
                    </a:lnTo>
                    <a:lnTo>
                      <a:pt x="104" y="695"/>
                    </a:lnTo>
                    <a:lnTo>
                      <a:pt x="92" y="682"/>
                    </a:lnTo>
                    <a:lnTo>
                      <a:pt x="79" y="667"/>
                    </a:lnTo>
                    <a:lnTo>
                      <a:pt x="69" y="654"/>
                    </a:lnTo>
                    <a:lnTo>
                      <a:pt x="58" y="638"/>
                    </a:lnTo>
                    <a:lnTo>
                      <a:pt x="50" y="622"/>
                    </a:lnTo>
                    <a:lnTo>
                      <a:pt x="41" y="606"/>
                    </a:lnTo>
                    <a:lnTo>
                      <a:pt x="33" y="588"/>
                    </a:lnTo>
                    <a:lnTo>
                      <a:pt x="27" y="570"/>
                    </a:lnTo>
                    <a:lnTo>
                      <a:pt x="20" y="552"/>
                    </a:lnTo>
                    <a:lnTo>
                      <a:pt x="15" y="533"/>
                    </a:lnTo>
                    <a:lnTo>
                      <a:pt x="11" y="513"/>
                    </a:lnTo>
                    <a:lnTo>
                      <a:pt x="7" y="493"/>
                    </a:lnTo>
                    <a:lnTo>
                      <a:pt x="5" y="472"/>
                    </a:lnTo>
                    <a:lnTo>
                      <a:pt x="2" y="451"/>
                    </a:lnTo>
                    <a:lnTo>
                      <a:pt x="1" y="429"/>
                    </a:lnTo>
                    <a:lnTo>
                      <a:pt x="0" y="406"/>
                    </a:lnTo>
                    <a:lnTo>
                      <a:pt x="1" y="384"/>
                    </a:lnTo>
                    <a:lnTo>
                      <a:pt x="2" y="362"/>
                    </a:lnTo>
                    <a:lnTo>
                      <a:pt x="5" y="340"/>
                    </a:lnTo>
                    <a:lnTo>
                      <a:pt x="8" y="319"/>
                    </a:lnTo>
                    <a:lnTo>
                      <a:pt x="12" y="299"/>
                    </a:lnTo>
                    <a:lnTo>
                      <a:pt x="16" y="279"/>
                    </a:lnTo>
                    <a:lnTo>
                      <a:pt x="22" y="260"/>
                    </a:lnTo>
                    <a:lnTo>
                      <a:pt x="29" y="241"/>
                    </a:lnTo>
                    <a:lnTo>
                      <a:pt x="36" y="223"/>
                    </a:lnTo>
                    <a:lnTo>
                      <a:pt x="45" y="205"/>
                    </a:lnTo>
                    <a:lnTo>
                      <a:pt x="54" y="189"/>
                    </a:lnTo>
                    <a:lnTo>
                      <a:pt x="65" y="172"/>
                    </a:lnTo>
                    <a:lnTo>
                      <a:pt x="75" y="156"/>
                    </a:lnTo>
                    <a:lnTo>
                      <a:pt x="88" y="141"/>
                    </a:lnTo>
                    <a:lnTo>
                      <a:pt x="101" y="126"/>
                    </a:lnTo>
                    <a:lnTo>
                      <a:pt x="114" y="112"/>
                    </a:lnTo>
                    <a:lnTo>
                      <a:pt x="129" y="98"/>
                    </a:lnTo>
                    <a:lnTo>
                      <a:pt x="144" y="85"/>
                    </a:lnTo>
                    <a:lnTo>
                      <a:pt x="160" y="74"/>
                    </a:lnTo>
                    <a:lnTo>
                      <a:pt x="175" y="62"/>
                    </a:lnTo>
                    <a:lnTo>
                      <a:pt x="193" y="52"/>
                    </a:lnTo>
                    <a:lnTo>
                      <a:pt x="210" y="43"/>
                    </a:lnTo>
                    <a:lnTo>
                      <a:pt x="229" y="35"/>
                    </a:lnTo>
                    <a:lnTo>
                      <a:pt x="248" y="27"/>
                    </a:lnTo>
                    <a:lnTo>
                      <a:pt x="268" y="21"/>
                    </a:lnTo>
                    <a:lnTo>
                      <a:pt x="288" y="16"/>
                    </a:lnTo>
                    <a:lnTo>
                      <a:pt x="310" y="10"/>
                    </a:lnTo>
                    <a:lnTo>
                      <a:pt x="331" y="6"/>
                    </a:lnTo>
                    <a:lnTo>
                      <a:pt x="353" y="3"/>
                    </a:lnTo>
                    <a:lnTo>
                      <a:pt x="376" y="1"/>
                    </a:lnTo>
                    <a:lnTo>
                      <a:pt x="399" y="0"/>
                    </a:lnTo>
                    <a:lnTo>
                      <a:pt x="423" y="0"/>
                    </a:lnTo>
                    <a:lnTo>
                      <a:pt x="440" y="0"/>
                    </a:lnTo>
                    <a:lnTo>
                      <a:pt x="457" y="1"/>
                    </a:lnTo>
                    <a:lnTo>
                      <a:pt x="473" y="2"/>
                    </a:lnTo>
                    <a:lnTo>
                      <a:pt x="489" y="4"/>
                    </a:lnTo>
                    <a:lnTo>
                      <a:pt x="505" y="7"/>
                    </a:lnTo>
                    <a:lnTo>
                      <a:pt x="519" y="10"/>
                    </a:lnTo>
                    <a:lnTo>
                      <a:pt x="535" y="15"/>
                    </a:lnTo>
                    <a:lnTo>
                      <a:pt x="550" y="19"/>
                    </a:lnTo>
                    <a:lnTo>
                      <a:pt x="565" y="24"/>
                    </a:lnTo>
                    <a:lnTo>
                      <a:pt x="579" y="29"/>
                    </a:lnTo>
                    <a:lnTo>
                      <a:pt x="592" y="36"/>
                    </a:lnTo>
                    <a:lnTo>
                      <a:pt x="606" y="43"/>
                    </a:lnTo>
                    <a:lnTo>
                      <a:pt x="620" y="50"/>
                    </a:lnTo>
                    <a:lnTo>
                      <a:pt x="633" y="58"/>
                    </a:lnTo>
                    <a:lnTo>
                      <a:pt x="646" y="67"/>
                    </a:lnTo>
                    <a:lnTo>
                      <a:pt x="659" y="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53" name="Freeform 29"/>
              <p:cNvSpPr>
                <a:spLocks noEditPoints="1"/>
              </p:cNvSpPr>
              <p:nvPr userDrawn="1"/>
            </p:nvSpPr>
            <p:spPr bwMode="gray">
              <a:xfrm>
                <a:off x="3281363" y="498475"/>
                <a:ext cx="125413" cy="141287"/>
              </a:xfrm>
              <a:custGeom>
                <a:avLst/>
                <a:gdLst/>
                <a:ahLst/>
                <a:cxnLst>
                  <a:cxn ang="0">
                    <a:pos x="459" y="549"/>
                  </a:cxn>
                  <a:cxn ang="0">
                    <a:pos x="433" y="604"/>
                  </a:cxn>
                  <a:cxn ang="0">
                    <a:pos x="387" y="640"/>
                  </a:cxn>
                  <a:cxn ang="0">
                    <a:pos x="321" y="655"/>
                  </a:cxn>
                  <a:cxn ang="0">
                    <a:pos x="261" y="652"/>
                  </a:cxn>
                  <a:cxn ang="0">
                    <a:pos x="218" y="636"/>
                  </a:cxn>
                  <a:cxn ang="0">
                    <a:pos x="192" y="606"/>
                  </a:cxn>
                  <a:cxn ang="0">
                    <a:pos x="180" y="565"/>
                  </a:cxn>
                  <a:cxn ang="0">
                    <a:pos x="188" y="505"/>
                  </a:cxn>
                  <a:cxn ang="0">
                    <a:pos x="222" y="458"/>
                  </a:cxn>
                  <a:cxn ang="0">
                    <a:pos x="282" y="427"/>
                  </a:cxn>
                  <a:cxn ang="0">
                    <a:pos x="369" y="414"/>
                  </a:cxn>
                  <a:cxn ang="0">
                    <a:pos x="442" y="419"/>
                  </a:cxn>
                  <a:cxn ang="0">
                    <a:pos x="532" y="777"/>
                  </a:cxn>
                  <a:cxn ang="0">
                    <a:pos x="566" y="795"/>
                  </a:cxn>
                  <a:cxn ang="0">
                    <a:pos x="611" y="798"/>
                  </a:cxn>
                  <a:cxn ang="0">
                    <a:pos x="664" y="788"/>
                  </a:cxn>
                  <a:cxn ang="0">
                    <a:pos x="689" y="767"/>
                  </a:cxn>
                  <a:cxn ang="0">
                    <a:pos x="700" y="736"/>
                  </a:cxn>
                  <a:cxn ang="0">
                    <a:pos x="674" y="705"/>
                  </a:cxn>
                  <a:cxn ang="0">
                    <a:pos x="656" y="661"/>
                  </a:cxn>
                  <a:cxn ang="0">
                    <a:pos x="647" y="602"/>
                  </a:cxn>
                  <a:cxn ang="0">
                    <a:pos x="645" y="384"/>
                  </a:cxn>
                  <a:cxn ang="0">
                    <a:pos x="639" y="280"/>
                  </a:cxn>
                  <a:cxn ang="0">
                    <a:pos x="625" y="196"/>
                  </a:cxn>
                  <a:cxn ang="0">
                    <a:pos x="598" y="128"/>
                  </a:cxn>
                  <a:cxn ang="0">
                    <a:pos x="562" y="80"/>
                  </a:cxn>
                  <a:cxn ang="0">
                    <a:pos x="515" y="44"/>
                  </a:cxn>
                  <a:cxn ang="0">
                    <a:pos x="456" y="20"/>
                  </a:cxn>
                  <a:cxn ang="0">
                    <a:pos x="385" y="4"/>
                  </a:cxn>
                  <a:cxn ang="0">
                    <a:pos x="303" y="0"/>
                  </a:cxn>
                  <a:cxn ang="0">
                    <a:pos x="183" y="10"/>
                  </a:cxn>
                  <a:cxn ang="0">
                    <a:pos x="80" y="43"/>
                  </a:cxn>
                  <a:cxn ang="0">
                    <a:pos x="175" y="163"/>
                  </a:cxn>
                  <a:cxn ang="0">
                    <a:pos x="265" y="152"/>
                  </a:cxn>
                  <a:cxn ang="0">
                    <a:pos x="348" y="156"/>
                  </a:cxn>
                  <a:cxn ang="0">
                    <a:pos x="407" y="177"/>
                  </a:cxn>
                  <a:cxn ang="0">
                    <a:pos x="445" y="215"/>
                  </a:cxn>
                  <a:cxn ang="0">
                    <a:pos x="462" y="271"/>
                  </a:cxn>
                  <a:cxn ang="0">
                    <a:pos x="404" y="276"/>
                  </a:cxn>
                  <a:cxn ang="0">
                    <a:pos x="321" y="278"/>
                  </a:cxn>
                  <a:cxn ang="0">
                    <a:pos x="241" y="290"/>
                  </a:cxn>
                  <a:cxn ang="0">
                    <a:pos x="172" y="311"/>
                  </a:cxn>
                  <a:cxn ang="0">
                    <a:pos x="114" y="342"/>
                  </a:cxn>
                  <a:cxn ang="0">
                    <a:pos x="66" y="382"/>
                  </a:cxn>
                  <a:cxn ang="0">
                    <a:pos x="32" y="428"/>
                  </a:cxn>
                  <a:cxn ang="0">
                    <a:pos x="9"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0" y="768"/>
                  </a:cxn>
                  <a:cxn ang="0">
                    <a:pos x="458" y="736"/>
                  </a:cxn>
                  <a:cxn ang="0">
                    <a:pos x="484" y="716"/>
                  </a:cxn>
                  <a:cxn ang="0">
                    <a:pos x="503" y="749"/>
                  </a:cxn>
                </a:cxnLst>
                <a:rect l="0" t="0" r="r" b="b"/>
                <a:pathLst>
                  <a:path w="707" h="799">
                    <a:moveTo>
                      <a:pt x="464" y="494"/>
                    </a:moveTo>
                    <a:lnTo>
                      <a:pt x="463" y="514"/>
                    </a:lnTo>
                    <a:lnTo>
                      <a:pt x="462" y="532"/>
                    </a:lnTo>
                    <a:lnTo>
                      <a:pt x="459" y="549"/>
                    </a:lnTo>
                    <a:lnTo>
                      <a:pt x="454" y="565"/>
                    </a:lnTo>
                    <a:lnTo>
                      <a:pt x="448" y="579"/>
                    </a:lnTo>
                    <a:lnTo>
                      <a:pt x="441" y="593"/>
                    </a:lnTo>
                    <a:lnTo>
                      <a:pt x="433" y="604"/>
                    </a:lnTo>
                    <a:lnTo>
                      <a:pt x="423" y="615"/>
                    </a:lnTo>
                    <a:lnTo>
                      <a:pt x="413" y="624"/>
                    </a:lnTo>
                    <a:lnTo>
                      <a:pt x="401" y="633"/>
                    </a:lnTo>
                    <a:lnTo>
                      <a:pt x="387" y="640"/>
                    </a:lnTo>
                    <a:lnTo>
                      <a:pt x="372" y="645"/>
                    </a:lnTo>
                    <a:lnTo>
                      <a:pt x="357" y="650"/>
                    </a:lnTo>
                    <a:lnTo>
                      <a:pt x="340" y="653"/>
                    </a:lnTo>
                    <a:lnTo>
                      <a:pt x="321" y="655"/>
                    </a:lnTo>
                    <a:lnTo>
                      <a:pt x="302" y="656"/>
                    </a:lnTo>
                    <a:lnTo>
                      <a:pt x="287" y="655"/>
                    </a:lnTo>
                    <a:lnTo>
                      <a:pt x="273" y="654"/>
                    </a:lnTo>
                    <a:lnTo>
                      <a:pt x="261" y="652"/>
                    </a:lnTo>
                    <a:lnTo>
                      <a:pt x="249" y="648"/>
                    </a:lnTo>
                    <a:lnTo>
                      <a:pt x="237" y="645"/>
                    </a:lnTo>
                    <a:lnTo>
                      <a:pt x="228" y="641"/>
                    </a:lnTo>
                    <a:lnTo>
                      <a:pt x="218" y="636"/>
                    </a:lnTo>
                    <a:lnTo>
                      <a:pt x="211" y="629"/>
                    </a:lnTo>
                    <a:lnTo>
                      <a:pt x="204" y="623"/>
                    </a:lnTo>
                    <a:lnTo>
                      <a:pt x="197" y="615"/>
                    </a:lnTo>
                    <a:lnTo>
                      <a:pt x="192" y="606"/>
                    </a:lnTo>
                    <a:lnTo>
                      <a:pt x="188" y="598"/>
                    </a:lnTo>
                    <a:lnTo>
                      <a:pt x="185" y="587"/>
                    </a:lnTo>
                    <a:lnTo>
                      <a:pt x="183" y="577"/>
                    </a:lnTo>
                    <a:lnTo>
                      <a:pt x="180" y="565"/>
                    </a:lnTo>
                    <a:lnTo>
                      <a:pt x="180" y="552"/>
                    </a:lnTo>
                    <a:lnTo>
                      <a:pt x="181" y="536"/>
                    </a:lnTo>
                    <a:lnTo>
                      <a:pt x="184" y="520"/>
                    </a:lnTo>
                    <a:lnTo>
                      <a:pt x="188" y="505"/>
                    </a:lnTo>
                    <a:lnTo>
                      <a:pt x="194" y="491"/>
                    </a:lnTo>
                    <a:lnTo>
                      <a:pt x="202" y="480"/>
                    </a:lnTo>
                    <a:lnTo>
                      <a:pt x="210" y="468"/>
                    </a:lnTo>
                    <a:lnTo>
                      <a:pt x="222" y="458"/>
                    </a:lnTo>
                    <a:lnTo>
                      <a:pt x="234" y="448"/>
                    </a:lnTo>
                    <a:lnTo>
                      <a:pt x="248" y="441"/>
                    </a:lnTo>
                    <a:lnTo>
                      <a:pt x="264" y="433"/>
                    </a:lnTo>
                    <a:lnTo>
                      <a:pt x="282" y="427"/>
                    </a:lnTo>
                    <a:lnTo>
                      <a:pt x="301" y="423"/>
                    </a:lnTo>
                    <a:lnTo>
                      <a:pt x="322" y="419"/>
                    </a:lnTo>
                    <a:lnTo>
                      <a:pt x="345" y="415"/>
                    </a:lnTo>
                    <a:lnTo>
                      <a:pt x="369" y="414"/>
                    </a:lnTo>
                    <a:lnTo>
                      <a:pt x="395" y="413"/>
                    </a:lnTo>
                    <a:lnTo>
                      <a:pt x="408" y="414"/>
                    </a:lnTo>
                    <a:lnTo>
                      <a:pt x="424" y="416"/>
                    </a:lnTo>
                    <a:lnTo>
                      <a:pt x="442" y="419"/>
                    </a:lnTo>
                    <a:lnTo>
                      <a:pt x="464" y="423"/>
                    </a:lnTo>
                    <a:lnTo>
                      <a:pt x="464" y="494"/>
                    </a:lnTo>
                    <a:close/>
                    <a:moveTo>
                      <a:pt x="523" y="771"/>
                    </a:moveTo>
                    <a:lnTo>
                      <a:pt x="532" y="777"/>
                    </a:lnTo>
                    <a:lnTo>
                      <a:pt x="540" y="783"/>
                    </a:lnTo>
                    <a:lnTo>
                      <a:pt x="548" y="788"/>
                    </a:lnTo>
                    <a:lnTo>
                      <a:pt x="557" y="792"/>
                    </a:lnTo>
                    <a:lnTo>
                      <a:pt x="566" y="795"/>
                    </a:lnTo>
                    <a:lnTo>
                      <a:pt x="575" y="797"/>
                    </a:lnTo>
                    <a:lnTo>
                      <a:pt x="585" y="798"/>
                    </a:lnTo>
                    <a:lnTo>
                      <a:pt x="594" y="799"/>
                    </a:lnTo>
                    <a:lnTo>
                      <a:pt x="611" y="798"/>
                    </a:lnTo>
                    <a:lnTo>
                      <a:pt x="628" y="797"/>
                    </a:lnTo>
                    <a:lnTo>
                      <a:pt x="643" y="794"/>
                    </a:lnTo>
                    <a:lnTo>
                      <a:pt x="657" y="790"/>
                    </a:lnTo>
                    <a:lnTo>
                      <a:pt x="664" y="788"/>
                    </a:lnTo>
                    <a:lnTo>
                      <a:pt x="670" y="783"/>
                    </a:lnTo>
                    <a:lnTo>
                      <a:pt x="676" y="779"/>
                    </a:lnTo>
                    <a:lnTo>
                      <a:pt x="684" y="773"/>
                    </a:lnTo>
                    <a:lnTo>
                      <a:pt x="689" y="767"/>
                    </a:lnTo>
                    <a:lnTo>
                      <a:pt x="695"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6"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39" y="280"/>
                    </a:lnTo>
                    <a:lnTo>
                      <a:pt x="636" y="258"/>
                    </a:lnTo>
                    <a:lnTo>
                      <a:pt x="633" y="236"/>
                    </a:lnTo>
                    <a:lnTo>
                      <a:pt x="629" y="215"/>
                    </a:lnTo>
                    <a:lnTo>
                      <a:pt x="625" y="196"/>
                    </a:lnTo>
                    <a:lnTo>
                      <a:pt x="618" y="177"/>
                    </a:lnTo>
                    <a:lnTo>
                      <a:pt x="612" y="160"/>
                    </a:lnTo>
                    <a:lnTo>
                      <a:pt x="606" y="143"/>
                    </a:lnTo>
                    <a:lnTo>
                      <a:pt x="598" y="128"/>
                    </a:lnTo>
                    <a:lnTo>
                      <a:pt x="590" y="115"/>
                    </a:lnTo>
                    <a:lnTo>
                      <a:pt x="581" y="102"/>
                    </a:lnTo>
                    <a:lnTo>
                      <a:pt x="572" y="90"/>
                    </a:lnTo>
                    <a:lnTo>
                      <a:pt x="562"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5" y="1"/>
                    </a:lnTo>
                    <a:lnTo>
                      <a:pt x="324" y="0"/>
                    </a:lnTo>
                    <a:lnTo>
                      <a:pt x="303" y="0"/>
                    </a:lnTo>
                    <a:lnTo>
                      <a:pt x="271" y="0"/>
                    </a:lnTo>
                    <a:lnTo>
                      <a:pt x="241" y="2"/>
                    </a:lnTo>
                    <a:lnTo>
                      <a:pt x="211" y="5"/>
                    </a:lnTo>
                    <a:lnTo>
                      <a:pt x="183" y="10"/>
                    </a:lnTo>
                    <a:lnTo>
                      <a:pt x="155" y="17"/>
                    </a:lnTo>
                    <a:lnTo>
                      <a:pt x="130" y="24"/>
                    </a:lnTo>
                    <a:lnTo>
                      <a:pt x="104" y="34"/>
                    </a:lnTo>
                    <a:lnTo>
                      <a:pt x="80" y="43"/>
                    </a:lnTo>
                    <a:lnTo>
                      <a:pt x="119" y="183"/>
                    </a:lnTo>
                    <a:lnTo>
                      <a:pt x="137" y="176"/>
                    </a:lnTo>
                    <a:lnTo>
                      <a:pt x="156" y="170"/>
                    </a:lnTo>
                    <a:lnTo>
                      <a:pt x="175" y="163"/>
                    </a:lnTo>
                    <a:lnTo>
                      <a:pt x="196" y="159"/>
                    </a:lnTo>
                    <a:lnTo>
                      <a:pt x="218" y="156"/>
                    </a:lnTo>
                    <a:lnTo>
                      <a:pt x="242" y="153"/>
                    </a:lnTo>
                    <a:lnTo>
                      <a:pt x="265" y="152"/>
                    </a:lnTo>
                    <a:lnTo>
                      <a:pt x="290" y="151"/>
                    </a:lnTo>
                    <a:lnTo>
                      <a:pt x="311" y="152"/>
                    </a:lnTo>
                    <a:lnTo>
                      <a:pt x="330" y="153"/>
                    </a:lnTo>
                    <a:lnTo>
                      <a:pt x="348" y="156"/>
                    </a:lnTo>
                    <a:lnTo>
                      <a:pt x="365" y="159"/>
                    </a:lnTo>
                    <a:lnTo>
                      <a:pt x="381" y="164"/>
                    </a:lnTo>
                    <a:lnTo>
                      <a:pt x="395" y="170"/>
                    </a:lnTo>
                    <a:lnTo>
                      <a:pt x="407" y="177"/>
                    </a:lnTo>
                    <a:lnTo>
                      <a:pt x="419" y="184"/>
                    </a:lnTo>
                    <a:lnTo>
                      <a:pt x="429" y="194"/>
                    </a:lnTo>
                    <a:lnTo>
                      <a:pt x="438" y="204"/>
                    </a:lnTo>
                    <a:lnTo>
                      <a:pt x="445" y="215"/>
                    </a:lnTo>
                    <a:lnTo>
                      <a:pt x="452" y="228"/>
                    </a:lnTo>
                    <a:lnTo>
                      <a:pt x="456" y="240"/>
                    </a:lnTo>
                    <a:lnTo>
                      <a:pt x="460" y="255"/>
                    </a:lnTo>
                    <a:lnTo>
                      <a:pt x="462" y="271"/>
                    </a:lnTo>
                    <a:lnTo>
                      <a:pt x="462" y="287"/>
                    </a:lnTo>
                    <a:lnTo>
                      <a:pt x="441" y="281"/>
                    </a:lnTo>
                    <a:lnTo>
                      <a:pt x="422" y="278"/>
                    </a:lnTo>
                    <a:lnTo>
                      <a:pt x="404" y="276"/>
                    </a:lnTo>
                    <a:lnTo>
                      <a:pt x="387" y="275"/>
                    </a:lnTo>
                    <a:lnTo>
                      <a:pt x="364" y="276"/>
                    </a:lnTo>
                    <a:lnTo>
                      <a:pt x="342" y="277"/>
                    </a:lnTo>
                    <a:lnTo>
                      <a:pt x="321" y="278"/>
                    </a:lnTo>
                    <a:lnTo>
                      <a:pt x="300" y="280"/>
                    </a:lnTo>
                    <a:lnTo>
                      <a:pt x="280" y="282"/>
                    </a:lnTo>
                    <a:lnTo>
                      <a:pt x="260" y="287"/>
                    </a:lnTo>
                    <a:lnTo>
                      <a:pt x="241" y="290"/>
                    </a:lnTo>
                    <a:lnTo>
                      <a:pt x="223" y="294"/>
                    </a:lnTo>
                    <a:lnTo>
                      <a:pt x="205" y="299"/>
                    </a:lnTo>
                    <a:lnTo>
                      <a:pt x="188" y="305"/>
                    </a:lnTo>
                    <a:lnTo>
                      <a:pt x="172" y="311"/>
                    </a:lnTo>
                    <a:lnTo>
                      <a:pt x="156" y="318"/>
                    </a:lnTo>
                    <a:lnTo>
                      <a:pt x="141" y="326"/>
                    </a:lnTo>
                    <a:lnTo>
                      <a:pt x="128" y="333"/>
                    </a:lnTo>
                    <a:lnTo>
                      <a:pt x="114" y="342"/>
                    </a:lnTo>
                    <a:lnTo>
                      <a:pt x="101" y="351"/>
                    </a:lnTo>
                    <a:lnTo>
                      <a:pt x="89" y="360"/>
                    </a:lnTo>
                    <a:lnTo>
                      <a:pt x="77" y="371"/>
                    </a:lnTo>
                    <a:lnTo>
                      <a:pt x="66" y="382"/>
                    </a:lnTo>
                    <a:lnTo>
                      <a:pt x="57" y="392"/>
                    </a:lnTo>
                    <a:lnTo>
                      <a:pt x="47" y="404"/>
                    </a:lnTo>
                    <a:lnTo>
                      <a:pt x="39" y="416"/>
                    </a:lnTo>
                    <a:lnTo>
                      <a:pt x="32" y="428"/>
                    </a:lnTo>
                    <a:lnTo>
                      <a:pt x="25" y="441"/>
                    </a:lnTo>
                    <a:lnTo>
                      <a:pt x="19" y="454"/>
                    </a:lnTo>
                    <a:lnTo>
                      <a:pt x="14" y="468"/>
                    </a:lnTo>
                    <a:lnTo>
                      <a:pt x="9" y="483"/>
                    </a:lnTo>
                    <a:lnTo>
                      <a:pt x="6" y="498"/>
                    </a:lnTo>
                    <a:lnTo>
                      <a:pt x="3" y="512"/>
                    </a:lnTo>
                    <a:lnTo>
                      <a:pt x="1" y="528"/>
                    </a:lnTo>
                    <a:lnTo>
                      <a:pt x="0" y="544"/>
                    </a:lnTo>
                    <a:lnTo>
                      <a:pt x="0" y="560"/>
                    </a:lnTo>
                    <a:lnTo>
                      <a:pt x="0" y="575"/>
                    </a:lnTo>
                    <a:lnTo>
                      <a:pt x="1" y="588"/>
                    </a:lnTo>
                    <a:lnTo>
                      <a:pt x="2" y="601"/>
                    </a:lnTo>
                    <a:lnTo>
                      <a:pt x="4" y="615"/>
                    </a:lnTo>
                    <a:lnTo>
                      <a:pt x="7" y="627"/>
                    </a:lnTo>
                    <a:lnTo>
                      <a:pt x="11" y="639"/>
                    </a:lnTo>
                    <a:lnTo>
                      <a:pt x="14" y="651"/>
                    </a:lnTo>
                    <a:lnTo>
                      <a:pt x="18" y="662"/>
                    </a:lnTo>
                    <a:lnTo>
                      <a:pt x="22" y="673"/>
                    </a:lnTo>
                    <a:lnTo>
                      <a:pt x="27" y="683"/>
                    </a:lnTo>
                    <a:lnTo>
                      <a:pt x="34" y="693"/>
                    </a:lnTo>
                    <a:lnTo>
                      <a:pt x="40" y="702"/>
                    </a:lnTo>
                    <a:lnTo>
                      <a:pt x="47" y="712"/>
                    </a:lnTo>
                    <a:lnTo>
                      <a:pt x="55" y="720"/>
                    </a:lnTo>
                    <a:lnTo>
                      <a:pt x="63" y="729"/>
                    </a:lnTo>
                    <a:lnTo>
                      <a:pt x="72" y="737"/>
                    </a:lnTo>
                    <a:lnTo>
                      <a:pt x="81" y="744"/>
                    </a:lnTo>
                    <a:lnTo>
                      <a:pt x="91" y="752"/>
                    </a:lnTo>
                    <a:lnTo>
                      <a:pt x="100" y="758"/>
                    </a:lnTo>
                    <a:lnTo>
                      <a:pt x="111" y="764"/>
                    </a:lnTo>
                    <a:lnTo>
                      <a:pt x="121" y="770"/>
                    </a:lnTo>
                    <a:lnTo>
                      <a:pt x="133" y="775"/>
                    </a:lnTo>
                    <a:lnTo>
                      <a:pt x="145" y="779"/>
                    </a:lnTo>
                    <a:lnTo>
                      <a:pt x="156" y="783"/>
                    </a:lnTo>
                    <a:lnTo>
                      <a:pt x="169" y="788"/>
                    </a:lnTo>
                    <a:lnTo>
                      <a:pt x="183" y="791"/>
                    </a:lnTo>
                    <a:lnTo>
                      <a:pt x="195" y="793"/>
                    </a:lnTo>
                    <a:lnTo>
                      <a:pt x="209" y="795"/>
                    </a:lnTo>
                    <a:lnTo>
                      <a:pt x="237" y="798"/>
                    </a:lnTo>
                    <a:lnTo>
                      <a:pt x="268" y="799"/>
                    </a:lnTo>
                    <a:lnTo>
                      <a:pt x="285" y="798"/>
                    </a:lnTo>
                    <a:lnTo>
                      <a:pt x="301" y="797"/>
                    </a:lnTo>
                    <a:lnTo>
                      <a:pt x="318" y="795"/>
                    </a:lnTo>
                    <a:lnTo>
                      <a:pt x="333" y="793"/>
                    </a:lnTo>
                    <a:lnTo>
                      <a:pt x="349" y="789"/>
                    </a:lnTo>
                    <a:lnTo>
                      <a:pt x="365" y="785"/>
                    </a:lnTo>
                    <a:lnTo>
                      <a:pt x="381" y="779"/>
                    </a:lnTo>
                    <a:lnTo>
                      <a:pt x="396" y="774"/>
                    </a:lnTo>
                    <a:lnTo>
                      <a:pt x="410" y="768"/>
                    </a:lnTo>
                    <a:lnTo>
                      <a:pt x="424" y="760"/>
                    </a:lnTo>
                    <a:lnTo>
                      <a:pt x="437" y="753"/>
                    </a:lnTo>
                    <a:lnTo>
                      <a:pt x="448" y="744"/>
                    </a:lnTo>
                    <a:lnTo>
                      <a:pt x="458" y="736"/>
                    </a:lnTo>
                    <a:lnTo>
                      <a:pt x="467" y="728"/>
                    </a:lnTo>
                    <a:lnTo>
                      <a:pt x="475" y="718"/>
                    </a:lnTo>
                    <a:lnTo>
                      <a:pt x="481" y="709"/>
                    </a:lnTo>
                    <a:lnTo>
                      <a:pt x="484" y="716"/>
                    </a:lnTo>
                    <a:lnTo>
                      <a:pt x="489" y="724"/>
                    </a:lnTo>
                    <a:lnTo>
                      <a:pt x="493" y="733"/>
                    </a:lnTo>
                    <a:lnTo>
                      <a:pt x="498" y="740"/>
                    </a:lnTo>
                    <a:lnTo>
                      <a:pt x="503" y="749"/>
                    </a:lnTo>
                    <a:lnTo>
                      <a:pt x="510" y="756"/>
                    </a:lnTo>
                    <a:lnTo>
                      <a:pt x="516" y="763"/>
                    </a:lnTo>
                    <a:lnTo>
                      <a:pt x="523"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grpSp>
      <p:sp>
        <p:nvSpPr>
          <p:cNvPr id="37" name="Segnaposto numero diapositiva 36"/>
          <p:cNvSpPr>
            <a:spLocks noGrp="1"/>
          </p:cNvSpPr>
          <p:nvPr/>
        </p:nvSpPr>
        <p:spPr/>
        <p:txBody>
          <a:bodyPr/>
          <a:lstStyle/>
          <a:p>
            <a:pPr algn="l" defTabSz="1300460" rtl="0"/>
            <a:fld id="{EE06BB99-F231-47A8-891E-37E6AE708AE8}" type="slidenum">
              <a:rPr lang="it-IT" sz="2560" kern="1200" smtClean="0">
                <a:solidFill>
                  <a:srgbClr val="336699"/>
                </a:solidFill>
                <a:latin typeface="Calibri"/>
                <a:cs typeface="Arial" charset="0"/>
              </a:rPr>
              <a:pPr algn="l" defTabSz="1300460" rtl="0"/>
              <a:t>‹#›</a:t>
            </a:fld>
            <a:endParaRPr lang="en-US" sz="2560" kern="1200" dirty="0">
              <a:solidFill>
                <a:srgbClr val="336699"/>
              </a:solidFill>
              <a:latin typeface="Calibri"/>
              <a:cs typeface="Arial" charset="0"/>
            </a:endParaRPr>
          </a:p>
        </p:txBody>
      </p:sp>
      <p:sp>
        <p:nvSpPr>
          <p:cNvPr id="38" name="Segnaposto piè di pagina 37"/>
          <p:cNvSpPr>
            <a:spLocks noGrp="1"/>
          </p:cNvSpPr>
          <p:nvPr/>
        </p:nvSpPr>
        <p:spPr/>
        <p:txBody>
          <a:bodyPr/>
          <a:lstStyle/>
          <a:p>
            <a:pPr algn="l" defTabSz="1300460" rtl="0"/>
            <a:endParaRPr lang="en-US" sz="1422" kern="1200" dirty="0">
              <a:latin typeface="Calibri"/>
              <a:cs typeface="Arial" charset="0"/>
            </a:endParaRPr>
          </a:p>
        </p:txBody>
      </p:sp>
      <p:sp>
        <p:nvSpPr>
          <p:cNvPr id="43" name="Titolo 42"/>
          <p:cNvSpPr>
            <a:spLocks noGrp="1"/>
          </p:cNvSpPr>
          <p:nvPr>
            <p:ph type="title"/>
          </p:nvPr>
        </p:nvSpPr>
        <p:spPr>
          <a:xfrm>
            <a:off x="406357" y="5181602"/>
            <a:ext cx="11988884" cy="1422410"/>
          </a:xfrm>
          <a:prstGeom prst="rect">
            <a:avLst/>
          </a:prstGeom>
          <a:effectLst/>
        </p:spPr>
        <p:txBody>
          <a:bodyPr vert="horz" anchor="ctr">
            <a:normAutofit/>
          </a:bodyPr>
          <a:lstStyle>
            <a:lvl1pPr>
              <a:lnSpc>
                <a:spcPts val="4551"/>
              </a:lnSpc>
              <a:defRPr sz="5689"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defRPr>
            </a:lvl1pPr>
          </a:lstStyle>
          <a:p>
            <a:r>
              <a:rPr lang="it-IT"/>
              <a:t>Fare clic per modificare lo stile del titolo</a:t>
            </a:r>
            <a:endParaRPr lang="it-IT" dirty="0"/>
          </a:p>
        </p:txBody>
      </p:sp>
      <p:sp>
        <p:nvSpPr>
          <p:cNvPr id="55" name="Segnaposto testo 54"/>
          <p:cNvSpPr>
            <a:spLocks noGrp="1"/>
          </p:cNvSpPr>
          <p:nvPr>
            <p:ph type="body" sz="quarter" idx="11" hasCustomPrompt="1"/>
          </p:nvPr>
        </p:nvSpPr>
        <p:spPr>
          <a:xfrm>
            <a:off x="406401" y="7518449"/>
            <a:ext cx="11988800" cy="1727182"/>
          </a:xfrm>
        </p:spPr>
        <p:txBody>
          <a:bodyPr>
            <a:noAutofit/>
          </a:bodyPr>
          <a:lstStyle>
            <a:lvl1pPr>
              <a:defRPr sz="2844" b="0">
                <a:solidFill>
                  <a:schemeClr val="accent3">
                    <a:lumMod val="75000"/>
                  </a:schemeClr>
                </a:solidFill>
              </a:defRPr>
            </a:lvl1pPr>
            <a:lvl2pPr>
              <a:defRPr sz="1991"/>
            </a:lvl2pPr>
            <a:lvl3pPr>
              <a:defRPr sz="1991"/>
            </a:lvl3pPr>
            <a:lvl4pPr>
              <a:defRPr sz="1991"/>
            </a:lvl4pPr>
            <a:lvl5pPr>
              <a:defRPr sz="1991"/>
            </a:lvl5pPr>
          </a:lstStyle>
          <a:p>
            <a:pPr lvl="0"/>
            <a:r>
              <a:rPr lang="it-IT" dirty="0"/>
              <a:t>Click </a:t>
            </a:r>
            <a:r>
              <a:rPr lang="it-IT" dirty="0" err="1"/>
              <a:t>to</a:t>
            </a:r>
            <a:r>
              <a:rPr lang="it-IT" dirty="0"/>
              <a:t> </a:t>
            </a:r>
            <a:r>
              <a:rPr lang="it-IT" dirty="0" err="1"/>
              <a:t>add</a:t>
            </a:r>
            <a:r>
              <a:rPr lang="it-IT" dirty="0"/>
              <a:t> </a:t>
            </a:r>
            <a:r>
              <a:rPr lang="it-IT" dirty="0" err="1"/>
              <a:t>affiliation</a:t>
            </a:r>
            <a:r>
              <a:rPr lang="it-IT" dirty="0"/>
              <a:t> information</a:t>
            </a:r>
          </a:p>
        </p:txBody>
      </p:sp>
      <p:sp>
        <p:nvSpPr>
          <p:cNvPr id="64" name="Segnaposto testo 63"/>
          <p:cNvSpPr>
            <a:spLocks noGrp="1"/>
          </p:cNvSpPr>
          <p:nvPr>
            <p:ph type="body" sz="quarter" idx="13" hasCustomPrompt="1"/>
          </p:nvPr>
        </p:nvSpPr>
        <p:spPr>
          <a:xfrm>
            <a:off x="406401" y="6705648"/>
            <a:ext cx="11988800" cy="812800"/>
          </a:xfrm>
        </p:spPr>
        <p:txBody>
          <a:bodyPr>
            <a:normAutofit/>
          </a:bodyPr>
          <a:lstStyle>
            <a:lvl1pPr>
              <a:defRPr sz="3413" baseline="0">
                <a:solidFill>
                  <a:schemeClr val="accent3">
                    <a:lumMod val="75000"/>
                  </a:schemeClr>
                </a:solidFill>
              </a:defRPr>
            </a:lvl1pPr>
          </a:lstStyle>
          <a:p>
            <a:pPr lvl="0"/>
            <a:r>
              <a:rPr lang="it-IT" dirty="0"/>
              <a:t>Click </a:t>
            </a:r>
            <a:r>
              <a:rPr lang="it-IT" dirty="0" err="1"/>
              <a:t>to</a:t>
            </a:r>
            <a:r>
              <a:rPr lang="it-IT" dirty="0"/>
              <a:t> </a:t>
            </a:r>
            <a:r>
              <a:rPr lang="it-IT" dirty="0" err="1"/>
              <a:t>add</a:t>
            </a:r>
            <a:r>
              <a:rPr lang="it-IT" dirty="0"/>
              <a:t> </a:t>
            </a:r>
            <a:r>
              <a:rPr lang="it-IT" dirty="0" err="1"/>
              <a:t>author</a:t>
            </a:r>
            <a:r>
              <a:rPr lang="it-IT" dirty="0"/>
              <a:t> information</a:t>
            </a:r>
          </a:p>
        </p:txBody>
      </p:sp>
      <p:sp>
        <p:nvSpPr>
          <p:cNvPr id="39" name="Rounded Rectangle 39"/>
          <p:cNvSpPr/>
          <p:nvPr userDrawn="1"/>
        </p:nvSpPr>
        <p:spPr>
          <a:xfrm>
            <a:off x="102400" y="89600"/>
            <a:ext cx="12800000" cy="9574400"/>
          </a:xfrm>
          <a:prstGeom prst="roundRect">
            <a:avLst>
              <a:gd name="adj" fmla="val 23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42" name="Rectangle 10"/>
          <p:cNvSpPr/>
          <p:nvPr userDrawn="1"/>
        </p:nvSpPr>
        <p:spPr>
          <a:xfrm>
            <a:off x="102400" y="89600"/>
            <a:ext cx="12800000" cy="6705613"/>
          </a:xfrm>
          <a:prstGeom prst="round2SameRect">
            <a:avLst>
              <a:gd name="adj1" fmla="val 3062"/>
              <a:gd name="adj2" fmla="val 0"/>
            </a:avLst>
          </a:prstGeom>
          <a:solidFill>
            <a:schemeClr val="accent4">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44" name="Rectangle 10"/>
          <p:cNvSpPr/>
          <p:nvPr userDrawn="1"/>
        </p:nvSpPr>
        <p:spPr>
          <a:xfrm>
            <a:off x="102400" y="97052"/>
            <a:ext cx="12800000" cy="6705613"/>
          </a:xfrm>
          <a:prstGeom prst="round2SameRect">
            <a:avLst>
              <a:gd name="adj1" fmla="val 3062"/>
              <a:gd name="adj2" fmla="val 0"/>
            </a:avLst>
          </a:prstGeom>
          <a:blipFill dpi="0" rotWithShape="1">
            <a:blip r:embed="rId2" cstate="print">
              <a:alphaModFix amt="30000"/>
            </a:blip>
            <a:srcRect/>
            <a:tile tx="-25400" ty="635000" sx="80000" sy="80000" flip="none" algn="l"/>
          </a:blip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45" name="Rectangle 10"/>
          <p:cNvSpPr/>
          <p:nvPr userDrawn="1"/>
        </p:nvSpPr>
        <p:spPr>
          <a:xfrm>
            <a:off x="102400" y="3955098"/>
            <a:ext cx="12800000" cy="2757276"/>
          </a:xfrm>
          <a:prstGeom prst="rect">
            <a:avLst/>
          </a:prstGeom>
          <a:solidFill>
            <a:schemeClr val="accent3">
              <a:lumMod val="20000"/>
              <a:lumOff val="8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b="1" kern="1200" dirty="0">
              <a:ln w="12700">
                <a:solidFill>
                  <a:srgbClr val="0F1F2F">
                    <a:satMod val="155000"/>
                  </a:srgbClr>
                </a:solidFill>
                <a:prstDash val="solid"/>
              </a:ln>
              <a:solidFill>
                <a:srgbClr val="F8F8F8">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11092620"/>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7" name="Rectangle 37"/>
          <p:cNvSpPr>
            <a:spLocks noGrp="1"/>
          </p:cNvSpPr>
          <p:nvPr>
            <p:ph type="body" sz="quarter" idx="13" hasCustomPrompt="1"/>
          </p:nvPr>
        </p:nvSpPr>
        <p:spPr>
          <a:xfrm>
            <a:off x="642893" y="1185379"/>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98" name="Rectangle 37"/>
          <p:cNvSpPr>
            <a:spLocks noGrp="1"/>
          </p:cNvSpPr>
          <p:nvPr>
            <p:ph type="body" sz="quarter" idx="14" hasCustomPrompt="1"/>
          </p:nvPr>
        </p:nvSpPr>
        <p:spPr>
          <a:xfrm>
            <a:off x="10348736" y="1190270"/>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32" name="Rectangle 32"/>
          <p:cNvSpPr>
            <a:spLocks noGrp="1"/>
          </p:cNvSpPr>
          <p:nvPr>
            <p:ph type="dt" sz="half" idx="39"/>
          </p:nvPr>
        </p:nvSpPr>
        <p:spPr>
          <a:xfrm>
            <a:off x="10139719" y="507969"/>
            <a:ext cx="1950720" cy="325120"/>
          </a:xfrm>
        </p:spPr>
        <p:txBody>
          <a:bodyPr/>
          <a:lstStyle>
            <a:lvl1pPr>
              <a:defRPr sz="1564"/>
            </a:lvl1pPr>
            <a:extLst/>
          </a:lstStyle>
          <a:p>
            <a:pPr algn="r"/>
            <a:endParaRPr lang="en-US" dirty="0">
              <a:solidFill>
                <a:srgbClr val="336699">
                  <a:tint val="65000"/>
                </a:srgbClr>
              </a:solidFill>
            </a:endParaRPr>
          </a:p>
        </p:txBody>
      </p:sp>
      <p:sp>
        <p:nvSpPr>
          <p:cNvPr id="30" name="Rectangle 37"/>
          <p:cNvSpPr>
            <a:spLocks noGrp="1"/>
          </p:cNvSpPr>
          <p:nvPr>
            <p:ph type="body" sz="quarter" idx="42" hasCustomPrompt="1"/>
          </p:nvPr>
        </p:nvSpPr>
        <p:spPr>
          <a:xfrm>
            <a:off x="628199" y="1920114"/>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31" name="Rectangle 37"/>
          <p:cNvSpPr>
            <a:spLocks noGrp="1"/>
          </p:cNvSpPr>
          <p:nvPr>
            <p:ph type="body" sz="quarter" idx="43" hasCustomPrompt="1"/>
          </p:nvPr>
        </p:nvSpPr>
        <p:spPr>
          <a:xfrm>
            <a:off x="10334041" y="1925004"/>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35" name="Rectangle 37"/>
          <p:cNvSpPr>
            <a:spLocks noGrp="1"/>
          </p:cNvSpPr>
          <p:nvPr>
            <p:ph type="body" sz="quarter" idx="44" hasCustomPrompt="1"/>
          </p:nvPr>
        </p:nvSpPr>
        <p:spPr>
          <a:xfrm>
            <a:off x="628199" y="2647501"/>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36" name="Rectangle 37"/>
          <p:cNvSpPr>
            <a:spLocks noGrp="1"/>
          </p:cNvSpPr>
          <p:nvPr>
            <p:ph type="body" sz="quarter" idx="45" hasCustomPrompt="1"/>
          </p:nvPr>
        </p:nvSpPr>
        <p:spPr>
          <a:xfrm>
            <a:off x="10334041" y="2652391"/>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38" name="Rectangle 37"/>
          <p:cNvSpPr>
            <a:spLocks noGrp="1"/>
          </p:cNvSpPr>
          <p:nvPr>
            <p:ph type="body" sz="quarter" idx="46" hasCustomPrompt="1"/>
          </p:nvPr>
        </p:nvSpPr>
        <p:spPr>
          <a:xfrm>
            <a:off x="628199" y="3374888"/>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39" name="Rectangle 37"/>
          <p:cNvSpPr>
            <a:spLocks noGrp="1"/>
          </p:cNvSpPr>
          <p:nvPr>
            <p:ph type="body" sz="quarter" idx="47" hasCustomPrompt="1"/>
          </p:nvPr>
        </p:nvSpPr>
        <p:spPr>
          <a:xfrm>
            <a:off x="10334041" y="3379778"/>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40" name="Rectangle 37"/>
          <p:cNvSpPr>
            <a:spLocks noGrp="1"/>
          </p:cNvSpPr>
          <p:nvPr>
            <p:ph type="body" sz="quarter" idx="48" hasCustomPrompt="1"/>
          </p:nvPr>
        </p:nvSpPr>
        <p:spPr>
          <a:xfrm>
            <a:off x="628199" y="4102275"/>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59" name="Rectangle 37"/>
          <p:cNvSpPr>
            <a:spLocks noGrp="1"/>
          </p:cNvSpPr>
          <p:nvPr>
            <p:ph type="body" sz="quarter" idx="49" hasCustomPrompt="1"/>
          </p:nvPr>
        </p:nvSpPr>
        <p:spPr>
          <a:xfrm>
            <a:off x="10334041" y="4107165"/>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0" name="Rectangle 37"/>
          <p:cNvSpPr>
            <a:spLocks noGrp="1"/>
          </p:cNvSpPr>
          <p:nvPr>
            <p:ph type="body" sz="quarter" idx="50" hasCustomPrompt="1"/>
          </p:nvPr>
        </p:nvSpPr>
        <p:spPr>
          <a:xfrm>
            <a:off x="628199" y="4829662"/>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1" name="Rectangle 37"/>
          <p:cNvSpPr>
            <a:spLocks noGrp="1"/>
          </p:cNvSpPr>
          <p:nvPr>
            <p:ph type="body" sz="quarter" idx="51" hasCustomPrompt="1"/>
          </p:nvPr>
        </p:nvSpPr>
        <p:spPr>
          <a:xfrm>
            <a:off x="10334041" y="4834552"/>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2" name="Rectangle 37"/>
          <p:cNvSpPr>
            <a:spLocks noGrp="1"/>
          </p:cNvSpPr>
          <p:nvPr>
            <p:ph type="body" sz="quarter" idx="52" hasCustomPrompt="1"/>
          </p:nvPr>
        </p:nvSpPr>
        <p:spPr>
          <a:xfrm>
            <a:off x="628199" y="5557049"/>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3" name="Rectangle 37"/>
          <p:cNvSpPr>
            <a:spLocks noGrp="1"/>
          </p:cNvSpPr>
          <p:nvPr>
            <p:ph type="body" sz="quarter" idx="53" hasCustomPrompt="1"/>
          </p:nvPr>
        </p:nvSpPr>
        <p:spPr>
          <a:xfrm>
            <a:off x="10334041" y="5561939"/>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4" name="Rectangle 37"/>
          <p:cNvSpPr>
            <a:spLocks noGrp="1"/>
          </p:cNvSpPr>
          <p:nvPr>
            <p:ph type="body" sz="quarter" idx="54" hasCustomPrompt="1"/>
          </p:nvPr>
        </p:nvSpPr>
        <p:spPr>
          <a:xfrm>
            <a:off x="628199" y="6284436"/>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5" name="Rectangle 37"/>
          <p:cNvSpPr>
            <a:spLocks noGrp="1"/>
          </p:cNvSpPr>
          <p:nvPr>
            <p:ph type="body" sz="quarter" idx="55" hasCustomPrompt="1"/>
          </p:nvPr>
        </p:nvSpPr>
        <p:spPr>
          <a:xfrm>
            <a:off x="10334041" y="6289326"/>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6" name="Rectangle 37"/>
          <p:cNvSpPr>
            <a:spLocks noGrp="1"/>
          </p:cNvSpPr>
          <p:nvPr>
            <p:ph type="body" sz="quarter" idx="56" hasCustomPrompt="1"/>
          </p:nvPr>
        </p:nvSpPr>
        <p:spPr>
          <a:xfrm>
            <a:off x="628199" y="7011823"/>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7" name="Rectangle 37"/>
          <p:cNvSpPr>
            <a:spLocks noGrp="1"/>
          </p:cNvSpPr>
          <p:nvPr>
            <p:ph type="body" sz="quarter" idx="57" hasCustomPrompt="1"/>
          </p:nvPr>
        </p:nvSpPr>
        <p:spPr>
          <a:xfrm>
            <a:off x="10334041" y="7016713"/>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8" name="Rectangle 37"/>
          <p:cNvSpPr>
            <a:spLocks noGrp="1"/>
          </p:cNvSpPr>
          <p:nvPr>
            <p:ph type="body" sz="quarter" idx="58" hasCustomPrompt="1"/>
          </p:nvPr>
        </p:nvSpPr>
        <p:spPr>
          <a:xfrm>
            <a:off x="628199" y="7739210"/>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9" name="Rectangle 37"/>
          <p:cNvSpPr>
            <a:spLocks noGrp="1"/>
          </p:cNvSpPr>
          <p:nvPr>
            <p:ph type="body" sz="quarter" idx="59" hasCustomPrompt="1"/>
          </p:nvPr>
        </p:nvSpPr>
        <p:spPr>
          <a:xfrm>
            <a:off x="10334041" y="7744100"/>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76"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276" b="0" u="none"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107108091"/>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sp>
        <p:nvSpPr>
          <p:cNvPr id="12" name="Rounded Rectangle 11"/>
          <p:cNvSpPr/>
          <p:nvPr/>
        </p:nvSpPr>
        <p:spPr>
          <a:xfrm>
            <a:off x="204800" y="89600"/>
            <a:ext cx="12595200" cy="9574400"/>
          </a:xfrm>
          <a:prstGeom prst="roundRect">
            <a:avLst>
              <a:gd name="adj" fmla="val 23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9" name="Rectangle 8"/>
          <p:cNvSpPr/>
          <p:nvPr/>
        </p:nvSpPr>
        <p:spPr>
          <a:xfrm>
            <a:off x="102400" y="5743787"/>
            <a:ext cx="12800000" cy="866987"/>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14" name="Title 13"/>
          <p:cNvSpPr>
            <a:spLocks noGrp="1"/>
          </p:cNvSpPr>
          <p:nvPr>
            <p:ph type="ctrTitle"/>
          </p:nvPr>
        </p:nvSpPr>
        <p:spPr>
          <a:xfrm>
            <a:off x="484925" y="5852160"/>
            <a:ext cx="10378119" cy="758613"/>
          </a:xfrm>
          <a:prstGeom prst="rect">
            <a:avLst/>
          </a:prstGeom>
          <a:noFill/>
        </p:spPr>
        <p:txBody>
          <a:bodyPr vert="horz"/>
          <a:lstStyle>
            <a:lvl1pPr algn="l">
              <a:defRPr sz="2844" b="1" cap="all" spc="0" baseline="0">
                <a:solidFill>
                  <a:schemeClr val="bg1"/>
                </a:solidFill>
              </a:defRPr>
            </a:lvl1pPr>
            <a:extLst/>
          </a:lstStyle>
          <a:p>
            <a:r>
              <a:rPr lang="it-IT"/>
              <a:t>Fare clic per modificare lo stile del titolo</a:t>
            </a:r>
            <a:endParaRPr lang="en-US" dirty="0"/>
          </a:p>
        </p:txBody>
      </p:sp>
      <p:pic>
        <p:nvPicPr>
          <p:cNvPr id="20" name="ContosoLogo.jpg"/>
          <p:cNvPicPr>
            <a:picLocks noChangeAspect="1"/>
          </p:cNvPicPr>
          <p:nvPr/>
        </p:nvPicPr>
        <p:blipFill>
          <a:blip r:embed="rId2" cstate="print"/>
          <a:stretch>
            <a:fillRect/>
          </a:stretch>
        </p:blipFill>
        <p:spPr>
          <a:xfrm>
            <a:off x="9464668" y="9073079"/>
            <a:ext cx="2554610" cy="440017"/>
          </a:xfrm>
          <a:prstGeom prst="rect">
            <a:avLst/>
          </a:prstGeom>
          <a:noFill/>
          <a:ln>
            <a:noFill/>
          </a:ln>
        </p:spPr>
      </p:pic>
      <p:sp>
        <p:nvSpPr>
          <p:cNvPr id="21" name="Rectangle 9"/>
          <p:cNvSpPr>
            <a:spLocks noGrp="1"/>
          </p:cNvSpPr>
          <p:nvPr>
            <p:ph type="ftr" sz="quarter" idx="3"/>
          </p:nvPr>
        </p:nvSpPr>
        <p:spPr>
          <a:xfrm>
            <a:off x="0" y="8971105"/>
            <a:ext cx="13004800" cy="1113124"/>
          </a:xfrm>
          <a:prstGeom prst="rect">
            <a:avLst/>
          </a:prstGeom>
          <a:ln w="12700">
            <a:solidFill>
              <a:srgbClr val="000000"/>
            </a:solidFill>
          </a:ln>
        </p:spPr>
        <p:txBody>
          <a:bodyPr lIns="396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kern="1200" dirty="0">
              <a:solidFill>
                <a:srgbClr val="6684A2">
                  <a:lumMod val="75000"/>
                </a:srgbClr>
              </a:solidFill>
              <a:latin typeface="Luxi Sans" pitchFamily="16" charset="0"/>
            </a:endParaRPr>
          </a:p>
        </p:txBody>
      </p:sp>
      <p:sp>
        <p:nvSpPr>
          <p:cNvPr id="7" name="Rounded Rectangle 11"/>
          <p:cNvSpPr/>
          <p:nvPr userDrawn="1"/>
        </p:nvSpPr>
        <p:spPr>
          <a:xfrm>
            <a:off x="204800" y="89600"/>
            <a:ext cx="12595200" cy="9574400"/>
          </a:xfrm>
          <a:prstGeom prst="roundRect">
            <a:avLst>
              <a:gd name="adj" fmla="val 23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8" name="Rectangle 8"/>
          <p:cNvSpPr/>
          <p:nvPr userDrawn="1"/>
        </p:nvSpPr>
        <p:spPr>
          <a:xfrm>
            <a:off x="102400" y="5743787"/>
            <a:ext cx="12800000" cy="866987"/>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Tree>
    <p:extLst>
      <p:ext uri="{BB962C8B-B14F-4D97-AF65-F5344CB8AC3E}">
        <p14:creationId xmlns:p14="http://schemas.microsoft.com/office/powerpoint/2010/main" val="2658321815"/>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rot="16200000" flipH="1">
            <a:off x="7741959" y="4490466"/>
            <a:ext cx="9574400" cy="766401"/>
          </a:xfrm>
          <a:prstGeom prst="round2SameRect">
            <a:avLst>
              <a:gd name="adj1" fmla="val 0"/>
              <a:gd name="adj2" fmla="val 29062"/>
            </a:avLst>
          </a:prstGeom>
          <a:solidFill>
            <a:schemeClr val="accent6">
              <a:shade val="75000"/>
            </a:schemeClr>
          </a:solidFill>
        </p:spPr>
        <p:txBody>
          <a:bodyPr rIns="252000" anchor="ctr"/>
          <a:lstStyle>
            <a:lvl1pPr algn="r">
              <a:spcBef>
                <a:spcPts val="0"/>
              </a:spcBef>
              <a:spcAft>
                <a:spcPts val="0"/>
              </a:spcAft>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it-IT" noProof="0"/>
              <a:t>Click to add heading</a:t>
            </a:r>
          </a:p>
        </p:txBody>
      </p:sp>
      <p:sp>
        <p:nvSpPr>
          <p:cNvPr id="7" name="Rectangle 7"/>
          <p:cNvSpPr>
            <a:spLocks noGrp="1"/>
          </p:cNvSpPr>
          <p:nvPr>
            <p:ph type="dt" sz="half" idx="14"/>
          </p:nvPr>
        </p:nvSpPr>
        <p:spPr>
          <a:xfrm>
            <a:off x="9993418" y="487652"/>
            <a:ext cx="1950720" cy="325120"/>
          </a:xfrm>
        </p:spPr>
        <p:txBody>
          <a:bodyPr/>
          <a:lstStyle/>
          <a:p>
            <a:pPr algn="r"/>
            <a:endParaRPr lang="en-US" dirty="0">
              <a:solidFill>
                <a:srgbClr val="336699">
                  <a:tint val="65000"/>
                </a:srgbClr>
              </a:solidFill>
            </a:endParaRPr>
          </a:p>
        </p:txBody>
      </p:sp>
      <p:sp>
        <p:nvSpPr>
          <p:cNvPr id="15" name="Slide Number Placeholder 12"/>
          <p:cNvSpPr>
            <a:spLocks noGrp="1"/>
          </p:cNvSpPr>
          <p:nvPr>
            <p:ph type="sldNum" sz="quarter" idx="4"/>
          </p:nvPr>
        </p:nvSpPr>
        <p:spPr>
          <a:xfrm>
            <a:off x="165309" y="170513"/>
            <a:ext cx="1000994"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
        <p:nvSpPr>
          <p:cNvPr id="5" name="Rettangolo arrotondato 4"/>
          <p:cNvSpPr/>
          <p:nvPr userDrawn="1"/>
        </p:nvSpPr>
        <p:spPr>
          <a:xfrm>
            <a:off x="8960273" y="8870844"/>
            <a:ext cx="3174753" cy="7803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fontAlgn="base">
              <a:spcBef>
                <a:spcPct val="0"/>
              </a:spcBef>
              <a:spcAft>
                <a:spcPct val="0"/>
              </a:spcAft>
            </a:pPr>
            <a:endParaRPr lang="it-IT" sz="3413" u="sng" kern="1200">
              <a:solidFill>
                <a:prstClr val="white"/>
              </a:solidFill>
            </a:endParaRPr>
          </a:p>
        </p:txBody>
      </p:sp>
    </p:spTree>
    <p:extLst>
      <p:ext uri="{BB962C8B-B14F-4D97-AF65-F5344CB8AC3E}">
        <p14:creationId xmlns:p14="http://schemas.microsoft.com/office/powerpoint/2010/main" val="1653788707"/>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625611"/>
          </a:xfrm>
          <a:prstGeom prst="rect">
            <a:avLst/>
          </a:prstGeom>
          <a:ln>
            <a:noFill/>
          </a:ln>
        </p:spPr>
        <p:txBody>
          <a:bodyPr/>
          <a:lstStyle>
            <a:lvl1pPr>
              <a:lnSpc>
                <a:spcPts val="5547"/>
              </a:lnSpc>
              <a:defRPr sz="512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2438400"/>
            <a:ext cx="11643361" cy="6197601"/>
          </a:xfrm>
        </p:spPr>
        <p:txBody>
          <a:bodyPr/>
          <a:lstStyle>
            <a:lvl1pPr>
              <a:defRPr sz="3982" b="0">
                <a:solidFill>
                  <a:schemeClr val="tx1">
                    <a:lumMod val="75000"/>
                  </a:schemeClr>
                </a:solidFill>
              </a:defRPr>
            </a:lvl1pPr>
            <a:lvl2pPr>
              <a:lnSpc>
                <a:spcPts val="2987"/>
              </a:lnSpc>
              <a:buFontTx/>
              <a:buNone/>
              <a:defRPr sz="3413">
                <a:ln w="0" cap="rnd" cmpd="thickThin">
                  <a:solidFill>
                    <a:schemeClr val="tx1"/>
                  </a:solidFill>
                </a:ln>
                <a:solidFill>
                  <a:schemeClr val="tx1">
                    <a:lumMod val="75000"/>
                  </a:schemeClr>
                </a:solidFill>
                <a:effectLst/>
              </a:defRPr>
            </a:lvl2pPr>
            <a:lvl3pPr marL="2034227" indent="-647973">
              <a:lnSpc>
                <a:spcPts val="2560"/>
              </a:lnSpc>
              <a:buClr>
                <a:schemeClr val="tx1">
                  <a:lumMod val="50000"/>
                </a:schemeClr>
              </a:buClr>
              <a:buSzPct val="90000"/>
              <a:buFontTx/>
              <a:buNone/>
              <a:defRPr sz="3129" i="0">
                <a:solidFill>
                  <a:schemeClr val="tx1">
                    <a:lumMod val="75000"/>
                  </a:schemeClr>
                </a:solidFill>
              </a:defRPr>
            </a:lvl3pPr>
            <a:lvl4pPr marL="2043258" indent="-322858">
              <a:lnSpc>
                <a:spcPts val="2560"/>
              </a:lnSpc>
              <a:buFontTx/>
              <a:buBlip>
                <a:blip r:embed="rId2"/>
              </a:buBlip>
              <a:defRPr sz="2844">
                <a:solidFill>
                  <a:schemeClr val="tx1">
                    <a:lumMod val="75000"/>
                  </a:schemeClr>
                </a:solidFill>
              </a:defRPr>
            </a:lvl4pPr>
            <a:lvl5pPr>
              <a:defRPr sz="3413">
                <a:solidFill>
                  <a:schemeClr val="tx1">
                    <a:lumMod val="75000"/>
                  </a:schemeClr>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8" name="Slide Number Placeholder 12"/>
          <p:cNvSpPr>
            <a:spLocks noGrp="1"/>
          </p:cNvSpPr>
          <p:nvPr>
            <p:ph type="sldNum" sz="quarter" idx="4"/>
          </p:nvPr>
        </p:nvSpPr>
        <p:spPr>
          <a:xfrm>
            <a:off x="165310" y="170513"/>
            <a:ext cx="1114529"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pic>
        <p:nvPicPr>
          <p:cNvPr id="19" name="ContosoLogo.jpg"/>
          <p:cNvPicPr>
            <a:picLocks noChangeAspect="1"/>
          </p:cNvPicPr>
          <p:nvPr/>
        </p:nvPicPr>
        <p:blipFill>
          <a:blip r:embed="rId3" cstate="print"/>
          <a:stretch>
            <a:fillRect/>
          </a:stretch>
        </p:blipFill>
        <p:spPr>
          <a:xfrm>
            <a:off x="9464668" y="9073079"/>
            <a:ext cx="2554610" cy="440017"/>
          </a:xfrm>
          <a:prstGeom prst="rect">
            <a:avLst/>
          </a:prstGeom>
          <a:noFill/>
          <a:ln>
            <a:noFill/>
          </a:ln>
        </p:spPr>
      </p:pic>
      <p:sp>
        <p:nvSpPr>
          <p:cNvPr id="20"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sp>
        <p:nvSpPr>
          <p:cNvPr id="9" name="TextBox 9"/>
          <p:cNvSpPr txBox="1"/>
          <p:nvPr userDrawn="1"/>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pic>
        <p:nvPicPr>
          <p:cNvPr id="11" name="ContosoLogo.jpg"/>
          <p:cNvPicPr>
            <a:picLocks noChangeAspect="1"/>
          </p:cNvPicPr>
          <p:nvPr userDrawn="1"/>
        </p:nvPicPr>
        <p:blipFill>
          <a:blip r:embed="rId3" cstate="print"/>
          <a:stretch>
            <a:fillRect/>
          </a:stretch>
        </p:blipFill>
        <p:spPr>
          <a:xfrm>
            <a:off x="9464668" y="9073079"/>
            <a:ext cx="2554610" cy="440017"/>
          </a:xfrm>
          <a:prstGeom prst="rect">
            <a:avLst/>
          </a:prstGeom>
          <a:noFill/>
          <a:ln>
            <a:noFill/>
          </a:ln>
        </p:spPr>
      </p:pic>
      <p:sp>
        <p:nvSpPr>
          <p:cNvPr id="12" name="Rettangolo arrotondato 11"/>
          <p:cNvSpPr/>
          <p:nvPr userDrawn="1"/>
        </p:nvSpPr>
        <p:spPr>
          <a:xfrm>
            <a:off x="9165096" y="8870844"/>
            <a:ext cx="3174753" cy="7803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fontAlgn="base">
              <a:spcBef>
                <a:spcPct val="0"/>
              </a:spcBef>
              <a:spcAft>
                <a:spcPct val="0"/>
              </a:spcAft>
            </a:pPr>
            <a:endParaRPr lang="it-IT" sz="3413" u="sng" kern="1200">
              <a:solidFill>
                <a:prstClr val="white"/>
              </a:solidFill>
            </a:endParaRPr>
          </a:p>
        </p:txBody>
      </p:sp>
    </p:spTree>
    <p:extLst>
      <p:ext uri="{BB962C8B-B14F-4D97-AF65-F5344CB8AC3E}">
        <p14:creationId xmlns:p14="http://schemas.microsoft.com/office/powerpoint/2010/main" val="3007796942"/>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2 rows + Text">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625611"/>
          </a:xfrm>
          <a:prstGeom prst="rect">
            <a:avLst/>
          </a:prstGeom>
          <a:ln>
            <a:noFill/>
          </a:ln>
        </p:spPr>
        <p:txBody>
          <a:bodyPr/>
          <a:lstStyle>
            <a:lvl1pPr>
              <a:lnSpc>
                <a:spcPts val="5547"/>
              </a:lnSpc>
              <a:defRPr sz="512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2438400"/>
            <a:ext cx="11643361" cy="6197601"/>
          </a:xfrm>
        </p:spPr>
        <p:txBody>
          <a:bodyPr/>
          <a:lstStyle>
            <a:lvl1pPr>
              <a:defRPr sz="3982" b="0">
                <a:solidFill>
                  <a:schemeClr val="tx1">
                    <a:lumMod val="75000"/>
                  </a:schemeClr>
                </a:solidFill>
              </a:defRPr>
            </a:lvl1pPr>
            <a:lvl2pPr>
              <a:lnSpc>
                <a:spcPts val="2987"/>
              </a:lnSpc>
              <a:buFontTx/>
              <a:buNone/>
              <a:defRPr sz="3413" b="0" cap="none" spc="0">
                <a:ln>
                  <a:noFill/>
                </a:ln>
                <a:solidFill>
                  <a:schemeClr val="tx1">
                    <a:lumMod val="75000"/>
                  </a:schemeClr>
                </a:solidFill>
                <a:effectLst/>
              </a:defRPr>
            </a:lvl2pPr>
            <a:lvl3pPr marL="2034227" indent="-647973">
              <a:lnSpc>
                <a:spcPts val="2560"/>
              </a:lnSpc>
              <a:buClr>
                <a:schemeClr val="tx1">
                  <a:lumMod val="50000"/>
                </a:schemeClr>
              </a:buClr>
              <a:buSzPct val="90000"/>
              <a:buFontTx/>
              <a:buNone/>
              <a:defRPr sz="3129" i="0">
                <a:solidFill>
                  <a:schemeClr val="tx1">
                    <a:lumMod val="75000"/>
                  </a:schemeClr>
                </a:solidFill>
              </a:defRPr>
            </a:lvl3pPr>
            <a:lvl4pPr marL="2043258" indent="-322858">
              <a:lnSpc>
                <a:spcPts val="2560"/>
              </a:lnSpc>
              <a:buFontTx/>
              <a:buBlip>
                <a:blip r:embed="rId2"/>
              </a:buBlip>
              <a:defRPr sz="2844">
                <a:solidFill>
                  <a:schemeClr val="tx1">
                    <a:lumMod val="75000"/>
                  </a:schemeClr>
                </a:solidFill>
              </a:defRPr>
            </a:lvl4pPr>
            <a:lvl5pPr>
              <a:defRPr sz="3413">
                <a:solidFill>
                  <a:schemeClr val="tx1">
                    <a:lumMod val="75000"/>
                  </a:schemeClr>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8" name="Slide Number Placeholder 12"/>
          <p:cNvSpPr>
            <a:spLocks noGrp="1"/>
          </p:cNvSpPr>
          <p:nvPr>
            <p:ph type="sldNum" sz="quarter" idx="4"/>
          </p:nvPr>
        </p:nvSpPr>
        <p:spPr>
          <a:xfrm>
            <a:off x="165310" y="170513"/>
            <a:ext cx="1083564"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85639325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8" name="Shape 8"/>
          <p:cNvSpPr>
            <a:spLocks noGrp="1"/>
          </p:cNvSpPr>
          <p:nvPr>
            <p:ph type="title"/>
          </p:nvPr>
        </p:nvSpPr>
        <p:spPr>
          <a:xfrm>
            <a:off x="1270000" y="4279900"/>
            <a:ext cx="10464800" cy="3860800"/>
          </a:xfrm>
          <a:prstGeom prst="rect">
            <a:avLst/>
          </a:prstGeom>
        </p:spPr>
        <p:txBody>
          <a:bodyPr anchor="b"/>
          <a:lstStyle/>
          <a:p>
            <a:pPr lvl="0">
              <a:defRPr sz="1800"/>
            </a:pPr>
            <a:r>
              <a:rPr sz="8000"/>
              <a:t>Titolo Testo</a:t>
            </a:r>
          </a:p>
        </p:txBody>
      </p:sp>
      <p:sp>
        <p:nvSpPr>
          <p:cNvPr id="9" name="Shape 9"/>
          <p:cNvSpPr>
            <a:spLocks noGrp="1"/>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2 row + Text Item">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731294"/>
          </a:xfrm>
          <a:prstGeom prst="rect">
            <a:avLst/>
          </a:prstGeom>
          <a:ln>
            <a:noFill/>
          </a:ln>
        </p:spPr>
        <p:txBody>
          <a:bodyPr/>
          <a:lstStyle>
            <a:lvl1pPr>
              <a:lnSpc>
                <a:spcPts val="5547"/>
              </a:lnSpc>
              <a:defRPr sz="5120" b="1" cap="none" spc="0">
                <a:ln w="9000" cmpd="sng">
                  <a:noFill/>
                  <a:prstDash val="solid"/>
                </a:ln>
                <a:solidFill>
                  <a:schemeClr val="tx1">
                    <a:lumMod val="75000"/>
                  </a:schemeClr>
                </a:soli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2470912"/>
            <a:ext cx="11643361" cy="6165089"/>
          </a:xfrm>
        </p:spPr>
        <p:txBody>
          <a:bodyPr/>
          <a:lstStyle>
            <a:lvl1pPr>
              <a:spcAft>
                <a:spcPts val="853"/>
              </a:spcAft>
              <a:buFontTx/>
              <a:buNone/>
              <a:defRPr sz="3982" b="0">
                <a:solidFill>
                  <a:schemeClr val="tx1">
                    <a:lumMod val="75000"/>
                  </a:schemeClr>
                </a:solidFill>
              </a:defRPr>
            </a:lvl1pPr>
            <a:lvl2pPr indent="-358394">
              <a:lnSpc>
                <a:spcPct val="100000"/>
              </a:lnSpc>
              <a:buClr>
                <a:schemeClr val="accent4">
                  <a:lumMod val="60000"/>
                  <a:lumOff val="40000"/>
                </a:schemeClr>
              </a:buClr>
              <a:buSzPct val="65000"/>
              <a:buFont typeface="Calibri" pitchFamily="34" charset="0"/>
              <a:buChar char="→"/>
              <a:defRPr lang="it-IT" sz="3413" b="0" kern="100" cap="none" spc="0" baseline="0" dirty="0" smtClean="0">
                <a:ln>
                  <a:noFill/>
                </a:ln>
                <a:solidFill>
                  <a:schemeClr val="tx1">
                    <a:lumMod val="75000"/>
                  </a:schemeClr>
                </a:solidFill>
                <a:effectLst/>
                <a:latin typeface="+mn-lt"/>
                <a:ea typeface="+mn-ea"/>
                <a:cs typeface="+mn-cs"/>
              </a:defRPr>
            </a:lvl2pPr>
            <a:lvl3pPr marL="1535976" indent="-307195">
              <a:lnSpc>
                <a:spcPct val="100000"/>
              </a:lnSpc>
              <a:buClr>
                <a:schemeClr val="accent4">
                  <a:lumMod val="60000"/>
                  <a:lumOff val="40000"/>
                </a:schemeClr>
              </a:buClr>
              <a:buSzPct val="90000"/>
              <a:buFont typeface="Calibri" pitchFamily="34" charset="0"/>
              <a:buChar char="─"/>
              <a:defRPr sz="2844" i="0">
                <a:solidFill>
                  <a:schemeClr val="tx1">
                    <a:lumMod val="75000"/>
                  </a:schemeClr>
                </a:solidFill>
              </a:defRPr>
            </a:lvl3pPr>
            <a:lvl4pPr marL="2043258" indent="-322858">
              <a:lnSpc>
                <a:spcPts val="2560"/>
              </a:lnSpc>
              <a:buClr>
                <a:schemeClr val="accent4">
                  <a:lumMod val="60000"/>
                  <a:lumOff val="40000"/>
                </a:schemeClr>
              </a:buClr>
              <a:buFontTx/>
              <a:buBlip>
                <a:blip r:embed="rId2"/>
              </a:buBlip>
              <a:defRPr sz="2560">
                <a:solidFill>
                  <a:schemeClr val="tx1">
                    <a:lumMod val="75000"/>
                  </a:schemeClr>
                </a:solidFill>
              </a:defRPr>
            </a:lvl4pPr>
            <a:lvl5pPr>
              <a:defRPr sz="3413">
                <a:solidFill>
                  <a:schemeClr val="tx1">
                    <a:lumMod val="7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p:txBody>
      </p:sp>
      <p:sp>
        <p:nvSpPr>
          <p:cNvPr id="18" name="Slide Number Placeholder 12"/>
          <p:cNvSpPr>
            <a:spLocks noGrp="1"/>
          </p:cNvSpPr>
          <p:nvPr>
            <p:ph type="sldNum" sz="quarter" idx="4"/>
          </p:nvPr>
        </p:nvSpPr>
        <p:spPr>
          <a:xfrm>
            <a:off x="165310" y="170513"/>
            <a:ext cx="970031"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554789026"/>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1 row + Text">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016007"/>
          </a:xfrm>
          <a:prstGeom prst="rect">
            <a:avLst/>
          </a:prstGeom>
          <a:ln>
            <a:noFill/>
          </a:ln>
        </p:spPr>
        <p:txBody>
          <a:bodyPr/>
          <a:lstStyle>
            <a:lvl1pPr>
              <a:lnSpc>
                <a:spcPts val="5547"/>
              </a:lnSpc>
              <a:defRPr sz="5120" b="1" cap="none" spc="0">
                <a:ln w="9000" cmpd="sng">
                  <a:noFill/>
                  <a:prstDash val="solid"/>
                </a:ln>
                <a:solidFill>
                  <a:schemeClr val="tx1">
                    <a:lumMod val="75000"/>
                  </a:schemeClr>
                </a:soli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1727178"/>
            <a:ext cx="11643361" cy="6908823"/>
          </a:xfrm>
        </p:spPr>
        <p:txBody>
          <a:bodyPr/>
          <a:lstStyle>
            <a:lvl1pPr>
              <a:spcAft>
                <a:spcPts val="853"/>
              </a:spcAft>
              <a:buFontTx/>
              <a:buNone/>
              <a:defRPr sz="3982" b="0">
                <a:solidFill>
                  <a:schemeClr val="tx1">
                    <a:lumMod val="75000"/>
                  </a:schemeClr>
                </a:solidFill>
              </a:defRPr>
            </a:lvl1pPr>
            <a:lvl2pPr indent="-358394">
              <a:lnSpc>
                <a:spcPct val="100000"/>
              </a:lnSpc>
              <a:buClr>
                <a:schemeClr val="accent4">
                  <a:lumMod val="60000"/>
                  <a:lumOff val="40000"/>
                </a:schemeClr>
              </a:buClr>
              <a:buSzPct val="65000"/>
              <a:buFont typeface="Calibri" pitchFamily="34" charset="0"/>
              <a:buChar char="→"/>
              <a:defRPr lang="it-IT" sz="3413" b="0" kern="100" cap="none" spc="0" baseline="0" dirty="0" smtClean="0">
                <a:ln>
                  <a:noFill/>
                </a:ln>
                <a:solidFill>
                  <a:schemeClr val="tx1">
                    <a:lumMod val="75000"/>
                  </a:schemeClr>
                </a:solidFill>
                <a:effectLst/>
                <a:latin typeface="+mn-lt"/>
                <a:ea typeface="+mn-ea"/>
                <a:cs typeface="+mn-cs"/>
              </a:defRPr>
            </a:lvl2pPr>
            <a:lvl3pPr marL="1535976" indent="-307195">
              <a:lnSpc>
                <a:spcPct val="100000"/>
              </a:lnSpc>
              <a:buClr>
                <a:schemeClr val="accent4">
                  <a:lumMod val="60000"/>
                  <a:lumOff val="40000"/>
                </a:schemeClr>
              </a:buClr>
              <a:buSzPct val="90000"/>
              <a:buFont typeface="Calibri" pitchFamily="34" charset="0"/>
              <a:buChar char="─"/>
              <a:defRPr sz="2844" i="0">
                <a:solidFill>
                  <a:schemeClr val="tx1">
                    <a:lumMod val="75000"/>
                  </a:schemeClr>
                </a:solidFill>
              </a:defRPr>
            </a:lvl3pPr>
            <a:lvl4pPr marL="2043258" indent="-322858">
              <a:lnSpc>
                <a:spcPts val="2560"/>
              </a:lnSpc>
              <a:buClr>
                <a:schemeClr val="accent4">
                  <a:lumMod val="60000"/>
                  <a:lumOff val="40000"/>
                </a:schemeClr>
              </a:buClr>
              <a:buFontTx/>
              <a:buBlip>
                <a:blip r:embed="rId2"/>
              </a:buBlip>
              <a:defRPr sz="2560">
                <a:solidFill>
                  <a:schemeClr val="tx1">
                    <a:lumMod val="75000"/>
                  </a:schemeClr>
                </a:solidFill>
              </a:defRPr>
            </a:lvl4pPr>
            <a:lvl5pPr>
              <a:defRPr sz="3413">
                <a:solidFill>
                  <a:schemeClr val="tx1">
                    <a:lumMod val="7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p:txBody>
      </p:sp>
      <p:sp>
        <p:nvSpPr>
          <p:cNvPr id="18" name="Slide Number Placeholder 12"/>
          <p:cNvSpPr>
            <a:spLocks noGrp="1"/>
          </p:cNvSpPr>
          <p:nvPr>
            <p:ph type="sldNum" sz="quarter" idx="4"/>
          </p:nvPr>
        </p:nvSpPr>
        <p:spPr>
          <a:xfrm>
            <a:off x="165309" y="170513"/>
            <a:ext cx="1073243"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
        <p:nvSpPr>
          <p:cNvPr id="9" name="Rettangolo arrotondato 8"/>
          <p:cNvSpPr/>
          <p:nvPr userDrawn="1"/>
        </p:nvSpPr>
        <p:spPr>
          <a:xfrm>
            <a:off x="9165096" y="8870844"/>
            <a:ext cx="3174753" cy="7803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fontAlgn="base">
              <a:spcBef>
                <a:spcPct val="0"/>
              </a:spcBef>
              <a:spcAft>
                <a:spcPct val="0"/>
              </a:spcAft>
            </a:pPr>
            <a:endParaRPr lang="it-IT" sz="3413" u="sng" kern="1200">
              <a:solidFill>
                <a:prstClr val="white"/>
              </a:solidFill>
            </a:endParaRPr>
          </a:p>
        </p:txBody>
      </p:sp>
    </p:spTree>
    <p:extLst>
      <p:ext uri="{BB962C8B-B14F-4D97-AF65-F5344CB8AC3E}">
        <p14:creationId xmlns:p14="http://schemas.microsoft.com/office/powerpoint/2010/main" val="676572078"/>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1 row + Text + Table">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016007"/>
          </a:xfrm>
          <a:prstGeom prst="rect">
            <a:avLst/>
          </a:prstGeom>
          <a:ln>
            <a:noFill/>
          </a:ln>
        </p:spPr>
        <p:txBody>
          <a:bodyPr/>
          <a:lstStyle>
            <a:lvl1pPr>
              <a:lnSpc>
                <a:spcPts val="5547"/>
              </a:lnSpc>
              <a:defRPr sz="512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1727178"/>
            <a:ext cx="11643361" cy="6908823"/>
          </a:xfrm>
        </p:spPr>
        <p:txBody>
          <a:bodyPr/>
          <a:lstStyle>
            <a:lvl1pPr>
              <a:spcAft>
                <a:spcPts val="853"/>
              </a:spcAft>
              <a:buFontTx/>
              <a:buNone/>
              <a:defRPr sz="3982" b="0">
                <a:solidFill>
                  <a:schemeClr val="tx1">
                    <a:lumMod val="75000"/>
                  </a:schemeClr>
                </a:solidFill>
              </a:defRPr>
            </a:lvl1pPr>
            <a:lvl2pPr indent="-358394">
              <a:lnSpc>
                <a:spcPct val="100000"/>
              </a:lnSpc>
              <a:buClr>
                <a:schemeClr val="accent4">
                  <a:lumMod val="60000"/>
                  <a:lumOff val="40000"/>
                </a:schemeClr>
              </a:buClr>
              <a:buSzPct val="65000"/>
              <a:buFont typeface="Calibri" pitchFamily="34" charset="0"/>
              <a:buChar char="→"/>
              <a:defRPr lang="it-IT" sz="3413" b="0" kern="100" cap="none" spc="0" baseline="0" dirty="0" smtClean="0">
                <a:ln>
                  <a:noFill/>
                </a:ln>
                <a:solidFill>
                  <a:schemeClr val="tx1">
                    <a:lumMod val="75000"/>
                  </a:schemeClr>
                </a:solidFill>
                <a:effectLst/>
                <a:latin typeface="+mn-lt"/>
                <a:ea typeface="+mn-ea"/>
                <a:cs typeface="+mn-cs"/>
              </a:defRPr>
            </a:lvl2pPr>
            <a:lvl3pPr marL="1535976" indent="-307195">
              <a:lnSpc>
                <a:spcPct val="100000"/>
              </a:lnSpc>
              <a:buClr>
                <a:schemeClr val="accent4">
                  <a:lumMod val="60000"/>
                  <a:lumOff val="40000"/>
                </a:schemeClr>
              </a:buClr>
              <a:buSzPct val="90000"/>
              <a:buFont typeface="Calibri" pitchFamily="34" charset="0"/>
              <a:buChar char="─"/>
              <a:defRPr sz="2844" i="0">
                <a:solidFill>
                  <a:schemeClr val="tx1">
                    <a:lumMod val="75000"/>
                  </a:schemeClr>
                </a:solidFill>
              </a:defRPr>
            </a:lvl3pPr>
            <a:lvl4pPr marL="2043258" indent="-322858">
              <a:lnSpc>
                <a:spcPts val="2560"/>
              </a:lnSpc>
              <a:buClr>
                <a:schemeClr val="accent4">
                  <a:lumMod val="60000"/>
                  <a:lumOff val="40000"/>
                </a:schemeClr>
              </a:buClr>
              <a:buFontTx/>
              <a:buBlip>
                <a:blip r:embed="rId2"/>
              </a:buBlip>
              <a:defRPr sz="2560">
                <a:solidFill>
                  <a:schemeClr val="tx1">
                    <a:lumMod val="75000"/>
                  </a:schemeClr>
                </a:solidFill>
              </a:defRPr>
            </a:lvl4pPr>
            <a:lvl5pPr>
              <a:defRPr sz="3413">
                <a:solidFill>
                  <a:schemeClr val="tx1">
                    <a:lumMod val="75000"/>
                  </a:schemeClr>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8" name="Slide Number Placeholder 12"/>
          <p:cNvSpPr>
            <a:spLocks noGrp="1"/>
          </p:cNvSpPr>
          <p:nvPr>
            <p:ph type="sldNum" sz="quarter" idx="4"/>
          </p:nvPr>
        </p:nvSpPr>
        <p:spPr>
          <a:xfrm>
            <a:off x="165310" y="170513"/>
            <a:ext cx="1155813"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pic>
        <p:nvPicPr>
          <p:cNvPr id="19" name="ContosoLogo.jpg"/>
          <p:cNvPicPr>
            <a:picLocks noChangeAspect="1"/>
          </p:cNvPicPr>
          <p:nvPr/>
        </p:nvPicPr>
        <p:blipFill>
          <a:blip r:embed="rId3" cstate="print"/>
          <a:stretch>
            <a:fillRect/>
          </a:stretch>
        </p:blipFill>
        <p:spPr>
          <a:xfrm>
            <a:off x="9464668" y="9073079"/>
            <a:ext cx="2554610" cy="440017"/>
          </a:xfrm>
          <a:prstGeom prst="rect">
            <a:avLst/>
          </a:prstGeom>
          <a:noFill/>
          <a:ln>
            <a:noFill/>
          </a:ln>
        </p:spPr>
      </p:pic>
      <p:sp>
        <p:nvSpPr>
          <p:cNvPr id="20"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graphicFrame>
        <p:nvGraphicFramePr>
          <p:cNvPr id="9" name="Tabella 8"/>
          <p:cNvGraphicFramePr>
            <a:graphicFrameLocks noGrp="1"/>
          </p:cNvGraphicFramePr>
          <p:nvPr/>
        </p:nvGraphicFramePr>
        <p:xfrm>
          <a:off x="1523965" y="4775199"/>
          <a:ext cx="8669865" cy="1582251"/>
        </p:xfrm>
        <a:graphic>
          <a:graphicData uri="http://schemas.openxmlformats.org/drawingml/2006/table">
            <a:tbl>
              <a:tblPr firstRow="1" bandRow="1">
                <a:tableStyleId>{D27102A9-8310-4765-A935-A1911B00CA55}</a:tableStyleId>
              </a:tblPr>
              <a:tblGrid>
                <a:gridCol w="1733973">
                  <a:extLst>
                    <a:ext uri="{9D8B030D-6E8A-4147-A177-3AD203B41FA5}">
                      <a16:colId xmlns:a16="http://schemas.microsoft.com/office/drawing/2014/main" xmlns="" val="20000"/>
                    </a:ext>
                  </a:extLst>
                </a:gridCol>
                <a:gridCol w="1733973">
                  <a:extLst>
                    <a:ext uri="{9D8B030D-6E8A-4147-A177-3AD203B41FA5}">
                      <a16:colId xmlns:a16="http://schemas.microsoft.com/office/drawing/2014/main" xmlns="" val="20001"/>
                    </a:ext>
                  </a:extLst>
                </a:gridCol>
                <a:gridCol w="1733973">
                  <a:extLst>
                    <a:ext uri="{9D8B030D-6E8A-4147-A177-3AD203B41FA5}">
                      <a16:colId xmlns:a16="http://schemas.microsoft.com/office/drawing/2014/main" xmlns="" val="20002"/>
                    </a:ext>
                  </a:extLst>
                </a:gridCol>
                <a:gridCol w="1733973">
                  <a:extLst>
                    <a:ext uri="{9D8B030D-6E8A-4147-A177-3AD203B41FA5}">
                      <a16:colId xmlns:a16="http://schemas.microsoft.com/office/drawing/2014/main" xmlns="" val="20003"/>
                    </a:ext>
                  </a:extLst>
                </a:gridCol>
                <a:gridCol w="1733973">
                  <a:extLst>
                    <a:ext uri="{9D8B030D-6E8A-4147-A177-3AD203B41FA5}">
                      <a16:colId xmlns:a16="http://schemas.microsoft.com/office/drawing/2014/main" xmlns="" val="20004"/>
                    </a:ext>
                  </a:extLst>
                </a:gridCol>
              </a:tblGrid>
              <a:tr h="527417">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extLst>
                  <a:ext uri="{0D108BD9-81ED-4DB2-BD59-A6C34878D82A}">
                    <a16:rowId xmlns:a16="http://schemas.microsoft.com/office/drawing/2014/main" xmlns="" val="10000"/>
                  </a:ext>
                </a:extLst>
              </a:tr>
              <a:tr h="527417">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extLst>
                  <a:ext uri="{0D108BD9-81ED-4DB2-BD59-A6C34878D82A}">
                    <a16:rowId xmlns:a16="http://schemas.microsoft.com/office/drawing/2014/main" xmlns="" val="10001"/>
                  </a:ext>
                </a:extLst>
              </a:tr>
              <a:tr h="527417">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a:t>
                      </a:r>
                      <a:endParaRPr lang="it-IT" sz="2600" dirty="0">
                        <a:solidFill>
                          <a:schemeClr val="accent3">
                            <a:lumMod val="75000"/>
                          </a:schemeClr>
                        </a:solidFill>
                      </a:endParaRPr>
                    </a:p>
                  </a:txBody>
                  <a:tcPr marL="130048" marR="130048" marT="65024" marB="65024"/>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45948822"/>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1 row + Text + Table">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016007"/>
          </a:xfrm>
          <a:prstGeom prst="rect">
            <a:avLst/>
          </a:prstGeom>
          <a:ln>
            <a:noFill/>
          </a:ln>
        </p:spPr>
        <p:txBody>
          <a:bodyPr/>
          <a:lstStyle>
            <a:lvl1pPr>
              <a:lnSpc>
                <a:spcPts val="5547"/>
              </a:lnSpc>
              <a:defRPr sz="512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1727178"/>
            <a:ext cx="11643361" cy="6908823"/>
          </a:xfrm>
        </p:spPr>
        <p:txBody>
          <a:bodyPr/>
          <a:lstStyle>
            <a:lvl1pPr>
              <a:spcAft>
                <a:spcPts val="853"/>
              </a:spcAft>
              <a:buFontTx/>
              <a:buNone/>
              <a:defRPr sz="3982" b="0">
                <a:solidFill>
                  <a:schemeClr val="tx1">
                    <a:lumMod val="75000"/>
                  </a:schemeClr>
                </a:solidFill>
              </a:defRPr>
            </a:lvl1pPr>
            <a:lvl2pPr indent="-358394">
              <a:lnSpc>
                <a:spcPct val="100000"/>
              </a:lnSpc>
              <a:buClr>
                <a:schemeClr val="accent4">
                  <a:lumMod val="60000"/>
                  <a:lumOff val="40000"/>
                </a:schemeClr>
              </a:buClr>
              <a:buSzPct val="65000"/>
              <a:buFont typeface="Calibri" pitchFamily="34" charset="0"/>
              <a:buChar char="→"/>
              <a:defRPr lang="it-IT" sz="3413" b="0" kern="100" cap="none" spc="0" baseline="0" dirty="0" smtClean="0">
                <a:ln>
                  <a:noFill/>
                </a:ln>
                <a:solidFill>
                  <a:schemeClr val="tx1">
                    <a:lumMod val="75000"/>
                  </a:schemeClr>
                </a:solidFill>
                <a:effectLst/>
                <a:latin typeface="+mn-lt"/>
                <a:ea typeface="+mn-ea"/>
                <a:cs typeface="+mn-cs"/>
              </a:defRPr>
            </a:lvl2pPr>
            <a:lvl3pPr marL="1535976" indent="-307195">
              <a:lnSpc>
                <a:spcPct val="100000"/>
              </a:lnSpc>
              <a:buClr>
                <a:schemeClr val="accent4">
                  <a:lumMod val="60000"/>
                  <a:lumOff val="40000"/>
                </a:schemeClr>
              </a:buClr>
              <a:buSzPct val="90000"/>
              <a:buFont typeface="Calibri" pitchFamily="34" charset="0"/>
              <a:buChar char="─"/>
              <a:defRPr sz="2844" i="0">
                <a:solidFill>
                  <a:schemeClr val="tx1">
                    <a:lumMod val="75000"/>
                  </a:schemeClr>
                </a:solidFill>
              </a:defRPr>
            </a:lvl3pPr>
            <a:lvl4pPr marL="2043258" indent="-322858">
              <a:lnSpc>
                <a:spcPts val="2560"/>
              </a:lnSpc>
              <a:buClr>
                <a:schemeClr val="accent4">
                  <a:lumMod val="60000"/>
                  <a:lumOff val="40000"/>
                </a:schemeClr>
              </a:buClr>
              <a:buFontTx/>
              <a:buBlip>
                <a:blip r:embed="rId2"/>
              </a:buBlip>
              <a:defRPr sz="2560">
                <a:solidFill>
                  <a:schemeClr val="tx1">
                    <a:lumMod val="75000"/>
                  </a:schemeClr>
                </a:solidFill>
              </a:defRPr>
            </a:lvl4pPr>
            <a:lvl5pPr>
              <a:defRPr sz="3413">
                <a:solidFill>
                  <a:schemeClr val="tx1">
                    <a:lumMod val="7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8" name="Slide Number Placeholder 12"/>
          <p:cNvSpPr>
            <a:spLocks noGrp="1"/>
          </p:cNvSpPr>
          <p:nvPr>
            <p:ph type="sldNum" sz="quarter" idx="4"/>
          </p:nvPr>
        </p:nvSpPr>
        <p:spPr>
          <a:xfrm>
            <a:off x="165310" y="170513"/>
            <a:ext cx="1228062"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pic>
        <p:nvPicPr>
          <p:cNvPr id="19" name="ContosoLogo.jpg"/>
          <p:cNvPicPr>
            <a:picLocks noChangeAspect="1"/>
          </p:cNvPicPr>
          <p:nvPr/>
        </p:nvPicPr>
        <p:blipFill>
          <a:blip r:embed="rId3" cstate="print"/>
          <a:stretch>
            <a:fillRect/>
          </a:stretch>
        </p:blipFill>
        <p:spPr>
          <a:xfrm>
            <a:off x="9464668" y="9073079"/>
            <a:ext cx="2554610" cy="440017"/>
          </a:xfrm>
          <a:prstGeom prst="rect">
            <a:avLst/>
          </a:prstGeom>
          <a:noFill/>
          <a:ln>
            <a:noFill/>
          </a:ln>
        </p:spPr>
      </p:pic>
      <p:sp>
        <p:nvSpPr>
          <p:cNvPr id="20"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sp>
        <p:nvSpPr>
          <p:cNvPr id="9" name="Rettangolo arrotondato 8"/>
          <p:cNvSpPr/>
          <p:nvPr userDrawn="1"/>
        </p:nvSpPr>
        <p:spPr>
          <a:xfrm>
            <a:off x="9165096" y="8870844"/>
            <a:ext cx="3174753" cy="7803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fontAlgn="base">
              <a:spcBef>
                <a:spcPct val="0"/>
              </a:spcBef>
              <a:spcAft>
                <a:spcPct val="0"/>
              </a:spcAft>
            </a:pPr>
            <a:endParaRPr lang="it-IT" sz="3413" u="sng" kern="1200">
              <a:solidFill>
                <a:prstClr val="white"/>
              </a:solidFill>
            </a:endParaRPr>
          </a:p>
        </p:txBody>
      </p:sp>
    </p:spTree>
    <p:extLst>
      <p:ext uri="{BB962C8B-B14F-4D97-AF65-F5344CB8AC3E}">
        <p14:creationId xmlns:p14="http://schemas.microsoft.com/office/powerpoint/2010/main" val="3824677970"/>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6" name="Rectangle 6"/>
          <p:cNvSpPr>
            <a:spLocks noGrp="1"/>
          </p:cNvSpPr>
          <p:nvPr>
            <p:ph type="dt" sz="half" idx="10"/>
          </p:nvPr>
        </p:nvSpPr>
        <p:spPr/>
        <p:txBody>
          <a:bodyPr/>
          <a:lstStyle/>
          <a:p>
            <a:pPr algn="r"/>
            <a:endParaRPr lang="en-US">
              <a:solidFill>
                <a:srgbClr val="336699">
                  <a:tint val="65000"/>
                </a:srgbClr>
              </a:solidFill>
            </a:endParaRPr>
          </a:p>
        </p:txBody>
      </p:sp>
      <p:sp>
        <p:nvSpPr>
          <p:cNvPr id="5" name="Text Placeholder 16"/>
          <p:cNvSpPr>
            <a:spLocks noGrp="1"/>
          </p:cNvSpPr>
          <p:nvPr>
            <p:ph type="body" sz="quarter" idx="13"/>
          </p:nvPr>
        </p:nvSpPr>
        <p:spPr>
          <a:xfrm>
            <a:off x="650242" y="837598"/>
            <a:ext cx="11550025" cy="7798403"/>
          </a:xfrm>
        </p:spPr>
        <p:txBody>
          <a:bodyPr/>
          <a:lstStyle>
            <a:lvl1pPr>
              <a:defRPr sz="3982" b="0" u="dotted" strike="noStrike" normalizeH="0" baseline="0">
                <a:solidFill>
                  <a:schemeClr val="tx1">
                    <a:lumMod val="75000"/>
                  </a:schemeClr>
                </a:solidFill>
                <a:uFill>
                  <a:solidFill>
                    <a:schemeClr val="accent3">
                      <a:lumMod val="60000"/>
                      <a:lumOff val="40000"/>
                    </a:schemeClr>
                  </a:solidFill>
                </a:uFill>
              </a:defRPr>
            </a:lvl1pPr>
            <a:lvl2pPr>
              <a:lnSpc>
                <a:spcPts val="2987"/>
              </a:lnSpc>
              <a:buFontTx/>
              <a:buNone/>
              <a:defRPr lang="it-IT" sz="3413" b="0" kern="100" cap="none" spc="0" baseline="0" dirty="0" smtClean="0">
                <a:ln>
                  <a:noFill/>
                </a:ln>
                <a:solidFill>
                  <a:schemeClr val="tx1">
                    <a:lumMod val="75000"/>
                  </a:schemeClr>
                </a:solidFill>
                <a:effectLst/>
                <a:latin typeface="+mn-lt"/>
                <a:ea typeface="+mn-ea"/>
                <a:cs typeface="+mn-cs"/>
              </a:defRPr>
            </a:lvl2pPr>
            <a:lvl3pPr marL="1397543" indent="-322858">
              <a:lnSpc>
                <a:spcPts val="2560"/>
              </a:lnSpc>
              <a:defRPr sz="3129" i="0">
                <a:solidFill>
                  <a:schemeClr val="tx1">
                    <a:lumMod val="50000"/>
                  </a:schemeClr>
                </a:solidFill>
              </a:defRPr>
            </a:lvl3pPr>
            <a:lvl4pPr marL="2043258" indent="-322858">
              <a:lnSpc>
                <a:spcPts val="2560"/>
              </a:lnSpc>
              <a:defRPr sz="2844">
                <a:solidFill>
                  <a:schemeClr val="tx1">
                    <a:lumMod val="50000"/>
                  </a:schemeClr>
                </a:solidFill>
              </a:defRPr>
            </a:lvl4pPr>
            <a:lvl5pPr>
              <a:defRPr sz="3413">
                <a:solidFill>
                  <a:schemeClr val="tx1">
                    <a:lumMod val="75000"/>
                  </a:schemeClr>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3" name="Slide Number Placeholder 12"/>
          <p:cNvSpPr>
            <a:spLocks noGrp="1"/>
          </p:cNvSpPr>
          <p:nvPr>
            <p:ph type="sldNum" sz="quarter" idx="4"/>
          </p:nvPr>
        </p:nvSpPr>
        <p:spPr>
          <a:xfrm>
            <a:off x="165309" y="170513"/>
            <a:ext cx="1021636"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672156450"/>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11" name="Rectangle 11"/>
          <p:cNvSpPr>
            <a:spLocks noGrp="1"/>
          </p:cNvSpPr>
          <p:nvPr>
            <p:ph sz="quarter" idx="15"/>
          </p:nvPr>
        </p:nvSpPr>
        <p:spPr>
          <a:xfrm>
            <a:off x="609559" y="1422376"/>
            <a:ext cx="11582481"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Rectangle 9"/>
          <p:cNvSpPr>
            <a:spLocks noGrp="1"/>
          </p:cNvSpPr>
          <p:nvPr>
            <p:ph type="dt" sz="half" idx="16"/>
          </p:nvPr>
        </p:nvSpPr>
        <p:spPr/>
        <p:txBody>
          <a:bodyPr/>
          <a:lstStyle/>
          <a:p>
            <a:pPr algn="r"/>
            <a:endParaRPr lang="en-US">
              <a:solidFill>
                <a:srgbClr val="336699">
                  <a:tint val="65000"/>
                </a:srgbClr>
              </a:solidFill>
            </a:endParaRPr>
          </a:p>
        </p:txBody>
      </p:sp>
      <p:sp>
        <p:nvSpPr>
          <p:cNvPr id="7" name="Rectangle 8"/>
          <p:cNvSpPr>
            <a:spLocks noGrp="1"/>
          </p:cNvSpPr>
          <p:nvPr>
            <p:ph type="body" sz="quarter" idx="13" hasCustomPrompt="1"/>
          </p:nvPr>
        </p:nvSpPr>
        <p:spPr>
          <a:xfrm flipH="1">
            <a:off x="609559" y="894054"/>
            <a:ext cx="11582481"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8" name="Slide Number Placeholder 12"/>
          <p:cNvSpPr>
            <a:spLocks noGrp="1"/>
          </p:cNvSpPr>
          <p:nvPr>
            <p:ph type="sldNum" sz="quarter" idx="12"/>
          </p:nvPr>
        </p:nvSpPr>
        <p:spPr>
          <a:xfrm>
            <a:off x="650234" y="8943242"/>
            <a:ext cx="672280" cy="433493"/>
          </a:xfrm>
          <a:prstGeom prst="rect">
            <a:avLst/>
          </a:prstGeom>
        </p:spPr>
        <p:txBody>
          <a:bodyPr anchor="b"/>
          <a:lstStyle>
            <a:lvl1pPr algn="l">
              <a:defRPr sz="2560" b="1" cap="none" spc="0">
                <a:ln w="3175">
                  <a:solidFill>
                    <a:schemeClr val="accent2">
                      <a:satMod val="140000"/>
                    </a:schemeClr>
                  </a:solidFill>
                  <a:prstDash val="solid"/>
                  <a:miter lim="800000"/>
                </a:ln>
                <a:noFill/>
                <a:effectLst/>
              </a:defRPr>
            </a:lvl1pPr>
            <a:extLst/>
          </a:lstStyle>
          <a:p>
            <a:fld id="{256D3EEF-DE4E-429D-8EC4-DDC531AFF587}" type="slidenum">
              <a:rPr lang="en-US" smtClean="0">
                <a:ln w="3175">
                  <a:solidFill>
                    <a:srgbClr val="6684A2">
                      <a:satMod val="140000"/>
                    </a:srgbClr>
                  </a:solidFill>
                  <a:prstDash val="solid"/>
                  <a:miter lim="800000"/>
                </a:ln>
              </a:rPr>
              <a:pPr/>
              <a:t>‹#›</a:t>
            </a:fld>
            <a:endParaRPr lang="en-US" dirty="0">
              <a:ln w="3175">
                <a:solidFill>
                  <a:srgbClr val="6684A2">
                    <a:satMod val="140000"/>
                  </a:srgbClr>
                </a:solidFill>
                <a:prstDash val="solid"/>
                <a:miter lim="800000"/>
              </a:ln>
            </a:endParaRPr>
          </a:p>
        </p:txBody>
      </p:sp>
      <p:sp>
        <p:nvSpPr>
          <p:cNvPr id="13" name="Rectangle 9"/>
          <p:cNvSpPr>
            <a:spLocks noGrp="1"/>
          </p:cNvSpPr>
          <p:nvPr>
            <p:ph type="ftr" sz="quarter" idx="17"/>
          </p:nvPr>
        </p:nvSpPr>
        <p:spPr>
          <a:xfrm>
            <a:off x="1399662" y="8940829"/>
            <a:ext cx="7912176" cy="433493"/>
          </a:xfrm>
          <a:prstGeom prst="rect">
            <a:avLst/>
          </a:prstGeom>
        </p:spPr>
        <p:txBody>
          <a:bodyPr/>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spTree>
    <p:extLst>
      <p:ext uri="{BB962C8B-B14F-4D97-AF65-F5344CB8AC3E}">
        <p14:creationId xmlns:p14="http://schemas.microsoft.com/office/powerpoint/2010/main" val="2007070141"/>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3" name="Rectangle 13"/>
          <p:cNvSpPr>
            <a:spLocks noGrp="1"/>
          </p:cNvSpPr>
          <p:nvPr>
            <p:ph type="dt" sz="half" idx="18"/>
          </p:nvPr>
        </p:nvSpPr>
        <p:spPr/>
        <p:txBody>
          <a:bodyPr/>
          <a:lstStyle/>
          <a:p>
            <a:pPr algn="r"/>
            <a:endParaRPr lang="en-US">
              <a:solidFill>
                <a:srgbClr val="336699">
                  <a:tint val="65000"/>
                </a:srgbClr>
              </a:solidFill>
            </a:endParaRPr>
          </a:p>
        </p:txBody>
      </p:sp>
      <p:sp>
        <p:nvSpPr>
          <p:cNvPr id="11" name="Rectangle 11"/>
          <p:cNvSpPr>
            <a:spLocks noGrp="1"/>
          </p:cNvSpPr>
          <p:nvPr>
            <p:ph sz="quarter" idx="15"/>
          </p:nvPr>
        </p:nvSpPr>
        <p:spPr>
          <a:xfrm>
            <a:off x="669487" y="1435864"/>
            <a:ext cx="5594732"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8" name="Rectangle 11"/>
          <p:cNvSpPr>
            <a:spLocks noGrp="1"/>
          </p:cNvSpPr>
          <p:nvPr>
            <p:ph sz="quarter" idx="22"/>
          </p:nvPr>
        </p:nvSpPr>
        <p:spPr>
          <a:xfrm>
            <a:off x="6509093" y="1435864"/>
            <a:ext cx="5682947"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Rectangle 8"/>
          <p:cNvSpPr>
            <a:spLocks noGrp="1"/>
          </p:cNvSpPr>
          <p:nvPr>
            <p:ph type="body" sz="quarter" idx="13" hasCustomPrompt="1"/>
          </p:nvPr>
        </p:nvSpPr>
        <p:spPr>
          <a:xfrm flipH="1">
            <a:off x="669487" y="914372"/>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4" name="Rectangle 8"/>
          <p:cNvSpPr>
            <a:spLocks noGrp="1"/>
          </p:cNvSpPr>
          <p:nvPr>
            <p:ph type="body" sz="quarter" idx="23" hasCustomPrompt="1"/>
          </p:nvPr>
        </p:nvSpPr>
        <p:spPr>
          <a:xfrm flipH="1">
            <a:off x="6502400" y="914372"/>
            <a:ext cx="5689640"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9"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pic>
        <p:nvPicPr>
          <p:cNvPr id="20" name="ContosoLogo.jpg"/>
          <p:cNvPicPr>
            <a:picLocks noChangeAspect="1"/>
          </p:cNvPicPr>
          <p:nvPr/>
        </p:nvPicPr>
        <p:blipFill>
          <a:blip r:embed="rId2" cstate="print"/>
          <a:stretch>
            <a:fillRect/>
          </a:stretch>
        </p:blipFill>
        <p:spPr>
          <a:xfrm>
            <a:off x="9464668" y="9073079"/>
            <a:ext cx="2554610" cy="440017"/>
          </a:xfrm>
          <a:prstGeom prst="rect">
            <a:avLst/>
          </a:prstGeom>
          <a:noFill/>
          <a:ln>
            <a:noFill/>
          </a:ln>
        </p:spPr>
      </p:pic>
      <p:sp>
        <p:nvSpPr>
          <p:cNvPr id="22"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pic>
        <p:nvPicPr>
          <p:cNvPr id="10" name="ContosoLogo.jpg"/>
          <p:cNvPicPr>
            <a:picLocks noChangeAspect="1"/>
          </p:cNvPicPr>
          <p:nvPr userDrawn="1"/>
        </p:nvPicPr>
        <p:blipFill>
          <a:blip r:embed="rId2" cstate="print"/>
          <a:stretch>
            <a:fillRect/>
          </a:stretch>
        </p:blipFill>
        <p:spPr>
          <a:xfrm>
            <a:off x="9464668" y="9073079"/>
            <a:ext cx="2554610" cy="440017"/>
          </a:xfrm>
          <a:prstGeom prst="rect">
            <a:avLst/>
          </a:prstGeom>
          <a:noFill/>
          <a:ln>
            <a:noFill/>
          </a:ln>
        </p:spPr>
      </p:pic>
    </p:spTree>
    <p:extLst>
      <p:ext uri="{BB962C8B-B14F-4D97-AF65-F5344CB8AC3E}">
        <p14:creationId xmlns:p14="http://schemas.microsoft.com/office/powerpoint/2010/main" val="841491635"/>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13" name="Rectangle 13"/>
          <p:cNvSpPr>
            <a:spLocks noGrp="1"/>
          </p:cNvSpPr>
          <p:nvPr>
            <p:ph type="dt" sz="half" idx="20"/>
          </p:nvPr>
        </p:nvSpPr>
        <p:spPr>
          <a:xfrm>
            <a:off x="10146412" y="386051"/>
            <a:ext cx="1950720" cy="325120"/>
          </a:xfrm>
        </p:spPr>
        <p:txBody>
          <a:bodyPr/>
          <a:lstStyle/>
          <a:p>
            <a:pPr algn="r"/>
            <a:endParaRPr lang="en-US">
              <a:solidFill>
                <a:srgbClr val="336699">
                  <a:tint val="65000"/>
                </a:srgbClr>
              </a:solidFill>
            </a:endParaRPr>
          </a:p>
        </p:txBody>
      </p:sp>
      <p:sp>
        <p:nvSpPr>
          <p:cNvPr id="14" name="Rectangle 11"/>
          <p:cNvSpPr>
            <a:spLocks noGrp="1"/>
          </p:cNvSpPr>
          <p:nvPr>
            <p:ph sz="quarter" idx="15"/>
          </p:nvPr>
        </p:nvSpPr>
        <p:spPr>
          <a:xfrm>
            <a:off x="647444" y="1435864"/>
            <a:ext cx="5594732" cy="3339335"/>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p:txBody>
      </p:sp>
      <p:sp>
        <p:nvSpPr>
          <p:cNvPr id="23" name="Rectangle 11"/>
          <p:cNvSpPr>
            <a:spLocks noGrp="1"/>
          </p:cNvSpPr>
          <p:nvPr>
            <p:ph sz="quarter" idx="24"/>
          </p:nvPr>
        </p:nvSpPr>
        <p:spPr>
          <a:xfrm>
            <a:off x="6509093" y="1435864"/>
            <a:ext cx="5594732"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5" name="Rectangle 11"/>
          <p:cNvSpPr>
            <a:spLocks noGrp="1"/>
          </p:cNvSpPr>
          <p:nvPr>
            <p:ph sz="quarter" idx="26"/>
          </p:nvPr>
        </p:nvSpPr>
        <p:spPr>
          <a:xfrm>
            <a:off x="647444"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1" name="Rectangle 8"/>
          <p:cNvSpPr>
            <a:spLocks noGrp="1"/>
          </p:cNvSpPr>
          <p:nvPr>
            <p:ph type="body" sz="quarter" idx="13" hasCustomPrompt="1"/>
          </p:nvPr>
        </p:nvSpPr>
        <p:spPr>
          <a:xfrm flipH="1">
            <a:off x="647444" y="914372"/>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5" name="Rectangle 8"/>
          <p:cNvSpPr>
            <a:spLocks noGrp="1"/>
          </p:cNvSpPr>
          <p:nvPr>
            <p:ph type="body" sz="quarter" idx="23" hasCustomPrompt="1"/>
          </p:nvPr>
        </p:nvSpPr>
        <p:spPr>
          <a:xfrm flipH="1">
            <a:off x="6502400" y="914372"/>
            <a:ext cx="5689640"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7" name="Rectangle 8"/>
          <p:cNvSpPr>
            <a:spLocks noGrp="1"/>
          </p:cNvSpPr>
          <p:nvPr>
            <p:ph type="body" sz="quarter" idx="27" hasCustomPrompt="1"/>
          </p:nvPr>
        </p:nvSpPr>
        <p:spPr>
          <a:xfrm flipH="1">
            <a:off x="647444" y="489621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20"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pic>
        <p:nvPicPr>
          <p:cNvPr id="21" name="ContosoLogo.jpg"/>
          <p:cNvPicPr>
            <a:picLocks noChangeAspect="1"/>
          </p:cNvPicPr>
          <p:nvPr/>
        </p:nvPicPr>
        <p:blipFill>
          <a:blip r:embed="rId2" cstate="print"/>
          <a:stretch>
            <a:fillRect/>
          </a:stretch>
        </p:blipFill>
        <p:spPr>
          <a:xfrm>
            <a:off x="9464668" y="9073079"/>
            <a:ext cx="2554610" cy="440017"/>
          </a:xfrm>
          <a:prstGeom prst="rect">
            <a:avLst/>
          </a:prstGeom>
          <a:noFill/>
          <a:ln>
            <a:noFill/>
          </a:ln>
        </p:spPr>
      </p:pic>
      <p:pic>
        <p:nvPicPr>
          <p:cNvPr id="12" name="ContosoLogo.jpg"/>
          <p:cNvPicPr>
            <a:picLocks noChangeAspect="1"/>
          </p:cNvPicPr>
          <p:nvPr userDrawn="1"/>
        </p:nvPicPr>
        <p:blipFill>
          <a:blip r:embed="rId2" cstate="print"/>
          <a:stretch>
            <a:fillRect/>
          </a:stretch>
        </p:blipFill>
        <p:spPr>
          <a:xfrm>
            <a:off x="9464668" y="9073079"/>
            <a:ext cx="2554610" cy="440017"/>
          </a:xfrm>
          <a:prstGeom prst="rect">
            <a:avLst/>
          </a:prstGeom>
          <a:noFill/>
          <a:ln>
            <a:noFill/>
          </a:ln>
        </p:spPr>
      </p:pic>
      <p:sp>
        <p:nvSpPr>
          <p:cNvPr id="16" name="Rettangolo arrotondato 15"/>
          <p:cNvSpPr/>
          <p:nvPr userDrawn="1"/>
        </p:nvSpPr>
        <p:spPr>
          <a:xfrm>
            <a:off x="9165096" y="8870844"/>
            <a:ext cx="3174753" cy="7803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fontAlgn="base">
              <a:spcBef>
                <a:spcPct val="0"/>
              </a:spcBef>
              <a:spcAft>
                <a:spcPct val="0"/>
              </a:spcAft>
            </a:pPr>
            <a:endParaRPr lang="it-IT" sz="3413" u="sng" kern="1200">
              <a:solidFill>
                <a:prstClr val="white"/>
              </a:solidFill>
            </a:endParaRPr>
          </a:p>
        </p:txBody>
      </p:sp>
    </p:spTree>
    <p:extLst>
      <p:ext uri="{BB962C8B-B14F-4D97-AF65-F5344CB8AC3E}">
        <p14:creationId xmlns:p14="http://schemas.microsoft.com/office/powerpoint/2010/main" val="1484714655"/>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1" name="Rectangle 21"/>
          <p:cNvSpPr>
            <a:spLocks noGrp="1"/>
          </p:cNvSpPr>
          <p:nvPr>
            <p:ph type="dt" sz="half" idx="20"/>
          </p:nvPr>
        </p:nvSpPr>
        <p:spPr>
          <a:xfrm>
            <a:off x="10160026" y="386051"/>
            <a:ext cx="1950720" cy="325120"/>
          </a:xfrm>
        </p:spPr>
        <p:txBody>
          <a:bodyPr/>
          <a:lstStyle/>
          <a:p>
            <a:pPr algn="r"/>
            <a:endParaRPr lang="en-US">
              <a:solidFill>
                <a:srgbClr val="336699">
                  <a:tint val="65000"/>
                </a:srgbClr>
              </a:solidFill>
            </a:endParaRPr>
          </a:p>
        </p:txBody>
      </p:sp>
      <p:sp>
        <p:nvSpPr>
          <p:cNvPr id="15" name="Rectangle 11"/>
          <p:cNvSpPr>
            <a:spLocks noGrp="1"/>
          </p:cNvSpPr>
          <p:nvPr>
            <p:ph sz="quarter" idx="15"/>
          </p:nvPr>
        </p:nvSpPr>
        <p:spPr>
          <a:xfrm>
            <a:off x="6495707" y="1435864"/>
            <a:ext cx="5594732" cy="3339335"/>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p:txBody>
      </p:sp>
      <p:sp>
        <p:nvSpPr>
          <p:cNvPr id="24" name="Rectangle 11"/>
          <p:cNvSpPr>
            <a:spLocks noGrp="1"/>
          </p:cNvSpPr>
          <p:nvPr>
            <p:ph sz="quarter" idx="24"/>
          </p:nvPr>
        </p:nvSpPr>
        <p:spPr>
          <a:xfrm>
            <a:off x="662794" y="1435864"/>
            <a:ext cx="5594732"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7" name="Rectangle 11"/>
          <p:cNvSpPr>
            <a:spLocks noGrp="1"/>
          </p:cNvSpPr>
          <p:nvPr>
            <p:ph sz="quarter" idx="26"/>
          </p:nvPr>
        </p:nvSpPr>
        <p:spPr>
          <a:xfrm>
            <a:off x="6495707"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1" name="Rectangle 8"/>
          <p:cNvSpPr>
            <a:spLocks noGrp="1"/>
          </p:cNvSpPr>
          <p:nvPr>
            <p:ph type="body" sz="quarter" idx="13" hasCustomPrompt="1"/>
          </p:nvPr>
        </p:nvSpPr>
        <p:spPr>
          <a:xfrm flipH="1">
            <a:off x="669487" y="914372"/>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3" name="Rectangle 8"/>
          <p:cNvSpPr>
            <a:spLocks noGrp="1"/>
          </p:cNvSpPr>
          <p:nvPr>
            <p:ph type="body" sz="quarter" idx="23" hasCustomPrompt="1"/>
          </p:nvPr>
        </p:nvSpPr>
        <p:spPr>
          <a:xfrm flipH="1">
            <a:off x="6502400" y="914372"/>
            <a:ext cx="5689640"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4" name="Rectangle 8"/>
          <p:cNvSpPr>
            <a:spLocks noGrp="1"/>
          </p:cNvSpPr>
          <p:nvPr>
            <p:ph type="body" sz="quarter" idx="27" hasCustomPrompt="1"/>
          </p:nvPr>
        </p:nvSpPr>
        <p:spPr>
          <a:xfrm flipH="1">
            <a:off x="6502400" y="489621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8"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pic>
        <p:nvPicPr>
          <p:cNvPr id="19" name="ContosoLogo.jpg"/>
          <p:cNvPicPr>
            <a:picLocks noChangeAspect="1"/>
          </p:cNvPicPr>
          <p:nvPr/>
        </p:nvPicPr>
        <p:blipFill>
          <a:blip r:embed="rId2" cstate="print"/>
          <a:stretch>
            <a:fillRect/>
          </a:stretch>
        </p:blipFill>
        <p:spPr>
          <a:xfrm>
            <a:off x="9464668" y="9073079"/>
            <a:ext cx="2554610" cy="440017"/>
          </a:xfrm>
          <a:prstGeom prst="rect">
            <a:avLst/>
          </a:prstGeom>
          <a:noFill/>
          <a:ln>
            <a:noFill/>
          </a:ln>
        </p:spPr>
      </p:pic>
      <p:sp>
        <p:nvSpPr>
          <p:cNvPr id="25"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pic>
        <p:nvPicPr>
          <p:cNvPr id="12" name="ContosoLogo.jpg"/>
          <p:cNvPicPr>
            <a:picLocks noChangeAspect="1"/>
          </p:cNvPicPr>
          <p:nvPr userDrawn="1"/>
        </p:nvPicPr>
        <p:blipFill>
          <a:blip r:embed="rId2" cstate="print"/>
          <a:stretch>
            <a:fillRect/>
          </a:stretch>
        </p:blipFill>
        <p:spPr>
          <a:xfrm>
            <a:off x="9464668" y="9073079"/>
            <a:ext cx="2554610" cy="440017"/>
          </a:xfrm>
          <a:prstGeom prst="rect">
            <a:avLst/>
          </a:prstGeom>
          <a:noFill/>
          <a:ln>
            <a:noFill/>
          </a:ln>
        </p:spPr>
      </p:pic>
    </p:spTree>
    <p:extLst>
      <p:ext uri="{BB962C8B-B14F-4D97-AF65-F5344CB8AC3E}">
        <p14:creationId xmlns:p14="http://schemas.microsoft.com/office/powerpoint/2010/main" val="3106990643"/>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694326" y="1523976"/>
            <a:ext cx="11396114" cy="3251223"/>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p:txBody>
      </p:sp>
      <p:sp>
        <p:nvSpPr>
          <p:cNvPr id="24" name="Rectangle 11"/>
          <p:cNvSpPr>
            <a:spLocks noGrp="1"/>
          </p:cNvSpPr>
          <p:nvPr>
            <p:ph sz="quarter" idx="26"/>
          </p:nvPr>
        </p:nvSpPr>
        <p:spPr>
          <a:xfrm>
            <a:off x="6495707"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25" name="Rectangle 21"/>
          <p:cNvSpPr>
            <a:spLocks noGrp="1"/>
          </p:cNvSpPr>
          <p:nvPr>
            <p:ph type="dt" sz="half" idx="20"/>
          </p:nvPr>
        </p:nvSpPr>
        <p:spPr>
          <a:xfrm>
            <a:off x="10160026" y="386051"/>
            <a:ext cx="1950720" cy="325120"/>
          </a:xfrm>
        </p:spPr>
        <p:txBody>
          <a:bodyPr/>
          <a:lstStyle/>
          <a:p>
            <a:pPr algn="r"/>
            <a:endParaRPr lang="en-US">
              <a:solidFill>
                <a:srgbClr val="336699">
                  <a:tint val="65000"/>
                </a:srgbClr>
              </a:solidFill>
            </a:endParaRPr>
          </a:p>
        </p:txBody>
      </p:sp>
      <p:sp>
        <p:nvSpPr>
          <p:cNvPr id="27" name="Rectangle 11"/>
          <p:cNvSpPr>
            <a:spLocks noGrp="1"/>
          </p:cNvSpPr>
          <p:nvPr>
            <p:ph sz="quarter" idx="28"/>
          </p:nvPr>
        </p:nvSpPr>
        <p:spPr>
          <a:xfrm>
            <a:off x="669487"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1" name="Rectangle 8"/>
          <p:cNvSpPr>
            <a:spLocks noGrp="1"/>
          </p:cNvSpPr>
          <p:nvPr>
            <p:ph type="body" sz="quarter" idx="13" hasCustomPrompt="1"/>
          </p:nvPr>
        </p:nvSpPr>
        <p:spPr>
          <a:xfrm flipH="1">
            <a:off x="694326" y="914372"/>
            <a:ext cx="11396114"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3" name="Rectangle 8"/>
          <p:cNvSpPr>
            <a:spLocks noGrp="1"/>
          </p:cNvSpPr>
          <p:nvPr>
            <p:ph type="body" sz="quarter" idx="29" hasCustomPrompt="1"/>
          </p:nvPr>
        </p:nvSpPr>
        <p:spPr>
          <a:xfrm flipH="1">
            <a:off x="6502400" y="487680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5" name="Rectangle 8"/>
          <p:cNvSpPr>
            <a:spLocks noGrp="1"/>
          </p:cNvSpPr>
          <p:nvPr>
            <p:ph type="body" sz="quarter" idx="27" hasCustomPrompt="1"/>
          </p:nvPr>
        </p:nvSpPr>
        <p:spPr>
          <a:xfrm flipH="1">
            <a:off x="669487" y="489621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8"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pic>
        <p:nvPicPr>
          <p:cNvPr id="19" name="ContosoLogo.jpg"/>
          <p:cNvPicPr>
            <a:picLocks noChangeAspect="1"/>
          </p:cNvPicPr>
          <p:nvPr/>
        </p:nvPicPr>
        <p:blipFill>
          <a:blip r:embed="rId2" cstate="print"/>
          <a:stretch>
            <a:fillRect/>
          </a:stretch>
        </p:blipFill>
        <p:spPr>
          <a:xfrm>
            <a:off x="9464668" y="9073079"/>
            <a:ext cx="2554610" cy="440017"/>
          </a:xfrm>
          <a:prstGeom prst="rect">
            <a:avLst/>
          </a:prstGeom>
          <a:noFill/>
          <a:ln>
            <a:noFill/>
          </a:ln>
        </p:spPr>
      </p:pic>
    </p:spTree>
    <p:extLst>
      <p:ext uri="{BB962C8B-B14F-4D97-AF65-F5344CB8AC3E}">
        <p14:creationId xmlns:p14="http://schemas.microsoft.com/office/powerpoint/2010/main" val="1230744408"/>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Titolo Testo</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5" name="Rectangle 11"/>
          <p:cNvSpPr>
            <a:spLocks noGrp="1"/>
          </p:cNvSpPr>
          <p:nvPr>
            <p:ph sz="quarter" idx="26"/>
          </p:nvPr>
        </p:nvSpPr>
        <p:spPr>
          <a:xfrm>
            <a:off x="6495707"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22" name="Rectangle 21"/>
          <p:cNvSpPr>
            <a:spLocks noGrp="1"/>
          </p:cNvSpPr>
          <p:nvPr>
            <p:ph type="dt" sz="half" idx="20"/>
          </p:nvPr>
        </p:nvSpPr>
        <p:spPr>
          <a:xfrm>
            <a:off x="10160026" y="386051"/>
            <a:ext cx="1950720" cy="325120"/>
          </a:xfrm>
        </p:spPr>
        <p:txBody>
          <a:bodyPr/>
          <a:lstStyle/>
          <a:p>
            <a:pPr algn="r"/>
            <a:endParaRPr lang="en-US">
              <a:solidFill>
                <a:srgbClr val="336699">
                  <a:tint val="65000"/>
                </a:srgbClr>
              </a:solidFill>
            </a:endParaRPr>
          </a:p>
        </p:txBody>
      </p:sp>
      <p:sp>
        <p:nvSpPr>
          <p:cNvPr id="30" name="Rectangle 11"/>
          <p:cNvSpPr>
            <a:spLocks noGrp="1"/>
          </p:cNvSpPr>
          <p:nvPr>
            <p:ph sz="quarter" idx="28"/>
          </p:nvPr>
        </p:nvSpPr>
        <p:spPr>
          <a:xfrm>
            <a:off x="680511"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32" name="Rectangle 11"/>
          <p:cNvSpPr>
            <a:spLocks noGrp="1"/>
          </p:cNvSpPr>
          <p:nvPr>
            <p:ph sz="quarter" idx="30"/>
          </p:nvPr>
        </p:nvSpPr>
        <p:spPr>
          <a:xfrm>
            <a:off x="6495707" y="1449352"/>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34" name="Rectangle 11"/>
          <p:cNvSpPr>
            <a:spLocks noGrp="1"/>
          </p:cNvSpPr>
          <p:nvPr>
            <p:ph sz="quarter" idx="32"/>
          </p:nvPr>
        </p:nvSpPr>
        <p:spPr>
          <a:xfrm>
            <a:off x="680511" y="1449352"/>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3" name="Rectangle 8"/>
          <p:cNvSpPr>
            <a:spLocks noGrp="1"/>
          </p:cNvSpPr>
          <p:nvPr>
            <p:ph type="body" sz="quarter" idx="13" hasCustomPrompt="1"/>
          </p:nvPr>
        </p:nvSpPr>
        <p:spPr>
          <a:xfrm flipH="1">
            <a:off x="680511" y="914372"/>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6" name="Rectangle 8"/>
          <p:cNvSpPr>
            <a:spLocks noGrp="1"/>
          </p:cNvSpPr>
          <p:nvPr>
            <p:ph type="body" sz="quarter" idx="33" hasCustomPrompt="1"/>
          </p:nvPr>
        </p:nvSpPr>
        <p:spPr>
          <a:xfrm flipH="1">
            <a:off x="6502400" y="914372"/>
            <a:ext cx="5689640"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7" name="Rectangle 8"/>
          <p:cNvSpPr>
            <a:spLocks noGrp="1"/>
          </p:cNvSpPr>
          <p:nvPr>
            <p:ph type="body" sz="quarter" idx="27" hasCustomPrompt="1"/>
          </p:nvPr>
        </p:nvSpPr>
        <p:spPr>
          <a:xfrm flipH="1">
            <a:off x="680511" y="487680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8" name="Rectangle 8"/>
          <p:cNvSpPr>
            <a:spLocks noGrp="1"/>
          </p:cNvSpPr>
          <p:nvPr>
            <p:ph type="body" sz="quarter" idx="34" hasCustomPrompt="1"/>
          </p:nvPr>
        </p:nvSpPr>
        <p:spPr>
          <a:xfrm flipH="1">
            <a:off x="6502400" y="487680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21"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pic>
        <p:nvPicPr>
          <p:cNvPr id="23" name="ContosoLogo.jpg"/>
          <p:cNvPicPr>
            <a:picLocks noChangeAspect="1"/>
          </p:cNvPicPr>
          <p:nvPr/>
        </p:nvPicPr>
        <p:blipFill>
          <a:blip r:embed="rId2" cstate="print"/>
          <a:stretch>
            <a:fillRect/>
          </a:stretch>
        </p:blipFill>
        <p:spPr>
          <a:xfrm>
            <a:off x="9464668" y="9073079"/>
            <a:ext cx="2554610" cy="440017"/>
          </a:xfrm>
          <a:prstGeom prst="rect">
            <a:avLst/>
          </a:prstGeom>
          <a:noFill/>
          <a:ln>
            <a:noFill/>
          </a:ln>
        </p:spPr>
      </p:pic>
    </p:spTree>
    <p:extLst>
      <p:ext uri="{BB962C8B-B14F-4D97-AF65-F5344CB8AC3E}">
        <p14:creationId xmlns:p14="http://schemas.microsoft.com/office/powerpoint/2010/main" val="131783237"/>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2" name="Rectangle 13"/>
          <p:cNvSpPr>
            <a:spLocks noGrp="1"/>
          </p:cNvSpPr>
          <p:nvPr>
            <p:ph type="dt" sz="half" idx="20"/>
          </p:nvPr>
        </p:nvSpPr>
        <p:spPr>
          <a:xfrm>
            <a:off x="10241320" y="386051"/>
            <a:ext cx="1950720" cy="325120"/>
          </a:xfrm>
        </p:spPr>
        <p:txBody>
          <a:bodyPr/>
          <a:lstStyle/>
          <a:p>
            <a:pPr algn="r"/>
            <a:endParaRPr lang="en-US">
              <a:solidFill>
                <a:srgbClr val="336699">
                  <a:tint val="65000"/>
                </a:srgbClr>
              </a:solidFill>
            </a:endParaRPr>
          </a:p>
        </p:txBody>
      </p:sp>
      <p:sp>
        <p:nvSpPr>
          <p:cNvPr id="23" name="Rectangle 8"/>
          <p:cNvSpPr>
            <a:spLocks noGrp="1"/>
          </p:cNvSpPr>
          <p:nvPr>
            <p:ph type="body" sz="quarter" idx="24" hasCustomPrompt="1"/>
          </p:nvPr>
        </p:nvSpPr>
        <p:spPr>
          <a:xfrm flipH="1">
            <a:off x="8419428" y="799283"/>
            <a:ext cx="3772612" cy="521492"/>
          </a:xfrm>
          <a:prstGeom prst="round1Rect">
            <a:avLst/>
          </a:prstGeom>
          <a:solidFill>
            <a:schemeClr val="accent6">
              <a:shade val="75000"/>
            </a:schemeClr>
          </a:solidFill>
        </p:spPr>
        <p:txBody>
          <a:bodyPr anchor="ctr">
            <a:noAutofit/>
          </a:bodyPr>
          <a:lstStyle>
            <a:lvl1pPr>
              <a:defRPr sz="2844"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24" name="Rectangle 11"/>
          <p:cNvSpPr>
            <a:spLocks noGrp="1"/>
          </p:cNvSpPr>
          <p:nvPr>
            <p:ph sz="quarter" idx="25"/>
          </p:nvPr>
        </p:nvSpPr>
        <p:spPr>
          <a:xfrm>
            <a:off x="8419428" y="1435864"/>
            <a:ext cx="3772612" cy="7416852"/>
          </a:xfrm>
        </p:spPr>
        <p:txBody>
          <a:bodyPr>
            <a:normAutofit/>
          </a:bodyPr>
          <a:lstStyle>
            <a:lvl1pPr>
              <a:defRPr sz="2844"/>
            </a:lvl1pPr>
            <a:lvl2pPr>
              <a:defRPr sz="2844"/>
            </a:lvl2pPr>
            <a:lvl3pPr>
              <a:defRPr sz="2844"/>
            </a:lvl3pPr>
            <a:lvl4pPr>
              <a:defRPr sz="2844"/>
            </a:lvl4pPr>
            <a:lvl5pPr>
              <a:defRPr sz="2844"/>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Rectangle 8"/>
          <p:cNvSpPr>
            <a:spLocks noGrp="1"/>
          </p:cNvSpPr>
          <p:nvPr>
            <p:ph type="body" sz="quarter" idx="26" hasCustomPrompt="1"/>
          </p:nvPr>
        </p:nvSpPr>
        <p:spPr>
          <a:xfrm flipH="1">
            <a:off x="4558601" y="805205"/>
            <a:ext cx="3772612" cy="521492"/>
          </a:xfrm>
          <a:prstGeom prst="round1Rect">
            <a:avLst/>
          </a:prstGeom>
          <a:solidFill>
            <a:schemeClr val="accent6">
              <a:shade val="75000"/>
            </a:schemeClr>
          </a:solidFill>
        </p:spPr>
        <p:txBody>
          <a:bodyPr anchor="ctr">
            <a:noAutofit/>
          </a:bodyPr>
          <a:lstStyle>
            <a:lvl1pPr>
              <a:defRPr sz="2844"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30" name="Rectangle 11"/>
          <p:cNvSpPr>
            <a:spLocks noGrp="1"/>
          </p:cNvSpPr>
          <p:nvPr>
            <p:ph sz="quarter" idx="27"/>
          </p:nvPr>
        </p:nvSpPr>
        <p:spPr>
          <a:xfrm>
            <a:off x="4558601" y="1441786"/>
            <a:ext cx="3772612" cy="7416852"/>
          </a:xfrm>
        </p:spPr>
        <p:txBody>
          <a:bodyPr>
            <a:normAutofit/>
          </a:bodyPr>
          <a:lstStyle>
            <a:lvl1pPr>
              <a:defRPr sz="2844"/>
            </a:lvl1pPr>
            <a:lvl2pPr>
              <a:defRPr sz="2844"/>
            </a:lvl2pPr>
            <a:lvl3pPr>
              <a:defRPr sz="2844"/>
            </a:lvl3pPr>
            <a:lvl4pPr>
              <a:defRPr sz="2844"/>
            </a:lvl4pPr>
            <a:lvl5pPr>
              <a:defRPr sz="2844"/>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31" name="Rectangle 8"/>
          <p:cNvSpPr>
            <a:spLocks noGrp="1"/>
          </p:cNvSpPr>
          <p:nvPr>
            <p:ph type="body" sz="quarter" idx="28" hasCustomPrompt="1"/>
          </p:nvPr>
        </p:nvSpPr>
        <p:spPr>
          <a:xfrm flipH="1">
            <a:off x="697774" y="812772"/>
            <a:ext cx="3772612" cy="521492"/>
          </a:xfrm>
          <a:prstGeom prst="round1Rect">
            <a:avLst/>
          </a:prstGeom>
          <a:solidFill>
            <a:schemeClr val="accent6">
              <a:shade val="75000"/>
            </a:schemeClr>
          </a:solidFill>
        </p:spPr>
        <p:txBody>
          <a:bodyPr anchor="ctr">
            <a:noAutofit/>
          </a:bodyPr>
          <a:lstStyle>
            <a:lvl1pPr>
              <a:defRPr sz="2844"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32" name="Rectangle 11"/>
          <p:cNvSpPr>
            <a:spLocks noGrp="1"/>
          </p:cNvSpPr>
          <p:nvPr>
            <p:ph sz="quarter" idx="29"/>
          </p:nvPr>
        </p:nvSpPr>
        <p:spPr>
          <a:xfrm>
            <a:off x="697774" y="1441786"/>
            <a:ext cx="3772612" cy="7416852"/>
          </a:xfrm>
        </p:spPr>
        <p:txBody>
          <a:bodyPr>
            <a:normAutofit/>
          </a:bodyPr>
          <a:lstStyle>
            <a:lvl1pPr>
              <a:defRPr sz="2844"/>
            </a:lvl1pPr>
            <a:lvl2pPr>
              <a:defRPr sz="2844"/>
            </a:lvl2pPr>
            <a:lvl3pPr>
              <a:defRPr sz="2844"/>
            </a:lvl3pPr>
            <a:lvl4pPr>
              <a:defRPr sz="2844"/>
            </a:lvl4pPr>
            <a:lvl5pPr>
              <a:defRPr sz="2844"/>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4"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
        <p:nvSpPr>
          <p:cNvPr id="13" name="Rettangolo arrotondato 12"/>
          <p:cNvSpPr/>
          <p:nvPr userDrawn="1"/>
        </p:nvSpPr>
        <p:spPr>
          <a:xfrm>
            <a:off x="9165096" y="8870844"/>
            <a:ext cx="3174753" cy="7803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fontAlgn="base">
              <a:spcBef>
                <a:spcPct val="0"/>
              </a:spcBef>
              <a:spcAft>
                <a:spcPct val="0"/>
              </a:spcAft>
            </a:pPr>
            <a:endParaRPr lang="it-IT" sz="3413" u="sng" kern="1200">
              <a:solidFill>
                <a:prstClr val="white"/>
              </a:solidFill>
            </a:endParaRPr>
          </a:p>
        </p:txBody>
      </p:sp>
    </p:spTree>
    <p:extLst>
      <p:ext uri="{BB962C8B-B14F-4D97-AF65-F5344CB8AC3E}">
        <p14:creationId xmlns:p14="http://schemas.microsoft.com/office/powerpoint/2010/main" val="750964645"/>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iusura">
    <p:spTree>
      <p:nvGrpSpPr>
        <p:cNvPr id="1" name=""/>
        <p:cNvGrpSpPr/>
        <p:nvPr/>
      </p:nvGrpSpPr>
      <p:grpSpPr>
        <a:xfrm>
          <a:off x="0" y="0"/>
          <a:ext cx="0" cy="0"/>
          <a:chOff x="0" y="0"/>
          <a:chExt cx="0" cy="0"/>
        </a:xfrm>
      </p:grpSpPr>
      <p:sp>
        <p:nvSpPr>
          <p:cNvPr id="6" name="Rectangle 5"/>
          <p:cNvSpPr/>
          <p:nvPr/>
        </p:nvSpPr>
        <p:spPr>
          <a:xfrm>
            <a:off x="0" y="0"/>
            <a:ext cx="13004800" cy="9753600"/>
          </a:xfrm>
          <a:prstGeom prst="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defTabSz="1300460" rtl="0"/>
            <a:endParaRPr lang="it-IT" sz="2560" kern="1200">
              <a:solidFill>
                <a:srgbClr val="336699"/>
              </a:solidFill>
            </a:endParaRPr>
          </a:p>
        </p:txBody>
      </p:sp>
      <p:grpSp>
        <p:nvGrpSpPr>
          <p:cNvPr id="2" name="Group 6"/>
          <p:cNvGrpSpPr/>
          <p:nvPr/>
        </p:nvGrpSpPr>
        <p:grpSpPr bwMode="gray">
          <a:xfrm>
            <a:off x="3214887" y="4330927"/>
            <a:ext cx="6453798" cy="1091746"/>
            <a:chOff x="428625" y="357188"/>
            <a:chExt cx="3031165" cy="512762"/>
          </a:xfrm>
          <a:effectLst/>
        </p:grpSpPr>
        <p:sp>
          <p:nvSpPr>
            <p:cNvPr id="8" name="AutoShape 3"/>
            <p:cNvSpPr>
              <a:spLocks noChangeAspect="1" noChangeArrowheads="1" noTextEdit="1"/>
            </p:cNvSpPr>
            <p:nvPr userDrawn="1"/>
          </p:nvSpPr>
          <p:spPr bwMode="gray">
            <a:xfrm>
              <a:off x="1371790" y="700804"/>
              <a:ext cx="2088000" cy="159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1300460" rtl="0"/>
              <a:r>
                <a:rPr lang="it-IT" sz="1422" kern="1200" dirty="0">
                  <a:solidFill>
                    <a:prstClr val="white"/>
                  </a:solidFill>
                  <a:latin typeface="Trebuchet MS" pitchFamily="34" charset="0"/>
                  <a:cs typeface="Arial" charset="0"/>
                </a:rPr>
                <a:t>Università degli Studi dell’Aquila</a:t>
              </a:r>
            </a:p>
          </p:txBody>
        </p:sp>
        <p:sp>
          <p:nvSpPr>
            <p:cNvPr id="9" name="Rectangle 5"/>
            <p:cNvSpPr>
              <a:spLocks noChangeArrowheads="1"/>
            </p:cNvSpPr>
            <p:nvPr userDrawn="1"/>
          </p:nvSpPr>
          <p:spPr bwMode="gray">
            <a:xfrm>
              <a:off x="428625" y="357188"/>
              <a:ext cx="161925"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 name="Rectangle 7"/>
            <p:cNvSpPr>
              <a:spLocks noChangeArrowheads="1"/>
            </p:cNvSpPr>
            <p:nvPr userDrawn="1"/>
          </p:nvSpPr>
          <p:spPr bwMode="gray">
            <a:xfrm>
              <a:off x="608013" y="357188"/>
              <a:ext cx="84138"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1" name="Freeform 9"/>
            <p:cNvSpPr>
              <a:spLocks noEditPoints="1"/>
            </p:cNvSpPr>
            <p:nvPr userDrawn="1"/>
          </p:nvSpPr>
          <p:spPr bwMode="gray">
            <a:xfrm>
              <a:off x="717550" y="498475"/>
              <a:ext cx="119063" cy="192087"/>
            </a:xfrm>
            <a:custGeom>
              <a:avLst/>
              <a:gdLst/>
              <a:ahLst/>
              <a:cxnLst>
                <a:cxn ang="0">
                  <a:pos x="243" y="120"/>
                </a:cxn>
                <a:cxn ang="0">
                  <a:pos x="268" y="115"/>
                </a:cxn>
                <a:cxn ang="0">
                  <a:pos x="308" y="116"/>
                </a:cxn>
                <a:cxn ang="0">
                  <a:pos x="352" y="121"/>
                </a:cxn>
                <a:cxn ang="0">
                  <a:pos x="391" y="131"/>
                </a:cxn>
                <a:cxn ang="0">
                  <a:pos x="425" y="146"/>
                </a:cxn>
                <a:cxn ang="0">
                  <a:pos x="454" y="166"/>
                </a:cxn>
                <a:cxn ang="0">
                  <a:pos x="478" y="192"/>
                </a:cxn>
                <a:cxn ang="0">
                  <a:pos x="497" y="221"/>
                </a:cxn>
                <a:cxn ang="0">
                  <a:pos x="511" y="257"/>
                </a:cxn>
                <a:cxn ang="0">
                  <a:pos x="523" y="299"/>
                </a:cxn>
                <a:cxn ang="0">
                  <a:pos x="530" y="362"/>
                </a:cxn>
                <a:cxn ang="0">
                  <a:pos x="530" y="433"/>
                </a:cxn>
                <a:cxn ang="0">
                  <a:pos x="525" y="482"/>
                </a:cxn>
                <a:cxn ang="0">
                  <a:pos x="516" y="525"/>
                </a:cxn>
                <a:cxn ang="0">
                  <a:pos x="501" y="563"/>
                </a:cxn>
                <a:cxn ang="0">
                  <a:pos x="482" y="597"/>
                </a:cxn>
                <a:cxn ang="0">
                  <a:pos x="459" y="624"/>
                </a:cxn>
                <a:cxn ang="0">
                  <a:pos x="431" y="647"/>
                </a:cxn>
                <a:cxn ang="0">
                  <a:pos x="399" y="665"/>
                </a:cxn>
                <a:cxn ang="0">
                  <a:pos x="362" y="678"/>
                </a:cxn>
                <a:cxn ang="0">
                  <a:pos x="320" y="685"/>
                </a:cxn>
                <a:cxn ang="0">
                  <a:pos x="275" y="688"/>
                </a:cxn>
                <a:cxn ang="0">
                  <a:pos x="244" y="685"/>
                </a:cxn>
                <a:cxn ang="0">
                  <a:pos x="193" y="670"/>
                </a:cxn>
                <a:cxn ang="0">
                  <a:pos x="152" y="647"/>
                </a:cxn>
                <a:cxn ang="0">
                  <a:pos x="138" y="633"/>
                </a:cxn>
                <a:cxn ang="0">
                  <a:pos x="166" y="157"/>
                </a:cxn>
                <a:cxn ang="0">
                  <a:pos x="210" y="785"/>
                </a:cxn>
                <a:cxn ang="0">
                  <a:pos x="277" y="800"/>
                </a:cxn>
                <a:cxn ang="0">
                  <a:pos x="315" y="803"/>
                </a:cxn>
                <a:cxn ang="0">
                  <a:pos x="377" y="799"/>
                </a:cxn>
                <a:cxn ang="0">
                  <a:pos x="434" y="788"/>
                </a:cxn>
                <a:cxn ang="0">
                  <a:pos x="486" y="768"/>
                </a:cxn>
                <a:cxn ang="0">
                  <a:pos x="531" y="740"/>
                </a:cxn>
                <a:cxn ang="0">
                  <a:pos x="571" y="705"/>
                </a:cxn>
                <a:cxn ang="0">
                  <a:pos x="604" y="662"/>
                </a:cxn>
                <a:cxn ang="0">
                  <a:pos x="632" y="616"/>
                </a:cxn>
                <a:cxn ang="0">
                  <a:pos x="652" y="563"/>
                </a:cxn>
                <a:cxn ang="0">
                  <a:pos x="666" y="507"/>
                </a:cxn>
                <a:cxn ang="0">
                  <a:pos x="674" y="446"/>
                </a:cxn>
                <a:cxn ang="0">
                  <a:pos x="675" y="378"/>
                </a:cxn>
                <a:cxn ang="0">
                  <a:pos x="670" y="310"/>
                </a:cxn>
                <a:cxn ang="0">
                  <a:pos x="657" y="248"/>
                </a:cxn>
                <a:cxn ang="0">
                  <a:pos x="639" y="193"/>
                </a:cxn>
                <a:cxn ang="0">
                  <a:pos x="615" y="144"/>
                </a:cxn>
                <a:cxn ang="0">
                  <a:pos x="583" y="102"/>
                </a:cxn>
                <a:cxn ang="0">
                  <a:pos x="546" y="67"/>
                </a:cxn>
                <a:cxn ang="0">
                  <a:pos x="504" y="40"/>
                </a:cxn>
                <a:cxn ang="0">
                  <a:pos x="457" y="19"/>
                </a:cxn>
                <a:cxn ang="0">
                  <a:pos x="405" y="6"/>
                </a:cxn>
                <a:cxn ang="0">
                  <a:pos x="347" y="0"/>
                </a:cxn>
                <a:cxn ang="0">
                  <a:pos x="299" y="1"/>
                </a:cxn>
                <a:cxn ang="0">
                  <a:pos x="260" y="7"/>
                </a:cxn>
                <a:cxn ang="0">
                  <a:pos x="224" y="19"/>
                </a:cxn>
                <a:cxn ang="0">
                  <a:pos x="190" y="37"/>
                </a:cxn>
                <a:cxn ang="0">
                  <a:pos x="158" y="60"/>
                </a:cxn>
                <a:cxn ang="0">
                  <a:pos x="138" y="14"/>
                </a:cxn>
                <a:cxn ang="0">
                  <a:pos x="138" y="1090"/>
                </a:cxn>
                <a:cxn ang="0">
                  <a:pos x="148" y="757"/>
                </a:cxn>
                <a:cxn ang="0">
                  <a:pos x="174" y="772"/>
                </a:cxn>
                <a:cxn ang="0">
                  <a:pos x="210" y="785"/>
                </a:cxn>
              </a:cxnLst>
              <a:rect l="0" t="0" r="r" b="b"/>
              <a:pathLst>
                <a:path w="675" h="1090">
                  <a:moveTo>
                    <a:pt x="204" y="135"/>
                  </a:moveTo>
                  <a:lnTo>
                    <a:pt x="224" y="126"/>
                  </a:lnTo>
                  <a:lnTo>
                    <a:pt x="243" y="120"/>
                  </a:lnTo>
                  <a:lnTo>
                    <a:pt x="252" y="118"/>
                  </a:lnTo>
                  <a:lnTo>
                    <a:pt x="260" y="116"/>
                  </a:lnTo>
                  <a:lnTo>
                    <a:pt x="268" y="115"/>
                  </a:lnTo>
                  <a:lnTo>
                    <a:pt x="275" y="115"/>
                  </a:lnTo>
                  <a:lnTo>
                    <a:pt x="292" y="115"/>
                  </a:lnTo>
                  <a:lnTo>
                    <a:pt x="308" y="116"/>
                  </a:lnTo>
                  <a:lnTo>
                    <a:pt x="324" y="117"/>
                  </a:lnTo>
                  <a:lnTo>
                    <a:pt x="338" y="119"/>
                  </a:lnTo>
                  <a:lnTo>
                    <a:pt x="352" y="121"/>
                  </a:lnTo>
                  <a:lnTo>
                    <a:pt x="366" y="124"/>
                  </a:lnTo>
                  <a:lnTo>
                    <a:pt x="378" y="127"/>
                  </a:lnTo>
                  <a:lnTo>
                    <a:pt x="391" y="131"/>
                  </a:lnTo>
                  <a:lnTo>
                    <a:pt x="403" y="136"/>
                  </a:lnTo>
                  <a:lnTo>
                    <a:pt x="414" y="141"/>
                  </a:lnTo>
                  <a:lnTo>
                    <a:pt x="425" y="146"/>
                  </a:lnTo>
                  <a:lnTo>
                    <a:pt x="435" y="153"/>
                  </a:lnTo>
                  <a:lnTo>
                    <a:pt x="445" y="160"/>
                  </a:lnTo>
                  <a:lnTo>
                    <a:pt x="454" y="166"/>
                  </a:lnTo>
                  <a:lnTo>
                    <a:pt x="463" y="175"/>
                  </a:lnTo>
                  <a:lnTo>
                    <a:pt x="470" y="182"/>
                  </a:lnTo>
                  <a:lnTo>
                    <a:pt x="478" y="192"/>
                  </a:lnTo>
                  <a:lnTo>
                    <a:pt x="484" y="201"/>
                  </a:lnTo>
                  <a:lnTo>
                    <a:pt x="491" y="211"/>
                  </a:lnTo>
                  <a:lnTo>
                    <a:pt x="497" y="221"/>
                  </a:lnTo>
                  <a:lnTo>
                    <a:pt x="502" y="233"/>
                  </a:lnTo>
                  <a:lnTo>
                    <a:pt x="507" y="244"/>
                  </a:lnTo>
                  <a:lnTo>
                    <a:pt x="511" y="257"/>
                  </a:lnTo>
                  <a:lnTo>
                    <a:pt x="516" y="271"/>
                  </a:lnTo>
                  <a:lnTo>
                    <a:pt x="520" y="284"/>
                  </a:lnTo>
                  <a:lnTo>
                    <a:pt x="523" y="299"/>
                  </a:lnTo>
                  <a:lnTo>
                    <a:pt x="525" y="314"/>
                  </a:lnTo>
                  <a:lnTo>
                    <a:pt x="527" y="330"/>
                  </a:lnTo>
                  <a:lnTo>
                    <a:pt x="530" y="362"/>
                  </a:lnTo>
                  <a:lnTo>
                    <a:pt x="531" y="398"/>
                  </a:lnTo>
                  <a:lnTo>
                    <a:pt x="530" y="416"/>
                  </a:lnTo>
                  <a:lnTo>
                    <a:pt x="530" y="433"/>
                  </a:lnTo>
                  <a:lnTo>
                    <a:pt x="529" y="450"/>
                  </a:lnTo>
                  <a:lnTo>
                    <a:pt x="527" y="466"/>
                  </a:lnTo>
                  <a:lnTo>
                    <a:pt x="525" y="482"/>
                  </a:lnTo>
                  <a:lnTo>
                    <a:pt x="522" y="496"/>
                  </a:lnTo>
                  <a:lnTo>
                    <a:pt x="519" y="511"/>
                  </a:lnTo>
                  <a:lnTo>
                    <a:pt x="516" y="525"/>
                  </a:lnTo>
                  <a:lnTo>
                    <a:pt x="510" y="539"/>
                  </a:lnTo>
                  <a:lnTo>
                    <a:pt x="506" y="551"/>
                  </a:lnTo>
                  <a:lnTo>
                    <a:pt x="501" y="563"/>
                  </a:lnTo>
                  <a:lnTo>
                    <a:pt x="496" y="575"/>
                  </a:lnTo>
                  <a:lnTo>
                    <a:pt x="489" y="586"/>
                  </a:lnTo>
                  <a:lnTo>
                    <a:pt x="482" y="597"/>
                  </a:lnTo>
                  <a:lnTo>
                    <a:pt x="475" y="606"/>
                  </a:lnTo>
                  <a:lnTo>
                    <a:pt x="467" y="616"/>
                  </a:lnTo>
                  <a:lnTo>
                    <a:pt x="459" y="624"/>
                  </a:lnTo>
                  <a:lnTo>
                    <a:pt x="450" y="633"/>
                  </a:lnTo>
                  <a:lnTo>
                    <a:pt x="441" y="640"/>
                  </a:lnTo>
                  <a:lnTo>
                    <a:pt x="431" y="647"/>
                  </a:lnTo>
                  <a:lnTo>
                    <a:pt x="421" y="654"/>
                  </a:lnTo>
                  <a:lnTo>
                    <a:pt x="410" y="660"/>
                  </a:lnTo>
                  <a:lnTo>
                    <a:pt x="399" y="665"/>
                  </a:lnTo>
                  <a:lnTo>
                    <a:pt x="387" y="669"/>
                  </a:lnTo>
                  <a:lnTo>
                    <a:pt x="374" y="675"/>
                  </a:lnTo>
                  <a:lnTo>
                    <a:pt x="362" y="678"/>
                  </a:lnTo>
                  <a:lnTo>
                    <a:pt x="349" y="681"/>
                  </a:lnTo>
                  <a:lnTo>
                    <a:pt x="335" y="683"/>
                  </a:lnTo>
                  <a:lnTo>
                    <a:pt x="320" y="685"/>
                  </a:lnTo>
                  <a:lnTo>
                    <a:pt x="306" y="687"/>
                  </a:lnTo>
                  <a:lnTo>
                    <a:pt x="291" y="687"/>
                  </a:lnTo>
                  <a:lnTo>
                    <a:pt x="275" y="688"/>
                  </a:lnTo>
                  <a:lnTo>
                    <a:pt x="265" y="687"/>
                  </a:lnTo>
                  <a:lnTo>
                    <a:pt x="255" y="687"/>
                  </a:lnTo>
                  <a:lnTo>
                    <a:pt x="244" y="685"/>
                  </a:lnTo>
                  <a:lnTo>
                    <a:pt x="234" y="683"/>
                  </a:lnTo>
                  <a:lnTo>
                    <a:pt x="214" y="678"/>
                  </a:lnTo>
                  <a:lnTo>
                    <a:pt x="193" y="670"/>
                  </a:lnTo>
                  <a:lnTo>
                    <a:pt x="174" y="661"/>
                  </a:lnTo>
                  <a:lnTo>
                    <a:pt x="158" y="652"/>
                  </a:lnTo>
                  <a:lnTo>
                    <a:pt x="152" y="647"/>
                  </a:lnTo>
                  <a:lnTo>
                    <a:pt x="146" y="643"/>
                  </a:lnTo>
                  <a:lnTo>
                    <a:pt x="141" y="638"/>
                  </a:lnTo>
                  <a:lnTo>
                    <a:pt x="138" y="633"/>
                  </a:lnTo>
                  <a:lnTo>
                    <a:pt x="138" y="180"/>
                  </a:lnTo>
                  <a:lnTo>
                    <a:pt x="152" y="168"/>
                  </a:lnTo>
                  <a:lnTo>
                    <a:pt x="166" y="157"/>
                  </a:lnTo>
                  <a:lnTo>
                    <a:pt x="184" y="145"/>
                  </a:lnTo>
                  <a:lnTo>
                    <a:pt x="204" y="135"/>
                  </a:lnTo>
                  <a:close/>
                  <a:moveTo>
                    <a:pt x="210" y="785"/>
                  </a:moveTo>
                  <a:lnTo>
                    <a:pt x="237" y="794"/>
                  </a:lnTo>
                  <a:lnTo>
                    <a:pt x="265" y="799"/>
                  </a:lnTo>
                  <a:lnTo>
                    <a:pt x="277" y="800"/>
                  </a:lnTo>
                  <a:lnTo>
                    <a:pt x="290" y="802"/>
                  </a:lnTo>
                  <a:lnTo>
                    <a:pt x="302" y="803"/>
                  </a:lnTo>
                  <a:lnTo>
                    <a:pt x="315" y="803"/>
                  </a:lnTo>
                  <a:lnTo>
                    <a:pt x="336" y="802"/>
                  </a:lnTo>
                  <a:lnTo>
                    <a:pt x="357" y="801"/>
                  </a:lnTo>
                  <a:lnTo>
                    <a:pt x="377" y="799"/>
                  </a:lnTo>
                  <a:lnTo>
                    <a:pt x="397" y="796"/>
                  </a:lnTo>
                  <a:lnTo>
                    <a:pt x="416" y="792"/>
                  </a:lnTo>
                  <a:lnTo>
                    <a:pt x="434" y="788"/>
                  </a:lnTo>
                  <a:lnTo>
                    <a:pt x="452" y="781"/>
                  </a:lnTo>
                  <a:lnTo>
                    <a:pt x="469" y="775"/>
                  </a:lnTo>
                  <a:lnTo>
                    <a:pt x="486" y="768"/>
                  </a:lnTo>
                  <a:lnTo>
                    <a:pt x="502" y="759"/>
                  </a:lnTo>
                  <a:lnTo>
                    <a:pt x="517" y="751"/>
                  </a:lnTo>
                  <a:lnTo>
                    <a:pt x="531" y="740"/>
                  </a:lnTo>
                  <a:lnTo>
                    <a:pt x="545" y="730"/>
                  </a:lnTo>
                  <a:lnTo>
                    <a:pt x="558" y="718"/>
                  </a:lnTo>
                  <a:lnTo>
                    <a:pt x="571" y="705"/>
                  </a:lnTo>
                  <a:lnTo>
                    <a:pt x="582" y="692"/>
                  </a:lnTo>
                  <a:lnTo>
                    <a:pt x="594" y="677"/>
                  </a:lnTo>
                  <a:lnTo>
                    <a:pt x="604" y="662"/>
                  </a:lnTo>
                  <a:lnTo>
                    <a:pt x="614" y="647"/>
                  </a:lnTo>
                  <a:lnTo>
                    <a:pt x="623" y="631"/>
                  </a:lnTo>
                  <a:lnTo>
                    <a:pt x="632" y="616"/>
                  </a:lnTo>
                  <a:lnTo>
                    <a:pt x="639" y="599"/>
                  </a:lnTo>
                  <a:lnTo>
                    <a:pt x="645" y="581"/>
                  </a:lnTo>
                  <a:lnTo>
                    <a:pt x="652" y="563"/>
                  </a:lnTo>
                  <a:lnTo>
                    <a:pt x="657" y="545"/>
                  </a:lnTo>
                  <a:lnTo>
                    <a:pt x="662" y="526"/>
                  </a:lnTo>
                  <a:lnTo>
                    <a:pt x="666" y="507"/>
                  </a:lnTo>
                  <a:lnTo>
                    <a:pt x="670" y="487"/>
                  </a:lnTo>
                  <a:lnTo>
                    <a:pt x="672" y="467"/>
                  </a:lnTo>
                  <a:lnTo>
                    <a:pt x="674" y="446"/>
                  </a:lnTo>
                  <a:lnTo>
                    <a:pt x="675" y="425"/>
                  </a:lnTo>
                  <a:lnTo>
                    <a:pt x="675" y="403"/>
                  </a:lnTo>
                  <a:lnTo>
                    <a:pt x="675" y="378"/>
                  </a:lnTo>
                  <a:lnTo>
                    <a:pt x="674" y="355"/>
                  </a:lnTo>
                  <a:lnTo>
                    <a:pt x="672" y="332"/>
                  </a:lnTo>
                  <a:lnTo>
                    <a:pt x="670" y="310"/>
                  </a:lnTo>
                  <a:lnTo>
                    <a:pt x="667" y="289"/>
                  </a:lnTo>
                  <a:lnTo>
                    <a:pt x="662" y="268"/>
                  </a:lnTo>
                  <a:lnTo>
                    <a:pt x="657" y="248"/>
                  </a:lnTo>
                  <a:lnTo>
                    <a:pt x="652" y="229"/>
                  </a:lnTo>
                  <a:lnTo>
                    <a:pt x="647" y="211"/>
                  </a:lnTo>
                  <a:lnTo>
                    <a:pt x="639" y="193"/>
                  </a:lnTo>
                  <a:lnTo>
                    <a:pt x="632" y="176"/>
                  </a:lnTo>
                  <a:lnTo>
                    <a:pt x="623" y="159"/>
                  </a:lnTo>
                  <a:lnTo>
                    <a:pt x="615" y="144"/>
                  </a:lnTo>
                  <a:lnTo>
                    <a:pt x="604" y="129"/>
                  </a:lnTo>
                  <a:lnTo>
                    <a:pt x="595" y="116"/>
                  </a:lnTo>
                  <a:lnTo>
                    <a:pt x="583" y="102"/>
                  </a:lnTo>
                  <a:lnTo>
                    <a:pt x="572" y="89"/>
                  </a:lnTo>
                  <a:lnTo>
                    <a:pt x="559" y="78"/>
                  </a:lnTo>
                  <a:lnTo>
                    <a:pt x="546" y="67"/>
                  </a:lnTo>
                  <a:lnTo>
                    <a:pt x="533" y="58"/>
                  </a:lnTo>
                  <a:lnTo>
                    <a:pt x="519" y="48"/>
                  </a:lnTo>
                  <a:lnTo>
                    <a:pt x="504" y="40"/>
                  </a:lnTo>
                  <a:lnTo>
                    <a:pt x="489" y="32"/>
                  </a:lnTo>
                  <a:lnTo>
                    <a:pt x="473" y="25"/>
                  </a:lnTo>
                  <a:lnTo>
                    <a:pt x="457" y="19"/>
                  </a:lnTo>
                  <a:lnTo>
                    <a:pt x="440" y="13"/>
                  </a:lnTo>
                  <a:lnTo>
                    <a:pt x="423" y="9"/>
                  </a:lnTo>
                  <a:lnTo>
                    <a:pt x="405" y="6"/>
                  </a:lnTo>
                  <a:lnTo>
                    <a:pt x="386" y="3"/>
                  </a:lnTo>
                  <a:lnTo>
                    <a:pt x="367" y="1"/>
                  </a:lnTo>
                  <a:lnTo>
                    <a:pt x="347" y="0"/>
                  </a:lnTo>
                  <a:lnTo>
                    <a:pt x="327" y="0"/>
                  </a:lnTo>
                  <a:lnTo>
                    <a:pt x="313" y="0"/>
                  </a:lnTo>
                  <a:lnTo>
                    <a:pt x="299" y="1"/>
                  </a:lnTo>
                  <a:lnTo>
                    <a:pt x="286" y="2"/>
                  </a:lnTo>
                  <a:lnTo>
                    <a:pt x="273" y="4"/>
                  </a:lnTo>
                  <a:lnTo>
                    <a:pt x="260" y="7"/>
                  </a:lnTo>
                  <a:lnTo>
                    <a:pt x="248" y="10"/>
                  </a:lnTo>
                  <a:lnTo>
                    <a:pt x="236" y="14"/>
                  </a:lnTo>
                  <a:lnTo>
                    <a:pt x="224" y="19"/>
                  </a:lnTo>
                  <a:lnTo>
                    <a:pt x="212" y="24"/>
                  </a:lnTo>
                  <a:lnTo>
                    <a:pt x="201" y="30"/>
                  </a:lnTo>
                  <a:lnTo>
                    <a:pt x="190" y="37"/>
                  </a:lnTo>
                  <a:lnTo>
                    <a:pt x="179" y="44"/>
                  </a:lnTo>
                  <a:lnTo>
                    <a:pt x="168" y="51"/>
                  </a:lnTo>
                  <a:lnTo>
                    <a:pt x="158" y="60"/>
                  </a:lnTo>
                  <a:lnTo>
                    <a:pt x="147" y="68"/>
                  </a:lnTo>
                  <a:lnTo>
                    <a:pt x="138" y="78"/>
                  </a:lnTo>
                  <a:lnTo>
                    <a:pt x="138" y="14"/>
                  </a:lnTo>
                  <a:lnTo>
                    <a:pt x="0" y="14"/>
                  </a:lnTo>
                  <a:lnTo>
                    <a:pt x="0" y="1090"/>
                  </a:lnTo>
                  <a:lnTo>
                    <a:pt x="138" y="1090"/>
                  </a:lnTo>
                  <a:lnTo>
                    <a:pt x="138" y="746"/>
                  </a:lnTo>
                  <a:lnTo>
                    <a:pt x="142" y="752"/>
                  </a:lnTo>
                  <a:lnTo>
                    <a:pt x="148" y="757"/>
                  </a:lnTo>
                  <a:lnTo>
                    <a:pt x="156" y="762"/>
                  </a:lnTo>
                  <a:lnTo>
                    <a:pt x="163" y="768"/>
                  </a:lnTo>
                  <a:lnTo>
                    <a:pt x="174" y="772"/>
                  </a:lnTo>
                  <a:lnTo>
                    <a:pt x="184" y="777"/>
                  </a:lnTo>
                  <a:lnTo>
                    <a:pt x="196" y="781"/>
                  </a:lnTo>
                  <a:lnTo>
                    <a:pt x="210" y="78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nvGrpSpPr>
            <p:cNvPr id="3" name="Group 67"/>
            <p:cNvGrpSpPr/>
            <p:nvPr userDrawn="1"/>
          </p:nvGrpSpPr>
          <p:grpSpPr bwMode="gray">
            <a:xfrm>
              <a:off x="444500" y="444500"/>
              <a:ext cx="2962276" cy="198437"/>
              <a:chOff x="444500" y="444500"/>
              <a:chExt cx="2962276" cy="198437"/>
            </a:xfrm>
          </p:grpSpPr>
          <p:sp>
            <p:nvSpPr>
              <p:cNvPr id="13" name="Freeform 6"/>
              <p:cNvSpPr>
                <a:spLocks noEditPoints="1"/>
              </p:cNvSpPr>
              <p:nvPr userDrawn="1"/>
            </p:nvSpPr>
            <p:spPr bwMode="gray">
              <a:xfrm>
                <a:off x="444500" y="444500"/>
                <a:ext cx="125413" cy="198437"/>
              </a:xfrm>
              <a:custGeom>
                <a:avLst/>
                <a:gdLst/>
                <a:ahLst/>
                <a:cxnLst>
                  <a:cxn ang="0">
                    <a:pos x="525" y="928"/>
                  </a:cxn>
                  <a:cxn ang="0">
                    <a:pos x="501" y="944"/>
                  </a:cxn>
                  <a:cxn ang="0">
                    <a:pos x="448" y="963"/>
                  </a:cxn>
                  <a:cxn ang="0">
                    <a:pos x="391" y="966"/>
                  </a:cxn>
                  <a:cxn ang="0">
                    <a:pos x="341" y="959"/>
                  </a:cxn>
                  <a:cxn ang="0">
                    <a:pos x="307" y="948"/>
                  </a:cxn>
                  <a:cxn ang="0">
                    <a:pos x="278" y="933"/>
                  </a:cxn>
                  <a:cxn ang="0">
                    <a:pos x="253" y="914"/>
                  </a:cxn>
                  <a:cxn ang="0">
                    <a:pos x="232" y="891"/>
                  </a:cxn>
                  <a:cxn ang="0">
                    <a:pos x="215" y="864"/>
                  </a:cxn>
                  <a:cxn ang="0">
                    <a:pos x="202" y="832"/>
                  </a:cxn>
                  <a:cxn ang="0">
                    <a:pos x="193" y="796"/>
                  </a:cxn>
                  <a:cxn ang="0">
                    <a:pos x="188" y="727"/>
                  </a:cxn>
                  <a:cxn ang="0">
                    <a:pos x="193" y="655"/>
                  </a:cxn>
                  <a:cxn ang="0">
                    <a:pos x="202" y="618"/>
                  </a:cxn>
                  <a:cxn ang="0">
                    <a:pos x="215" y="584"/>
                  </a:cxn>
                  <a:cxn ang="0">
                    <a:pos x="232" y="555"/>
                  </a:cxn>
                  <a:cxn ang="0">
                    <a:pos x="253" y="529"/>
                  </a:cxn>
                  <a:cxn ang="0">
                    <a:pos x="278" y="509"/>
                  </a:cxn>
                  <a:cxn ang="0">
                    <a:pos x="307" y="493"/>
                  </a:cxn>
                  <a:cxn ang="0">
                    <a:pos x="339" y="481"/>
                  </a:cxn>
                  <a:cxn ang="0">
                    <a:pos x="373" y="475"/>
                  </a:cxn>
                  <a:cxn ang="0">
                    <a:pos x="412" y="472"/>
                  </a:cxn>
                  <a:cxn ang="0">
                    <a:pos x="459" y="479"/>
                  </a:cxn>
                  <a:cxn ang="0">
                    <a:pos x="504" y="498"/>
                  </a:cxn>
                  <a:cxn ang="0">
                    <a:pos x="533" y="920"/>
                  </a:cxn>
                  <a:cxn ang="0">
                    <a:pos x="533" y="43"/>
                  </a:cxn>
                  <a:cxn ang="0">
                    <a:pos x="496" y="339"/>
                  </a:cxn>
                  <a:cxn ang="0">
                    <a:pos x="437" y="324"/>
                  </a:cxn>
                  <a:cxn ang="0">
                    <a:pos x="372" y="318"/>
                  </a:cxn>
                  <a:cxn ang="0">
                    <a:pos x="314" y="323"/>
                  </a:cxn>
                  <a:cxn ang="0">
                    <a:pos x="260" y="334"/>
                  </a:cxn>
                  <a:cxn ang="0">
                    <a:pos x="210" y="355"/>
                  </a:cxn>
                  <a:cxn ang="0">
                    <a:pos x="162" y="383"/>
                  </a:cxn>
                  <a:cxn ang="0">
                    <a:pos x="119" y="420"/>
                  </a:cxn>
                  <a:cxn ang="0">
                    <a:pos x="81" y="463"/>
                  </a:cxn>
                  <a:cxn ang="0">
                    <a:pos x="49" y="511"/>
                  </a:cxn>
                  <a:cxn ang="0">
                    <a:pos x="26" y="565"/>
                  </a:cxn>
                  <a:cxn ang="0">
                    <a:pos x="9" y="623"/>
                  </a:cxn>
                  <a:cxn ang="0">
                    <a:pos x="1" y="687"/>
                  </a:cxn>
                  <a:cxn ang="0">
                    <a:pos x="0" y="753"/>
                  </a:cxn>
                  <a:cxn ang="0">
                    <a:pos x="5" y="817"/>
                  </a:cxn>
                  <a:cxn ang="0">
                    <a:pos x="17" y="875"/>
                  </a:cxn>
                  <a:cxn ang="0">
                    <a:pos x="36" y="928"/>
                  </a:cxn>
                  <a:cxn ang="0">
                    <a:pos x="61" y="975"/>
                  </a:cxn>
                  <a:cxn ang="0">
                    <a:pos x="93" y="1016"/>
                  </a:cxn>
                  <a:cxn ang="0">
                    <a:pos x="130" y="1050"/>
                  </a:cxn>
                  <a:cxn ang="0">
                    <a:pos x="172" y="1079"/>
                  </a:cxn>
                  <a:cxn ang="0">
                    <a:pos x="218" y="1099"/>
                  </a:cxn>
                  <a:cxn ang="0">
                    <a:pos x="270" y="1112"/>
                  </a:cxn>
                  <a:cxn ang="0">
                    <a:pos x="327" y="1118"/>
                  </a:cxn>
                  <a:cxn ang="0">
                    <a:pos x="374" y="1117"/>
                  </a:cxn>
                  <a:cxn ang="0">
                    <a:pos x="417" y="1112"/>
                  </a:cxn>
                  <a:cxn ang="0">
                    <a:pos x="457" y="1100"/>
                  </a:cxn>
                  <a:cxn ang="0">
                    <a:pos x="493" y="1086"/>
                  </a:cxn>
                  <a:cxn ang="0">
                    <a:pos x="520" y="1069"/>
                  </a:cxn>
                  <a:cxn ang="0">
                    <a:pos x="533" y="1105"/>
                  </a:cxn>
                </a:cxnLst>
                <a:rect l="0" t="0" r="r" b="b"/>
                <a:pathLst>
                  <a:path w="713" h="1118">
                    <a:moveTo>
                      <a:pt x="533" y="920"/>
                    </a:moveTo>
                    <a:lnTo>
                      <a:pt x="530" y="924"/>
                    </a:lnTo>
                    <a:lnTo>
                      <a:pt x="525" y="928"/>
                    </a:lnTo>
                    <a:lnTo>
                      <a:pt x="520" y="932"/>
                    </a:lnTo>
                    <a:lnTo>
                      <a:pt x="515" y="936"/>
                    </a:lnTo>
                    <a:lnTo>
                      <a:pt x="501" y="944"/>
                    </a:lnTo>
                    <a:lnTo>
                      <a:pt x="483" y="951"/>
                    </a:lnTo>
                    <a:lnTo>
                      <a:pt x="465" y="958"/>
                    </a:lnTo>
                    <a:lnTo>
                      <a:pt x="448" y="963"/>
                    </a:lnTo>
                    <a:lnTo>
                      <a:pt x="434" y="966"/>
                    </a:lnTo>
                    <a:lnTo>
                      <a:pt x="420" y="967"/>
                    </a:lnTo>
                    <a:lnTo>
                      <a:pt x="391" y="966"/>
                    </a:lnTo>
                    <a:lnTo>
                      <a:pt x="365" y="963"/>
                    </a:lnTo>
                    <a:lnTo>
                      <a:pt x="352" y="961"/>
                    </a:lnTo>
                    <a:lnTo>
                      <a:pt x="341" y="959"/>
                    </a:lnTo>
                    <a:lnTo>
                      <a:pt x="329" y="956"/>
                    </a:lnTo>
                    <a:lnTo>
                      <a:pt x="318" y="952"/>
                    </a:lnTo>
                    <a:lnTo>
                      <a:pt x="307" y="948"/>
                    </a:lnTo>
                    <a:lnTo>
                      <a:pt x="297" y="944"/>
                    </a:lnTo>
                    <a:lnTo>
                      <a:pt x="288" y="939"/>
                    </a:lnTo>
                    <a:lnTo>
                      <a:pt x="278" y="933"/>
                    </a:lnTo>
                    <a:lnTo>
                      <a:pt x="269" y="927"/>
                    </a:lnTo>
                    <a:lnTo>
                      <a:pt x="260" y="921"/>
                    </a:lnTo>
                    <a:lnTo>
                      <a:pt x="253" y="914"/>
                    </a:lnTo>
                    <a:lnTo>
                      <a:pt x="246" y="907"/>
                    </a:lnTo>
                    <a:lnTo>
                      <a:pt x="238" y="900"/>
                    </a:lnTo>
                    <a:lnTo>
                      <a:pt x="232" y="891"/>
                    </a:lnTo>
                    <a:lnTo>
                      <a:pt x="226" y="882"/>
                    </a:lnTo>
                    <a:lnTo>
                      <a:pt x="220" y="873"/>
                    </a:lnTo>
                    <a:lnTo>
                      <a:pt x="215" y="864"/>
                    </a:lnTo>
                    <a:lnTo>
                      <a:pt x="210" y="853"/>
                    </a:lnTo>
                    <a:lnTo>
                      <a:pt x="206" y="843"/>
                    </a:lnTo>
                    <a:lnTo>
                      <a:pt x="202" y="832"/>
                    </a:lnTo>
                    <a:lnTo>
                      <a:pt x="198" y="821"/>
                    </a:lnTo>
                    <a:lnTo>
                      <a:pt x="196" y="808"/>
                    </a:lnTo>
                    <a:lnTo>
                      <a:pt x="193" y="796"/>
                    </a:lnTo>
                    <a:lnTo>
                      <a:pt x="191" y="783"/>
                    </a:lnTo>
                    <a:lnTo>
                      <a:pt x="189" y="756"/>
                    </a:lnTo>
                    <a:lnTo>
                      <a:pt x="188" y="727"/>
                    </a:lnTo>
                    <a:lnTo>
                      <a:pt x="189" y="697"/>
                    </a:lnTo>
                    <a:lnTo>
                      <a:pt x="191" y="669"/>
                    </a:lnTo>
                    <a:lnTo>
                      <a:pt x="193" y="655"/>
                    </a:lnTo>
                    <a:lnTo>
                      <a:pt x="196" y="642"/>
                    </a:lnTo>
                    <a:lnTo>
                      <a:pt x="198" y="630"/>
                    </a:lnTo>
                    <a:lnTo>
                      <a:pt x="202" y="618"/>
                    </a:lnTo>
                    <a:lnTo>
                      <a:pt x="206" y="606"/>
                    </a:lnTo>
                    <a:lnTo>
                      <a:pt x="210" y="595"/>
                    </a:lnTo>
                    <a:lnTo>
                      <a:pt x="215" y="584"/>
                    </a:lnTo>
                    <a:lnTo>
                      <a:pt x="220" y="574"/>
                    </a:lnTo>
                    <a:lnTo>
                      <a:pt x="226" y="564"/>
                    </a:lnTo>
                    <a:lnTo>
                      <a:pt x="232" y="555"/>
                    </a:lnTo>
                    <a:lnTo>
                      <a:pt x="238" y="546"/>
                    </a:lnTo>
                    <a:lnTo>
                      <a:pt x="246" y="538"/>
                    </a:lnTo>
                    <a:lnTo>
                      <a:pt x="253" y="529"/>
                    </a:lnTo>
                    <a:lnTo>
                      <a:pt x="262" y="522"/>
                    </a:lnTo>
                    <a:lnTo>
                      <a:pt x="270" y="516"/>
                    </a:lnTo>
                    <a:lnTo>
                      <a:pt x="278" y="509"/>
                    </a:lnTo>
                    <a:lnTo>
                      <a:pt x="287" y="503"/>
                    </a:lnTo>
                    <a:lnTo>
                      <a:pt x="296" y="498"/>
                    </a:lnTo>
                    <a:lnTo>
                      <a:pt x="307" y="493"/>
                    </a:lnTo>
                    <a:lnTo>
                      <a:pt x="316" y="488"/>
                    </a:lnTo>
                    <a:lnTo>
                      <a:pt x="327" y="485"/>
                    </a:lnTo>
                    <a:lnTo>
                      <a:pt x="339" y="481"/>
                    </a:lnTo>
                    <a:lnTo>
                      <a:pt x="349" y="479"/>
                    </a:lnTo>
                    <a:lnTo>
                      <a:pt x="362" y="476"/>
                    </a:lnTo>
                    <a:lnTo>
                      <a:pt x="373" y="475"/>
                    </a:lnTo>
                    <a:lnTo>
                      <a:pt x="386" y="474"/>
                    </a:lnTo>
                    <a:lnTo>
                      <a:pt x="399" y="472"/>
                    </a:lnTo>
                    <a:lnTo>
                      <a:pt x="412" y="472"/>
                    </a:lnTo>
                    <a:lnTo>
                      <a:pt x="428" y="472"/>
                    </a:lnTo>
                    <a:lnTo>
                      <a:pt x="443" y="475"/>
                    </a:lnTo>
                    <a:lnTo>
                      <a:pt x="459" y="479"/>
                    </a:lnTo>
                    <a:lnTo>
                      <a:pt x="474" y="483"/>
                    </a:lnTo>
                    <a:lnTo>
                      <a:pt x="488" y="490"/>
                    </a:lnTo>
                    <a:lnTo>
                      <a:pt x="504" y="498"/>
                    </a:lnTo>
                    <a:lnTo>
                      <a:pt x="518" y="507"/>
                    </a:lnTo>
                    <a:lnTo>
                      <a:pt x="533" y="518"/>
                    </a:lnTo>
                    <a:lnTo>
                      <a:pt x="533" y="920"/>
                    </a:lnTo>
                    <a:close/>
                    <a:moveTo>
                      <a:pt x="713" y="1105"/>
                    </a:moveTo>
                    <a:lnTo>
                      <a:pt x="713" y="0"/>
                    </a:lnTo>
                    <a:lnTo>
                      <a:pt x="533" y="43"/>
                    </a:lnTo>
                    <a:lnTo>
                      <a:pt x="533" y="354"/>
                    </a:lnTo>
                    <a:lnTo>
                      <a:pt x="515" y="346"/>
                    </a:lnTo>
                    <a:lnTo>
                      <a:pt x="496" y="339"/>
                    </a:lnTo>
                    <a:lnTo>
                      <a:pt x="477" y="332"/>
                    </a:lnTo>
                    <a:lnTo>
                      <a:pt x="457" y="328"/>
                    </a:lnTo>
                    <a:lnTo>
                      <a:pt x="437" y="324"/>
                    </a:lnTo>
                    <a:lnTo>
                      <a:pt x="416" y="321"/>
                    </a:lnTo>
                    <a:lnTo>
                      <a:pt x="394" y="320"/>
                    </a:lnTo>
                    <a:lnTo>
                      <a:pt x="372" y="318"/>
                    </a:lnTo>
                    <a:lnTo>
                      <a:pt x="353" y="318"/>
                    </a:lnTo>
                    <a:lnTo>
                      <a:pt x="333" y="321"/>
                    </a:lnTo>
                    <a:lnTo>
                      <a:pt x="314" y="323"/>
                    </a:lnTo>
                    <a:lnTo>
                      <a:pt x="296" y="326"/>
                    </a:lnTo>
                    <a:lnTo>
                      <a:pt x="277" y="330"/>
                    </a:lnTo>
                    <a:lnTo>
                      <a:pt x="260" y="334"/>
                    </a:lnTo>
                    <a:lnTo>
                      <a:pt x="243" y="341"/>
                    </a:lnTo>
                    <a:lnTo>
                      <a:pt x="226" y="347"/>
                    </a:lnTo>
                    <a:lnTo>
                      <a:pt x="210" y="355"/>
                    </a:lnTo>
                    <a:lnTo>
                      <a:pt x="193" y="364"/>
                    </a:lnTo>
                    <a:lnTo>
                      <a:pt x="178" y="373"/>
                    </a:lnTo>
                    <a:lnTo>
                      <a:pt x="162" y="383"/>
                    </a:lnTo>
                    <a:lnTo>
                      <a:pt x="148" y="394"/>
                    </a:lnTo>
                    <a:lnTo>
                      <a:pt x="134" y="406"/>
                    </a:lnTo>
                    <a:lnTo>
                      <a:pt x="119" y="420"/>
                    </a:lnTo>
                    <a:lnTo>
                      <a:pt x="106" y="433"/>
                    </a:lnTo>
                    <a:lnTo>
                      <a:pt x="93" y="448"/>
                    </a:lnTo>
                    <a:lnTo>
                      <a:pt x="81" y="463"/>
                    </a:lnTo>
                    <a:lnTo>
                      <a:pt x="69" y="479"/>
                    </a:lnTo>
                    <a:lnTo>
                      <a:pt x="59" y="495"/>
                    </a:lnTo>
                    <a:lnTo>
                      <a:pt x="49" y="511"/>
                    </a:lnTo>
                    <a:lnTo>
                      <a:pt x="41" y="529"/>
                    </a:lnTo>
                    <a:lnTo>
                      <a:pt x="34" y="547"/>
                    </a:lnTo>
                    <a:lnTo>
                      <a:pt x="26" y="565"/>
                    </a:lnTo>
                    <a:lnTo>
                      <a:pt x="20" y="584"/>
                    </a:lnTo>
                    <a:lnTo>
                      <a:pt x="15" y="603"/>
                    </a:lnTo>
                    <a:lnTo>
                      <a:pt x="9" y="623"/>
                    </a:lnTo>
                    <a:lnTo>
                      <a:pt x="6" y="643"/>
                    </a:lnTo>
                    <a:lnTo>
                      <a:pt x="3" y="664"/>
                    </a:lnTo>
                    <a:lnTo>
                      <a:pt x="1" y="687"/>
                    </a:lnTo>
                    <a:lnTo>
                      <a:pt x="0" y="709"/>
                    </a:lnTo>
                    <a:lnTo>
                      <a:pt x="0" y="731"/>
                    </a:lnTo>
                    <a:lnTo>
                      <a:pt x="0" y="753"/>
                    </a:lnTo>
                    <a:lnTo>
                      <a:pt x="1" y="775"/>
                    </a:lnTo>
                    <a:lnTo>
                      <a:pt x="3" y="796"/>
                    </a:lnTo>
                    <a:lnTo>
                      <a:pt x="5" y="817"/>
                    </a:lnTo>
                    <a:lnTo>
                      <a:pt x="8" y="837"/>
                    </a:lnTo>
                    <a:lnTo>
                      <a:pt x="12" y="856"/>
                    </a:lnTo>
                    <a:lnTo>
                      <a:pt x="17" y="875"/>
                    </a:lnTo>
                    <a:lnTo>
                      <a:pt x="23" y="893"/>
                    </a:lnTo>
                    <a:lnTo>
                      <a:pt x="28" y="911"/>
                    </a:lnTo>
                    <a:lnTo>
                      <a:pt x="36" y="928"/>
                    </a:lnTo>
                    <a:lnTo>
                      <a:pt x="43" y="944"/>
                    </a:lnTo>
                    <a:lnTo>
                      <a:pt x="52" y="960"/>
                    </a:lnTo>
                    <a:lnTo>
                      <a:pt x="61" y="975"/>
                    </a:lnTo>
                    <a:lnTo>
                      <a:pt x="71" y="989"/>
                    </a:lnTo>
                    <a:lnTo>
                      <a:pt x="81" y="1003"/>
                    </a:lnTo>
                    <a:lnTo>
                      <a:pt x="93" y="1016"/>
                    </a:lnTo>
                    <a:lnTo>
                      <a:pt x="104" y="1028"/>
                    </a:lnTo>
                    <a:lnTo>
                      <a:pt x="117" y="1040"/>
                    </a:lnTo>
                    <a:lnTo>
                      <a:pt x="130" y="1050"/>
                    </a:lnTo>
                    <a:lnTo>
                      <a:pt x="143" y="1061"/>
                    </a:lnTo>
                    <a:lnTo>
                      <a:pt x="157" y="1071"/>
                    </a:lnTo>
                    <a:lnTo>
                      <a:pt x="172" y="1079"/>
                    </a:lnTo>
                    <a:lnTo>
                      <a:pt x="187" y="1086"/>
                    </a:lnTo>
                    <a:lnTo>
                      <a:pt x="202" y="1093"/>
                    </a:lnTo>
                    <a:lnTo>
                      <a:pt x="218" y="1099"/>
                    </a:lnTo>
                    <a:lnTo>
                      <a:pt x="235" y="1104"/>
                    </a:lnTo>
                    <a:lnTo>
                      <a:pt x="252" y="1108"/>
                    </a:lnTo>
                    <a:lnTo>
                      <a:pt x="270" y="1112"/>
                    </a:lnTo>
                    <a:lnTo>
                      <a:pt x="288" y="1115"/>
                    </a:lnTo>
                    <a:lnTo>
                      <a:pt x="307" y="1117"/>
                    </a:lnTo>
                    <a:lnTo>
                      <a:pt x="327" y="1118"/>
                    </a:lnTo>
                    <a:lnTo>
                      <a:pt x="347" y="1118"/>
                    </a:lnTo>
                    <a:lnTo>
                      <a:pt x="361" y="1118"/>
                    </a:lnTo>
                    <a:lnTo>
                      <a:pt x="374" y="1117"/>
                    </a:lnTo>
                    <a:lnTo>
                      <a:pt x="389" y="1116"/>
                    </a:lnTo>
                    <a:lnTo>
                      <a:pt x="403" y="1114"/>
                    </a:lnTo>
                    <a:lnTo>
                      <a:pt x="417" y="1112"/>
                    </a:lnTo>
                    <a:lnTo>
                      <a:pt x="430" y="1108"/>
                    </a:lnTo>
                    <a:lnTo>
                      <a:pt x="444" y="1104"/>
                    </a:lnTo>
                    <a:lnTo>
                      <a:pt x="457" y="1100"/>
                    </a:lnTo>
                    <a:lnTo>
                      <a:pt x="470" y="1096"/>
                    </a:lnTo>
                    <a:lnTo>
                      <a:pt x="482" y="1091"/>
                    </a:lnTo>
                    <a:lnTo>
                      <a:pt x="493" y="1086"/>
                    </a:lnTo>
                    <a:lnTo>
                      <a:pt x="503" y="1081"/>
                    </a:lnTo>
                    <a:lnTo>
                      <a:pt x="512" y="1076"/>
                    </a:lnTo>
                    <a:lnTo>
                      <a:pt x="520" y="1069"/>
                    </a:lnTo>
                    <a:lnTo>
                      <a:pt x="526" y="1064"/>
                    </a:lnTo>
                    <a:lnTo>
                      <a:pt x="533" y="1058"/>
                    </a:lnTo>
                    <a:lnTo>
                      <a:pt x="533" y="1105"/>
                    </a:lnTo>
                    <a:lnTo>
                      <a:pt x="713" y="11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dirty="0">
                  <a:solidFill>
                    <a:srgbClr val="000000"/>
                  </a:solidFill>
                  <a:latin typeface="Calibri"/>
                  <a:cs typeface="Arial" charset="0"/>
                </a:endParaRPr>
              </a:p>
            </p:txBody>
          </p:sp>
          <p:sp>
            <p:nvSpPr>
              <p:cNvPr id="14" name="Freeform 8"/>
              <p:cNvSpPr>
                <a:spLocks noEditPoints="1"/>
              </p:cNvSpPr>
              <p:nvPr userDrawn="1"/>
            </p:nvSpPr>
            <p:spPr bwMode="gray">
              <a:xfrm>
                <a:off x="617124" y="450850"/>
                <a:ext cx="52388" cy="188912"/>
              </a:xfrm>
              <a:custGeom>
                <a:avLst/>
                <a:gdLst/>
                <a:ahLst/>
                <a:cxnLst>
                  <a:cxn ang="0">
                    <a:pos x="204" y="1"/>
                  </a:cxn>
                  <a:cxn ang="0">
                    <a:pos x="224" y="4"/>
                  </a:cxn>
                  <a:cxn ang="0">
                    <a:pos x="242" y="12"/>
                  </a:cxn>
                  <a:cxn ang="0">
                    <a:pos x="259" y="23"/>
                  </a:cxn>
                  <a:cxn ang="0">
                    <a:pos x="274" y="39"/>
                  </a:cxn>
                  <a:cxn ang="0">
                    <a:pos x="285" y="56"/>
                  </a:cxn>
                  <a:cxn ang="0">
                    <a:pos x="294" y="73"/>
                  </a:cxn>
                  <a:cxn ang="0">
                    <a:pos x="297" y="93"/>
                  </a:cxn>
                  <a:cxn ang="0">
                    <a:pos x="297" y="115"/>
                  </a:cxn>
                  <a:cxn ang="0">
                    <a:pos x="294" y="135"/>
                  </a:cxn>
                  <a:cxn ang="0">
                    <a:pos x="285" y="154"/>
                  </a:cxn>
                  <a:cxn ang="0">
                    <a:pos x="274" y="170"/>
                  </a:cxn>
                  <a:cxn ang="0">
                    <a:pos x="259" y="185"/>
                  </a:cxn>
                  <a:cxn ang="0">
                    <a:pos x="242" y="197"/>
                  </a:cxn>
                  <a:cxn ang="0">
                    <a:pos x="224" y="204"/>
                  </a:cxn>
                  <a:cxn ang="0">
                    <a:pos x="204" y="208"/>
                  </a:cxn>
                  <a:cxn ang="0">
                    <a:pos x="183" y="208"/>
                  </a:cxn>
                  <a:cxn ang="0">
                    <a:pos x="162" y="204"/>
                  </a:cxn>
                  <a:cxn ang="0">
                    <a:pos x="144" y="197"/>
                  </a:cxn>
                  <a:cxn ang="0">
                    <a:pos x="127" y="185"/>
                  </a:cxn>
                  <a:cxn ang="0">
                    <a:pos x="112" y="170"/>
                  </a:cxn>
                  <a:cxn ang="0">
                    <a:pos x="101" y="154"/>
                  </a:cxn>
                  <a:cxn ang="0">
                    <a:pos x="92" y="135"/>
                  </a:cxn>
                  <a:cxn ang="0">
                    <a:pos x="89" y="115"/>
                  </a:cxn>
                  <a:cxn ang="0">
                    <a:pos x="89" y="93"/>
                  </a:cxn>
                  <a:cxn ang="0">
                    <a:pos x="92" y="73"/>
                  </a:cxn>
                  <a:cxn ang="0">
                    <a:pos x="101" y="56"/>
                  </a:cxn>
                  <a:cxn ang="0">
                    <a:pos x="112" y="39"/>
                  </a:cxn>
                  <a:cxn ang="0">
                    <a:pos x="127" y="23"/>
                  </a:cxn>
                  <a:cxn ang="0">
                    <a:pos x="144" y="12"/>
                  </a:cxn>
                  <a:cxn ang="0">
                    <a:pos x="162" y="4"/>
                  </a:cxn>
                  <a:cxn ang="0">
                    <a:pos x="183" y="1"/>
                  </a:cxn>
                  <a:cxn ang="0">
                    <a:pos x="100" y="1072"/>
                  </a:cxn>
                  <a:cxn ang="0">
                    <a:pos x="0" y="447"/>
                  </a:cxn>
                  <a:cxn ang="0">
                    <a:pos x="282" y="299"/>
                  </a:cxn>
                  <a:cxn ang="0">
                    <a:pos x="100" y="1072"/>
                  </a:cxn>
                </a:cxnLst>
                <a:rect l="0" t="0" r="r" b="b"/>
                <a:pathLst>
                  <a:path w="298" h="1072">
                    <a:moveTo>
                      <a:pt x="194" y="0"/>
                    </a:moveTo>
                    <a:lnTo>
                      <a:pt x="204" y="1"/>
                    </a:lnTo>
                    <a:lnTo>
                      <a:pt x="214" y="2"/>
                    </a:lnTo>
                    <a:lnTo>
                      <a:pt x="224" y="4"/>
                    </a:lnTo>
                    <a:lnTo>
                      <a:pt x="234" y="7"/>
                    </a:lnTo>
                    <a:lnTo>
                      <a:pt x="242" y="12"/>
                    </a:lnTo>
                    <a:lnTo>
                      <a:pt x="251" y="16"/>
                    </a:lnTo>
                    <a:lnTo>
                      <a:pt x="259" y="23"/>
                    </a:lnTo>
                    <a:lnTo>
                      <a:pt x="267" y="30"/>
                    </a:lnTo>
                    <a:lnTo>
                      <a:pt x="274" y="39"/>
                    </a:lnTo>
                    <a:lnTo>
                      <a:pt x="280" y="47"/>
                    </a:lnTo>
                    <a:lnTo>
                      <a:pt x="285" y="56"/>
                    </a:lnTo>
                    <a:lnTo>
                      <a:pt x="290" y="64"/>
                    </a:lnTo>
                    <a:lnTo>
                      <a:pt x="294" y="73"/>
                    </a:lnTo>
                    <a:lnTo>
                      <a:pt x="296" y="84"/>
                    </a:lnTo>
                    <a:lnTo>
                      <a:pt x="297" y="93"/>
                    </a:lnTo>
                    <a:lnTo>
                      <a:pt x="298" y="104"/>
                    </a:lnTo>
                    <a:lnTo>
                      <a:pt x="297" y="115"/>
                    </a:lnTo>
                    <a:lnTo>
                      <a:pt x="296" y="125"/>
                    </a:lnTo>
                    <a:lnTo>
                      <a:pt x="294" y="135"/>
                    </a:lnTo>
                    <a:lnTo>
                      <a:pt x="290" y="144"/>
                    </a:lnTo>
                    <a:lnTo>
                      <a:pt x="285" y="154"/>
                    </a:lnTo>
                    <a:lnTo>
                      <a:pt x="280" y="162"/>
                    </a:lnTo>
                    <a:lnTo>
                      <a:pt x="274" y="170"/>
                    </a:lnTo>
                    <a:lnTo>
                      <a:pt x="267" y="178"/>
                    </a:lnTo>
                    <a:lnTo>
                      <a:pt x="259" y="185"/>
                    </a:lnTo>
                    <a:lnTo>
                      <a:pt x="251" y="192"/>
                    </a:lnTo>
                    <a:lnTo>
                      <a:pt x="242" y="197"/>
                    </a:lnTo>
                    <a:lnTo>
                      <a:pt x="234" y="201"/>
                    </a:lnTo>
                    <a:lnTo>
                      <a:pt x="224" y="204"/>
                    </a:lnTo>
                    <a:lnTo>
                      <a:pt x="214" y="207"/>
                    </a:lnTo>
                    <a:lnTo>
                      <a:pt x="204" y="208"/>
                    </a:lnTo>
                    <a:lnTo>
                      <a:pt x="194" y="208"/>
                    </a:lnTo>
                    <a:lnTo>
                      <a:pt x="183" y="208"/>
                    </a:lnTo>
                    <a:lnTo>
                      <a:pt x="172" y="207"/>
                    </a:lnTo>
                    <a:lnTo>
                      <a:pt x="162" y="204"/>
                    </a:lnTo>
                    <a:lnTo>
                      <a:pt x="153" y="201"/>
                    </a:lnTo>
                    <a:lnTo>
                      <a:pt x="144" y="197"/>
                    </a:lnTo>
                    <a:lnTo>
                      <a:pt x="136" y="192"/>
                    </a:lnTo>
                    <a:lnTo>
                      <a:pt x="127" y="185"/>
                    </a:lnTo>
                    <a:lnTo>
                      <a:pt x="119" y="178"/>
                    </a:lnTo>
                    <a:lnTo>
                      <a:pt x="112" y="170"/>
                    </a:lnTo>
                    <a:lnTo>
                      <a:pt x="106" y="162"/>
                    </a:lnTo>
                    <a:lnTo>
                      <a:pt x="101" y="154"/>
                    </a:lnTo>
                    <a:lnTo>
                      <a:pt x="96" y="144"/>
                    </a:lnTo>
                    <a:lnTo>
                      <a:pt x="92" y="135"/>
                    </a:lnTo>
                    <a:lnTo>
                      <a:pt x="90" y="125"/>
                    </a:lnTo>
                    <a:lnTo>
                      <a:pt x="89" y="115"/>
                    </a:lnTo>
                    <a:lnTo>
                      <a:pt x="88" y="104"/>
                    </a:lnTo>
                    <a:lnTo>
                      <a:pt x="89" y="93"/>
                    </a:lnTo>
                    <a:lnTo>
                      <a:pt x="90" y="84"/>
                    </a:lnTo>
                    <a:lnTo>
                      <a:pt x="92" y="73"/>
                    </a:lnTo>
                    <a:lnTo>
                      <a:pt x="96" y="64"/>
                    </a:lnTo>
                    <a:lnTo>
                      <a:pt x="101" y="56"/>
                    </a:lnTo>
                    <a:lnTo>
                      <a:pt x="106" y="47"/>
                    </a:lnTo>
                    <a:lnTo>
                      <a:pt x="112" y="39"/>
                    </a:lnTo>
                    <a:lnTo>
                      <a:pt x="119" y="30"/>
                    </a:lnTo>
                    <a:lnTo>
                      <a:pt x="127" y="23"/>
                    </a:lnTo>
                    <a:lnTo>
                      <a:pt x="136" y="16"/>
                    </a:lnTo>
                    <a:lnTo>
                      <a:pt x="144" y="12"/>
                    </a:lnTo>
                    <a:lnTo>
                      <a:pt x="153" y="7"/>
                    </a:lnTo>
                    <a:lnTo>
                      <a:pt x="162" y="4"/>
                    </a:lnTo>
                    <a:lnTo>
                      <a:pt x="172" y="2"/>
                    </a:lnTo>
                    <a:lnTo>
                      <a:pt x="183" y="1"/>
                    </a:lnTo>
                    <a:lnTo>
                      <a:pt x="194" y="0"/>
                    </a:lnTo>
                    <a:close/>
                    <a:moveTo>
                      <a:pt x="100" y="1072"/>
                    </a:moveTo>
                    <a:lnTo>
                      <a:pt x="100" y="447"/>
                    </a:lnTo>
                    <a:lnTo>
                      <a:pt x="0" y="447"/>
                    </a:lnTo>
                    <a:lnTo>
                      <a:pt x="0" y="299"/>
                    </a:lnTo>
                    <a:lnTo>
                      <a:pt x="282" y="299"/>
                    </a:lnTo>
                    <a:lnTo>
                      <a:pt x="282" y="1072"/>
                    </a:lnTo>
                    <a:lnTo>
                      <a:pt x="100" y="10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5" name="Freeform 10"/>
              <p:cNvSpPr>
                <a:spLocks noEditPoints="1"/>
              </p:cNvSpPr>
              <p:nvPr userDrawn="1"/>
            </p:nvSpPr>
            <p:spPr bwMode="gray">
              <a:xfrm>
                <a:off x="855663" y="498475"/>
                <a:ext cx="115888" cy="141287"/>
              </a:xfrm>
              <a:custGeom>
                <a:avLst/>
                <a:gdLst/>
                <a:ahLst/>
                <a:cxnLst>
                  <a:cxn ang="0">
                    <a:pos x="431" y="629"/>
                  </a:cxn>
                  <a:cxn ang="0">
                    <a:pos x="388" y="664"/>
                  </a:cxn>
                  <a:cxn ang="0">
                    <a:pos x="342" y="686"/>
                  </a:cxn>
                  <a:cxn ang="0">
                    <a:pos x="292" y="696"/>
                  </a:cxn>
                  <a:cxn ang="0">
                    <a:pos x="232" y="692"/>
                  </a:cxn>
                  <a:cxn ang="0">
                    <a:pos x="183" y="673"/>
                  </a:cxn>
                  <a:cxn ang="0">
                    <a:pos x="152" y="638"/>
                  </a:cxn>
                  <a:cxn ang="0">
                    <a:pos x="139" y="589"/>
                  </a:cxn>
                  <a:cxn ang="0">
                    <a:pos x="144" y="530"/>
                  </a:cxn>
                  <a:cxn ang="0">
                    <a:pos x="163" y="490"/>
                  </a:cxn>
                  <a:cxn ang="0">
                    <a:pos x="220" y="434"/>
                  </a:cxn>
                  <a:cxn ang="0">
                    <a:pos x="299" y="400"/>
                  </a:cxn>
                  <a:cxn ang="0">
                    <a:pos x="387" y="393"/>
                  </a:cxn>
                  <a:cxn ang="0">
                    <a:pos x="463" y="596"/>
                  </a:cxn>
                  <a:cxn ang="0">
                    <a:pos x="573" y="792"/>
                  </a:cxn>
                  <a:cxn ang="0">
                    <a:pos x="641" y="800"/>
                  </a:cxn>
                  <a:cxn ang="0">
                    <a:pos x="648" y="722"/>
                  </a:cxn>
                  <a:cxn ang="0">
                    <a:pos x="624" y="697"/>
                  </a:cxn>
                  <a:cxn ang="0">
                    <a:pos x="610" y="663"/>
                  </a:cxn>
                  <a:cxn ang="0">
                    <a:pos x="601" y="597"/>
                  </a:cxn>
                  <a:cxn ang="0">
                    <a:pos x="598" y="260"/>
                  </a:cxn>
                  <a:cxn ang="0">
                    <a:pos x="586" y="191"/>
                  </a:cxn>
                  <a:cxn ang="0">
                    <a:pos x="564" y="133"/>
                  </a:cxn>
                  <a:cxn ang="0">
                    <a:pos x="534" y="86"/>
                  </a:cxn>
                  <a:cxn ang="0">
                    <a:pos x="492" y="50"/>
                  </a:cxn>
                  <a:cxn ang="0">
                    <a:pos x="440" y="24"/>
                  </a:cxn>
                  <a:cxn ang="0">
                    <a:pos x="376" y="7"/>
                  </a:cxn>
                  <a:cxn ang="0">
                    <a:pos x="300" y="0"/>
                  </a:cxn>
                  <a:cxn ang="0">
                    <a:pos x="232" y="3"/>
                  </a:cxn>
                  <a:cxn ang="0">
                    <a:pos x="165" y="17"/>
                  </a:cxn>
                  <a:cxn ang="0">
                    <a:pos x="101" y="40"/>
                  </a:cxn>
                  <a:cxn ang="0">
                    <a:pos x="50" y="68"/>
                  </a:cxn>
                  <a:cxn ang="0">
                    <a:pos x="116" y="175"/>
                  </a:cxn>
                  <a:cxn ang="0">
                    <a:pos x="158" y="149"/>
                  </a:cxn>
                  <a:cxn ang="0">
                    <a:pos x="208" y="131"/>
                  </a:cxn>
                  <a:cxn ang="0">
                    <a:pos x="265" y="123"/>
                  </a:cxn>
                  <a:cxn ang="0">
                    <a:pos x="334" y="125"/>
                  </a:cxn>
                  <a:cxn ang="0">
                    <a:pos x="398" y="148"/>
                  </a:cxn>
                  <a:cxn ang="0">
                    <a:pos x="439" y="196"/>
                  </a:cxn>
                  <a:cxn ang="0">
                    <a:pos x="460" y="267"/>
                  </a:cxn>
                  <a:cxn ang="0">
                    <a:pos x="410" y="296"/>
                  </a:cxn>
                  <a:cxn ang="0">
                    <a:pos x="365" y="291"/>
                  </a:cxn>
                  <a:cxn ang="0">
                    <a:pos x="289" y="296"/>
                  </a:cxn>
                  <a:cxn ang="0">
                    <a:pos x="219" y="311"/>
                  </a:cxn>
                  <a:cxn ang="0">
                    <a:pos x="158" y="337"/>
                  </a:cxn>
                  <a:cxn ang="0">
                    <a:pos x="103" y="372"/>
                  </a:cxn>
                  <a:cxn ang="0">
                    <a:pos x="58" y="415"/>
                  </a:cxn>
                  <a:cxn ang="0">
                    <a:pos x="26" y="463"/>
                  </a:cxn>
                  <a:cxn ang="0">
                    <a:pos x="6" y="515"/>
                  </a:cxn>
                  <a:cxn ang="0">
                    <a:pos x="0" y="572"/>
                  </a:cxn>
                  <a:cxn ang="0">
                    <a:pos x="4" y="619"/>
                  </a:cxn>
                  <a:cxn ang="0">
                    <a:pos x="17" y="662"/>
                  </a:cxn>
                  <a:cxn ang="0">
                    <a:pos x="38" y="702"/>
                  </a:cxn>
                  <a:cxn ang="0">
                    <a:pos x="67" y="737"/>
                  </a:cxn>
                  <a:cxn ang="0">
                    <a:pos x="120" y="777"/>
                  </a:cxn>
                  <a:cxn ang="0">
                    <a:pos x="159" y="794"/>
                  </a:cxn>
                  <a:cxn ang="0">
                    <a:pos x="202" y="802"/>
                  </a:cxn>
                  <a:cxn ang="0">
                    <a:pos x="266" y="801"/>
                  </a:cxn>
                  <a:cxn ang="0">
                    <a:pos x="338" y="789"/>
                  </a:cxn>
                  <a:cxn ang="0">
                    <a:pos x="402" y="762"/>
                  </a:cxn>
                  <a:cxn ang="0">
                    <a:pos x="453" y="724"/>
                  </a:cxn>
                  <a:cxn ang="0">
                    <a:pos x="486" y="725"/>
                  </a:cxn>
                  <a:cxn ang="0">
                    <a:pos x="516" y="763"/>
                  </a:cxn>
                </a:cxnLst>
                <a:rect l="0" t="0" r="r" b="b"/>
                <a:pathLst>
                  <a:path w="662" h="803">
                    <a:moveTo>
                      <a:pt x="463" y="596"/>
                    </a:moveTo>
                    <a:lnTo>
                      <a:pt x="452" y="608"/>
                    </a:lnTo>
                    <a:lnTo>
                      <a:pt x="442" y="619"/>
                    </a:lnTo>
                    <a:lnTo>
                      <a:pt x="431" y="629"/>
                    </a:lnTo>
                    <a:lnTo>
                      <a:pt x="421" y="640"/>
                    </a:lnTo>
                    <a:lnTo>
                      <a:pt x="410" y="648"/>
                    </a:lnTo>
                    <a:lnTo>
                      <a:pt x="400" y="657"/>
                    </a:lnTo>
                    <a:lnTo>
                      <a:pt x="388" y="664"/>
                    </a:lnTo>
                    <a:lnTo>
                      <a:pt x="376" y="670"/>
                    </a:lnTo>
                    <a:lnTo>
                      <a:pt x="366" y="677"/>
                    </a:lnTo>
                    <a:lnTo>
                      <a:pt x="353" y="682"/>
                    </a:lnTo>
                    <a:lnTo>
                      <a:pt x="342" y="686"/>
                    </a:lnTo>
                    <a:lnTo>
                      <a:pt x="330" y="689"/>
                    </a:lnTo>
                    <a:lnTo>
                      <a:pt x="317" y="693"/>
                    </a:lnTo>
                    <a:lnTo>
                      <a:pt x="305" y="694"/>
                    </a:lnTo>
                    <a:lnTo>
                      <a:pt x="292" y="696"/>
                    </a:lnTo>
                    <a:lnTo>
                      <a:pt x="279" y="696"/>
                    </a:lnTo>
                    <a:lnTo>
                      <a:pt x="262" y="695"/>
                    </a:lnTo>
                    <a:lnTo>
                      <a:pt x="247" y="694"/>
                    </a:lnTo>
                    <a:lnTo>
                      <a:pt x="232" y="692"/>
                    </a:lnTo>
                    <a:lnTo>
                      <a:pt x="218" y="688"/>
                    </a:lnTo>
                    <a:lnTo>
                      <a:pt x="205" y="684"/>
                    </a:lnTo>
                    <a:lnTo>
                      <a:pt x="194" y="679"/>
                    </a:lnTo>
                    <a:lnTo>
                      <a:pt x="183" y="673"/>
                    </a:lnTo>
                    <a:lnTo>
                      <a:pt x="174" y="665"/>
                    </a:lnTo>
                    <a:lnTo>
                      <a:pt x="165" y="657"/>
                    </a:lnTo>
                    <a:lnTo>
                      <a:pt x="158" y="648"/>
                    </a:lnTo>
                    <a:lnTo>
                      <a:pt x="152" y="638"/>
                    </a:lnTo>
                    <a:lnTo>
                      <a:pt x="147" y="627"/>
                    </a:lnTo>
                    <a:lnTo>
                      <a:pt x="143" y="616"/>
                    </a:lnTo>
                    <a:lnTo>
                      <a:pt x="140" y="603"/>
                    </a:lnTo>
                    <a:lnTo>
                      <a:pt x="139" y="589"/>
                    </a:lnTo>
                    <a:lnTo>
                      <a:pt x="138" y="575"/>
                    </a:lnTo>
                    <a:lnTo>
                      <a:pt x="139" y="556"/>
                    </a:lnTo>
                    <a:lnTo>
                      <a:pt x="142" y="539"/>
                    </a:lnTo>
                    <a:lnTo>
                      <a:pt x="144" y="530"/>
                    </a:lnTo>
                    <a:lnTo>
                      <a:pt x="147" y="522"/>
                    </a:lnTo>
                    <a:lnTo>
                      <a:pt x="151" y="513"/>
                    </a:lnTo>
                    <a:lnTo>
                      <a:pt x="155" y="506"/>
                    </a:lnTo>
                    <a:lnTo>
                      <a:pt x="163" y="490"/>
                    </a:lnTo>
                    <a:lnTo>
                      <a:pt x="175" y="474"/>
                    </a:lnTo>
                    <a:lnTo>
                      <a:pt x="189" y="461"/>
                    </a:lnTo>
                    <a:lnTo>
                      <a:pt x="203" y="447"/>
                    </a:lnTo>
                    <a:lnTo>
                      <a:pt x="220" y="434"/>
                    </a:lnTo>
                    <a:lnTo>
                      <a:pt x="238" y="423"/>
                    </a:lnTo>
                    <a:lnTo>
                      <a:pt x="258" y="414"/>
                    </a:lnTo>
                    <a:lnTo>
                      <a:pt x="278" y="406"/>
                    </a:lnTo>
                    <a:lnTo>
                      <a:pt x="299" y="400"/>
                    </a:lnTo>
                    <a:lnTo>
                      <a:pt x="323" y="396"/>
                    </a:lnTo>
                    <a:lnTo>
                      <a:pt x="347" y="393"/>
                    </a:lnTo>
                    <a:lnTo>
                      <a:pt x="372" y="393"/>
                    </a:lnTo>
                    <a:lnTo>
                      <a:pt x="387" y="393"/>
                    </a:lnTo>
                    <a:lnTo>
                      <a:pt x="408" y="396"/>
                    </a:lnTo>
                    <a:lnTo>
                      <a:pt x="432" y="402"/>
                    </a:lnTo>
                    <a:lnTo>
                      <a:pt x="463" y="408"/>
                    </a:lnTo>
                    <a:lnTo>
                      <a:pt x="463" y="596"/>
                    </a:lnTo>
                    <a:close/>
                    <a:moveTo>
                      <a:pt x="536" y="777"/>
                    </a:moveTo>
                    <a:lnTo>
                      <a:pt x="546" y="783"/>
                    </a:lnTo>
                    <a:lnTo>
                      <a:pt x="559" y="788"/>
                    </a:lnTo>
                    <a:lnTo>
                      <a:pt x="573" y="792"/>
                    </a:lnTo>
                    <a:lnTo>
                      <a:pt x="589" y="795"/>
                    </a:lnTo>
                    <a:lnTo>
                      <a:pt x="604" y="798"/>
                    </a:lnTo>
                    <a:lnTo>
                      <a:pt x="622" y="799"/>
                    </a:lnTo>
                    <a:lnTo>
                      <a:pt x="641" y="800"/>
                    </a:lnTo>
                    <a:lnTo>
                      <a:pt x="662" y="801"/>
                    </a:lnTo>
                    <a:lnTo>
                      <a:pt x="662" y="732"/>
                    </a:lnTo>
                    <a:lnTo>
                      <a:pt x="655" y="727"/>
                    </a:lnTo>
                    <a:lnTo>
                      <a:pt x="648" y="722"/>
                    </a:lnTo>
                    <a:lnTo>
                      <a:pt x="641" y="717"/>
                    </a:lnTo>
                    <a:lnTo>
                      <a:pt x="635" y="711"/>
                    </a:lnTo>
                    <a:lnTo>
                      <a:pt x="630" y="704"/>
                    </a:lnTo>
                    <a:lnTo>
                      <a:pt x="624" y="697"/>
                    </a:lnTo>
                    <a:lnTo>
                      <a:pt x="620" y="689"/>
                    </a:lnTo>
                    <a:lnTo>
                      <a:pt x="616" y="681"/>
                    </a:lnTo>
                    <a:lnTo>
                      <a:pt x="613" y="673"/>
                    </a:lnTo>
                    <a:lnTo>
                      <a:pt x="610" y="663"/>
                    </a:lnTo>
                    <a:lnTo>
                      <a:pt x="606" y="654"/>
                    </a:lnTo>
                    <a:lnTo>
                      <a:pt x="604" y="643"/>
                    </a:lnTo>
                    <a:lnTo>
                      <a:pt x="601" y="621"/>
                    </a:lnTo>
                    <a:lnTo>
                      <a:pt x="601" y="597"/>
                    </a:lnTo>
                    <a:lnTo>
                      <a:pt x="601" y="319"/>
                    </a:lnTo>
                    <a:lnTo>
                      <a:pt x="600" y="298"/>
                    </a:lnTo>
                    <a:lnTo>
                      <a:pt x="599" y="279"/>
                    </a:lnTo>
                    <a:lnTo>
                      <a:pt x="598" y="260"/>
                    </a:lnTo>
                    <a:lnTo>
                      <a:pt x="596" y="241"/>
                    </a:lnTo>
                    <a:lnTo>
                      <a:pt x="593" y="223"/>
                    </a:lnTo>
                    <a:lnTo>
                      <a:pt x="590" y="206"/>
                    </a:lnTo>
                    <a:lnTo>
                      <a:pt x="586" y="191"/>
                    </a:lnTo>
                    <a:lnTo>
                      <a:pt x="581" y="175"/>
                    </a:lnTo>
                    <a:lnTo>
                      <a:pt x="577" y="160"/>
                    </a:lnTo>
                    <a:lnTo>
                      <a:pt x="571" y="146"/>
                    </a:lnTo>
                    <a:lnTo>
                      <a:pt x="564" y="133"/>
                    </a:lnTo>
                    <a:lnTo>
                      <a:pt x="558" y="120"/>
                    </a:lnTo>
                    <a:lnTo>
                      <a:pt x="551" y="107"/>
                    </a:lnTo>
                    <a:lnTo>
                      <a:pt x="542" y="97"/>
                    </a:lnTo>
                    <a:lnTo>
                      <a:pt x="534" y="86"/>
                    </a:lnTo>
                    <a:lnTo>
                      <a:pt x="524" y="76"/>
                    </a:lnTo>
                    <a:lnTo>
                      <a:pt x="515" y="66"/>
                    </a:lnTo>
                    <a:lnTo>
                      <a:pt x="504" y="58"/>
                    </a:lnTo>
                    <a:lnTo>
                      <a:pt x="492" y="50"/>
                    </a:lnTo>
                    <a:lnTo>
                      <a:pt x="481" y="43"/>
                    </a:lnTo>
                    <a:lnTo>
                      <a:pt x="468" y="36"/>
                    </a:lnTo>
                    <a:lnTo>
                      <a:pt x="455" y="29"/>
                    </a:lnTo>
                    <a:lnTo>
                      <a:pt x="440" y="24"/>
                    </a:lnTo>
                    <a:lnTo>
                      <a:pt x="425" y="19"/>
                    </a:lnTo>
                    <a:lnTo>
                      <a:pt x="410" y="14"/>
                    </a:lnTo>
                    <a:lnTo>
                      <a:pt x="393" y="10"/>
                    </a:lnTo>
                    <a:lnTo>
                      <a:pt x="376" y="7"/>
                    </a:lnTo>
                    <a:lnTo>
                      <a:pt x="358" y="4"/>
                    </a:lnTo>
                    <a:lnTo>
                      <a:pt x="339" y="2"/>
                    </a:lnTo>
                    <a:lnTo>
                      <a:pt x="320" y="1"/>
                    </a:lnTo>
                    <a:lnTo>
                      <a:pt x="300" y="0"/>
                    </a:lnTo>
                    <a:lnTo>
                      <a:pt x="280" y="0"/>
                    </a:lnTo>
                    <a:lnTo>
                      <a:pt x="265" y="0"/>
                    </a:lnTo>
                    <a:lnTo>
                      <a:pt x="249" y="1"/>
                    </a:lnTo>
                    <a:lnTo>
                      <a:pt x="232" y="3"/>
                    </a:lnTo>
                    <a:lnTo>
                      <a:pt x="216" y="5"/>
                    </a:lnTo>
                    <a:lnTo>
                      <a:pt x="199" y="8"/>
                    </a:lnTo>
                    <a:lnTo>
                      <a:pt x="182" y="12"/>
                    </a:lnTo>
                    <a:lnTo>
                      <a:pt x="165" y="17"/>
                    </a:lnTo>
                    <a:lnTo>
                      <a:pt x="148" y="22"/>
                    </a:lnTo>
                    <a:lnTo>
                      <a:pt x="132" y="28"/>
                    </a:lnTo>
                    <a:lnTo>
                      <a:pt x="116" y="33"/>
                    </a:lnTo>
                    <a:lnTo>
                      <a:pt x="101" y="40"/>
                    </a:lnTo>
                    <a:lnTo>
                      <a:pt x="87" y="47"/>
                    </a:lnTo>
                    <a:lnTo>
                      <a:pt x="74" y="53"/>
                    </a:lnTo>
                    <a:lnTo>
                      <a:pt x="62" y="61"/>
                    </a:lnTo>
                    <a:lnTo>
                      <a:pt x="50" y="68"/>
                    </a:lnTo>
                    <a:lnTo>
                      <a:pt x="41" y="76"/>
                    </a:lnTo>
                    <a:lnTo>
                      <a:pt x="98" y="192"/>
                    </a:lnTo>
                    <a:lnTo>
                      <a:pt x="107" y="183"/>
                    </a:lnTo>
                    <a:lnTo>
                      <a:pt x="116" y="175"/>
                    </a:lnTo>
                    <a:lnTo>
                      <a:pt x="126" y="167"/>
                    </a:lnTo>
                    <a:lnTo>
                      <a:pt x="136" y="161"/>
                    </a:lnTo>
                    <a:lnTo>
                      <a:pt x="147" y="155"/>
                    </a:lnTo>
                    <a:lnTo>
                      <a:pt x="158" y="149"/>
                    </a:lnTo>
                    <a:lnTo>
                      <a:pt x="170" y="144"/>
                    </a:lnTo>
                    <a:lnTo>
                      <a:pt x="182" y="139"/>
                    </a:lnTo>
                    <a:lnTo>
                      <a:pt x="195" y="136"/>
                    </a:lnTo>
                    <a:lnTo>
                      <a:pt x="208" y="131"/>
                    </a:lnTo>
                    <a:lnTo>
                      <a:pt x="221" y="129"/>
                    </a:lnTo>
                    <a:lnTo>
                      <a:pt x="235" y="126"/>
                    </a:lnTo>
                    <a:lnTo>
                      <a:pt x="250" y="124"/>
                    </a:lnTo>
                    <a:lnTo>
                      <a:pt x="265" y="123"/>
                    </a:lnTo>
                    <a:lnTo>
                      <a:pt x="279" y="122"/>
                    </a:lnTo>
                    <a:lnTo>
                      <a:pt x="295" y="122"/>
                    </a:lnTo>
                    <a:lnTo>
                      <a:pt x="315" y="123"/>
                    </a:lnTo>
                    <a:lnTo>
                      <a:pt x="334" y="125"/>
                    </a:lnTo>
                    <a:lnTo>
                      <a:pt x="352" y="128"/>
                    </a:lnTo>
                    <a:lnTo>
                      <a:pt x="368" y="134"/>
                    </a:lnTo>
                    <a:lnTo>
                      <a:pt x="384" y="141"/>
                    </a:lnTo>
                    <a:lnTo>
                      <a:pt x="398" y="148"/>
                    </a:lnTo>
                    <a:lnTo>
                      <a:pt x="409" y="158"/>
                    </a:lnTo>
                    <a:lnTo>
                      <a:pt x="421" y="169"/>
                    </a:lnTo>
                    <a:lnTo>
                      <a:pt x="430" y="182"/>
                    </a:lnTo>
                    <a:lnTo>
                      <a:pt x="439" y="196"/>
                    </a:lnTo>
                    <a:lnTo>
                      <a:pt x="446" y="211"/>
                    </a:lnTo>
                    <a:lnTo>
                      <a:pt x="452" y="227"/>
                    </a:lnTo>
                    <a:lnTo>
                      <a:pt x="457" y="246"/>
                    </a:lnTo>
                    <a:lnTo>
                      <a:pt x="460" y="267"/>
                    </a:lnTo>
                    <a:lnTo>
                      <a:pt x="462" y="288"/>
                    </a:lnTo>
                    <a:lnTo>
                      <a:pt x="463" y="310"/>
                    </a:lnTo>
                    <a:lnTo>
                      <a:pt x="436" y="301"/>
                    </a:lnTo>
                    <a:lnTo>
                      <a:pt x="410" y="296"/>
                    </a:lnTo>
                    <a:lnTo>
                      <a:pt x="399" y="294"/>
                    </a:lnTo>
                    <a:lnTo>
                      <a:pt x="387" y="292"/>
                    </a:lnTo>
                    <a:lnTo>
                      <a:pt x="375" y="291"/>
                    </a:lnTo>
                    <a:lnTo>
                      <a:pt x="365" y="291"/>
                    </a:lnTo>
                    <a:lnTo>
                      <a:pt x="345" y="291"/>
                    </a:lnTo>
                    <a:lnTo>
                      <a:pt x="326" y="292"/>
                    </a:lnTo>
                    <a:lnTo>
                      <a:pt x="307" y="294"/>
                    </a:lnTo>
                    <a:lnTo>
                      <a:pt x="289" y="296"/>
                    </a:lnTo>
                    <a:lnTo>
                      <a:pt x="271" y="299"/>
                    </a:lnTo>
                    <a:lnTo>
                      <a:pt x="253" y="302"/>
                    </a:lnTo>
                    <a:lnTo>
                      <a:pt x="236" y="307"/>
                    </a:lnTo>
                    <a:lnTo>
                      <a:pt x="219" y="311"/>
                    </a:lnTo>
                    <a:lnTo>
                      <a:pt x="203" y="317"/>
                    </a:lnTo>
                    <a:lnTo>
                      <a:pt x="188" y="322"/>
                    </a:lnTo>
                    <a:lnTo>
                      <a:pt x="173" y="330"/>
                    </a:lnTo>
                    <a:lnTo>
                      <a:pt x="158" y="337"/>
                    </a:lnTo>
                    <a:lnTo>
                      <a:pt x="143" y="345"/>
                    </a:lnTo>
                    <a:lnTo>
                      <a:pt x="129" y="353"/>
                    </a:lnTo>
                    <a:lnTo>
                      <a:pt x="116" y="362"/>
                    </a:lnTo>
                    <a:lnTo>
                      <a:pt x="103" y="372"/>
                    </a:lnTo>
                    <a:lnTo>
                      <a:pt x="90" y="383"/>
                    </a:lnTo>
                    <a:lnTo>
                      <a:pt x="79" y="393"/>
                    </a:lnTo>
                    <a:lnTo>
                      <a:pt x="67" y="405"/>
                    </a:lnTo>
                    <a:lnTo>
                      <a:pt x="58" y="415"/>
                    </a:lnTo>
                    <a:lnTo>
                      <a:pt x="48" y="427"/>
                    </a:lnTo>
                    <a:lnTo>
                      <a:pt x="40" y="438"/>
                    </a:lnTo>
                    <a:lnTo>
                      <a:pt x="32" y="451"/>
                    </a:lnTo>
                    <a:lnTo>
                      <a:pt x="26" y="463"/>
                    </a:lnTo>
                    <a:lnTo>
                      <a:pt x="20" y="475"/>
                    </a:lnTo>
                    <a:lnTo>
                      <a:pt x="14" y="489"/>
                    </a:lnTo>
                    <a:lnTo>
                      <a:pt x="10" y="502"/>
                    </a:lnTo>
                    <a:lnTo>
                      <a:pt x="6" y="515"/>
                    </a:lnTo>
                    <a:lnTo>
                      <a:pt x="4" y="529"/>
                    </a:lnTo>
                    <a:lnTo>
                      <a:pt x="2" y="543"/>
                    </a:lnTo>
                    <a:lnTo>
                      <a:pt x="1" y="558"/>
                    </a:lnTo>
                    <a:lnTo>
                      <a:pt x="0" y="572"/>
                    </a:lnTo>
                    <a:lnTo>
                      <a:pt x="1" y="584"/>
                    </a:lnTo>
                    <a:lnTo>
                      <a:pt x="1" y="597"/>
                    </a:lnTo>
                    <a:lnTo>
                      <a:pt x="3" y="608"/>
                    </a:lnTo>
                    <a:lnTo>
                      <a:pt x="4" y="619"/>
                    </a:lnTo>
                    <a:lnTo>
                      <a:pt x="7" y="630"/>
                    </a:lnTo>
                    <a:lnTo>
                      <a:pt x="9" y="641"/>
                    </a:lnTo>
                    <a:lnTo>
                      <a:pt x="12" y="653"/>
                    </a:lnTo>
                    <a:lnTo>
                      <a:pt x="17" y="662"/>
                    </a:lnTo>
                    <a:lnTo>
                      <a:pt x="21" y="673"/>
                    </a:lnTo>
                    <a:lnTo>
                      <a:pt x="26" y="683"/>
                    </a:lnTo>
                    <a:lnTo>
                      <a:pt x="31" y="693"/>
                    </a:lnTo>
                    <a:lnTo>
                      <a:pt x="38" y="702"/>
                    </a:lnTo>
                    <a:lnTo>
                      <a:pt x="44" y="711"/>
                    </a:lnTo>
                    <a:lnTo>
                      <a:pt x="51" y="720"/>
                    </a:lnTo>
                    <a:lnTo>
                      <a:pt x="59" y="728"/>
                    </a:lnTo>
                    <a:lnTo>
                      <a:pt x="67" y="737"/>
                    </a:lnTo>
                    <a:lnTo>
                      <a:pt x="84" y="753"/>
                    </a:lnTo>
                    <a:lnTo>
                      <a:pt x="101" y="765"/>
                    </a:lnTo>
                    <a:lnTo>
                      <a:pt x="110" y="772"/>
                    </a:lnTo>
                    <a:lnTo>
                      <a:pt x="120" y="777"/>
                    </a:lnTo>
                    <a:lnTo>
                      <a:pt x="129" y="782"/>
                    </a:lnTo>
                    <a:lnTo>
                      <a:pt x="139" y="787"/>
                    </a:lnTo>
                    <a:lnTo>
                      <a:pt x="150" y="791"/>
                    </a:lnTo>
                    <a:lnTo>
                      <a:pt x="159" y="794"/>
                    </a:lnTo>
                    <a:lnTo>
                      <a:pt x="170" y="797"/>
                    </a:lnTo>
                    <a:lnTo>
                      <a:pt x="180" y="799"/>
                    </a:lnTo>
                    <a:lnTo>
                      <a:pt x="191" y="801"/>
                    </a:lnTo>
                    <a:lnTo>
                      <a:pt x="202" y="802"/>
                    </a:lnTo>
                    <a:lnTo>
                      <a:pt x="213" y="803"/>
                    </a:lnTo>
                    <a:lnTo>
                      <a:pt x="224" y="803"/>
                    </a:lnTo>
                    <a:lnTo>
                      <a:pt x="246" y="802"/>
                    </a:lnTo>
                    <a:lnTo>
                      <a:pt x="266" y="801"/>
                    </a:lnTo>
                    <a:lnTo>
                      <a:pt x="285" y="799"/>
                    </a:lnTo>
                    <a:lnTo>
                      <a:pt x="304" y="797"/>
                    </a:lnTo>
                    <a:lnTo>
                      <a:pt x="322" y="793"/>
                    </a:lnTo>
                    <a:lnTo>
                      <a:pt x="338" y="789"/>
                    </a:lnTo>
                    <a:lnTo>
                      <a:pt x="355" y="783"/>
                    </a:lnTo>
                    <a:lnTo>
                      <a:pt x="372" y="777"/>
                    </a:lnTo>
                    <a:lnTo>
                      <a:pt x="387" y="771"/>
                    </a:lnTo>
                    <a:lnTo>
                      <a:pt x="402" y="762"/>
                    </a:lnTo>
                    <a:lnTo>
                      <a:pt x="415" y="754"/>
                    </a:lnTo>
                    <a:lnTo>
                      <a:pt x="429" y="745"/>
                    </a:lnTo>
                    <a:lnTo>
                      <a:pt x="442" y="735"/>
                    </a:lnTo>
                    <a:lnTo>
                      <a:pt x="453" y="724"/>
                    </a:lnTo>
                    <a:lnTo>
                      <a:pt x="465" y="713"/>
                    </a:lnTo>
                    <a:lnTo>
                      <a:pt x="476" y="700"/>
                    </a:lnTo>
                    <a:lnTo>
                      <a:pt x="481" y="713"/>
                    </a:lnTo>
                    <a:lnTo>
                      <a:pt x="486" y="725"/>
                    </a:lnTo>
                    <a:lnTo>
                      <a:pt x="492" y="736"/>
                    </a:lnTo>
                    <a:lnTo>
                      <a:pt x="500" y="746"/>
                    </a:lnTo>
                    <a:lnTo>
                      <a:pt x="507" y="756"/>
                    </a:lnTo>
                    <a:lnTo>
                      <a:pt x="516" y="763"/>
                    </a:lnTo>
                    <a:lnTo>
                      <a:pt x="525" y="771"/>
                    </a:lnTo>
                    <a:lnTo>
                      <a:pt x="536" y="77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6" name="Freeform 11"/>
              <p:cNvSpPr>
                <a:spLocks/>
              </p:cNvSpPr>
              <p:nvPr userDrawn="1"/>
            </p:nvSpPr>
            <p:spPr bwMode="gray">
              <a:xfrm>
                <a:off x="1001713" y="498475"/>
                <a:ext cx="82550" cy="139700"/>
              </a:xfrm>
              <a:custGeom>
                <a:avLst/>
                <a:gdLst/>
                <a:ahLst/>
                <a:cxnLst>
                  <a:cxn ang="0">
                    <a:pos x="411" y="145"/>
                  </a:cxn>
                  <a:cxn ang="0">
                    <a:pos x="399" y="138"/>
                  </a:cxn>
                  <a:cxn ang="0">
                    <a:pos x="388" y="131"/>
                  </a:cxn>
                  <a:cxn ang="0">
                    <a:pos x="377" y="126"/>
                  </a:cxn>
                  <a:cxn ang="0">
                    <a:pos x="365" y="122"/>
                  </a:cxn>
                  <a:cxn ang="0">
                    <a:pos x="355" y="119"/>
                  </a:cxn>
                  <a:cxn ang="0">
                    <a:pos x="343" y="117"/>
                  </a:cxn>
                  <a:cxn ang="0">
                    <a:pos x="331" y="115"/>
                  </a:cxn>
                  <a:cxn ang="0">
                    <a:pos x="320" y="115"/>
                  </a:cxn>
                  <a:cxn ang="0">
                    <a:pos x="302" y="116"/>
                  </a:cxn>
                  <a:cxn ang="0">
                    <a:pos x="285" y="119"/>
                  </a:cxn>
                  <a:cxn ang="0">
                    <a:pos x="277" y="121"/>
                  </a:cxn>
                  <a:cxn ang="0">
                    <a:pos x="268" y="124"/>
                  </a:cxn>
                  <a:cxn ang="0">
                    <a:pos x="260" y="127"/>
                  </a:cxn>
                  <a:cxn ang="0">
                    <a:pos x="252" y="131"/>
                  </a:cxn>
                  <a:cxn ang="0">
                    <a:pos x="236" y="141"/>
                  </a:cxn>
                  <a:cxn ang="0">
                    <a:pos x="221" y="153"/>
                  </a:cxn>
                  <a:cxn ang="0">
                    <a:pos x="207" y="166"/>
                  </a:cxn>
                  <a:cxn ang="0">
                    <a:pos x="192" y="182"/>
                  </a:cxn>
                  <a:cxn ang="0">
                    <a:pos x="179" y="199"/>
                  </a:cxn>
                  <a:cxn ang="0">
                    <a:pos x="169" y="217"/>
                  </a:cxn>
                  <a:cxn ang="0">
                    <a:pos x="159" y="236"/>
                  </a:cxn>
                  <a:cxn ang="0">
                    <a:pos x="152" y="256"/>
                  </a:cxn>
                  <a:cxn ang="0">
                    <a:pos x="146" y="277"/>
                  </a:cxn>
                  <a:cxn ang="0">
                    <a:pos x="141" y="298"/>
                  </a:cxn>
                  <a:cxn ang="0">
                    <a:pos x="138" y="320"/>
                  </a:cxn>
                  <a:cxn ang="0">
                    <a:pos x="138" y="344"/>
                  </a:cxn>
                  <a:cxn ang="0">
                    <a:pos x="138" y="788"/>
                  </a:cxn>
                  <a:cxn ang="0">
                    <a:pos x="0" y="788"/>
                  </a:cxn>
                  <a:cxn ang="0">
                    <a:pos x="0" y="14"/>
                  </a:cxn>
                  <a:cxn ang="0">
                    <a:pos x="138" y="14"/>
                  </a:cxn>
                  <a:cxn ang="0">
                    <a:pos x="138" y="138"/>
                  </a:cxn>
                  <a:cxn ang="0">
                    <a:pos x="148" y="121"/>
                  </a:cxn>
                  <a:cxn ang="0">
                    <a:pos x="158" y="105"/>
                  </a:cxn>
                  <a:cxn ang="0">
                    <a:pos x="169" y="90"/>
                  </a:cxn>
                  <a:cxn ang="0">
                    <a:pos x="181" y="77"/>
                  </a:cxn>
                  <a:cxn ang="0">
                    <a:pos x="192" y="65"/>
                  </a:cxn>
                  <a:cxn ang="0">
                    <a:pos x="205" y="53"/>
                  </a:cxn>
                  <a:cxn ang="0">
                    <a:pos x="217" y="43"/>
                  </a:cxn>
                  <a:cxn ang="0">
                    <a:pos x="231" y="33"/>
                  </a:cxn>
                  <a:cxn ang="0">
                    <a:pos x="246" y="26"/>
                  </a:cxn>
                  <a:cxn ang="0">
                    <a:pos x="261" y="19"/>
                  </a:cxn>
                  <a:cxn ang="0">
                    <a:pos x="275" y="13"/>
                  </a:cxn>
                  <a:cxn ang="0">
                    <a:pos x="292" y="8"/>
                  </a:cxn>
                  <a:cxn ang="0">
                    <a:pos x="308" y="4"/>
                  </a:cxn>
                  <a:cxn ang="0">
                    <a:pos x="325" y="2"/>
                  </a:cxn>
                  <a:cxn ang="0">
                    <a:pos x="343" y="0"/>
                  </a:cxn>
                  <a:cxn ang="0">
                    <a:pos x="362" y="0"/>
                  </a:cxn>
                  <a:cxn ang="0">
                    <a:pos x="382" y="1"/>
                  </a:cxn>
                  <a:cxn ang="0">
                    <a:pos x="406" y="3"/>
                  </a:cxn>
                  <a:cxn ang="0">
                    <a:pos x="435" y="7"/>
                  </a:cxn>
                  <a:cxn ang="0">
                    <a:pos x="468" y="12"/>
                  </a:cxn>
                  <a:cxn ang="0">
                    <a:pos x="411" y="145"/>
                  </a:cxn>
                </a:cxnLst>
                <a:rect l="0" t="0" r="r" b="b"/>
                <a:pathLst>
                  <a:path w="468" h="788">
                    <a:moveTo>
                      <a:pt x="411" y="145"/>
                    </a:moveTo>
                    <a:lnTo>
                      <a:pt x="399" y="138"/>
                    </a:lnTo>
                    <a:lnTo>
                      <a:pt x="388" y="131"/>
                    </a:lnTo>
                    <a:lnTo>
                      <a:pt x="377" y="126"/>
                    </a:lnTo>
                    <a:lnTo>
                      <a:pt x="365" y="122"/>
                    </a:lnTo>
                    <a:lnTo>
                      <a:pt x="355" y="119"/>
                    </a:lnTo>
                    <a:lnTo>
                      <a:pt x="343" y="117"/>
                    </a:lnTo>
                    <a:lnTo>
                      <a:pt x="331" y="115"/>
                    </a:lnTo>
                    <a:lnTo>
                      <a:pt x="320" y="115"/>
                    </a:lnTo>
                    <a:lnTo>
                      <a:pt x="302" y="116"/>
                    </a:lnTo>
                    <a:lnTo>
                      <a:pt x="285" y="119"/>
                    </a:lnTo>
                    <a:lnTo>
                      <a:pt x="277" y="121"/>
                    </a:lnTo>
                    <a:lnTo>
                      <a:pt x="268" y="124"/>
                    </a:lnTo>
                    <a:lnTo>
                      <a:pt x="260" y="127"/>
                    </a:lnTo>
                    <a:lnTo>
                      <a:pt x="252" y="131"/>
                    </a:lnTo>
                    <a:lnTo>
                      <a:pt x="236" y="141"/>
                    </a:lnTo>
                    <a:lnTo>
                      <a:pt x="221" y="153"/>
                    </a:lnTo>
                    <a:lnTo>
                      <a:pt x="207" y="166"/>
                    </a:lnTo>
                    <a:lnTo>
                      <a:pt x="192" y="182"/>
                    </a:lnTo>
                    <a:lnTo>
                      <a:pt x="179" y="199"/>
                    </a:lnTo>
                    <a:lnTo>
                      <a:pt x="169" y="217"/>
                    </a:lnTo>
                    <a:lnTo>
                      <a:pt x="159" y="236"/>
                    </a:lnTo>
                    <a:lnTo>
                      <a:pt x="152" y="256"/>
                    </a:lnTo>
                    <a:lnTo>
                      <a:pt x="146" y="277"/>
                    </a:lnTo>
                    <a:lnTo>
                      <a:pt x="141" y="298"/>
                    </a:lnTo>
                    <a:lnTo>
                      <a:pt x="138" y="320"/>
                    </a:lnTo>
                    <a:lnTo>
                      <a:pt x="138" y="344"/>
                    </a:lnTo>
                    <a:lnTo>
                      <a:pt x="138" y="788"/>
                    </a:lnTo>
                    <a:lnTo>
                      <a:pt x="0" y="788"/>
                    </a:lnTo>
                    <a:lnTo>
                      <a:pt x="0" y="14"/>
                    </a:lnTo>
                    <a:lnTo>
                      <a:pt x="138" y="14"/>
                    </a:lnTo>
                    <a:lnTo>
                      <a:pt x="138" y="138"/>
                    </a:lnTo>
                    <a:lnTo>
                      <a:pt x="148" y="121"/>
                    </a:lnTo>
                    <a:lnTo>
                      <a:pt x="158" y="105"/>
                    </a:lnTo>
                    <a:lnTo>
                      <a:pt x="169" y="90"/>
                    </a:lnTo>
                    <a:lnTo>
                      <a:pt x="181" y="77"/>
                    </a:lnTo>
                    <a:lnTo>
                      <a:pt x="192" y="65"/>
                    </a:lnTo>
                    <a:lnTo>
                      <a:pt x="205" y="53"/>
                    </a:lnTo>
                    <a:lnTo>
                      <a:pt x="217" y="43"/>
                    </a:lnTo>
                    <a:lnTo>
                      <a:pt x="231" y="33"/>
                    </a:lnTo>
                    <a:lnTo>
                      <a:pt x="246" y="26"/>
                    </a:lnTo>
                    <a:lnTo>
                      <a:pt x="261" y="19"/>
                    </a:lnTo>
                    <a:lnTo>
                      <a:pt x="275" y="13"/>
                    </a:lnTo>
                    <a:lnTo>
                      <a:pt x="292" y="8"/>
                    </a:lnTo>
                    <a:lnTo>
                      <a:pt x="308" y="4"/>
                    </a:lnTo>
                    <a:lnTo>
                      <a:pt x="325" y="2"/>
                    </a:lnTo>
                    <a:lnTo>
                      <a:pt x="343" y="0"/>
                    </a:lnTo>
                    <a:lnTo>
                      <a:pt x="362" y="0"/>
                    </a:lnTo>
                    <a:lnTo>
                      <a:pt x="382" y="1"/>
                    </a:lnTo>
                    <a:lnTo>
                      <a:pt x="406" y="3"/>
                    </a:lnTo>
                    <a:lnTo>
                      <a:pt x="435" y="7"/>
                    </a:lnTo>
                    <a:lnTo>
                      <a:pt x="468" y="12"/>
                    </a:lnTo>
                    <a:lnTo>
                      <a:pt x="411" y="1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7" name="Freeform 12"/>
              <p:cNvSpPr>
                <a:spLocks/>
              </p:cNvSpPr>
              <p:nvPr userDrawn="1"/>
            </p:nvSpPr>
            <p:spPr bwMode="gray">
              <a:xfrm>
                <a:off x="1093788" y="463550"/>
                <a:ext cx="87313" cy="176212"/>
              </a:xfrm>
              <a:custGeom>
                <a:avLst/>
                <a:gdLst/>
                <a:ahLst/>
                <a:cxnLst>
                  <a:cxn ang="0">
                    <a:pos x="0" y="322"/>
                  </a:cxn>
                  <a:cxn ang="0">
                    <a:pos x="90" y="214"/>
                  </a:cxn>
                  <a:cxn ang="0">
                    <a:pos x="228" y="0"/>
                  </a:cxn>
                  <a:cxn ang="0">
                    <a:pos x="442" y="214"/>
                  </a:cxn>
                  <a:cxn ang="0">
                    <a:pos x="228" y="322"/>
                  </a:cxn>
                  <a:cxn ang="0">
                    <a:pos x="229" y="731"/>
                  </a:cxn>
                  <a:cxn ang="0">
                    <a:pos x="234" y="773"/>
                  </a:cxn>
                  <a:cxn ang="0">
                    <a:pos x="241" y="808"/>
                  </a:cxn>
                  <a:cxn ang="0">
                    <a:pos x="254" y="836"/>
                  </a:cxn>
                  <a:cxn ang="0">
                    <a:pos x="271" y="857"/>
                  </a:cxn>
                  <a:cxn ang="0">
                    <a:pos x="292" y="872"/>
                  </a:cxn>
                  <a:cxn ang="0">
                    <a:pos x="318" y="882"/>
                  </a:cxn>
                  <a:cxn ang="0">
                    <a:pos x="350" y="887"/>
                  </a:cxn>
                  <a:cxn ang="0">
                    <a:pos x="381" y="887"/>
                  </a:cxn>
                  <a:cxn ang="0">
                    <a:pos x="408" y="884"/>
                  </a:cxn>
                  <a:cxn ang="0">
                    <a:pos x="435" y="878"/>
                  </a:cxn>
                  <a:cxn ang="0">
                    <a:pos x="463" y="867"/>
                  </a:cxn>
                  <a:cxn ang="0">
                    <a:pos x="497" y="981"/>
                  </a:cxn>
                  <a:cxn ang="0">
                    <a:pos x="453" y="991"/>
                  </a:cxn>
                  <a:cxn ang="0">
                    <a:pos x="408" y="998"/>
                  </a:cxn>
                  <a:cxn ang="0">
                    <a:pos x="359" y="1001"/>
                  </a:cxn>
                  <a:cxn ang="0">
                    <a:pos x="310" y="1003"/>
                  </a:cxn>
                  <a:cxn ang="0">
                    <a:pos x="286" y="1002"/>
                  </a:cxn>
                  <a:cxn ang="0">
                    <a:pos x="265" y="999"/>
                  </a:cxn>
                  <a:cxn ang="0">
                    <a:pos x="244" y="994"/>
                  </a:cxn>
                  <a:cxn ang="0">
                    <a:pos x="224" y="987"/>
                  </a:cxn>
                  <a:cxn ang="0">
                    <a:pos x="205" y="976"/>
                  </a:cxn>
                  <a:cxn ang="0">
                    <a:pos x="187" y="964"/>
                  </a:cxn>
                  <a:cxn ang="0">
                    <a:pos x="170" y="951"/>
                  </a:cxn>
                  <a:cxn ang="0">
                    <a:pos x="153" y="935"/>
                  </a:cxn>
                  <a:cxn ang="0">
                    <a:pos x="139" y="917"/>
                  </a:cxn>
                  <a:cxn ang="0">
                    <a:pos x="126" y="898"/>
                  </a:cxn>
                  <a:cxn ang="0">
                    <a:pos x="115" y="879"/>
                  </a:cxn>
                  <a:cxn ang="0">
                    <a:pos x="106" y="858"/>
                  </a:cxn>
                  <a:cxn ang="0">
                    <a:pos x="100" y="836"/>
                  </a:cxn>
                  <a:cxn ang="0">
                    <a:pos x="94" y="812"/>
                  </a:cxn>
                  <a:cxn ang="0">
                    <a:pos x="90" y="762"/>
                  </a:cxn>
                </a:cxnLst>
                <a:rect l="0" t="0" r="r" b="b"/>
                <a:pathLst>
                  <a:path w="497" h="1003">
                    <a:moveTo>
                      <a:pt x="90" y="322"/>
                    </a:moveTo>
                    <a:lnTo>
                      <a:pt x="0" y="322"/>
                    </a:lnTo>
                    <a:lnTo>
                      <a:pt x="0" y="214"/>
                    </a:lnTo>
                    <a:lnTo>
                      <a:pt x="90" y="214"/>
                    </a:lnTo>
                    <a:lnTo>
                      <a:pt x="90" y="53"/>
                    </a:lnTo>
                    <a:lnTo>
                      <a:pt x="228" y="0"/>
                    </a:lnTo>
                    <a:lnTo>
                      <a:pt x="228" y="214"/>
                    </a:lnTo>
                    <a:lnTo>
                      <a:pt x="442" y="214"/>
                    </a:lnTo>
                    <a:lnTo>
                      <a:pt x="442" y="322"/>
                    </a:lnTo>
                    <a:lnTo>
                      <a:pt x="228" y="322"/>
                    </a:lnTo>
                    <a:lnTo>
                      <a:pt x="228" y="708"/>
                    </a:lnTo>
                    <a:lnTo>
                      <a:pt x="229" y="731"/>
                    </a:lnTo>
                    <a:lnTo>
                      <a:pt x="231" y="753"/>
                    </a:lnTo>
                    <a:lnTo>
                      <a:pt x="234" y="773"/>
                    </a:lnTo>
                    <a:lnTo>
                      <a:pt x="237" y="791"/>
                    </a:lnTo>
                    <a:lnTo>
                      <a:pt x="241" y="808"/>
                    </a:lnTo>
                    <a:lnTo>
                      <a:pt x="247" y="823"/>
                    </a:lnTo>
                    <a:lnTo>
                      <a:pt x="254" y="836"/>
                    </a:lnTo>
                    <a:lnTo>
                      <a:pt x="262" y="846"/>
                    </a:lnTo>
                    <a:lnTo>
                      <a:pt x="271" y="857"/>
                    </a:lnTo>
                    <a:lnTo>
                      <a:pt x="280" y="865"/>
                    </a:lnTo>
                    <a:lnTo>
                      <a:pt x="292" y="872"/>
                    </a:lnTo>
                    <a:lnTo>
                      <a:pt x="304" y="878"/>
                    </a:lnTo>
                    <a:lnTo>
                      <a:pt x="318" y="882"/>
                    </a:lnTo>
                    <a:lnTo>
                      <a:pt x="334" y="885"/>
                    </a:lnTo>
                    <a:lnTo>
                      <a:pt x="350" y="887"/>
                    </a:lnTo>
                    <a:lnTo>
                      <a:pt x="368" y="888"/>
                    </a:lnTo>
                    <a:lnTo>
                      <a:pt x="381" y="887"/>
                    </a:lnTo>
                    <a:lnTo>
                      <a:pt x="394" y="886"/>
                    </a:lnTo>
                    <a:lnTo>
                      <a:pt x="408" y="884"/>
                    </a:lnTo>
                    <a:lnTo>
                      <a:pt x="422" y="881"/>
                    </a:lnTo>
                    <a:lnTo>
                      <a:pt x="435" y="878"/>
                    </a:lnTo>
                    <a:lnTo>
                      <a:pt x="449" y="873"/>
                    </a:lnTo>
                    <a:lnTo>
                      <a:pt x="463" y="867"/>
                    </a:lnTo>
                    <a:lnTo>
                      <a:pt x="477" y="861"/>
                    </a:lnTo>
                    <a:lnTo>
                      <a:pt x="497" y="981"/>
                    </a:lnTo>
                    <a:lnTo>
                      <a:pt x="475" y="987"/>
                    </a:lnTo>
                    <a:lnTo>
                      <a:pt x="453" y="991"/>
                    </a:lnTo>
                    <a:lnTo>
                      <a:pt x="431" y="995"/>
                    </a:lnTo>
                    <a:lnTo>
                      <a:pt x="408" y="998"/>
                    </a:lnTo>
                    <a:lnTo>
                      <a:pt x="384" y="1000"/>
                    </a:lnTo>
                    <a:lnTo>
                      <a:pt x="359" y="1001"/>
                    </a:lnTo>
                    <a:lnTo>
                      <a:pt x="335" y="1002"/>
                    </a:lnTo>
                    <a:lnTo>
                      <a:pt x="310" y="1003"/>
                    </a:lnTo>
                    <a:lnTo>
                      <a:pt x="298" y="1003"/>
                    </a:lnTo>
                    <a:lnTo>
                      <a:pt x="286" y="1002"/>
                    </a:lnTo>
                    <a:lnTo>
                      <a:pt x="276" y="1001"/>
                    </a:lnTo>
                    <a:lnTo>
                      <a:pt x="265" y="999"/>
                    </a:lnTo>
                    <a:lnTo>
                      <a:pt x="255" y="996"/>
                    </a:lnTo>
                    <a:lnTo>
                      <a:pt x="244" y="994"/>
                    </a:lnTo>
                    <a:lnTo>
                      <a:pt x="235" y="990"/>
                    </a:lnTo>
                    <a:lnTo>
                      <a:pt x="224" y="987"/>
                    </a:lnTo>
                    <a:lnTo>
                      <a:pt x="215" y="981"/>
                    </a:lnTo>
                    <a:lnTo>
                      <a:pt x="205" y="976"/>
                    </a:lnTo>
                    <a:lnTo>
                      <a:pt x="197" y="971"/>
                    </a:lnTo>
                    <a:lnTo>
                      <a:pt x="187" y="964"/>
                    </a:lnTo>
                    <a:lnTo>
                      <a:pt x="179" y="958"/>
                    </a:lnTo>
                    <a:lnTo>
                      <a:pt x="170" y="951"/>
                    </a:lnTo>
                    <a:lnTo>
                      <a:pt x="162" y="943"/>
                    </a:lnTo>
                    <a:lnTo>
                      <a:pt x="153" y="935"/>
                    </a:lnTo>
                    <a:lnTo>
                      <a:pt x="146" y="926"/>
                    </a:lnTo>
                    <a:lnTo>
                      <a:pt x="139" y="917"/>
                    </a:lnTo>
                    <a:lnTo>
                      <a:pt x="132" y="907"/>
                    </a:lnTo>
                    <a:lnTo>
                      <a:pt x="126" y="898"/>
                    </a:lnTo>
                    <a:lnTo>
                      <a:pt x="121" y="888"/>
                    </a:lnTo>
                    <a:lnTo>
                      <a:pt x="115" y="879"/>
                    </a:lnTo>
                    <a:lnTo>
                      <a:pt x="110" y="868"/>
                    </a:lnTo>
                    <a:lnTo>
                      <a:pt x="106" y="858"/>
                    </a:lnTo>
                    <a:lnTo>
                      <a:pt x="103" y="846"/>
                    </a:lnTo>
                    <a:lnTo>
                      <a:pt x="100" y="836"/>
                    </a:lnTo>
                    <a:lnTo>
                      <a:pt x="96" y="824"/>
                    </a:lnTo>
                    <a:lnTo>
                      <a:pt x="94" y="812"/>
                    </a:lnTo>
                    <a:lnTo>
                      <a:pt x="91" y="787"/>
                    </a:lnTo>
                    <a:lnTo>
                      <a:pt x="90" y="762"/>
                    </a:lnTo>
                    <a:lnTo>
                      <a:pt x="90" y="322"/>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8" name="Freeform 13"/>
              <p:cNvSpPr>
                <a:spLocks noEditPoints="1"/>
              </p:cNvSpPr>
              <p:nvPr userDrawn="1"/>
            </p:nvSpPr>
            <p:spPr bwMode="gray">
              <a:xfrm>
                <a:off x="1196975" y="449263"/>
                <a:ext cx="47625" cy="188912"/>
              </a:xfrm>
              <a:custGeom>
                <a:avLst/>
                <a:gdLst/>
                <a:ahLst/>
                <a:cxnLst>
                  <a:cxn ang="0">
                    <a:pos x="190" y="0"/>
                  </a:cxn>
                  <a:cxn ang="0">
                    <a:pos x="207" y="3"/>
                  </a:cxn>
                  <a:cxn ang="0">
                    <a:pos x="222" y="10"/>
                  </a:cxn>
                  <a:cxn ang="0">
                    <a:pos x="236" y="19"/>
                  </a:cxn>
                  <a:cxn ang="0">
                    <a:pos x="248" y="31"/>
                  </a:cxn>
                  <a:cxn ang="0">
                    <a:pos x="257" y="45"/>
                  </a:cxn>
                  <a:cxn ang="0">
                    <a:pos x="263" y="59"/>
                  </a:cxn>
                  <a:cxn ang="0">
                    <a:pos x="266" y="75"/>
                  </a:cxn>
                  <a:cxn ang="0">
                    <a:pos x="266" y="93"/>
                  </a:cxn>
                  <a:cxn ang="0">
                    <a:pos x="263" y="109"/>
                  </a:cxn>
                  <a:cxn ang="0">
                    <a:pos x="257" y="124"/>
                  </a:cxn>
                  <a:cxn ang="0">
                    <a:pos x="248" y="137"/>
                  </a:cxn>
                  <a:cxn ang="0">
                    <a:pos x="236" y="150"/>
                  </a:cxn>
                  <a:cxn ang="0">
                    <a:pos x="222" y="160"/>
                  </a:cxn>
                  <a:cxn ang="0">
                    <a:pos x="207" y="166"/>
                  </a:cxn>
                  <a:cxn ang="0">
                    <a:pos x="190" y="168"/>
                  </a:cxn>
                  <a:cxn ang="0">
                    <a:pos x="173" y="168"/>
                  </a:cxn>
                  <a:cxn ang="0">
                    <a:pos x="158" y="166"/>
                  </a:cxn>
                  <a:cxn ang="0">
                    <a:pos x="143" y="160"/>
                  </a:cxn>
                  <a:cxn ang="0">
                    <a:pos x="129" y="150"/>
                  </a:cxn>
                  <a:cxn ang="0">
                    <a:pos x="117" y="137"/>
                  </a:cxn>
                  <a:cxn ang="0">
                    <a:pos x="108" y="124"/>
                  </a:cxn>
                  <a:cxn ang="0">
                    <a:pos x="102" y="109"/>
                  </a:cxn>
                  <a:cxn ang="0">
                    <a:pos x="98" y="93"/>
                  </a:cxn>
                  <a:cxn ang="0">
                    <a:pos x="98" y="75"/>
                  </a:cxn>
                  <a:cxn ang="0">
                    <a:pos x="102" y="59"/>
                  </a:cxn>
                  <a:cxn ang="0">
                    <a:pos x="108" y="45"/>
                  </a:cxn>
                  <a:cxn ang="0">
                    <a:pos x="116" y="31"/>
                  </a:cxn>
                  <a:cxn ang="0">
                    <a:pos x="129" y="19"/>
                  </a:cxn>
                  <a:cxn ang="0">
                    <a:pos x="143" y="10"/>
                  </a:cxn>
                  <a:cxn ang="0">
                    <a:pos x="158" y="3"/>
                  </a:cxn>
                  <a:cxn ang="0">
                    <a:pos x="173" y="0"/>
                  </a:cxn>
                  <a:cxn ang="0">
                    <a:pos x="106" y="1065"/>
                  </a:cxn>
                  <a:cxn ang="0">
                    <a:pos x="0" y="406"/>
                  </a:cxn>
                  <a:cxn ang="0">
                    <a:pos x="244" y="291"/>
                  </a:cxn>
                  <a:cxn ang="0">
                    <a:pos x="106" y="1065"/>
                  </a:cxn>
                </a:cxnLst>
                <a:rect l="0" t="0" r="r" b="b"/>
                <a:pathLst>
                  <a:path w="267" h="1065">
                    <a:moveTo>
                      <a:pt x="182" y="0"/>
                    </a:moveTo>
                    <a:lnTo>
                      <a:pt x="190" y="0"/>
                    </a:lnTo>
                    <a:lnTo>
                      <a:pt x="199" y="1"/>
                    </a:lnTo>
                    <a:lnTo>
                      <a:pt x="207" y="3"/>
                    </a:lnTo>
                    <a:lnTo>
                      <a:pt x="215" y="7"/>
                    </a:lnTo>
                    <a:lnTo>
                      <a:pt x="222" y="10"/>
                    </a:lnTo>
                    <a:lnTo>
                      <a:pt x="229" y="14"/>
                    </a:lnTo>
                    <a:lnTo>
                      <a:pt x="236" y="19"/>
                    </a:lnTo>
                    <a:lnTo>
                      <a:pt x="242" y="25"/>
                    </a:lnTo>
                    <a:lnTo>
                      <a:pt x="248" y="31"/>
                    </a:lnTo>
                    <a:lnTo>
                      <a:pt x="252" y="38"/>
                    </a:lnTo>
                    <a:lnTo>
                      <a:pt x="257" y="45"/>
                    </a:lnTo>
                    <a:lnTo>
                      <a:pt x="261" y="52"/>
                    </a:lnTo>
                    <a:lnTo>
                      <a:pt x="263" y="59"/>
                    </a:lnTo>
                    <a:lnTo>
                      <a:pt x="265" y="68"/>
                    </a:lnTo>
                    <a:lnTo>
                      <a:pt x="266" y="75"/>
                    </a:lnTo>
                    <a:lnTo>
                      <a:pt x="267" y="84"/>
                    </a:lnTo>
                    <a:lnTo>
                      <a:pt x="266" y="93"/>
                    </a:lnTo>
                    <a:lnTo>
                      <a:pt x="265" y="102"/>
                    </a:lnTo>
                    <a:lnTo>
                      <a:pt x="263" y="109"/>
                    </a:lnTo>
                    <a:lnTo>
                      <a:pt x="261" y="116"/>
                    </a:lnTo>
                    <a:lnTo>
                      <a:pt x="257" y="124"/>
                    </a:lnTo>
                    <a:lnTo>
                      <a:pt x="252" y="131"/>
                    </a:lnTo>
                    <a:lnTo>
                      <a:pt x="248" y="137"/>
                    </a:lnTo>
                    <a:lnTo>
                      <a:pt x="242" y="144"/>
                    </a:lnTo>
                    <a:lnTo>
                      <a:pt x="236" y="150"/>
                    </a:lnTo>
                    <a:lnTo>
                      <a:pt x="229" y="155"/>
                    </a:lnTo>
                    <a:lnTo>
                      <a:pt x="222" y="160"/>
                    </a:lnTo>
                    <a:lnTo>
                      <a:pt x="215" y="163"/>
                    </a:lnTo>
                    <a:lnTo>
                      <a:pt x="207" y="166"/>
                    </a:lnTo>
                    <a:lnTo>
                      <a:pt x="199" y="167"/>
                    </a:lnTo>
                    <a:lnTo>
                      <a:pt x="190" y="168"/>
                    </a:lnTo>
                    <a:lnTo>
                      <a:pt x="182" y="169"/>
                    </a:lnTo>
                    <a:lnTo>
                      <a:pt x="173" y="168"/>
                    </a:lnTo>
                    <a:lnTo>
                      <a:pt x="165" y="167"/>
                    </a:lnTo>
                    <a:lnTo>
                      <a:pt x="158" y="166"/>
                    </a:lnTo>
                    <a:lnTo>
                      <a:pt x="150" y="163"/>
                    </a:lnTo>
                    <a:lnTo>
                      <a:pt x="143" y="160"/>
                    </a:lnTo>
                    <a:lnTo>
                      <a:pt x="135" y="155"/>
                    </a:lnTo>
                    <a:lnTo>
                      <a:pt x="129" y="150"/>
                    </a:lnTo>
                    <a:lnTo>
                      <a:pt x="123" y="144"/>
                    </a:lnTo>
                    <a:lnTo>
                      <a:pt x="117" y="137"/>
                    </a:lnTo>
                    <a:lnTo>
                      <a:pt x="112" y="131"/>
                    </a:lnTo>
                    <a:lnTo>
                      <a:pt x="108" y="124"/>
                    </a:lnTo>
                    <a:lnTo>
                      <a:pt x="104" y="116"/>
                    </a:lnTo>
                    <a:lnTo>
                      <a:pt x="102" y="109"/>
                    </a:lnTo>
                    <a:lnTo>
                      <a:pt x="99" y="102"/>
                    </a:lnTo>
                    <a:lnTo>
                      <a:pt x="98" y="93"/>
                    </a:lnTo>
                    <a:lnTo>
                      <a:pt x="98" y="84"/>
                    </a:lnTo>
                    <a:lnTo>
                      <a:pt x="98" y="75"/>
                    </a:lnTo>
                    <a:lnTo>
                      <a:pt x="99" y="67"/>
                    </a:lnTo>
                    <a:lnTo>
                      <a:pt x="102" y="59"/>
                    </a:lnTo>
                    <a:lnTo>
                      <a:pt x="104" y="52"/>
                    </a:lnTo>
                    <a:lnTo>
                      <a:pt x="108" y="45"/>
                    </a:lnTo>
                    <a:lnTo>
                      <a:pt x="112" y="37"/>
                    </a:lnTo>
                    <a:lnTo>
                      <a:pt x="116" y="31"/>
                    </a:lnTo>
                    <a:lnTo>
                      <a:pt x="123" y="25"/>
                    </a:lnTo>
                    <a:lnTo>
                      <a:pt x="129" y="19"/>
                    </a:lnTo>
                    <a:lnTo>
                      <a:pt x="135" y="14"/>
                    </a:lnTo>
                    <a:lnTo>
                      <a:pt x="143" y="10"/>
                    </a:lnTo>
                    <a:lnTo>
                      <a:pt x="149" y="7"/>
                    </a:lnTo>
                    <a:lnTo>
                      <a:pt x="158" y="3"/>
                    </a:lnTo>
                    <a:lnTo>
                      <a:pt x="165" y="1"/>
                    </a:lnTo>
                    <a:lnTo>
                      <a:pt x="173" y="0"/>
                    </a:lnTo>
                    <a:lnTo>
                      <a:pt x="182" y="0"/>
                    </a:lnTo>
                    <a:close/>
                    <a:moveTo>
                      <a:pt x="106" y="1065"/>
                    </a:moveTo>
                    <a:lnTo>
                      <a:pt x="106" y="406"/>
                    </a:lnTo>
                    <a:lnTo>
                      <a:pt x="0" y="406"/>
                    </a:lnTo>
                    <a:lnTo>
                      <a:pt x="0" y="291"/>
                    </a:lnTo>
                    <a:lnTo>
                      <a:pt x="244" y="291"/>
                    </a:lnTo>
                    <a:lnTo>
                      <a:pt x="244" y="1065"/>
                    </a:lnTo>
                    <a:lnTo>
                      <a:pt x="106" y="10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9" name="Freeform 14"/>
              <p:cNvSpPr>
                <a:spLocks/>
              </p:cNvSpPr>
              <p:nvPr userDrawn="1"/>
            </p:nvSpPr>
            <p:spPr bwMode="gray">
              <a:xfrm>
                <a:off x="1279525" y="498475"/>
                <a:ext cx="182563" cy="139700"/>
              </a:xfrm>
              <a:custGeom>
                <a:avLst/>
                <a:gdLst/>
                <a:ahLst/>
                <a:cxnLst>
                  <a:cxn ang="0">
                    <a:pos x="894" y="275"/>
                  </a:cxn>
                  <a:cxn ang="0">
                    <a:pos x="885" y="217"/>
                  </a:cxn>
                  <a:cxn ang="0">
                    <a:pos x="865" y="173"/>
                  </a:cxn>
                  <a:cxn ang="0">
                    <a:pos x="833" y="140"/>
                  </a:cxn>
                  <a:cxn ang="0">
                    <a:pos x="791" y="121"/>
                  </a:cxn>
                  <a:cxn ang="0">
                    <a:pos x="737" y="115"/>
                  </a:cxn>
                  <a:cxn ang="0">
                    <a:pos x="701" y="119"/>
                  </a:cxn>
                  <a:cxn ang="0">
                    <a:pos x="666" y="131"/>
                  </a:cxn>
                  <a:cxn ang="0">
                    <a:pos x="635" y="153"/>
                  </a:cxn>
                  <a:cxn ang="0">
                    <a:pos x="608" y="178"/>
                  </a:cxn>
                  <a:cxn ang="0">
                    <a:pos x="590" y="205"/>
                  </a:cxn>
                  <a:cxn ang="0">
                    <a:pos x="448" y="788"/>
                  </a:cxn>
                  <a:cxn ang="0">
                    <a:pos x="445" y="211"/>
                  </a:cxn>
                  <a:cxn ang="0">
                    <a:pos x="431" y="176"/>
                  </a:cxn>
                  <a:cxn ang="0">
                    <a:pos x="405" y="147"/>
                  </a:cxn>
                  <a:cxn ang="0">
                    <a:pos x="369" y="127"/>
                  </a:cxn>
                  <a:cxn ang="0">
                    <a:pos x="326" y="117"/>
                  </a:cxn>
                  <a:cxn ang="0">
                    <a:pos x="281" y="115"/>
                  </a:cxn>
                  <a:cxn ang="0">
                    <a:pos x="250" y="122"/>
                  </a:cxn>
                  <a:cxn ang="0">
                    <a:pos x="216" y="139"/>
                  </a:cxn>
                  <a:cxn ang="0">
                    <a:pos x="183" y="162"/>
                  </a:cxn>
                  <a:cxn ang="0">
                    <a:pos x="157" y="188"/>
                  </a:cxn>
                  <a:cxn ang="0">
                    <a:pos x="139" y="216"/>
                  </a:cxn>
                  <a:cxn ang="0">
                    <a:pos x="0" y="14"/>
                  </a:cxn>
                  <a:cxn ang="0">
                    <a:pos x="146" y="90"/>
                  </a:cxn>
                  <a:cxn ang="0">
                    <a:pos x="178" y="58"/>
                  </a:cxn>
                  <a:cxn ang="0">
                    <a:pos x="213" y="32"/>
                  </a:cxn>
                  <a:cxn ang="0">
                    <a:pos x="251" y="14"/>
                  </a:cxn>
                  <a:cxn ang="0">
                    <a:pos x="291" y="3"/>
                  </a:cxn>
                  <a:cxn ang="0">
                    <a:pos x="334" y="0"/>
                  </a:cxn>
                  <a:cxn ang="0">
                    <a:pos x="393" y="3"/>
                  </a:cxn>
                  <a:cxn ang="0">
                    <a:pos x="445" y="14"/>
                  </a:cxn>
                  <a:cxn ang="0">
                    <a:pos x="489" y="32"/>
                  </a:cxn>
                  <a:cxn ang="0">
                    <a:pos x="527" y="58"/>
                  </a:cxn>
                  <a:cxn ang="0">
                    <a:pos x="558" y="90"/>
                  </a:cxn>
                  <a:cxn ang="0">
                    <a:pos x="581" y="82"/>
                  </a:cxn>
                  <a:cxn ang="0">
                    <a:pos x="610" y="53"/>
                  </a:cxn>
                  <a:cxn ang="0">
                    <a:pos x="653" y="29"/>
                  </a:cxn>
                  <a:cxn ang="0">
                    <a:pos x="700" y="11"/>
                  </a:cxn>
                  <a:cxn ang="0">
                    <a:pos x="749" y="2"/>
                  </a:cxn>
                  <a:cxn ang="0">
                    <a:pos x="796" y="0"/>
                  </a:cxn>
                  <a:cxn ang="0">
                    <a:pos x="838" y="4"/>
                  </a:cxn>
                  <a:cxn ang="0">
                    <a:pos x="876" y="13"/>
                  </a:cxn>
                  <a:cxn ang="0">
                    <a:pos x="910" y="27"/>
                  </a:cxn>
                  <a:cxn ang="0">
                    <a:pos x="941" y="46"/>
                  </a:cxn>
                  <a:cxn ang="0">
                    <a:pos x="967" y="70"/>
                  </a:cxn>
                  <a:cxn ang="0">
                    <a:pos x="989" y="99"/>
                  </a:cxn>
                  <a:cxn ang="0">
                    <a:pos x="1007" y="131"/>
                  </a:cxn>
                  <a:cxn ang="0">
                    <a:pos x="1020" y="168"/>
                  </a:cxn>
                  <a:cxn ang="0">
                    <a:pos x="1029" y="210"/>
                  </a:cxn>
                  <a:cxn ang="0">
                    <a:pos x="1033" y="255"/>
                  </a:cxn>
                  <a:cxn ang="0">
                    <a:pos x="894" y="788"/>
                  </a:cxn>
                </a:cxnLst>
                <a:rect l="0" t="0" r="r" b="b"/>
                <a:pathLst>
                  <a:path w="1033" h="788">
                    <a:moveTo>
                      <a:pt x="894" y="788"/>
                    </a:moveTo>
                    <a:lnTo>
                      <a:pt x="894" y="297"/>
                    </a:lnTo>
                    <a:lnTo>
                      <a:pt x="894" y="275"/>
                    </a:lnTo>
                    <a:lnTo>
                      <a:pt x="892" y="255"/>
                    </a:lnTo>
                    <a:lnTo>
                      <a:pt x="889" y="235"/>
                    </a:lnTo>
                    <a:lnTo>
                      <a:pt x="885" y="217"/>
                    </a:lnTo>
                    <a:lnTo>
                      <a:pt x="880" y="201"/>
                    </a:lnTo>
                    <a:lnTo>
                      <a:pt x="872" y="186"/>
                    </a:lnTo>
                    <a:lnTo>
                      <a:pt x="865" y="173"/>
                    </a:lnTo>
                    <a:lnTo>
                      <a:pt x="855" y="160"/>
                    </a:lnTo>
                    <a:lnTo>
                      <a:pt x="845" y="149"/>
                    </a:lnTo>
                    <a:lnTo>
                      <a:pt x="833" y="140"/>
                    </a:lnTo>
                    <a:lnTo>
                      <a:pt x="820" y="133"/>
                    </a:lnTo>
                    <a:lnTo>
                      <a:pt x="807" y="126"/>
                    </a:lnTo>
                    <a:lnTo>
                      <a:pt x="791" y="121"/>
                    </a:lnTo>
                    <a:lnTo>
                      <a:pt x="774" y="118"/>
                    </a:lnTo>
                    <a:lnTo>
                      <a:pt x="756" y="116"/>
                    </a:lnTo>
                    <a:lnTo>
                      <a:pt x="737" y="115"/>
                    </a:lnTo>
                    <a:lnTo>
                      <a:pt x="725" y="115"/>
                    </a:lnTo>
                    <a:lnTo>
                      <a:pt x="713" y="117"/>
                    </a:lnTo>
                    <a:lnTo>
                      <a:pt x="701" y="119"/>
                    </a:lnTo>
                    <a:lnTo>
                      <a:pt x="690" y="122"/>
                    </a:lnTo>
                    <a:lnTo>
                      <a:pt x="678" y="126"/>
                    </a:lnTo>
                    <a:lnTo>
                      <a:pt x="666" y="131"/>
                    </a:lnTo>
                    <a:lnTo>
                      <a:pt x="656" y="138"/>
                    </a:lnTo>
                    <a:lnTo>
                      <a:pt x="644" y="145"/>
                    </a:lnTo>
                    <a:lnTo>
                      <a:pt x="635" y="153"/>
                    </a:lnTo>
                    <a:lnTo>
                      <a:pt x="625" y="161"/>
                    </a:lnTo>
                    <a:lnTo>
                      <a:pt x="616" y="169"/>
                    </a:lnTo>
                    <a:lnTo>
                      <a:pt x="608" y="178"/>
                    </a:lnTo>
                    <a:lnTo>
                      <a:pt x="602" y="186"/>
                    </a:lnTo>
                    <a:lnTo>
                      <a:pt x="596" y="196"/>
                    </a:lnTo>
                    <a:lnTo>
                      <a:pt x="590" y="205"/>
                    </a:lnTo>
                    <a:lnTo>
                      <a:pt x="586" y="215"/>
                    </a:lnTo>
                    <a:lnTo>
                      <a:pt x="586" y="788"/>
                    </a:lnTo>
                    <a:lnTo>
                      <a:pt x="448" y="788"/>
                    </a:lnTo>
                    <a:lnTo>
                      <a:pt x="448" y="237"/>
                    </a:lnTo>
                    <a:lnTo>
                      <a:pt x="447" y="223"/>
                    </a:lnTo>
                    <a:lnTo>
                      <a:pt x="445" y="211"/>
                    </a:lnTo>
                    <a:lnTo>
                      <a:pt x="442" y="198"/>
                    </a:lnTo>
                    <a:lnTo>
                      <a:pt x="437" y="186"/>
                    </a:lnTo>
                    <a:lnTo>
                      <a:pt x="431" y="176"/>
                    </a:lnTo>
                    <a:lnTo>
                      <a:pt x="424" y="165"/>
                    </a:lnTo>
                    <a:lnTo>
                      <a:pt x="415" y="156"/>
                    </a:lnTo>
                    <a:lnTo>
                      <a:pt x="405" y="147"/>
                    </a:lnTo>
                    <a:lnTo>
                      <a:pt x="394" y="140"/>
                    </a:lnTo>
                    <a:lnTo>
                      <a:pt x="381" y="133"/>
                    </a:lnTo>
                    <a:lnTo>
                      <a:pt x="369" y="127"/>
                    </a:lnTo>
                    <a:lnTo>
                      <a:pt x="355" y="123"/>
                    </a:lnTo>
                    <a:lnTo>
                      <a:pt x="340" y="119"/>
                    </a:lnTo>
                    <a:lnTo>
                      <a:pt x="326" y="117"/>
                    </a:lnTo>
                    <a:lnTo>
                      <a:pt x="309" y="115"/>
                    </a:lnTo>
                    <a:lnTo>
                      <a:pt x="292" y="115"/>
                    </a:lnTo>
                    <a:lnTo>
                      <a:pt x="281" y="115"/>
                    </a:lnTo>
                    <a:lnTo>
                      <a:pt x="271" y="117"/>
                    </a:lnTo>
                    <a:lnTo>
                      <a:pt x="260" y="119"/>
                    </a:lnTo>
                    <a:lnTo>
                      <a:pt x="250" y="122"/>
                    </a:lnTo>
                    <a:lnTo>
                      <a:pt x="238" y="127"/>
                    </a:lnTo>
                    <a:lnTo>
                      <a:pt x="227" y="133"/>
                    </a:lnTo>
                    <a:lnTo>
                      <a:pt x="216" y="139"/>
                    </a:lnTo>
                    <a:lnTo>
                      <a:pt x="204" y="146"/>
                    </a:lnTo>
                    <a:lnTo>
                      <a:pt x="194" y="155"/>
                    </a:lnTo>
                    <a:lnTo>
                      <a:pt x="183" y="162"/>
                    </a:lnTo>
                    <a:lnTo>
                      <a:pt x="174" y="171"/>
                    </a:lnTo>
                    <a:lnTo>
                      <a:pt x="165" y="180"/>
                    </a:lnTo>
                    <a:lnTo>
                      <a:pt x="157" y="188"/>
                    </a:lnTo>
                    <a:lnTo>
                      <a:pt x="150" y="197"/>
                    </a:lnTo>
                    <a:lnTo>
                      <a:pt x="144" y="206"/>
                    </a:lnTo>
                    <a:lnTo>
                      <a:pt x="139" y="216"/>
                    </a:lnTo>
                    <a:lnTo>
                      <a:pt x="139" y="788"/>
                    </a:lnTo>
                    <a:lnTo>
                      <a:pt x="0" y="788"/>
                    </a:lnTo>
                    <a:lnTo>
                      <a:pt x="0" y="14"/>
                    </a:lnTo>
                    <a:lnTo>
                      <a:pt x="90" y="14"/>
                    </a:lnTo>
                    <a:lnTo>
                      <a:pt x="136" y="103"/>
                    </a:lnTo>
                    <a:lnTo>
                      <a:pt x="146" y="90"/>
                    </a:lnTo>
                    <a:lnTo>
                      <a:pt x="156" y="79"/>
                    </a:lnTo>
                    <a:lnTo>
                      <a:pt x="167" y="68"/>
                    </a:lnTo>
                    <a:lnTo>
                      <a:pt x="178" y="58"/>
                    </a:lnTo>
                    <a:lnTo>
                      <a:pt x="189" y="48"/>
                    </a:lnTo>
                    <a:lnTo>
                      <a:pt x="201" y="40"/>
                    </a:lnTo>
                    <a:lnTo>
                      <a:pt x="213" y="32"/>
                    </a:lnTo>
                    <a:lnTo>
                      <a:pt x="225" y="25"/>
                    </a:lnTo>
                    <a:lnTo>
                      <a:pt x="238" y="20"/>
                    </a:lnTo>
                    <a:lnTo>
                      <a:pt x="251" y="14"/>
                    </a:lnTo>
                    <a:lnTo>
                      <a:pt x="263" y="9"/>
                    </a:lnTo>
                    <a:lnTo>
                      <a:pt x="277" y="6"/>
                    </a:lnTo>
                    <a:lnTo>
                      <a:pt x="291" y="3"/>
                    </a:lnTo>
                    <a:lnTo>
                      <a:pt x="305" y="1"/>
                    </a:lnTo>
                    <a:lnTo>
                      <a:pt x="319" y="0"/>
                    </a:lnTo>
                    <a:lnTo>
                      <a:pt x="334" y="0"/>
                    </a:lnTo>
                    <a:lnTo>
                      <a:pt x="355" y="0"/>
                    </a:lnTo>
                    <a:lnTo>
                      <a:pt x="374" y="1"/>
                    </a:lnTo>
                    <a:lnTo>
                      <a:pt x="393" y="3"/>
                    </a:lnTo>
                    <a:lnTo>
                      <a:pt x="411" y="6"/>
                    </a:lnTo>
                    <a:lnTo>
                      <a:pt x="428" y="9"/>
                    </a:lnTo>
                    <a:lnTo>
                      <a:pt x="445" y="14"/>
                    </a:lnTo>
                    <a:lnTo>
                      <a:pt x="461" y="20"/>
                    </a:lnTo>
                    <a:lnTo>
                      <a:pt x="475" y="25"/>
                    </a:lnTo>
                    <a:lnTo>
                      <a:pt x="489" y="32"/>
                    </a:lnTo>
                    <a:lnTo>
                      <a:pt x="503" y="40"/>
                    </a:lnTo>
                    <a:lnTo>
                      <a:pt x="515" y="48"/>
                    </a:lnTo>
                    <a:lnTo>
                      <a:pt x="527" y="58"/>
                    </a:lnTo>
                    <a:lnTo>
                      <a:pt x="539" y="68"/>
                    </a:lnTo>
                    <a:lnTo>
                      <a:pt x="548" y="79"/>
                    </a:lnTo>
                    <a:lnTo>
                      <a:pt x="558" y="90"/>
                    </a:lnTo>
                    <a:lnTo>
                      <a:pt x="567" y="103"/>
                    </a:lnTo>
                    <a:lnTo>
                      <a:pt x="573" y="92"/>
                    </a:lnTo>
                    <a:lnTo>
                      <a:pt x="581" y="82"/>
                    </a:lnTo>
                    <a:lnTo>
                      <a:pt x="589" y="71"/>
                    </a:lnTo>
                    <a:lnTo>
                      <a:pt x="600" y="62"/>
                    </a:lnTo>
                    <a:lnTo>
                      <a:pt x="610" y="53"/>
                    </a:lnTo>
                    <a:lnTo>
                      <a:pt x="623" y="45"/>
                    </a:lnTo>
                    <a:lnTo>
                      <a:pt x="638" y="37"/>
                    </a:lnTo>
                    <a:lnTo>
                      <a:pt x="653" y="29"/>
                    </a:lnTo>
                    <a:lnTo>
                      <a:pt x="668" y="22"/>
                    </a:lnTo>
                    <a:lnTo>
                      <a:pt x="684" y="17"/>
                    </a:lnTo>
                    <a:lnTo>
                      <a:pt x="700" y="11"/>
                    </a:lnTo>
                    <a:lnTo>
                      <a:pt x="716" y="7"/>
                    </a:lnTo>
                    <a:lnTo>
                      <a:pt x="732" y="4"/>
                    </a:lnTo>
                    <a:lnTo>
                      <a:pt x="749" y="2"/>
                    </a:lnTo>
                    <a:lnTo>
                      <a:pt x="764" y="0"/>
                    </a:lnTo>
                    <a:lnTo>
                      <a:pt x="781" y="0"/>
                    </a:lnTo>
                    <a:lnTo>
                      <a:pt x="796" y="0"/>
                    </a:lnTo>
                    <a:lnTo>
                      <a:pt x="811" y="1"/>
                    </a:lnTo>
                    <a:lnTo>
                      <a:pt x="825" y="2"/>
                    </a:lnTo>
                    <a:lnTo>
                      <a:pt x="838" y="4"/>
                    </a:lnTo>
                    <a:lnTo>
                      <a:pt x="851" y="6"/>
                    </a:lnTo>
                    <a:lnTo>
                      <a:pt x="864" y="9"/>
                    </a:lnTo>
                    <a:lnTo>
                      <a:pt x="876" y="13"/>
                    </a:lnTo>
                    <a:lnTo>
                      <a:pt x="888" y="18"/>
                    </a:lnTo>
                    <a:lnTo>
                      <a:pt x="900" y="22"/>
                    </a:lnTo>
                    <a:lnTo>
                      <a:pt x="910" y="27"/>
                    </a:lnTo>
                    <a:lnTo>
                      <a:pt x="921" y="33"/>
                    </a:lnTo>
                    <a:lnTo>
                      <a:pt x="931" y="40"/>
                    </a:lnTo>
                    <a:lnTo>
                      <a:pt x="941" y="46"/>
                    </a:lnTo>
                    <a:lnTo>
                      <a:pt x="950" y="53"/>
                    </a:lnTo>
                    <a:lnTo>
                      <a:pt x="959" y="62"/>
                    </a:lnTo>
                    <a:lnTo>
                      <a:pt x="967" y="70"/>
                    </a:lnTo>
                    <a:lnTo>
                      <a:pt x="976" y="80"/>
                    </a:lnTo>
                    <a:lnTo>
                      <a:pt x="983" y="89"/>
                    </a:lnTo>
                    <a:lnTo>
                      <a:pt x="989" y="99"/>
                    </a:lnTo>
                    <a:lnTo>
                      <a:pt x="996" y="109"/>
                    </a:lnTo>
                    <a:lnTo>
                      <a:pt x="1002" y="121"/>
                    </a:lnTo>
                    <a:lnTo>
                      <a:pt x="1007" y="131"/>
                    </a:lnTo>
                    <a:lnTo>
                      <a:pt x="1012" y="144"/>
                    </a:lnTo>
                    <a:lnTo>
                      <a:pt x="1017" y="156"/>
                    </a:lnTo>
                    <a:lnTo>
                      <a:pt x="1020" y="168"/>
                    </a:lnTo>
                    <a:lnTo>
                      <a:pt x="1024" y="182"/>
                    </a:lnTo>
                    <a:lnTo>
                      <a:pt x="1026" y="196"/>
                    </a:lnTo>
                    <a:lnTo>
                      <a:pt x="1029" y="210"/>
                    </a:lnTo>
                    <a:lnTo>
                      <a:pt x="1030" y="224"/>
                    </a:lnTo>
                    <a:lnTo>
                      <a:pt x="1031" y="239"/>
                    </a:lnTo>
                    <a:lnTo>
                      <a:pt x="1033" y="255"/>
                    </a:lnTo>
                    <a:lnTo>
                      <a:pt x="1033" y="271"/>
                    </a:lnTo>
                    <a:lnTo>
                      <a:pt x="1033" y="788"/>
                    </a:lnTo>
                    <a:lnTo>
                      <a:pt x="894"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0" name="Freeform 15"/>
              <p:cNvSpPr>
                <a:spLocks noEditPoints="1"/>
              </p:cNvSpPr>
              <p:nvPr userDrawn="1"/>
            </p:nvSpPr>
            <p:spPr bwMode="gray">
              <a:xfrm>
                <a:off x="1487488" y="498475"/>
                <a:ext cx="125413" cy="141287"/>
              </a:xfrm>
              <a:custGeom>
                <a:avLst/>
                <a:gdLst/>
                <a:ahLst/>
                <a:cxnLst>
                  <a:cxn ang="0">
                    <a:pos x="556" y="221"/>
                  </a:cxn>
                  <a:cxn ang="0">
                    <a:pos x="575" y="294"/>
                  </a:cxn>
                  <a:cxn ang="0">
                    <a:pos x="155" y="274"/>
                  </a:cxn>
                  <a:cxn ang="0">
                    <a:pos x="189" y="203"/>
                  </a:cxn>
                  <a:cxn ang="0">
                    <a:pos x="248" y="147"/>
                  </a:cxn>
                  <a:cxn ang="0">
                    <a:pos x="325" y="118"/>
                  </a:cxn>
                  <a:cxn ang="0">
                    <a:pos x="416" y="119"/>
                  </a:cxn>
                  <a:cxn ang="0">
                    <a:pos x="476" y="138"/>
                  </a:cxn>
                  <a:cxn ang="0">
                    <a:pos x="510" y="161"/>
                  </a:cxn>
                  <a:cxn ang="0">
                    <a:pos x="712" y="312"/>
                  </a:cxn>
                  <a:cxn ang="0">
                    <a:pos x="704" y="243"/>
                  </a:cxn>
                  <a:cxn ang="0">
                    <a:pos x="684" y="182"/>
                  </a:cxn>
                  <a:cxn ang="0">
                    <a:pos x="652" y="128"/>
                  </a:cxn>
                  <a:cxn ang="0">
                    <a:pos x="610" y="81"/>
                  </a:cxn>
                  <a:cxn ang="0">
                    <a:pos x="556" y="44"/>
                  </a:cxn>
                  <a:cxn ang="0">
                    <a:pos x="494" y="18"/>
                  </a:cxn>
                  <a:cxn ang="0">
                    <a:pos x="422" y="3"/>
                  </a:cxn>
                  <a:cxn ang="0">
                    <a:pos x="345" y="0"/>
                  </a:cxn>
                  <a:cxn ang="0">
                    <a:pos x="278" y="9"/>
                  </a:cxn>
                  <a:cxn ang="0">
                    <a:pos x="215" y="32"/>
                  </a:cxn>
                  <a:cxn ang="0">
                    <a:pos x="157" y="68"/>
                  </a:cxn>
                  <a:cxn ang="0">
                    <a:pos x="102" y="118"/>
                  </a:cxn>
                  <a:cxn ang="0">
                    <a:pos x="55" y="183"/>
                  </a:cxn>
                  <a:cxn ang="0">
                    <a:pos x="22" y="257"/>
                  </a:cxn>
                  <a:cxn ang="0">
                    <a:pos x="4" y="341"/>
                  </a:cxn>
                  <a:cxn ang="0">
                    <a:pos x="1" y="433"/>
                  </a:cxn>
                  <a:cxn ang="0">
                    <a:pos x="12" y="519"/>
                  </a:cxn>
                  <a:cxn ang="0">
                    <a:pos x="36" y="595"/>
                  </a:cxn>
                  <a:cxn ang="0">
                    <a:pos x="75" y="660"/>
                  </a:cxn>
                  <a:cxn ang="0">
                    <a:pos x="127" y="716"/>
                  </a:cxn>
                  <a:cxn ang="0">
                    <a:pos x="182" y="756"/>
                  </a:cxn>
                  <a:cxn ang="0">
                    <a:pos x="242" y="784"/>
                  </a:cxn>
                  <a:cxn ang="0">
                    <a:pos x="308" y="799"/>
                  </a:cxn>
                  <a:cxn ang="0">
                    <a:pos x="386" y="802"/>
                  </a:cxn>
                  <a:cxn ang="0">
                    <a:pos x="480" y="792"/>
                  </a:cxn>
                  <a:cxn ang="0">
                    <a:pos x="560" y="768"/>
                  </a:cxn>
                  <a:cxn ang="0">
                    <a:pos x="613" y="741"/>
                  </a:cxn>
                  <a:cxn ang="0">
                    <a:pos x="584" y="619"/>
                  </a:cxn>
                  <a:cxn ang="0">
                    <a:pos x="542" y="649"/>
                  </a:cxn>
                  <a:cxn ang="0">
                    <a:pos x="495" y="670"/>
                  </a:cxn>
                  <a:cxn ang="0">
                    <a:pos x="444" y="684"/>
                  </a:cxn>
                  <a:cxn ang="0">
                    <a:pos x="387" y="688"/>
                  </a:cxn>
                  <a:cxn ang="0">
                    <a:pos x="316" y="679"/>
                  </a:cxn>
                  <a:cxn ang="0">
                    <a:pos x="273" y="663"/>
                  </a:cxn>
                  <a:cxn ang="0">
                    <a:pos x="235" y="639"/>
                  </a:cxn>
                  <a:cxn ang="0">
                    <a:pos x="202" y="605"/>
                  </a:cxn>
                  <a:cxn ang="0">
                    <a:pos x="173" y="560"/>
                  </a:cxn>
                  <a:cxn ang="0">
                    <a:pos x="155" y="507"/>
                  </a:cxn>
                  <a:cxn ang="0">
                    <a:pos x="146" y="447"/>
                  </a:cxn>
                  <a:cxn ang="0">
                    <a:pos x="706" y="394"/>
                  </a:cxn>
                </a:cxnLst>
                <a:rect l="0" t="0" r="r" b="b"/>
                <a:pathLst>
                  <a:path w="712" h="803">
                    <a:moveTo>
                      <a:pt x="525" y="175"/>
                    </a:moveTo>
                    <a:lnTo>
                      <a:pt x="536" y="190"/>
                    </a:lnTo>
                    <a:lnTo>
                      <a:pt x="547" y="204"/>
                    </a:lnTo>
                    <a:lnTo>
                      <a:pt x="556" y="221"/>
                    </a:lnTo>
                    <a:lnTo>
                      <a:pt x="564" y="238"/>
                    </a:lnTo>
                    <a:lnTo>
                      <a:pt x="569" y="256"/>
                    </a:lnTo>
                    <a:lnTo>
                      <a:pt x="573" y="274"/>
                    </a:lnTo>
                    <a:lnTo>
                      <a:pt x="575" y="294"/>
                    </a:lnTo>
                    <a:lnTo>
                      <a:pt x="576" y="314"/>
                    </a:lnTo>
                    <a:lnTo>
                      <a:pt x="149" y="314"/>
                    </a:lnTo>
                    <a:lnTo>
                      <a:pt x="151" y="293"/>
                    </a:lnTo>
                    <a:lnTo>
                      <a:pt x="155" y="274"/>
                    </a:lnTo>
                    <a:lnTo>
                      <a:pt x="162" y="255"/>
                    </a:lnTo>
                    <a:lnTo>
                      <a:pt x="169" y="237"/>
                    </a:lnTo>
                    <a:lnTo>
                      <a:pt x="178" y="220"/>
                    </a:lnTo>
                    <a:lnTo>
                      <a:pt x="189" y="203"/>
                    </a:lnTo>
                    <a:lnTo>
                      <a:pt x="202" y="188"/>
                    </a:lnTo>
                    <a:lnTo>
                      <a:pt x="215" y="174"/>
                    </a:lnTo>
                    <a:lnTo>
                      <a:pt x="231" y="160"/>
                    </a:lnTo>
                    <a:lnTo>
                      <a:pt x="248" y="147"/>
                    </a:lnTo>
                    <a:lnTo>
                      <a:pt x="266" y="138"/>
                    </a:lnTo>
                    <a:lnTo>
                      <a:pt x="285" y="129"/>
                    </a:lnTo>
                    <a:lnTo>
                      <a:pt x="305" y="123"/>
                    </a:lnTo>
                    <a:lnTo>
                      <a:pt x="325" y="118"/>
                    </a:lnTo>
                    <a:lnTo>
                      <a:pt x="346" y="116"/>
                    </a:lnTo>
                    <a:lnTo>
                      <a:pt x="369" y="115"/>
                    </a:lnTo>
                    <a:lnTo>
                      <a:pt x="393" y="116"/>
                    </a:lnTo>
                    <a:lnTo>
                      <a:pt x="416" y="119"/>
                    </a:lnTo>
                    <a:lnTo>
                      <a:pt x="437" y="123"/>
                    </a:lnTo>
                    <a:lnTo>
                      <a:pt x="457" y="129"/>
                    </a:lnTo>
                    <a:lnTo>
                      <a:pt x="467" y="134"/>
                    </a:lnTo>
                    <a:lnTo>
                      <a:pt x="476" y="138"/>
                    </a:lnTo>
                    <a:lnTo>
                      <a:pt x="484" y="143"/>
                    </a:lnTo>
                    <a:lnTo>
                      <a:pt x="493" y="148"/>
                    </a:lnTo>
                    <a:lnTo>
                      <a:pt x="501" y="155"/>
                    </a:lnTo>
                    <a:lnTo>
                      <a:pt x="510" y="161"/>
                    </a:lnTo>
                    <a:lnTo>
                      <a:pt x="517" y="167"/>
                    </a:lnTo>
                    <a:lnTo>
                      <a:pt x="525" y="175"/>
                    </a:lnTo>
                    <a:close/>
                    <a:moveTo>
                      <a:pt x="712" y="330"/>
                    </a:moveTo>
                    <a:lnTo>
                      <a:pt x="712" y="312"/>
                    </a:lnTo>
                    <a:lnTo>
                      <a:pt x="711" y="294"/>
                    </a:lnTo>
                    <a:lnTo>
                      <a:pt x="709" y="277"/>
                    </a:lnTo>
                    <a:lnTo>
                      <a:pt x="707" y="259"/>
                    </a:lnTo>
                    <a:lnTo>
                      <a:pt x="704" y="243"/>
                    </a:lnTo>
                    <a:lnTo>
                      <a:pt x="700" y="227"/>
                    </a:lnTo>
                    <a:lnTo>
                      <a:pt x="696" y="212"/>
                    </a:lnTo>
                    <a:lnTo>
                      <a:pt x="690" y="197"/>
                    </a:lnTo>
                    <a:lnTo>
                      <a:pt x="684" y="182"/>
                    </a:lnTo>
                    <a:lnTo>
                      <a:pt x="677" y="167"/>
                    </a:lnTo>
                    <a:lnTo>
                      <a:pt x="669" y="154"/>
                    </a:lnTo>
                    <a:lnTo>
                      <a:pt x="662" y="141"/>
                    </a:lnTo>
                    <a:lnTo>
                      <a:pt x="652" y="128"/>
                    </a:lnTo>
                    <a:lnTo>
                      <a:pt x="643" y="116"/>
                    </a:lnTo>
                    <a:lnTo>
                      <a:pt x="632" y="104"/>
                    </a:lnTo>
                    <a:lnTo>
                      <a:pt x="622" y="92"/>
                    </a:lnTo>
                    <a:lnTo>
                      <a:pt x="610" y="81"/>
                    </a:lnTo>
                    <a:lnTo>
                      <a:pt x="597" y="70"/>
                    </a:lnTo>
                    <a:lnTo>
                      <a:pt x="584" y="61"/>
                    </a:lnTo>
                    <a:lnTo>
                      <a:pt x="570" y="51"/>
                    </a:lnTo>
                    <a:lnTo>
                      <a:pt x="556" y="44"/>
                    </a:lnTo>
                    <a:lnTo>
                      <a:pt x="541" y="36"/>
                    </a:lnTo>
                    <a:lnTo>
                      <a:pt x="526" y="29"/>
                    </a:lnTo>
                    <a:lnTo>
                      <a:pt x="510" y="23"/>
                    </a:lnTo>
                    <a:lnTo>
                      <a:pt x="494" y="18"/>
                    </a:lnTo>
                    <a:lnTo>
                      <a:pt x="476" y="12"/>
                    </a:lnTo>
                    <a:lnTo>
                      <a:pt x="459" y="8"/>
                    </a:lnTo>
                    <a:lnTo>
                      <a:pt x="441" y="5"/>
                    </a:lnTo>
                    <a:lnTo>
                      <a:pt x="422" y="3"/>
                    </a:lnTo>
                    <a:lnTo>
                      <a:pt x="403" y="1"/>
                    </a:lnTo>
                    <a:lnTo>
                      <a:pt x="383" y="0"/>
                    </a:lnTo>
                    <a:lnTo>
                      <a:pt x="363" y="0"/>
                    </a:lnTo>
                    <a:lnTo>
                      <a:pt x="345" y="0"/>
                    </a:lnTo>
                    <a:lnTo>
                      <a:pt x="328" y="1"/>
                    </a:lnTo>
                    <a:lnTo>
                      <a:pt x="310" y="3"/>
                    </a:lnTo>
                    <a:lnTo>
                      <a:pt x="295" y="6"/>
                    </a:lnTo>
                    <a:lnTo>
                      <a:pt x="278" y="9"/>
                    </a:lnTo>
                    <a:lnTo>
                      <a:pt x="262" y="14"/>
                    </a:lnTo>
                    <a:lnTo>
                      <a:pt x="246" y="20"/>
                    </a:lnTo>
                    <a:lnTo>
                      <a:pt x="230" y="25"/>
                    </a:lnTo>
                    <a:lnTo>
                      <a:pt x="215" y="32"/>
                    </a:lnTo>
                    <a:lnTo>
                      <a:pt x="200" y="40"/>
                    </a:lnTo>
                    <a:lnTo>
                      <a:pt x="185" y="48"/>
                    </a:lnTo>
                    <a:lnTo>
                      <a:pt x="171" y="58"/>
                    </a:lnTo>
                    <a:lnTo>
                      <a:pt x="157" y="68"/>
                    </a:lnTo>
                    <a:lnTo>
                      <a:pt x="144" y="79"/>
                    </a:lnTo>
                    <a:lnTo>
                      <a:pt x="130" y="90"/>
                    </a:lnTo>
                    <a:lnTo>
                      <a:pt x="116" y="103"/>
                    </a:lnTo>
                    <a:lnTo>
                      <a:pt x="102" y="118"/>
                    </a:lnTo>
                    <a:lnTo>
                      <a:pt x="90" y="133"/>
                    </a:lnTo>
                    <a:lnTo>
                      <a:pt x="77" y="149"/>
                    </a:lnTo>
                    <a:lnTo>
                      <a:pt x="66" y="165"/>
                    </a:lnTo>
                    <a:lnTo>
                      <a:pt x="55" y="183"/>
                    </a:lnTo>
                    <a:lnTo>
                      <a:pt x="45" y="200"/>
                    </a:lnTo>
                    <a:lnTo>
                      <a:pt x="37" y="219"/>
                    </a:lnTo>
                    <a:lnTo>
                      <a:pt x="30" y="238"/>
                    </a:lnTo>
                    <a:lnTo>
                      <a:pt x="22" y="257"/>
                    </a:lnTo>
                    <a:lnTo>
                      <a:pt x="17" y="277"/>
                    </a:lnTo>
                    <a:lnTo>
                      <a:pt x="12" y="298"/>
                    </a:lnTo>
                    <a:lnTo>
                      <a:pt x="7" y="319"/>
                    </a:lnTo>
                    <a:lnTo>
                      <a:pt x="4" y="341"/>
                    </a:lnTo>
                    <a:lnTo>
                      <a:pt x="2" y="364"/>
                    </a:lnTo>
                    <a:lnTo>
                      <a:pt x="1" y="387"/>
                    </a:lnTo>
                    <a:lnTo>
                      <a:pt x="0" y="410"/>
                    </a:lnTo>
                    <a:lnTo>
                      <a:pt x="1" y="433"/>
                    </a:lnTo>
                    <a:lnTo>
                      <a:pt x="2" y="455"/>
                    </a:lnTo>
                    <a:lnTo>
                      <a:pt x="4" y="476"/>
                    </a:lnTo>
                    <a:lnTo>
                      <a:pt x="7" y="498"/>
                    </a:lnTo>
                    <a:lnTo>
                      <a:pt x="12" y="519"/>
                    </a:lnTo>
                    <a:lnTo>
                      <a:pt x="16" y="539"/>
                    </a:lnTo>
                    <a:lnTo>
                      <a:pt x="22" y="558"/>
                    </a:lnTo>
                    <a:lnTo>
                      <a:pt x="29" y="576"/>
                    </a:lnTo>
                    <a:lnTo>
                      <a:pt x="36" y="595"/>
                    </a:lnTo>
                    <a:lnTo>
                      <a:pt x="44" y="611"/>
                    </a:lnTo>
                    <a:lnTo>
                      <a:pt x="54" y="628"/>
                    </a:lnTo>
                    <a:lnTo>
                      <a:pt x="64" y="645"/>
                    </a:lnTo>
                    <a:lnTo>
                      <a:pt x="75" y="660"/>
                    </a:lnTo>
                    <a:lnTo>
                      <a:pt x="88" y="676"/>
                    </a:lnTo>
                    <a:lnTo>
                      <a:pt x="100" y="691"/>
                    </a:lnTo>
                    <a:lnTo>
                      <a:pt x="114" y="704"/>
                    </a:lnTo>
                    <a:lnTo>
                      <a:pt x="127" y="716"/>
                    </a:lnTo>
                    <a:lnTo>
                      <a:pt x="139" y="727"/>
                    </a:lnTo>
                    <a:lnTo>
                      <a:pt x="153" y="738"/>
                    </a:lnTo>
                    <a:lnTo>
                      <a:pt x="167" y="747"/>
                    </a:lnTo>
                    <a:lnTo>
                      <a:pt x="182" y="756"/>
                    </a:lnTo>
                    <a:lnTo>
                      <a:pt x="196" y="764"/>
                    </a:lnTo>
                    <a:lnTo>
                      <a:pt x="211" y="772"/>
                    </a:lnTo>
                    <a:lnTo>
                      <a:pt x="226" y="778"/>
                    </a:lnTo>
                    <a:lnTo>
                      <a:pt x="242" y="784"/>
                    </a:lnTo>
                    <a:lnTo>
                      <a:pt x="258" y="790"/>
                    </a:lnTo>
                    <a:lnTo>
                      <a:pt x="274" y="794"/>
                    </a:lnTo>
                    <a:lnTo>
                      <a:pt x="291" y="797"/>
                    </a:lnTo>
                    <a:lnTo>
                      <a:pt x="308" y="799"/>
                    </a:lnTo>
                    <a:lnTo>
                      <a:pt x="325" y="801"/>
                    </a:lnTo>
                    <a:lnTo>
                      <a:pt x="343" y="802"/>
                    </a:lnTo>
                    <a:lnTo>
                      <a:pt x="361" y="803"/>
                    </a:lnTo>
                    <a:lnTo>
                      <a:pt x="386" y="802"/>
                    </a:lnTo>
                    <a:lnTo>
                      <a:pt x="411" y="801"/>
                    </a:lnTo>
                    <a:lnTo>
                      <a:pt x="434" y="799"/>
                    </a:lnTo>
                    <a:lnTo>
                      <a:pt x="457" y="796"/>
                    </a:lnTo>
                    <a:lnTo>
                      <a:pt x="480" y="792"/>
                    </a:lnTo>
                    <a:lnTo>
                      <a:pt x="502" y="787"/>
                    </a:lnTo>
                    <a:lnTo>
                      <a:pt x="524" y="780"/>
                    </a:lnTo>
                    <a:lnTo>
                      <a:pt x="545" y="773"/>
                    </a:lnTo>
                    <a:lnTo>
                      <a:pt x="560" y="768"/>
                    </a:lnTo>
                    <a:lnTo>
                      <a:pt x="575" y="761"/>
                    </a:lnTo>
                    <a:lnTo>
                      <a:pt x="589" y="755"/>
                    </a:lnTo>
                    <a:lnTo>
                      <a:pt x="602" y="749"/>
                    </a:lnTo>
                    <a:lnTo>
                      <a:pt x="613" y="741"/>
                    </a:lnTo>
                    <a:lnTo>
                      <a:pt x="624" y="734"/>
                    </a:lnTo>
                    <a:lnTo>
                      <a:pt x="633" y="726"/>
                    </a:lnTo>
                    <a:lnTo>
                      <a:pt x="642" y="719"/>
                    </a:lnTo>
                    <a:lnTo>
                      <a:pt x="584" y="619"/>
                    </a:lnTo>
                    <a:lnTo>
                      <a:pt x="574" y="627"/>
                    </a:lnTo>
                    <a:lnTo>
                      <a:pt x="564" y="636"/>
                    </a:lnTo>
                    <a:lnTo>
                      <a:pt x="553" y="642"/>
                    </a:lnTo>
                    <a:lnTo>
                      <a:pt x="542" y="649"/>
                    </a:lnTo>
                    <a:lnTo>
                      <a:pt x="531" y="656"/>
                    </a:lnTo>
                    <a:lnTo>
                      <a:pt x="519" y="661"/>
                    </a:lnTo>
                    <a:lnTo>
                      <a:pt x="508" y="666"/>
                    </a:lnTo>
                    <a:lnTo>
                      <a:pt x="495" y="670"/>
                    </a:lnTo>
                    <a:lnTo>
                      <a:pt x="483" y="675"/>
                    </a:lnTo>
                    <a:lnTo>
                      <a:pt x="471" y="678"/>
                    </a:lnTo>
                    <a:lnTo>
                      <a:pt x="457" y="681"/>
                    </a:lnTo>
                    <a:lnTo>
                      <a:pt x="444" y="684"/>
                    </a:lnTo>
                    <a:lnTo>
                      <a:pt x="431" y="685"/>
                    </a:lnTo>
                    <a:lnTo>
                      <a:pt x="416" y="687"/>
                    </a:lnTo>
                    <a:lnTo>
                      <a:pt x="402" y="687"/>
                    </a:lnTo>
                    <a:lnTo>
                      <a:pt x="387" y="688"/>
                    </a:lnTo>
                    <a:lnTo>
                      <a:pt x="362" y="687"/>
                    </a:lnTo>
                    <a:lnTo>
                      <a:pt x="339" y="684"/>
                    </a:lnTo>
                    <a:lnTo>
                      <a:pt x="327" y="682"/>
                    </a:lnTo>
                    <a:lnTo>
                      <a:pt x="316" y="679"/>
                    </a:lnTo>
                    <a:lnTo>
                      <a:pt x="304" y="676"/>
                    </a:lnTo>
                    <a:lnTo>
                      <a:pt x="293" y="672"/>
                    </a:lnTo>
                    <a:lnTo>
                      <a:pt x="283" y="667"/>
                    </a:lnTo>
                    <a:lnTo>
                      <a:pt x="273" y="663"/>
                    </a:lnTo>
                    <a:lnTo>
                      <a:pt x="264" y="658"/>
                    </a:lnTo>
                    <a:lnTo>
                      <a:pt x="254" y="653"/>
                    </a:lnTo>
                    <a:lnTo>
                      <a:pt x="245" y="646"/>
                    </a:lnTo>
                    <a:lnTo>
                      <a:pt x="235" y="639"/>
                    </a:lnTo>
                    <a:lnTo>
                      <a:pt x="227" y="631"/>
                    </a:lnTo>
                    <a:lnTo>
                      <a:pt x="219" y="624"/>
                    </a:lnTo>
                    <a:lnTo>
                      <a:pt x="210" y="615"/>
                    </a:lnTo>
                    <a:lnTo>
                      <a:pt x="202" y="605"/>
                    </a:lnTo>
                    <a:lnTo>
                      <a:pt x="193" y="595"/>
                    </a:lnTo>
                    <a:lnTo>
                      <a:pt x="186" y="583"/>
                    </a:lnTo>
                    <a:lnTo>
                      <a:pt x="179" y="572"/>
                    </a:lnTo>
                    <a:lnTo>
                      <a:pt x="173" y="560"/>
                    </a:lnTo>
                    <a:lnTo>
                      <a:pt x="168" y="548"/>
                    </a:lnTo>
                    <a:lnTo>
                      <a:pt x="163" y="534"/>
                    </a:lnTo>
                    <a:lnTo>
                      <a:pt x="158" y="522"/>
                    </a:lnTo>
                    <a:lnTo>
                      <a:pt x="155" y="507"/>
                    </a:lnTo>
                    <a:lnTo>
                      <a:pt x="152" y="493"/>
                    </a:lnTo>
                    <a:lnTo>
                      <a:pt x="149" y="479"/>
                    </a:lnTo>
                    <a:lnTo>
                      <a:pt x="147" y="463"/>
                    </a:lnTo>
                    <a:lnTo>
                      <a:pt x="146" y="447"/>
                    </a:lnTo>
                    <a:lnTo>
                      <a:pt x="145" y="431"/>
                    </a:lnTo>
                    <a:lnTo>
                      <a:pt x="145" y="414"/>
                    </a:lnTo>
                    <a:lnTo>
                      <a:pt x="702" y="414"/>
                    </a:lnTo>
                    <a:lnTo>
                      <a:pt x="706" y="394"/>
                    </a:lnTo>
                    <a:lnTo>
                      <a:pt x="710" y="374"/>
                    </a:lnTo>
                    <a:lnTo>
                      <a:pt x="711" y="352"/>
                    </a:lnTo>
                    <a:lnTo>
                      <a:pt x="712" y="3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1" name="Freeform 16"/>
              <p:cNvSpPr>
                <a:spLocks/>
              </p:cNvSpPr>
              <p:nvPr userDrawn="1"/>
            </p:nvSpPr>
            <p:spPr bwMode="gray">
              <a:xfrm>
                <a:off x="1638300" y="498475"/>
                <a:ext cx="107950" cy="139700"/>
              </a:xfrm>
              <a:custGeom>
                <a:avLst/>
                <a:gdLst/>
                <a:ahLst/>
                <a:cxnLst>
                  <a:cxn ang="0">
                    <a:pos x="476" y="337"/>
                  </a:cxn>
                  <a:cxn ang="0">
                    <a:pos x="473" y="280"/>
                  </a:cxn>
                  <a:cxn ang="0">
                    <a:pos x="467" y="232"/>
                  </a:cxn>
                  <a:cxn ang="0">
                    <a:pos x="455" y="194"/>
                  </a:cxn>
                  <a:cxn ang="0">
                    <a:pos x="438" y="164"/>
                  </a:cxn>
                  <a:cxn ang="0">
                    <a:pos x="429" y="153"/>
                  </a:cxn>
                  <a:cxn ang="0">
                    <a:pos x="417" y="142"/>
                  </a:cxn>
                  <a:cxn ang="0">
                    <a:pos x="388" y="127"/>
                  </a:cxn>
                  <a:cxn ang="0">
                    <a:pos x="355" y="118"/>
                  </a:cxn>
                  <a:cxn ang="0">
                    <a:pos x="315" y="115"/>
                  </a:cxn>
                  <a:cxn ang="0">
                    <a:pos x="290" y="117"/>
                  </a:cxn>
                  <a:cxn ang="0">
                    <a:pos x="266" y="122"/>
                  </a:cxn>
                  <a:cxn ang="0">
                    <a:pos x="242" y="130"/>
                  </a:cxn>
                  <a:cxn ang="0">
                    <a:pos x="216" y="143"/>
                  </a:cxn>
                  <a:cxn ang="0">
                    <a:pos x="192" y="158"/>
                  </a:cxn>
                  <a:cxn ang="0">
                    <a:pos x="171" y="174"/>
                  </a:cxn>
                  <a:cxn ang="0">
                    <a:pos x="153" y="193"/>
                  </a:cxn>
                  <a:cxn ang="0">
                    <a:pos x="138" y="212"/>
                  </a:cxn>
                  <a:cxn ang="0">
                    <a:pos x="0" y="788"/>
                  </a:cxn>
                  <a:cxn ang="0">
                    <a:pos x="94" y="14"/>
                  </a:cxn>
                  <a:cxn ang="0">
                    <a:pos x="146" y="101"/>
                  </a:cxn>
                  <a:cxn ang="0">
                    <a:pos x="166" y="76"/>
                  </a:cxn>
                  <a:cxn ang="0">
                    <a:pos x="188" y="53"/>
                  </a:cxn>
                  <a:cxn ang="0">
                    <a:pos x="213" y="36"/>
                  </a:cxn>
                  <a:cxn ang="0">
                    <a:pos x="241" y="22"/>
                  </a:cxn>
                  <a:cxn ang="0">
                    <a:pos x="271" y="10"/>
                  </a:cxn>
                  <a:cxn ang="0">
                    <a:pos x="304" y="4"/>
                  </a:cxn>
                  <a:cxn ang="0">
                    <a:pos x="340" y="0"/>
                  </a:cxn>
                  <a:cxn ang="0">
                    <a:pos x="375" y="0"/>
                  </a:cxn>
                  <a:cxn ang="0">
                    <a:pos x="404" y="2"/>
                  </a:cxn>
                  <a:cxn ang="0">
                    <a:pos x="433" y="7"/>
                  </a:cxn>
                  <a:cxn ang="0">
                    <a:pos x="458" y="14"/>
                  </a:cxn>
                  <a:cxn ang="0">
                    <a:pos x="482" y="24"/>
                  </a:cxn>
                  <a:cxn ang="0">
                    <a:pos x="505" y="36"/>
                  </a:cxn>
                  <a:cxn ang="0">
                    <a:pos x="525" y="50"/>
                  </a:cxn>
                  <a:cxn ang="0">
                    <a:pos x="541" y="67"/>
                  </a:cxn>
                  <a:cxn ang="0">
                    <a:pos x="558" y="87"/>
                  </a:cxn>
                  <a:cxn ang="0">
                    <a:pos x="572" y="108"/>
                  </a:cxn>
                  <a:cxn ang="0">
                    <a:pos x="584" y="133"/>
                  </a:cxn>
                  <a:cxn ang="0">
                    <a:pos x="593" y="159"/>
                  </a:cxn>
                  <a:cxn ang="0">
                    <a:pos x="602" y="188"/>
                  </a:cxn>
                  <a:cxn ang="0">
                    <a:pos x="608" y="220"/>
                  </a:cxn>
                  <a:cxn ang="0">
                    <a:pos x="613" y="272"/>
                  </a:cxn>
                  <a:cxn ang="0">
                    <a:pos x="614" y="788"/>
                  </a:cxn>
                </a:cxnLst>
                <a:rect l="0" t="0" r="r" b="b"/>
                <a:pathLst>
                  <a:path w="614" h="788">
                    <a:moveTo>
                      <a:pt x="476" y="788"/>
                    </a:moveTo>
                    <a:lnTo>
                      <a:pt x="476" y="337"/>
                    </a:lnTo>
                    <a:lnTo>
                      <a:pt x="475" y="308"/>
                    </a:lnTo>
                    <a:lnTo>
                      <a:pt x="473" y="280"/>
                    </a:lnTo>
                    <a:lnTo>
                      <a:pt x="471" y="255"/>
                    </a:lnTo>
                    <a:lnTo>
                      <a:pt x="467" y="232"/>
                    </a:lnTo>
                    <a:lnTo>
                      <a:pt x="461" y="212"/>
                    </a:lnTo>
                    <a:lnTo>
                      <a:pt x="455" y="194"/>
                    </a:lnTo>
                    <a:lnTo>
                      <a:pt x="448" y="178"/>
                    </a:lnTo>
                    <a:lnTo>
                      <a:pt x="438" y="164"/>
                    </a:lnTo>
                    <a:lnTo>
                      <a:pt x="434" y="158"/>
                    </a:lnTo>
                    <a:lnTo>
                      <a:pt x="429" y="153"/>
                    </a:lnTo>
                    <a:lnTo>
                      <a:pt x="423" y="147"/>
                    </a:lnTo>
                    <a:lnTo>
                      <a:pt x="417" y="142"/>
                    </a:lnTo>
                    <a:lnTo>
                      <a:pt x="403" y="134"/>
                    </a:lnTo>
                    <a:lnTo>
                      <a:pt x="388" y="127"/>
                    </a:lnTo>
                    <a:lnTo>
                      <a:pt x="373" y="122"/>
                    </a:lnTo>
                    <a:lnTo>
                      <a:pt x="355" y="118"/>
                    </a:lnTo>
                    <a:lnTo>
                      <a:pt x="336" y="116"/>
                    </a:lnTo>
                    <a:lnTo>
                      <a:pt x="315" y="115"/>
                    </a:lnTo>
                    <a:lnTo>
                      <a:pt x="303" y="115"/>
                    </a:lnTo>
                    <a:lnTo>
                      <a:pt x="290" y="117"/>
                    </a:lnTo>
                    <a:lnTo>
                      <a:pt x="279" y="119"/>
                    </a:lnTo>
                    <a:lnTo>
                      <a:pt x="266" y="122"/>
                    </a:lnTo>
                    <a:lnTo>
                      <a:pt x="254" y="125"/>
                    </a:lnTo>
                    <a:lnTo>
                      <a:pt x="242" y="130"/>
                    </a:lnTo>
                    <a:lnTo>
                      <a:pt x="229" y="136"/>
                    </a:lnTo>
                    <a:lnTo>
                      <a:pt x="216" y="143"/>
                    </a:lnTo>
                    <a:lnTo>
                      <a:pt x="204" y="150"/>
                    </a:lnTo>
                    <a:lnTo>
                      <a:pt x="192" y="158"/>
                    </a:lnTo>
                    <a:lnTo>
                      <a:pt x="182" y="165"/>
                    </a:lnTo>
                    <a:lnTo>
                      <a:pt x="171" y="174"/>
                    </a:lnTo>
                    <a:lnTo>
                      <a:pt x="162" y="183"/>
                    </a:lnTo>
                    <a:lnTo>
                      <a:pt x="153" y="193"/>
                    </a:lnTo>
                    <a:lnTo>
                      <a:pt x="146" y="202"/>
                    </a:lnTo>
                    <a:lnTo>
                      <a:pt x="138" y="212"/>
                    </a:lnTo>
                    <a:lnTo>
                      <a:pt x="138" y="788"/>
                    </a:lnTo>
                    <a:lnTo>
                      <a:pt x="0" y="788"/>
                    </a:lnTo>
                    <a:lnTo>
                      <a:pt x="0" y="14"/>
                    </a:lnTo>
                    <a:lnTo>
                      <a:pt x="94" y="14"/>
                    </a:lnTo>
                    <a:lnTo>
                      <a:pt x="137" y="115"/>
                    </a:lnTo>
                    <a:lnTo>
                      <a:pt x="146" y="101"/>
                    </a:lnTo>
                    <a:lnTo>
                      <a:pt x="155" y="87"/>
                    </a:lnTo>
                    <a:lnTo>
                      <a:pt x="166" y="76"/>
                    </a:lnTo>
                    <a:lnTo>
                      <a:pt x="176" y="64"/>
                    </a:lnTo>
                    <a:lnTo>
                      <a:pt x="188" y="53"/>
                    </a:lnTo>
                    <a:lnTo>
                      <a:pt x="201" y="44"/>
                    </a:lnTo>
                    <a:lnTo>
                      <a:pt x="213" y="36"/>
                    </a:lnTo>
                    <a:lnTo>
                      <a:pt x="227" y="28"/>
                    </a:lnTo>
                    <a:lnTo>
                      <a:pt x="241" y="22"/>
                    </a:lnTo>
                    <a:lnTo>
                      <a:pt x="255" y="15"/>
                    </a:lnTo>
                    <a:lnTo>
                      <a:pt x="271" y="10"/>
                    </a:lnTo>
                    <a:lnTo>
                      <a:pt x="287" y="7"/>
                    </a:lnTo>
                    <a:lnTo>
                      <a:pt x="304" y="4"/>
                    </a:lnTo>
                    <a:lnTo>
                      <a:pt x="322" y="1"/>
                    </a:lnTo>
                    <a:lnTo>
                      <a:pt x="340" y="0"/>
                    </a:lnTo>
                    <a:lnTo>
                      <a:pt x="359" y="0"/>
                    </a:lnTo>
                    <a:lnTo>
                      <a:pt x="375" y="0"/>
                    </a:lnTo>
                    <a:lnTo>
                      <a:pt x="391" y="1"/>
                    </a:lnTo>
                    <a:lnTo>
                      <a:pt x="404" y="2"/>
                    </a:lnTo>
                    <a:lnTo>
                      <a:pt x="419" y="4"/>
                    </a:lnTo>
                    <a:lnTo>
                      <a:pt x="433" y="7"/>
                    </a:lnTo>
                    <a:lnTo>
                      <a:pt x="445" y="10"/>
                    </a:lnTo>
                    <a:lnTo>
                      <a:pt x="458" y="14"/>
                    </a:lnTo>
                    <a:lnTo>
                      <a:pt x="471" y="19"/>
                    </a:lnTo>
                    <a:lnTo>
                      <a:pt x="482" y="24"/>
                    </a:lnTo>
                    <a:lnTo>
                      <a:pt x="494" y="29"/>
                    </a:lnTo>
                    <a:lnTo>
                      <a:pt x="505" y="36"/>
                    </a:lnTo>
                    <a:lnTo>
                      <a:pt x="514" y="43"/>
                    </a:lnTo>
                    <a:lnTo>
                      <a:pt x="525" y="50"/>
                    </a:lnTo>
                    <a:lnTo>
                      <a:pt x="533" y="59"/>
                    </a:lnTo>
                    <a:lnTo>
                      <a:pt x="541" y="67"/>
                    </a:lnTo>
                    <a:lnTo>
                      <a:pt x="550" y="77"/>
                    </a:lnTo>
                    <a:lnTo>
                      <a:pt x="558" y="87"/>
                    </a:lnTo>
                    <a:lnTo>
                      <a:pt x="565" y="98"/>
                    </a:lnTo>
                    <a:lnTo>
                      <a:pt x="572" y="108"/>
                    </a:lnTo>
                    <a:lnTo>
                      <a:pt x="578" y="120"/>
                    </a:lnTo>
                    <a:lnTo>
                      <a:pt x="584" y="133"/>
                    </a:lnTo>
                    <a:lnTo>
                      <a:pt x="589" y="145"/>
                    </a:lnTo>
                    <a:lnTo>
                      <a:pt x="593" y="159"/>
                    </a:lnTo>
                    <a:lnTo>
                      <a:pt x="598" y="174"/>
                    </a:lnTo>
                    <a:lnTo>
                      <a:pt x="602" y="188"/>
                    </a:lnTo>
                    <a:lnTo>
                      <a:pt x="605" y="203"/>
                    </a:lnTo>
                    <a:lnTo>
                      <a:pt x="608" y="220"/>
                    </a:lnTo>
                    <a:lnTo>
                      <a:pt x="610" y="236"/>
                    </a:lnTo>
                    <a:lnTo>
                      <a:pt x="613" y="272"/>
                    </a:lnTo>
                    <a:lnTo>
                      <a:pt x="614" y="309"/>
                    </a:lnTo>
                    <a:lnTo>
                      <a:pt x="614" y="788"/>
                    </a:lnTo>
                    <a:lnTo>
                      <a:pt x="476"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2" name="Freeform 17"/>
              <p:cNvSpPr>
                <a:spLocks/>
              </p:cNvSpPr>
              <p:nvPr userDrawn="1"/>
            </p:nvSpPr>
            <p:spPr bwMode="gray">
              <a:xfrm>
                <a:off x="1773238" y="463550"/>
                <a:ext cx="87313" cy="176212"/>
              </a:xfrm>
              <a:custGeom>
                <a:avLst/>
                <a:gdLst/>
                <a:ahLst/>
                <a:cxnLst>
                  <a:cxn ang="0">
                    <a:pos x="0" y="322"/>
                  </a:cxn>
                  <a:cxn ang="0">
                    <a:pos x="91" y="214"/>
                  </a:cxn>
                  <a:cxn ang="0">
                    <a:pos x="228" y="0"/>
                  </a:cxn>
                  <a:cxn ang="0">
                    <a:pos x="441" y="214"/>
                  </a:cxn>
                  <a:cxn ang="0">
                    <a:pos x="228" y="322"/>
                  </a:cxn>
                  <a:cxn ang="0">
                    <a:pos x="229" y="731"/>
                  </a:cxn>
                  <a:cxn ang="0">
                    <a:pos x="233" y="773"/>
                  </a:cxn>
                  <a:cxn ang="0">
                    <a:pos x="242" y="808"/>
                  </a:cxn>
                  <a:cxn ang="0">
                    <a:pos x="253" y="836"/>
                  </a:cxn>
                  <a:cxn ang="0">
                    <a:pos x="270" y="857"/>
                  </a:cxn>
                  <a:cxn ang="0">
                    <a:pos x="293" y="872"/>
                  </a:cxn>
                  <a:cxn ang="0">
                    <a:pos x="319" y="882"/>
                  </a:cxn>
                  <a:cxn ang="0">
                    <a:pos x="351" y="887"/>
                  </a:cxn>
                  <a:cxn ang="0">
                    <a:pos x="381" y="887"/>
                  </a:cxn>
                  <a:cxn ang="0">
                    <a:pos x="408" y="884"/>
                  </a:cxn>
                  <a:cxn ang="0">
                    <a:pos x="435" y="878"/>
                  </a:cxn>
                  <a:cxn ang="0">
                    <a:pos x="463" y="867"/>
                  </a:cxn>
                  <a:cxn ang="0">
                    <a:pos x="497" y="981"/>
                  </a:cxn>
                  <a:cxn ang="0">
                    <a:pos x="454" y="991"/>
                  </a:cxn>
                  <a:cxn ang="0">
                    <a:pos x="408" y="998"/>
                  </a:cxn>
                  <a:cxn ang="0">
                    <a:pos x="360" y="1001"/>
                  </a:cxn>
                  <a:cxn ang="0">
                    <a:pos x="309" y="1003"/>
                  </a:cxn>
                  <a:cxn ang="0">
                    <a:pos x="287" y="1002"/>
                  </a:cxn>
                  <a:cxn ang="0">
                    <a:pos x="265" y="999"/>
                  </a:cxn>
                  <a:cxn ang="0">
                    <a:pos x="244" y="994"/>
                  </a:cxn>
                  <a:cxn ang="0">
                    <a:pos x="225" y="987"/>
                  </a:cxn>
                  <a:cxn ang="0">
                    <a:pos x="206" y="976"/>
                  </a:cxn>
                  <a:cxn ang="0">
                    <a:pos x="187" y="964"/>
                  </a:cxn>
                  <a:cxn ang="0">
                    <a:pos x="170" y="951"/>
                  </a:cxn>
                  <a:cxn ang="0">
                    <a:pos x="154" y="935"/>
                  </a:cxn>
                  <a:cxn ang="0">
                    <a:pos x="140" y="917"/>
                  </a:cxn>
                  <a:cxn ang="0">
                    <a:pos x="126" y="898"/>
                  </a:cxn>
                  <a:cxn ang="0">
                    <a:pos x="115" y="879"/>
                  </a:cxn>
                  <a:cxn ang="0">
                    <a:pos x="107" y="858"/>
                  </a:cxn>
                  <a:cxn ang="0">
                    <a:pos x="99" y="836"/>
                  </a:cxn>
                  <a:cxn ang="0">
                    <a:pos x="94" y="812"/>
                  </a:cxn>
                  <a:cxn ang="0">
                    <a:pos x="91" y="762"/>
                  </a:cxn>
                </a:cxnLst>
                <a:rect l="0" t="0" r="r" b="b"/>
                <a:pathLst>
                  <a:path w="497" h="1003">
                    <a:moveTo>
                      <a:pt x="91" y="322"/>
                    </a:moveTo>
                    <a:lnTo>
                      <a:pt x="0" y="322"/>
                    </a:lnTo>
                    <a:lnTo>
                      <a:pt x="0" y="214"/>
                    </a:lnTo>
                    <a:lnTo>
                      <a:pt x="91" y="214"/>
                    </a:lnTo>
                    <a:lnTo>
                      <a:pt x="91" y="53"/>
                    </a:lnTo>
                    <a:lnTo>
                      <a:pt x="228" y="0"/>
                    </a:lnTo>
                    <a:lnTo>
                      <a:pt x="228" y="214"/>
                    </a:lnTo>
                    <a:lnTo>
                      <a:pt x="441" y="214"/>
                    </a:lnTo>
                    <a:lnTo>
                      <a:pt x="441" y="322"/>
                    </a:lnTo>
                    <a:lnTo>
                      <a:pt x="228" y="322"/>
                    </a:lnTo>
                    <a:lnTo>
                      <a:pt x="228" y="708"/>
                    </a:lnTo>
                    <a:lnTo>
                      <a:pt x="229" y="731"/>
                    </a:lnTo>
                    <a:lnTo>
                      <a:pt x="230" y="753"/>
                    </a:lnTo>
                    <a:lnTo>
                      <a:pt x="233" y="773"/>
                    </a:lnTo>
                    <a:lnTo>
                      <a:pt x="237" y="791"/>
                    </a:lnTo>
                    <a:lnTo>
                      <a:pt x="242" y="808"/>
                    </a:lnTo>
                    <a:lnTo>
                      <a:pt x="247" y="823"/>
                    </a:lnTo>
                    <a:lnTo>
                      <a:pt x="253" y="836"/>
                    </a:lnTo>
                    <a:lnTo>
                      <a:pt x="262" y="846"/>
                    </a:lnTo>
                    <a:lnTo>
                      <a:pt x="270" y="857"/>
                    </a:lnTo>
                    <a:lnTo>
                      <a:pt x="281" y="865"/>
                    </a:lnTo>
                    <a:lnTo>
                      <a:pt x="293" y="872"/>
                    </a:lnTo>
                    <a:lnTo>
                      <a:pt x="305" y="878"/>
                    </a:lnTo>
                    <a:lnTo>
                      <a:pt x="319" y="882"/>
                    </a:lnTo>
                    <a:lnTo>
                      <a:pt x="334" y="885"/>
                    </a:lnTo>
                    <a:lnTo>
                      <a:pt x="351" y="887"/>
                    </a:lnTo>
                    <a:lnTo>
                      <a:pt x="367" y="888"/>
                    </a:lnTo>
                    <a:lnTo>
                      <a:pt x="381" y="887"/>
                    </a:lnTo>
                    <a:lnTo>
                      <a:pt x="395" y="886"/>
                    </a:lnTo>
                    <a:lnTo>
                      <a:pt x="408" y="884"/>
                    </a:lnTo>
                    <a:lnTo>
                      <a:pt x="421" y="881"/>
                    </a:lnTo>
                    <a:lnTo>
                      <a:pt x="435" y="878"/>
                    </a:lnTo>
                    <a:lnTo>
                      <a:pt x="449" y="873"/>
                    </a:lnTo>
                    <a:lnTo>
                      <a:pt x="463" y="867"/>
                    </a:lnTo>
                    <a:lnTo>
                      <a:pt x="477" y="861"/>
                    </a:lnTo>
                    <a:lnTo>
                      <a:pt x="497" y="981"/>
                    </a:lnTo>
                    <a:lnTo>
                      <a:pt x="476" y="987"/>
                    </a:lnTo>
                    <a:lnTo>
                      <a:pt x="454" y="991"/>
                    </a:lnTo>
                    <a:lnTo>
                      <a:pt x="431" y="995"/>
                    </a:lnTo>
                    <a:lnTo>
                      <a:pt x="408" y="998"/>
                    </a:lnTo>
                    <a:lnTo>
                      <a:pt x="384" y="1000"/>
                    </a:lnTo>
                    <a:lnTo>
                      <a:pt x="360" y="1001"/>
                    </a:lnTo>
                    <a:lnTo>
                      <a:pt x="335" y="1002"/>
                    </a:lnTo>
                    <a:lnTo>
                      <a:pt x="309" y="1003"/>
                    </a:lnTo>
                    <a:lnTo>
                      <a:pt x="298" y="1003"/>
                    </a:lnTo>
                    <a:lnTo>
                      <a:pt x="287" y="1002"/>
                    </a:lnTo>
                    <a:lnTo>
                      <a:pt x="276" y="1001"/>
                    </a:lnTo>
                    <a:lnTo>
                      <a:pt x="265" y="999"/>
                    </a:lnTo>
                    <a:lnTo>
                      <a:pt x="255" y="996"/>
                    </a:lnTo>
                    <a:lnTo>
                      <a:pt x="244" y="994"/>
                    </a:lnTo>
                    <a:lnTo>
                      <a:pt x="235" y="990"/>
                    </a:lnTo>
                    <a:lnTo>
                      <a:pt x="225" y="987"/>
                    </a:lnTo>
                    <a:lnTo>
                      <a:pt x="214" y="981"/>
                    </a:lnTo>
                    <a:lnTo>
                      <a:pt x="206" y="976"/>
                    </a:lnTo>
                    <a:lnTo>
                      <a:pt x="197" y="971"/>
                    </a:lnTo>
                    <a:lnTo>
                      <a:pt x="187" y="964"/>
                    </a:lnTo>
                    <a:lnTo>
                      <a:pt x="179" y="958"/>
                    </a:lnTo>
                    <a:lnTo>
                      <a:pt x="170" y="951"/>
                    </a:lnTo>
                    <a:lnTo>
                      <a:pt x="162" y="943"/>
                    </a:lnTo>
                    <a:lnTo>
                      <a:pt x="154" y="935"/>
                    </a:lnTo>
                    <a:lnTo>
                      <a:pt x="147" y="926"/>
                    </a:lnTo>
                    <a:lnTo>
                      <a:pt x="140" y="917"/>
                    </a:lnTo>
                    <a:lnTo>
                      <a:pt x="132" y="907"/>
                    </a:lnTo>
                    <a:lnTo>
                      <a:pt x="126" y="898"/>
                    </a:lnTo>
                    <a:lnTo>
                      <a:pt x="121" y="888"/>
                    </a:lnTo>
                    <a:lnTo>
                      <a:pt x="115" y="879"/>
                    </a:lnTo>
                    <a:lnTo>
                      <a:pt x="111" y="868"/>
                    </a:lnTo>
                    <a:lnTo>
                      <a:pt x="107" y="858"/>
                    </a:lnTo>
                    <a:lnTo>
                      <a:pt x="103" y="846"/>
                    </a:lnTo>
                    <a:lnTo>
                      <a:pt x="99" y="836"/>
                    </a:lnTo>
                    <a:lnTo>
                      <a:pt x="97" y="824"/>
                    </a:lnTo>
                    <a:lnTo>
                      <a:pt x="94" y="812"/>
                    </a:lnTo>
                    <a:lnTo>
                      <a:pt x="92" y="787"/>
                    </a:lnTo>
                    <a:lnTo>
                      <a:pt x="91" y="762"/>
                    </a:lnTo>
                    <a:lnTo>
                      <a:pt x="91" y="3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3" name="Freeform 18"/>
              <p:cNvSpPr>
                <a:spLocks noEditPoints="1"/>
              </p:cNvSpPr>
              <p:nvPr userDrawn="1"/>
            </p:nvSpPr>
            <p:spPr bwMode="gray">
              <a:xfrm>
                <a:off x="1874838" y="498475"/>
                <a:ext cx="123825" cy="141287"/>
              </a:xfrm>
              <a:custGeom>
                <a:avLst/>
                <a:gdLst/>
                <a:ahLst/>
                <a:cxnLst>
                  <a:cxn ang="0">
                    <a:pos x="223" y="161"/>
                  </a:cxn>
                  <a:cxn ang="0">
                    <a:pos x="257" y="135"/>
                  </a:cxn>
                  <a:cxn ang="0">
                    <a:pos x="296" y="118"/>
                  </a:cxn>
                  <a:cxn ang="0">
                    <a:pos x="340" y="110"/>
                  </a:cxn>
                  <a:cxn ang="0">
                    <a:pos x="388" y="114"/>
                  </a:cxn>
                  <a:cxn ang="0">
                    <a:pos x="432" y="124"/>
                  </a:cxn>
                  <a:cxn ang="0">
                    <a:pos x="469" y="145"/>
                  </a:cxn>
                  <a:cxn ang="0">
                    <a:pos x="500" y="174"/>
                  </a:cxn>
                  <a:cxn ang="0">
                    <a:pos x="523" y="213"/>
                  </a:cxn>
                  <a:cxn ang="0">
                    <a:pos x="541" y="260"/>
                  </a:cxn>
                  <a:cxn ang="0">
                    <a:pos x="557" y="365"/>
                  </a:cxn>
                  <a:cxn ang="0">
                    <a:pos x="549" y="493"/>
                  </a:cxn>
                  <a:cxn ang="0">
                    <a:pos x="531" y="559"/>
                  </a:cxn>
                  <a:cxn ang="0">
                    <a:pos x="509" y="603"/>
                  </a:cxn>
                  <a:cxn ang="0">
                    <a:pos x="481" y="640"/>
                  </a:cxn>
                  <a:cxn ang="0">
                    <a:pos x="447" y="667"/>
                  </a:cxn>
                  <a:cxn ang="0">
                    <a:pos x="408" y="684"/>
                  </a:cxn>
                  <a:cxn ang="0">
                    <a:pos x="363" y="692"/>
                  </a:cxn>
                  <a:cxn ang="0">
                    <a:pos x="314" y="689"/>
                  </a:cxn>
                  <a:cxn ang="0">
                    <a:pos x="271" y="678"/>
                  </a:cxn>
                  <a:cxn ang="0">
                    <a:pos x="234" y="658"/>
                  </a:cxn>
                  <a:cxn ang="0">
                    <a:pos x="203" y="627"/>
                  </a:cxn>
                  <a:cxn ang="0">
                    <a:pos x="179" y="589"/>
                  </a:cxn>
                  <a:cxn ang="0">
                    <a:pos x="161" y="541"/>
                  </a:cxn>
                  <a:cxn ang="0">
                    <a:pos x="145" y="435"/>
                  </a:cxn>
                  <a:cxn ang="0">
                    <a:pos x="152" y="307"/>
                  </a:cxn>
                  <a:cxn ang="0">
                    <a:pos x="171" y="241"/>
                  </a:cxn>
                  <a:cxn ang="0">
                    <a:pos x="194" y="197"/>
                  </a:cxn>
                  <a:cxn ang="0">
                    <a:pos x="118" y="719"/>
                  </a:cxn>
                  <a:cxn ang="0">
                    <a:pos x="172" y="760"/>
                  </a:cxn>
                  <a:cxn ang="0">
                    <a:pos x="238" y="788"/>
                  </a:cxn>
                  <a:cxn ang="0">
                    <a:pos x="311" y="801"/>
                  </a:cxn>
                  <a:cxn ang="0">
                    <a:pos x="391" y="801"/>
                  </a:cxn>
                  <a:cxn ang="0">
                    <a:pos x="464" y="788"/>
                  </a:cxn>
                  <a:cxn ang="0">
                    <a:pos x="527" y="761"/>
                  </a:cxn>
                  <a:cxn ang="0">
                    <a:pos x="583" y="720"/>
                  </a:cxn>
                  <a:cxn ang="0">
                    <a:pos x="629" y="666"/>
                  </a:cxn>
                  <a:cxn ang="0">
                    <a:pos x="664" y="603"/>
                  </a:cxn>
                  <a:cxn ang="0">
                    <a:pos x="688" y="529"/>
                  </a:cxn>
                  <a:cxn ang="0">
                    <a:pos x="700" y="445"/>
                  </a:cxn>
                  <a:cxn ang="0">
                    <a:pos x="700" y="354"/>
                  </a:cxn>
                  <a:cxn ang="0">
                    <a:pos x="688" y="270"/>
                  </a:cxn>
                  <a:cxn ang="0">
                    <a:pos x="665" y="197"/>
                  </a:cxn>
                  <a:cxn ang="0">
                    <a:pos x="630" y="134"/>
                  </a:cxn>
                  <a:cxn ang="0">
                    <a:pos x="585" y="81"/>
                  </a:cxn>
                  <a:cxn ang="0">
                    <a:pos x="530" y="41"/>
                  </a:cxn>
                  <a:cxn ang="0">
                    <a:pos x="466" y="14"/>
                  </a:cxn>
                  <a:cxn ang="0">
                    <a:pos x="392" y="1"/>
                  </a:cxn>
                  <a:cxn ang="0">
                    <a:pos x="313" y="1"/>
                  </a:cxn>
                  <a:cxn ang="0">
                    <a:pos x="242" y="14"/>
                  </a:cxn>
                  <a:cxn ang="0">
                    <a:pos x="178" y="43"/>
                  </a:cxn>
                  <a:cxn ang="0">
                    <a:pos x="122" y="84"/>
                  </a:cxn>
                  <a:cxn ang="0">
                    <a:pos x="74" y="138"/>
                  </a:cxn>
                  <a:cxn ang="0">
                    <a:pos x="38" y="202"/>
                  </a:cxn>
                  <a:cxn ang="0">
                    <a:pos x="14" y="275"/>
                  </a:cxn>
                  <a:cxn ang="0">
                    <a:pos x="3" y="356"/>
                  </a:cxn>
                  <a:cxn ang="0">
                    <a:pos x="3" y="445"/>
                  </a:cxn>
                  <a:cxn ang="0">
                    <a:pos x="14" y="528"/>
                  </a:cxn>
                  <a:cxn ang="0">
                    <a:pos x="36" y="601"/>
                  </a:cxn>
                  <a:cxn ang="0">
                    <a:pos x="71" y="665"/>
                  </a:cxn>
                </a:cxnLst>
                <a:rect l="0" t="0" r="r" b="b"/>
                <a:pathLst>
                  <a:path w="701" h="803">
                    <a:moveTo>
                      <a:pt x="201" y="187"/>
                    </a:moveTo>
                    <a:lnTo>
                      <a:pt x="208" y="178"/>
                    </a:lnTo>
                    <a:lnTo>
                      <a:pt x="216" y="169"/>
                    </a:lnTo>
                    <a:lnTo>
                      <a:pt x="223" y="161"/>
                    </a:lnTo>
                    <a:lnTo>
                      <a:pt x="232" y="154"/>
                    </a:lnTo>
                    <a:lnTo>
                      <a:pt x="240" y="147"/>
                    </a:lnTo>
                    <a:lnTo>
                      <a:pt x="248" y="141"/>
                    </a:lnTo>
                    <a:lnTo>
                      <a:pt x="257" y="135"/>
                    </a:lnTo>
                    <a:lnTo>
                      <a:pt x="266" y="129"/>
                    </a:lnTo>
                    <a:lnTo>
                      <a:pt x="276" y="125"/>
                    </a:lnTo>
                    <a:lnTo>
                      <a:pt x="286" y="121"/>
                    </a:lnTo>
                    <a:lnTo>
                      <a:pt x="296" y="118"/>
                    </a:lnTo>
                    <a:lnTo>
                      <a:pt x="306" y="116"/>
                    </a:lnTo>
                    <a:lnTo>
                      <a:pt x="317" y="114"/>
                    </a:lnTo>
                    <a:lnTo>
                      <a:pt x="329" y="111"/>
                    </a:lnTo>
                    <a:lnTo>
                      <a:pt x="340" y="110"/>
                    </a:lnTo>
                    <a:lnTo>
                      <a:pt x="352" y="110"/>
                    </a:lnTo>
                    <a:lnTo>
                      <a:pt x="365" y="110"/>
                    </a:lnTo>
                    <a:lnTo>
                      <a:pt x="376" y="111"/>
                    </a:lnTo>
                    <a:lnTo>
                      <a:pt x="388" y="114"/>
                    </a:lnTo>
                    <a:lnTo>
                      <a:pt x="399" y="115"/>
                    </a:lnTo>
                    <a:lnTo>
                      <a:pt x="411" y="118"/>
                    </a:lnTo>
                    <a:lnTo>
                      <a:pt x="422" y="121"/>
                    </a:lnTo>
                    <a:lnTo>
                      <a:pt x="432" y="124"/>
                    </a:lnTo>
                    <a:lnTo>
                      <a:pt x="442" y="128"/>
                    </a:lnTo>
                    <a:lnTo>
                      <a:pt x="451" y="134"/>
                    </a:lnTo>
                    <a:lnTo>
                      <a:pt x="459" y="139"/>
                    </a:lnTo>
                    <a:lnTo>
                      <a:pt x="469" y="145"/>
                    </a:lnTo>
                    <a:lnTo>
                      <a:pt x="476" y="152"/>
                    </a:lnTo>
                    <a:lnTo>
                      <a:pt x="485" y="158"/>
                    </a:lnTo>
                    <a:lnTo>
                      <a:pt x="492" y="166"/>
                    </a:lnTo>
                    <a:lnTo>
                      <a:pt x="500" y="174"/>
                    </a:lnTo>
                    <a:lnTo>
                      <a:pt x="506" y="183"/>
                    </a:lnTo>
                    <a:lnTo>
                      <a:pt x="512" y="192"/>
                    </a:lnTo>
                    <a:lnTo>
                      <a:pt x="518" y="202"/>
                    </a:lnTo>
                    <a:lnTo>
                      <a:pt x="523" y="213"/>
                    </a:lnTo>
                    <a:lnTo>
                      <a:pt x="528" y="223"/>
                    </a:lnTo>
                    <a:lnTo>
                      <a:pt x="533" y="235"/>
                    </a:lnTo>
                    <a:lnTo>
                      <a:pt x="538" y="248"/>
                    </a:lnTo>
                    <a:lnTo>
                      <a:pt x="541" y="260"/>
                    </a:lnTo>
                    <a:lnTo>
                      <a:pt x="544" y="273"/>
                    </a:lnTo>
                    <a:lnTo>
                      <a:pt x="550" y="301"/>
                    </a:lnTo>
                    <a:lnTo>
                      <a:pt x="554" y="332"/>
                    </a:lnTo>
                    <a:lnTo>
                      <a:pt x="557" y="365"/>
                    </a:lnTo>
                    <a:lnTo>
                      <a:pt x="558" y="399"/>
                    </a:lnTo>
                    <a:lnTo>
                      <a:pt x="557" y="432"/>
                    </a:lnTo>
                    <a:lnTo>
                      <a:pt x="553" y="464"/>
                    </a:lnTo>
                    <a:lnTo>
                      <a:pt x="549" y="493"/>
                    </a:lnTo>
                    <a:lnTo>
                      <a:pt x="544" y="521"/>
                    </a:lnTo>
                    <a:lnTo>
                      <a:pt x="540" y="534"/>
                    </a:lnTo>
                    <a:lnTo>
                      <a:pt x="535" y="547"/>
                    </a:lnTo>
                    <a:lnTo>
                      <a:pt x="531" y="559"/>
                    </a:lnTo>
                    <a:lnTo>
                      <a:pt x="526" y="570"/>
                    </a:lnTo>
                    <a:lnTo>
                      <a:pt x="521" y="582"/>
                    </a:lnTo>
                    <a:lnTo>
                      <a:pt x="515" y="593"/>
                    </a:lnTo>
                    <a:lnTo>
                      <a:pt x="509" y="603"/>
                    </a:lnTo>
                    <a:lnTo>
                      <a:pt x="503" y="614"/>
                    </a:lnTo>
                    <a:lnTo>
                      <a:pt x="495" y="623"/>
                    </a:lnTo>
                    <a:lnTo>
                      <a:pt x="488" y="631"/>
                    </a:lnTo>
                    <a:lnTo>
                      <a:pt x="481" y="640"/>
                    </a:lnTo>
                    <a:lnTo>
                      <a:pt x="472" y="647"/>
                    </a:lnTo>
                    <a:lnTo>
                      <a:pt x="464" y="655"/>
                    </a:lnTo>
                    <a:lnTo>
                      <a:pt x="455" y="661"/>
                    </a:lnTo>
                    <a:lnTo>
                      <a:pt x="447" y="667"/>
                    </a:lnTo>
                    <a:lnTo>
                      <a:pt x="437" y="673"/>
                    </a:lnTo>
                    <a:lnTo>
                      <a:pt x="428" y="677"/>
                    </a:lnTo>
                    <a:lnTo>
                      <a:pt x="418" y="681"/>
                    </a:lnTo>
                    <a:lnTo>
                      <a:pt x="408" y="684"/>
                    </a:lnTo>
                    <a:lnTo>
                      <a:pt x="397" y="687"/>
                    </a:lnTo>
                    <a:lnTo>
                      <a:pt x="386" y="689"/>
                    </a:lnTo>
                    <a:lnTo>
                      <a:pt x="375" y="691"/>
                    </a:lnTo>
                    <a:lnTo>
                      <a:pt x="363" y="692"/>
                    </a:lnTo>
                    <a:lnTo>
                      <a:pt x="352" y="692"/>
                    </a:lnTo>
                    <a:lnTo>
                      <a:pt x="339" y="692"/>
                    </a:lnTo>
                    <a:lnTo>
                      <a:pt x="327" y="691"/>
                    </a:lnTo>
                    <a:lnTo>
                      <a:pt x="314" y="689"/>
                    </a:lnTo>
                    <a:lnTo>
                      <a:pt x="303" y="687"/>
                    </a:lnTo>
                    <a:lnTo>
                      <a:pt x="292" y="684"/>
                    </a:lnTo>
                    <a:lnTo>
                      <a:pt x="281" y="681"/>
                    </a:lnTo>
                    <a:lnTo>
                      <a:pt x="271" y="678"/>
                    </a:lnTo>
                    <a:lnTo>
                      <a:pt x="261" y="674"/>
                    </a:lnTo>
                    <a:lnTo>
                      <a:pt x="252" y="668"/>
                    </a:lnTo>
                    <a:lnTo>
                      <a:pt x="242" y="663"/>
                    </a:lnTo>
                    <a:lnTo>
                      <a:pt x="234" y="658"/>
                    </a:lnTo>
                    <a:lnTo>
                      <a:pt x="225" y="650"/>
                    </a:lnTo>
                    <a:lnTo>
                      <a:pt x="218" y="644"/>
                    </a:lnTo>
                    <a:lnTo>
                      <a:pt x="210" y="636"/>
                    </a:lnTo>
                    <a:lnTo>
                      <a:pt x="203" y="627"/>
                    </a:lnTo>
                    <a:lnTo>
                      <a:pt x="197" y="619"/>
                    </a:lnTo>
                    <a:lnTo>
                      <a:pt x="190" y="609"/>
                    </a:lnTo>
                    <a:lnTo>
                      <a:pt x="184" y="600"/>
                    </a:lnTo>
                    <a:lnTo>
                      <a:pt x="179" y="589"/>
                    </a:lnTo>
                    <a:lnTo>
                      <a:pt x="174" y="578"/>
                    </a:lnTo>
                    <a:lnTo>
                      <a:pt x="169" y="566"/>
                    </a:lnTo>
                    <a:lnTo>
                      <a:pt x="165" y="553"/>
                    </a:lnTo>
                    <a:lnTo>
                      <a:pt x="161" y="541"/>
                    </a:lnTo>
                    <a:lnTo>
                      <a:pt x="158" y="527"/>
                    </a:lnTo>
                    <a:lnTo>
                      <a:pt x="152" y="499"/>
                    </a:lnTo>
                    <a:lnTo>
                      <a:pt x="148" y="468"/>
                    </a:lnTo>
                    <a:lnTo>
                      <a:pt x="145" y="435"/>
                    </a:lnTo>
                    <a:lnTo>
                      <a:pt x="145" y="399"/>
                    </a:lnTo>
                    <a:lnTo>
                      <a:pt x="145" y="367"/>
                    </a:lnTo>
                    <a:lnTo>
                      <a:pt x="148" y="335"/>
                    </a:lnTo>
                    <a:lnTo>
                      <a:pt x="152" y="307"/>
                    </a:lnTo>
                    <a:lnTo>
                      <a:pt x="159" y="279"/>
                    </a:lnTo>
                    <a:lnTo>
                      <a:pt x="162" y="265"/>
                    </a:lnTo>
                    <a:lnTo>
                      <a:pt x="166" y="254"/>
                    </a:lnTo>
                    <a:lnTo>
                      <a:pt x="171" y="241"/>
                    </a:lnTo>
                    <a:lnTo>
                      <a:pt x="177" y="230"/>
                    </a:lnTo>
                    <a:lnTo>
                      <a:pt x="182" y="218"/>
                    </a:lnTo>
                    <a:lnTo>
                      <a:pt x="187" y="207"/>
                    </a:lnTo>
                    <a:lnTo>
                      <a:pt x="194" y="197"/>
                    </a:lnTo>
                    <a:lnTo>
                      <a:pt x="201" y="187"/>
                    </a:lnTo>
                    <a:close/>
                    <a:moveTo>
                      <a:pt x="93" y="694"/>
                    </a:moveTo>
                    <a:lnTo>
                      <a:pt x="105" y="707"/>
                    </a:lnTo>
                    <a:lnTo>
                      <a:pt x="118" y="719"/>
                    </a:lnTo>
                    <a:lnTo>
                      <a:pt x="130" y="731"/>
                    </a:lnTo>
                    <a:lnTo>
                      <a:pt x="144" y="742"/>
                    </a:lnTo>
                    <a:lnTo>
                      <a:pt x="158" y="752"/>
                    </a:lnTo>
                    <a:lnTo>
                      <a:pt x="172" y="760"/>
                    </a:lnTo>
                    <a:lnTo>
                      <a:pt x="188" y="769"/>
                    </a:lnTo>
                    <a:lnTo>
                      <a:pt x="204" y="776"/>
                    </a:lnTo>
                    <a:lnTo>
                      <a:pt x="220" y="782"/>
                    </a:lnTo>
                    <a:lnTo>
                      <a:pt x="238" y="788"/>
                    </a:lnTo>
                    <a:lnTo>
                      <a:pt x="255" y="793"/>
                    </a:lnTo>
                    <a:lnTo>
                      <a:pt x="273" y="796"/>
                    </a:lnTo>
                    <a:lnTo>
                      <a:pt x="292" y="799"/>
                    </a:lnTo>
                    <a:lnTo>
                      <a:pt x="311" y="801"/>
                    </a:lnTo>
                    <a:lnTo>
                      <a:pt x="331" y="802"/>
                    </a:lnTo>
                    <a:lnTo>
                      <a:pt x="352" y="803"/>
                    </a:lnTo>
                    <a:lnTo>
                      <a:pt x="371" y="802"/>
                    </a:lnTo>
                    <a:lnTo>
                      <a:pt x="391" y="801"/>
                    </a:lnTo>
                    <a:lnTo>
                      <a:pt x="410" y="799"/>
                    </a:lnTo>
                    <a:lnTo>
                      <a:pt x="428" y="796"/>
                    </a:lnTo>
                    <a:lnTo>
                      <a:pt x="446" y="793"/>
                    </a:lnTo>
                    <a:lnTo>
                      <a:pt x="464" y="788"/>
                    </a:lnTo>
                    <a:lnTo>
                      <a:pt x="480" y="782"/>
                    </a:lnTo>
                    <a:lnTo>
                      <a:pt x="496" y="776"/>
                    </a:lnTo>
                    <a:lnTo>
                      <a:pt x="512" y="769"/>
                    </a:lnTo>
                    <a:lnTo>
                      <a:pt x="527" y="761"/>
                    </a:lnTo>
                    <a:lnTo>
                      <a:pt x="542" y="752"/>
                    </a:lnTo>
                    <a:lnTo>
                      <a:pt x="556" y="742"/>
                    </a:lnTo>
                    <a:lnTo>
                      <a:pt x="569" y="732"/>
                    </a:lnTo>
                    <a:lnTo>
                      <a:pt x="583" y="720"/>
                    </a:lnTo>
                    <a:lnTo>
                      <a:pt x="596" y="708"/>
                    </a:lnTo>
                    <a:lnTo>
                      <a:pt x="607" y="695"/>
                    </a:lnTo>
                    <a:lnTo>
                      <a:pt x="619" y="681"/>
                    </a:lnTo>
                    <a:lnTo>
                      <a:pt x="629" y="666"/>
                    </a:lnTo>
                    <a:lnTo>
                      <a:pt x="639" y="652"/>
                    </a:lnTo>
                    <a:lnTo>
                      <a:pt x="648" y="636"/>
                    </a:lnTo>
                    <a:lnTo>
                      <a:pt x="657" y="620"/>
                    </a:lnTo>
                    <a:lnTo>
                      <a:pt x="664" y="603"/>
                    </a:lnTo>
                    <a:lnTo>
                      <a:pt x="672" y="585"/>
                    </a:lnTo>
                    <a:lnTo>
                      <a:pt x="678" y="567"/>
                    </a:lnTo>
                    <a:lnTo>
                      <a:pt x="683" y="548"/>
                    </a:lnTo>
                    <a:lnTo>
                      <a:pt x="688" y="529"/>
                    </a:lnTo>
                    <a:lnTo>
                      <a:pt x="692" y="509"/>
                    </a:lnTo>
                    <a:lnTo>
                      <a:pt x="695" y="488"/>
                    </a:lnTo>
                    <a:lnTo>
                      <a:pt x="698" y="467"/>
                    </a:lnTo>
                    <a:lnTo>
                      <a:pt x="700" y="445"/>
                    </a:lnTo>
                    <a:lnTo>
                      <a:pt x="701" y="423"/>
                    </a:lnTo>
                    <a:lnTo>
                      <a:pt x="701" y="399"/>
                    </a:lnTo>
                    <a:lnTo>
                      <a:pt x="701" y="376"/>
                    </a:lnTo>
                    <a:lnTo>
                      <a:pt x="700" y="354"/>
                    </a:lnTo>
                    <a:lnTo>
                      <a:pt x="698" y="332"/>
                    </a:lnTo>
                    <a:lnTo>
                      <a:pt x="696" y="311"/>
                    </a:lnTo>
                    <a:lnTo>
                      <a:pt x="693" y="290"/>
                    </a:lnTo>
                    <a:lnTo>
                      <a:pt x="688" y="270"/>
                    </a:lnTo>
                    <a:lnTo>
                      <a:pt x="683" y="251"/>
                    </a:lnTo>
                    <a:lnTo>
                      <a:pt x="678" y="232"/>
                    </a:lnTo>
                    <a:lnTo>
                      <a:pt x="672" y="214"/>
                    </a:lnTo>
                    <a:lnTo>
                      <a:pt x="665" y="197"/>
                    </a:lnTo>
                    <a:lnTo>
                      <a:pt x="658" y="180"/>
                    </a:lnTo>
                    <a:lnTo>
                      <a:pt x="649" y="163"/>
                    </a:lnTo>
                    <a:lnTo>
                      <a:pt x="641" y="148"/>
                    </a:lnTo>
                    <a:lnTo>
                      <a:pt x="630" y="134"/>
                    </a:lnTo>
                    <a:lnTo>
                      <a:pt x="621" y="119"/>
                    </a:lnTo>
                    <a:lnTo>
                      <a:pt x="609" y="105"/>
                    </a:lnTo>
                    <a:lnTo>
                      <a:pt x="598" y="92"/>
                    </a:lnTo>
                    <a:lnTo>
                      <a:pt x="585" y="81"/>
                    </a:lnTo>
                    <a:lnTo>
                      <a:pt x="572" y="69"/>
                    </a:lnTo>
                    <a:lnTo>
                      <a:pt x="559" y="59"/>
                    </a:lnTo>
                    <a:lnTo>
                      <a:pt x="545" y="49"/>
                    </a:lnTo>
                    <a:lnTo>
                      <a:pt x="530" y="41"/>
                    </a:lnTo>
                    <a:lnTo>
                      <a:pt x="514" y="33"/>
                    </a:lnTo>
                    <a:lnTo>
                      <a:pt x="499" y="26"/>
                    </a:lnTo>
                    <a:lnTo>
                      <a:pt x="483" y="20"/>
                    </a:lnTo>
                    <a:lnTo>
                      <a:pt x="466" y="14"/>
                    </a:lnTo>
                    <a:lnTo>
                      <a:pt x="448" y="10"/>
                    </a:lnTo>
                    <a:lnTo>
                      <a:pt x="430" y="6"/>
                    </a:lnTo>
                    <a:lnTo>
                      <a:pt x="411" y="3"/>
                    </a:lnTo>
                    <a:lnTo>
                      <a:pt x="392" y="1"/>
                    </a:lnTo>
                    <a:lnTo>
                      <a:pt x="372" y="0"/>
                    </a:lnTo>
                    <a:lnTo>
                      <a:pt x="352" y="0"/>
                    </a:lnTo>
                    <a:lnTo>
                      <a:pt x="332" y="0"/>
                    </a:lnTo>
                    <a:lnTo>
                      <a:pt x="313" y="1"/>
                    </a:lnTo>
                    <a:lnTo>
                      <a:pt x="295" y="3"/>
                    </a:lnTo>
                    <a:lnTo>
                      <a:pt x="276" y="6"/>
                    </a:lnTo>
                    <a:lnTo>
                      <a:pt x="259" y="10"/>
                    </a:lnTo>
                    <a:lnTo>
                      <a:pt x="242" y="14"/>
                    </a:lnTo>
                    <a:lnTo>
                      <a:pt x="225" y="21"/>
                    </a:lnTo>
                    <a:lnTo>
                      <a:pt x="209" y="27"/>
                    </a:lnTo>
                    <a:lnTo>
                      <a:pt x="194" y="34"/>
                    </a:lnTo>
                    <a:lnTo>
                      <a:pt x="178" y="43"/>
                    </a:lnTo>
                    <a:lnTo>
                      <a:pt x="164" y="51"/>
                    </a:lnTo>
                    <a:lnTo>
                      <a:pt x="149" y="62"/>
                    </a:lnTo>
                    <a:lnTo>
                      <a:pt x="136" y="72"/>
                    </a:lnTo>
                    <a:lnTo>
                      <a:pt x="122" y="84"/>
                    </a:lnTo>
                    <a:lnTo>
                      <a:pt x="109" y="97"/>
                    </a:lnTo>
                    <a:lnTo>
                      <a:pt x="98" y="109"/>
                    </a:lnTo>
                    <a:lnTo>
                      <a:pt x="86" y="124"/>
                    </a:lnTo>
                    <a:lnTo>
                      <a:pt x="74" y="138"/>
                    </a:lnTo>
                    <a:lnTo>
                      <a:pt x="65" y="154"/>
                    </a:lnTo>
                    <a:lnTo>
                      <a:pt x="55" y="169"/>
                    </a:lnTo>
                    <a:lnTo>
                      <a:pt x="47" y="185"/>
                    </a:lnTo>
                    <a:lnTo>
                      <a:pt x="38" y="202"/>
                    </a:lnTo>
                    <a:lnTo>
                      <a:pt x="31" y="219"/>
                    </a:lnTo>
                    <a:lnTo>
                      <a:pt x="25" y="237"/>
                    </a:lnTo>
                    <a:lnTo>
                      <a:pt x="19" y="256"/>
                    </a:lnTo>
                    <a:lnTo>
                      <a:pt x="14" y="275"/>
                    </a:lnTo>
                    <a:lnTo>
                      <a:pt x="10" y="294"/>
                    </a:lnTo>
                    <a:lnTo>
                      <a:pt x="7" y="314"/>
                    </a:lnTo>
                    <a:lnTo>
                      <a:pt x="5" y="335"/>
                    </a:lnTo>
                    <a:lnTo>
                      <a:pt x="3" y="356"/>
                    </a:lnTo>
                    <a:lnTo>
                      <a:pt x="2" y="377"/>
                    </a:lnTo>
                    <a:lnTo>
                      <a:pt x="0" y="399"/>
                    </a:lnTo>
                    <a:lnTo>
                      <a:pt x="2" y="423"/>
                    </a:lnTo>
                    <a:lnTo>
                      <a:pt x="3" y="445"/>
                    </a:lnTo>
                    <a:lnTo>
                      <a:pt x="4" y="466"/>
                    </a:lnTo>
                    <a:lnTo>
                      <a:pt x="7" y="487"/>
                    </a:lnTo>
                    <a:lnTo>
                      <a:pt x="10" y="508"/>
                    </a:lnTo>
                    <a:lnTo>
                      <a:pt x="14" y="528"/>
                    </a:lnTo>
                    <a:lnTo>
                      <a:pt x="18" y="547"/>
                    </a:lnTo>
                    <a:lnTo>
                      <a:pt x="24" y="566"/>
                    </a:lnTo>
                    <a:lnTo>
                      <a:pt x="30" y="584"/>
                    </a:lnTo>
                    <a:lnTo>
                      <a:pt x="36" y="601"/>
                    </a:lnTo>
                    <a:lnTo>
                      <a:pt x="45" y="618"/>
                    </a:lnTo>
                    <a:lnTo>
                      <a:pt x="53" y="635"/>
                    </a:lnTo>
                    <a:lnTo>
                      <a:pt x="62" y="650"/>
                    </a:lnTo>
                    <a:lnTo>
                      <a:pt x="71" y="665"/>
                    </a:lnTo>
                    <a:lnTo>
                      <a:pt x="82" y="680"/>
                    </a:lnTo>
                    <a:lnTo>
                      <a:pt x="93" y="6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4" name="Freeform 19"/>
              <p:cNvSpPr>
                <a:spLocks noEditPoints="1"/>
              </p:cNvSpPr>
              <p:nvPr userDrawn="1"/>
            </p:nvSpPr>
            <p:spPr bwMode="gray">
              <a:xfrm>
                <a:off x="2016125" y="449263"/>
                <a:ext cx="52388" cy="188912"/>
              </a:xfrm>
              <a:custGeom>
                <a:avLst/>
                <a:gdLst/>
                <a:ahLst/>
                <a:cxnLst>
                  <a:cxn ang="0">
                    <a:pos x="204" y="0"/>
                  </a:cxn>
                  <a:cxn ang="0">
                    <a:pos x="224" y="4"/>
                  </a:cxn>
                  <a:cxn ang="0">
                    <a:pos x="242" y="12"/>
                  </a:cxn>
                  <a:cxn ang="0">
                    <a:pos x="259" y="23"/>
                  </a:cxn>
                  <a:cxn ang="0">
                    <a:pos x="274" y="38"/>
                  </a:cxn>
                  <a:cxn ang="0">
                    <a:pos x="286" y="55"/>
                  </a:cxn>
                  <a:cxn ang="0">
                    <a:pos x="293" y="74"/>
                  </a:cxn>
                  <a:cxn ang="0">
                    <a:pos x="297" y="94"/>
                  </a:cxn>
                  <a:cxn ang="0">
                    <a:pos x="297" y="115"/>
                  </a:cxn>
                  <a:cxn ang="0">
                    <a:pos x="293" y="135"/>
                  </a:cxn>
                  <a:cxn ang="0">
                    <a:pos x="286" y="153"/>
                  </a:cxn>
                  <a:cxn ang="0">
                    <a:pos x="274" y="170"/>
                  </a:cxn>
                  <a:cxn ang="0">
                    <a:pos x="259" y="186"/>
                  </a:cxn>
                  <a:cxn ang="0">
                    <a:pos x="242" y="197"/>
                  </a:cxn>
                  <a:cxn ang="0">
                    <a:pos x="224" y="205"/>
                  </a:cxn>
                  <a:cxn ang="0">
                    <a:pos x="204" y="208"/>
                  </a:cxn>
                  <a:cxn ang="0">
                    <a:pos x="183" y="208"/>
                  </a:cxn>
                  <a:cxn ang="0">
                    <a:pos x="163" y="205"/>
                  </a:cxn>
                  <a:cxn ang="0">
                    <a:pos x="144" y="197"/>
                  </a:cxn>
                  <a:cxn ang="0">
                    <a:pos x="127" y="186"/>
                  </a:cxn>
                  <a:cxn ang="0">
                    <a:pos x="112" y="170"/>
                  </a:cxn>
                  <a:cxn ang="0">
                    <a:pos x="100" y="153"/>
                  </a:cxn>
                  <a:cxn ang="0">
                    <a:pos x="93" y="135"/>
                  </a:cxn>
                  <a:cxn ang="0">
                    <a:pos x="89" y="115"/>
                  </a:cxn>
                  <a:cxn ang="0">
                    <a:pos x="89" y="94"/>
                  </a:cxn>
                  <a:cxn ang="0">
                    <a:pos x="93" y="74"/>
                  </a:cxn>
                  <a:cxn ang="0">
                    <a:pos x="100" y="55"/>
                  </a:cxn>
                  <a:cxn ang="0">
                    <a:pos x="112" y="38"/>
                  </a:cxn>
                  <a:cxn ang="0">
                    <a:pos x="127" y="23"/>
                  </a:cxn>
                  <a:cxn ang="0">
                    <a:pos x="144" y="12"/>
                  </a:cxn>
                  <a:cxn ang="0">
                    <a:pos x="163" y="4"/>
                  </a:cxn>
                  <a:cxn ang="0">
                    <a:pos x="183" y="0"/>
                  </a:cxn>
                  <a:cxn ang="0">
                    <a:pos x="100" y="1072"/>
                  </a:cxn>
                  <a:cxn ang="0">
                    <a:pos x="0" y="446"/>
                  </a:cxn>
                  <a:cxn ang="0">
                    <a:pos x="282" y="298"/>
                  </a:cxn>
                  <a:cxn ang="0">
                    <a:pos x="100" y="1072"/>
                  </a:cxn>
                </a:cxnLst>
                <a:rect l="0" t="0" r="r" b="b"/>
                <a:pathLst>
                  <a:path w="298" h="1072">
                    <a:moveTo>
                      <a:pt x="193" y="0"/>
                    </a:moveTo>
                    <a:lnTo>
                      <a:pt x="204" y="0"/>
                    </a:lnTo>
                    <a:lnTo>
                      <a:pt x="214" y="1"/>
                    </a:lnTo>
                    <a:lnTo>
                      <a:pt x="224" y="4"/>
                    </a:lnTo>
                    <a:lnTo>
                      <a:pt x="233" y="7"/>
                    </a:lnTo>
                    <a:lnTo>
                      <a:pt x="242" y="12"/>
                    </a:lnTo>
                    <a:lnTo>
                      <a:pt x="251" y="17"/>
                    </a:lnTo>
                    <a:lnTo>
                      <a:pt x="259" y="23"/>
                    </a:lnTo>
                    <a:lnTo>
                      <a:pt x="267" y="30"/>
                    </a:lnTo>
                    <a:lnTo>
                      <a:pt x="274" y="38"/>
                    </a:lnTo>
                    <a:lnTo>
                      <a:pt x="281" y="46"/>
                    </a:lnTo>
                    <a:lnTo>
                      <a:pt x="286" y="55"/>
                    </a:lnTo>
                    <a:lnTo>
                      <a:pt x="290" y="64"/>
                    </a:lnTo>
                    <a:lnTo>
                      <a:pt x="293" y="74"/>
                    </a:lnTo>
                    <a:lnTo>
                      <a:pt x="296" y="83"/>
                    </a:lnTo>
                    <a:lnTo>
                      <a:pt x="297" y="94"/>
                    </a:lnTo>
                    <a:lnTo>
                      <a:pt x="298" y="104"/>
                    </a:lnTo>
                    <a:lnTo>
                      <a:pt x="297" y="115"/>
                    </a:lnTo>
                    <a:lnTo>
                      <a:pt x="296" y="124"/>
                    </a:lnTo>
                    <a:lnTo>
                      <a:pt x="293" y="135"/>
                    </a:lnTo>
                    <a:lnTo>
                      <a:pt x="290" y="144"/>
                    </a:lnTo>
                    <a:lnTo>
                      <a:pt x="286" y="153"/>
                    </a:lnTo>
                    <a:lnTo>
                      <a:pt x="281" y="162"/>
                    </a:lnTo>
                    <a:lnTo>
                      <a:pt x="274" y="170"/>
                    </a:lnTo>
                    <a:lnTo>
                      <a:pt x="267" y="178"/>
                    </a:lnTo>
                    <a:lnTo>
                      <a:pt x="259" y="186"/>
                    </a:lnTo>
                    <a:lnTo>
                      <a:pt x="251" y="192"/>
                    </a:lnTo>
                    <a:lnTo>
                      <a:pt x="242" y="197"/>
                    </a:lnTo>
                    <a:lnTo>
                      <a:pt x="233" y="201"/>
                    </a:lnTo>
                    <a:lnTo>
                      <a:pt x="224" y="205"/>
                    </a:lnTo>
                    <a:lnTo>
                      <a:pt x="214" y="207"/>
                    </a:lnTo>
                    <a:lnTo>
                      <a:pt x="204" y="208"/>
                    </a:lnTo>
                    <a:lnTo>
                      <a:pt x="193" y="209"/>
                    </a:lnTo>
                    <a:lnTo>
                      <a:pt x="183" y="208"/>
                    </a:lnTo>
                    <a:lnTo>
                      <a:pt x="172" y="207"/>
                    </a:lnTo>
                    <a:lnTo>
                      <a:pt x="163" y="205"/>
                    </a:lnTo>
                    <a:lnTo>
                      <a:pt x="153" y="201"/>
                    </a:lnTo>
                    <a:lnTo>
                      <a:pt x="144" y="197"/>
                    </a:lnTo>
                    <a:lnTo>
                      <a:pt x="135" y="192"/>
                    </a:lnTo>
                    <a:lnTo>
                      <a:pt x="127" y="186"/>
                    </a:lnTo>
                    <a:lnTo>
                      <a:pt x="119" y="178"/>
                    </a:lnTo>
                    <a:lnTo>
                      <a:pt x="112" y="170"/>
                    </a:lnTo>
                    <a:lnTo>
                      <a:pt x="106" y="162"/>
                    </a:lnTo>
                    <a:lnTo>
                      <a:pt x="100" y="153"/>
                    </a:lnTo>
                    <a:lnTo>
                      <a:pt x="96" y="144"/>
                    </a:lnTo>
                    <a:lnTo>
                      <a:pt x="93" y="135"/>
                    </a:lnTo>
                    <a:lnTo>
                      <a:pt x="91" y="124"/>
                    </a:lnTo>
                    <a:lnTo>
                      <a:pt x="89" y="115"/>
                    </a:lnTo>
                    <a:lnTo>
                      <a:pt x="89" y="104"/>
                    </a:lnTo>
                    <a:lnTo>
                      <a:pt x="89" y="94"/>
                    </a:lnTo>
                    <a:lnTo>
                      <a:pt x="91" y="83"/>
                    </a:lnTo>
                    <a:lnTo>
                      <a:pt x="93" y="74"/>
                    </a:lnTo>
                    <a:lnTo>
                      <a:pt x="96" y="64"/>
                    </a:lnTo>
                    <a:lnTo>
                      <a:pt x="100" y="55"/>
                    </a:lnTo>
                    <a:lnTo>
                      <a:pt x="106" y="46"/>
                    </a:lnTo>
                    <a:lnTo>
                      <a:pt x="112" y="38"/>
                    </a:lnTo>
                    <a:lnTo>
                      <a:pt x="119" y="30"/>
                    </a:lnTo>
                    <a:lnTo>
                      <a:pt x="127" y="23"/>
                    </a:lnTo>
                    <a:lnTo>
                      <a:pt x="135" y="17"/>
                    </a:lnTo>
                    <a:lnTo>
                      <a:pt x="144" y="12"/>
                    </a:lnTo>
                    <a:lnTo>
                      <a:pt x="153" y="7"/>
                    </a:lnTo>
                    <a:lnTo>
                      <a:pt x="163" y="4"/>
                    </a:lnTo>
                    <a:lnTo>
                      <a:pt x="172" y="1"/>
                    </a:lnTo>
                    <a:lnTo>
                      <a:pt x="183" y="0"/>
                    </a:lnTo>
                    <a:lnTo>
                      <a:pt x="193" y="0"/>
                    </a:lnTo>
                    <a:close/>
                    <a:moveTo>
                      <a:pt x="100" y="1072"/>
                    </a:moveTo>
                    <a:lnTo>
                      <a:pt x="100" y="446"/>
                    </a:lnTo>
                    <a:lnTo>
                      <a:pt x="0" y="446"/>
                    </a:lnTo>
                    <a:lnTo>
                      <a:pt x="0" y="298"/>
                    </a:lnTo>
                    <a:lnTo>
                      <a:pt x="282" y="298"/>
                    </a:lnTo>
                    <a:lnTo>
                      <a:pt x="282" y="1072"/>
                    </a:lnTo>
                    <a:lnTo>
                      <a:pt x="100"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5" name="Freeform 20"/>
              <p:cNvSpPr>
                <a:spLocks/>
              </p:cNvSpPr>
              <p:nvPr userDrawn="1"/>
            </p:nvSpPr>
            <p:spPr bwMode="gray">
              <a:xfrm>
                <a:off x="2103438" y="498475"/>
                <a:ext cx="119063" cy="139700"/>
              </a:xfrm>
              <a:custGeom>
                <a:avLst/>
                <a:gdLst/>
                <a:ahLst/>
                <a:cxnLst>
                  <a:cxn ang="0">
                    <a:pos x="497" y="340"/>
                  </a:cxn>
                  <a:cxn ang="0">
                    <a:pos x="495" y="294"/>
                  </a:cxn>
                  <a:cxn ang="0">
                    <a:pos x="487" y="255"/>
                  </a:cxn>
                  <a:cxn ang="0">
                    <a:pos x="475" y="222"/>
                  </a:cxn>
                  <a:cxn ang="0">
                    <a:pos x="459" y="196"/>
                  </a:cxn>
                  <a:cxn ang="0">
                    <a:pos x="437" y="176"/>
                  </a:cxn>
                  <a:cxn ang="0">
                    <a:pos x="408" y="162"/>
                  </a:cxn>
                  <a:cxn ang="0">
                    <a:pos x="375" y="154"/>
                  </a:cxn>
                  <a:cxn ang="0">
                    <a:pos x="335" y="151"/>
                  </a:cxn>
                  <a:cxn ang="0">
                    <a:pos x="315" y="153"/>
                  </a:cxn>
                  <a:cxn ang="0">
                    <a:pos x="294" y="156"/>
                  </a:cxn>
                  <a:cxn ang="0">
                    <a:pos x="272" y="163"/>
                  </a:cxn>
                  <a:cxn ang="0">
                    <a:pos x="250" y="173"/>
                  </a:cxn>
                  <a:cxn ang="0">
                    <a:pos x="229" y="185"/>
                  </a:cxn>
                  <a:cxn ang="0">
                    <a:pos x="210" y="198"/>
                  </a:cxn>
                  <a:cxn ang="0">
                    <a:pos x="194" y="213"/>
                  </a:cxn>
                  <a:cxn ang="0">
                    <a:pos x="180" y="229"/>
                  </a:cxn>
                  <a:cxn ang="0">
                    <a:pos x="0" y="786"/>
                  </a:cxn>
                  <a:cxn ang="0">
                    <a:pos x="130" y="12"/>
                  </a:cxn>
                  <a:cxn ang="0">
                    <a:pos x="172" y="75"/>
                  </a:cxn>
                  <a:cxn ang="0">
                    <a:pos x="193" y="56"/>
                  </a:cxn>
                  <a:cxn ang="0">
                    <a:pos x="215" y="40"/>
                  </a:cxn>
                  <a:cxn ang="0">
                    <a:pos x="241" y="26"/>
                  </a:cxn>
                  <a:cxn ang="0">
                    <a:pos x="268" y="16"/>
                  </a:cxn>
                  <a:cxn ang="0">
                    <a:pos x="296" y="8"/>
                  </a:cxn>
                  <a:cxn ang="0">
                    <a:pos x="328" y="2"/>
                  </a:cxn>
                  <a:cxn ang="0">
                    <a:pos x="362" y="0"/>
                  </a:cxn>
                  <a:cxn ang="0">
                    <a:pos x="397" y="0"/>
                  </a:cxn>
                  <a:cxn ang="0">
                    <a:pos x="429" y="2"/>
                  </a:cxn>
                  <a:cxn ang="0">
                    <a:pos x="460" y="7"/>
                  </a:cxn>
                  <a:cxn ang="0">
                    <a:pos x="490" y="16"/>
                  </a:cxn>
                  <a:cxn ang="0">
                    <a:pos x="516" y="25"/>
                  </a:cxn>
                  <a:cxn ang="0">
                    <a:pos x="541" y="39"/>
                  </a:cxn>
                  <a:cxn ang="0">
                    <a:pos x="566" y="54"/>
                  </a:cxn>
                  <a:cxn ang="0">
                    <a:pos x="587" y="71"/>
                  </a:cxn>
                  <a:cxn ang="0">
                    <a:pos x="607" y="93"/>
                  </a:cxn>
                  <a:cxn ang="0">
                    <a:pos x="625" y="115"/>
                  </a:cxn>
                  <a:cxn ang="0">
                    <a:pos x="639" y="140"/>
                  </a:cxn>
                  <a:cxn ang="0">
                    <a:pos x="652" y="166"/>
                  </a:cxn>
                  <a:cxn ang="0">
                    <a:pos x="662" y="195"/>
                  </a:cxn>
                  <a:cxn ang="0">
                    <a:pos x="669" y="227"/>
                  </a:cxn>
                  <a:cxn ang="0">
                    <a:pos x="674" y="259"/>
                  </a:cxn>
                  <a:cxn ang="0">
                    <a:pos x="676" y="294"/>
                  </a:cxn>
                  <a:cxn ang="0">
                    <a:pos x="677" y="786"/>
                  </a:cxn>
                </a:cxnLst>
                <a:rect l="0" t="0" r="r" b="b"/>
                <a:pathLst>
                  <a:path w="677" h="786">
                    <a:moveTo>
                      <a:pt x="497" y="786"/>
                    </a:moveTo>
                    <a:lnTo>
                      <a:pt x="497" y="340"/>
                    </a:lnTo>
                    <a:lnTo>
                      <a:pt x="496" y="316"/>
                    </a:lnTo>
                    <a:lnTo>
                      <a:pt x="495" y="294"/>
                    </a:lnTo>
                    <a:lnTo>
                      <a:pt x="492" y="274"/>
                    </a:lnTo>
                    <a:lnTo>
                      <a:pt x="487" y="255"/>
                    </a:lnTo>
                    <a:lnTo>
                      <a:pt x="482" y="238"/>
                    </a:lnTo>
                    <a:lnTo>
                      <a:pt x="475" y="222"/>
                    </a:lnTo>
                    <a:lnTo>
                      <a:pt x="467" y="209"/>
                    </a:lnTo>
                    <a:lnTo>
                      <a:pt x="459" y="196"/>
                    </a:lnTo>
                    <a:lnTo>
                      <a:pt x="448" y="185"/>
                    </a:lnTo>
                    <a:lnTo>
                      <a:pt x="437" y="176"/>
                    </a:lnTo>
                    <a:lnTo>
                      <a:pt x="423" y="169"/>
                    </a:lnTo>
                    <a:lnTo>
                      <a:pt x="408" y="162"/>
                    </a:lnTo>
                    <a:lnTo>
                      <a:pt x="392" y="157"/>
                    </a:lnTo>
                    <a:lnTo>
                      <a:pt x="375" y="154"/>
                    </a:lnTo>
                    <a:lnTo>
                      <a:pt x="356" y="152"/>
                    </a:lnTo>
                    <a:lnTo>
                      <a:pt x="335" y="151"/>
                    </a:lnTo>
                    <a:lnTo>
                      <a:pt x="325" y="152"/>
                    </a:lnTo>
                    <a:lnTo>
                      <a:pt x="315" y="153"/>
                    </a:lnTo>
                    <a:lnTo>
                      <a:pt x="305" y="154"/>
                    </a:lnTo>
                    <a:lnTo>
                      <a:pt x="294" y="156"/>
                    </a:lnTo>
                    <a:lnTo>
                      <a:pt x="284" y="159"/>
                    </a:lnTo>
                    <a:lnTo>
                      <a:pt x="272" y="163"/>
                    </a:lnTo>
                    <a:lnTo>
                      <a:pt x="262" y="167"/>
                    </a:lnTo>
                    <a:lnTo>
                      <a:pt x="250" y="173"/>
                    </a:lnTo>
                    <a:lnTo>
                      <a:pt x="239" y="179"/>
                    </a:lnTo>
                    <a:lnTo>
                      <a:pt x="229" y="185"/>
                    </a:lnTo>
                    <a:lnTo>
                      <a:pt x="219" y="192"/>
                    </a:lnTo>
                    <a:lnTo>
                      <a:pt x="210" y="198"/>
                    </a:lnTo>
                    <a:lnTo>
                      <a:pt x="201" y="205"/>
                    </a:lnTo>
                    <a:lnTo>
                      <a:pt x="194" y="213"/>
                    </a:lnTo>
                    <a:lnTo>
                      <a:pt x="187" y="220"/>
                    </a:lnTo>
                    <a:lnTo>
                      <a:pt x="180" y="229"/>
                    </a:lnTo>
                    <a:lnTo>
                      <a:pt x="180" y="786"/>
                    </a:lnTo>
                    <a:lnTo>
                      <a:pt x="0" y="786"/>
                    </a:lnTo>
                    <a:lnTo>
                      <a:pt x="0" y="12"/>
                    </a:lnTo>
                    <a:lnTo>
                      <a:pt x="130" y="12"/>
                    </a:lnTo>
                    <a:lnTo>
                      <a:pt x="162" y="85"/>
                    </a:lnTo>
                    <a:lnTo>
                      <a:pt x="172" y="75"/>
                    </a:lnTo>
                    <a:lnTo>
                      <a:pt x="182" y="65"/>
                    </a:lnTo>
                    <a:lnTo>
                      <a:pt x="193" y="56"/>
                    </a:lnTo>
                    <a:lnTo>
                      <a:pt x="204" y="47"/>
                    </a:lnTo>
                    <a:lnTo>
                      <a:pt x="215" y="40"/>
                    </a:lnTo>
                    <a:lnTo>
                      <a:pt x="228" y="32"/>
                    </a:lnTo>
                    <a:lnTo>
                      <a:pt x="241" y="26"/>
                    </a:lnTo>
                    <a:lnTo>
                      <a:pt x="253" y="21"/>
                    </a:lnTo>
                    <a:lnTo>
                      <a:pt x="268" y="16"/>
                    </a:lnTo>
                    <a:lnTo>
                      <a:pt x="282" y="11"/>
                    </a:lnTo>
                    <a:lnTo>
                      <a:pt x="296" y="8"/>
                    </a:lnTo>
                    <a:lnTo>
                      <a:pt x="312" y="5"/>
                    </a:lnTo>
                    <a:lnTo>
                      <a:pt x="328" y="2"/>
                    </a:lnTo>
                    <a:lnTo>
                      <a:pt x="345" y="1"/>
                    </a:lnTo>
                    <a:lnTo>
                      <a:pt x="362" y="0"/>
                    </a:lnTo>
                    <a:lnTo>
                      <a:pt x="380" y="0"/>
                    </a:lnTo>
                    <a:lnTo>
                      <a:pt x="397" y="0"/>
                    </a:lnTo>
                    <a:lnTo>
                      <a:pt x="414" y="1"/>
                    </a:lnTo>
                    <a:lnTo>
                      <a:pt x="429" y="2"/>
                    </a:lnTo>
                    <a:lnTo>
                      <a:pt x="445" y="4"/>
                    </a:lnTo>
                    <a:lnTo>
                      <a:pt x="460" y="7"/>
                    </a:lnTo>
                    <a:lnTo>
                      <a:pt x="475" y="11"/>
                    </a:lnTo>
                    <a:lnTo>
                      <a:pt x="490" y="16"/>
                    </a:lnTo>
                    <a:lnTo>
                      <a:pt x="503" y="20"/>
                    </a:lnTo>
                    <a:lnTo>
                      <a:pt x="516" y="25"/>
                    </a:lnTo>
                    <a:lnTo>
                      <a:pt x="530" y="31"/>
                    </a:lnTo>
                    <a:lnTo>
                      <a:pt x="541" y="39"/>
                    </a:lnTo>
                    <a:lnTo>
                      <a:pt x="554" y="46"/>
                    </a:lnTo>
                    <a:lnTo>
                      <a:pt x="566" y="54"/>
                    </a:lnTo>
                    <a:lnTo>
                      <a:pt x="576" y="63"/>
                    </a:lnTo>
                    <a:lnTo>
                      <a:pt x="587" y="71"/>
                    </a:lnTo>
                    <a:lnTo>
                      <a:pt x="597" y="82"/>
                    </a:lnTo>
                    <a:lnTo>
                      <a:pt x="607" y="93"/>
                    </a:lnTo>
                    <a:lnTo>
                      <a:pt x="616" y="103"/>
                    </a:lnTo>
                    <a:lnTo>
                      <a:pt x="625" y="115"/>
                    </a:lnTo>
                    <a:lnTo>
                      <a:pt x="632" y="127"/>
                    </a:lnTo>
                    <a:lnTo>
                      <a:pt x="639" y="140"/>
                    </a:lnTo>
                    <a:lnTo>
                      <a:pt x="646" y="153"/>
                    </a:lnTo>
                    <a:lnTo>
                      <a:pt x="652" y="166"/>
                    </a:lnTo>
                    <a:lnTo>
                      <a:pt x="657" y="181"/>
                    </a:lnTo>
                    <a:lnTo>
                      <a:pt x="662" y="195"/>
                    </a:lnTo>
                    <a:lnTo>
                      <a:pt x="666" y="211"/>
                    </a:lnTo>
                    <a:lnTo>
                      <a:pt x="669" y="227"/>
                    </a:lnTo>
                    <a:lnTo>
                      <a:pt x="672" y="242"/>
                    </a:lnTo>
                    <a:lnTo>
                      <a:pt x="674" y="259"/>
                    </a:lnTo>
                    <a:lnTo>
                      <a:pt x="675" y="276"/>
                    </a:lnTo>
                    <a:lnTo>
                      <a:pt x="676" y="294"/>
                    </a:lnTo>
                    <a:lnTo>
                      <a:pt x="677" y="312"/>
                    </a:lnTo>
                    <a:lnTo>
                      <a:pt x="677" y="786"/>
                    </a:lnTo>
                    <a:lnTo>
                      <a:pt x="497"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6" name="Freeform 21"/>
              <p:cNvSpPr>
                <a:spLocks/>
              </p:cNvSpPr>
              <p:nvPr userDrawn="1"/>
            </p:nvSpPr>
            <p:spPr bwMode="gray">
              <a:xfrm>
                <a:off x="2244725" y="446088"/>
                <a:ext cx="96838" cy="192087"/>
              </a:xfrm>
              <a:custGeom>
                <a:avLst/>
                <a:gdLst/>
                <a:ahLst/>
                <a:cxnLst>
                  <a:cxn ang="0">
                    <a:pos x="475" y="157"/>
                  </a:cxn>
                  <a:cxn ang="0">
                    <a:pos x="429" y="148"/>
                  </a:cxn>
                  <a:cxn ang="0">
                    <a:pos x="400" y="147"/>
                  </a:cxn>
                  <a:cxn ang="0">
                    <a:pos x="376" y="152"/>
                  </a:cxn>
                  <a:cxn ang="0">
                    <a:pos x="354" y="163"/>
                  </a:cxn>
                  <a:cxn ang="0">
                    <a:pos x="334" y="179"/>
                  </a:cxn>
                  <a:cxn ang="0">
                    <a:pos x="316" y="201"/>
                  </a:cxn>
                  <a:cxn ang="0">
                    <a:pos x="303" y="226"/>
                  </a:cxn>
                  <a:cxn ang="0">
                    <a:pos x="294" y="253"/>
                  </a:cxn>
                  <a:cxn ang="0">
                    <a:pos x="290" y="283"/>
                  </a:cxn>
                  <a:cxn ang="0">
                    <a:pos x="290" y="307"/>
                  </a:cxn>
                  <a:cxn ang="0">
                    <a:pos x="450" y="316"/>
                  </a:cxn>
                  <a:cxn ang="0">
                    <a:pos x="293" y="464"/>
                  </a:cxn>
                  <a:cxn ang="0">
                    <a:pos x="113" y="1090"/>
                  </a:cxn>
                  <a:cxn ang="0">
                    <a:pos x="0" y="464"/>
                  </a:cxn>
                  <a:cxn ang="0">
                    <a:pos x="113" y="316"/>
                  </a:cxn>
                  <a:cxn ang="0">
                    <a:pos x="115" y="282"/>
                  </a:cxn>
                  <a:cxn ang="0">
                    <a:pos x="120" y="249"/>
                  </a:cxn>
                  <a:cxn ang="0">
                    <a:pos x="128" y="218"/>
                  </a:cxn>
                  <a:cxn ang="0">
                    <a:pos x="137" y="189"/>
                  </a:cxn>
                  <a:cxn ang="0">
                    <a:pos x="149" y="160"/>
                  </a:cxn>
                  <a:cxn ang="0">
                    <a:pos x="162" y="135"/>
                  </a:cxn>
                  <a:cxn ang="0">
                    <a:pos x="178" y="110"/>
                  </a:cxn>
                  <a:cxn ang="0">
                    <a:pos x="197" y="88"/>
                  </a:cxn>
                  <a:cxn ang="0">
                    <a:pos x="217" y="67"/>
                  </a:cxn>
                  <a:cxn ang="0">
                    <a:pos x="239" y="50"/>
                  </a:cxn>
                  <a:cxn ang="0">
                    <a:pos x="262" y="35"/>
                  </a:cxn>
                  <a:cxn ang="0">
                    <a:pos x="287" y="22"/>
                  </a:cxn>
                  <a:cxn ang="0">
                    <a:pos x="312" y="13"/>
                  </a:cxn>
                  <a:cxn ang="0">
                    <a:pos x="340" y="5"/>
                  </a:cxn>
                  <a:cxn ang="0">
                    <a:pos x="369" y="1"/>
                  </a:cxn>
                  <a:cxn ang="0">
                    <a:pos x="400" y="0"/>
                  </a:cxn>
                  <a:cxn ang="0">
                    <a:pos x="434" y="2"/>
                  </a:cxn>
                  <a:cxn ang="0">
                    <a:pos x="470" y="7"/>
                  </a:cxn>
                  <a:cxn ang="0">
                    <a:pos x="512" y="16"/>
                  </a:cxn>
                  <a:cxn ang="0">
                    <a:pos x="556" y="28"/>
                  </a:cxn>
                </a:cxnLst>
                <a:rect l="0" t="0" r="r" b="b"/>
                <a:pathLst>
                  <a:path w="556" h="1090">
                    <a:moveTo>
                      <a:pt x="503" y="166"/>
                    </a:moveTo>
                    <a:lnTo>
                      <a:pt x="475" y="157"/>
                    </a:lnTo>
                    <a:lnTo>
                      <a:pt x="450" y="151"/>
                    </a:lnTo>
                    <a:lnTo>
                      <a:pt x="429" y="148"/>
                    </a:lnTo>
                    <a:lnTo>
                      <a:pt x="412" y="146"/>
                    </a:lnTo>
                    <a:lnTo>
                      <a:pt x="400" y="147"/>
                    </a:lnTo>
                    <a:lnTo>
                      <a:pt x="387" y="149"/>
                    </a:lnTo>
                    <a:lnTo>
                      <a:pt x="376" y="152"/>
                    </a:lnTo>
                    <a:lnTo>
                      <a:pt x="365" y="157"/>
                    </a:lnTo>
                    <a:lnTo>
                      <a:pt x="354" y="163"/>
                    </a:lnTo>
                    <a:lnTo>
                      <a:pt x="344" y="171"/>
                    </a:lnTo>
                    <a:lnTo>
                      <a:pt x="334" y="179"/>
                    </a:lnTo>
                    <a:lnTo>
                      <a:pt x="325" y="190"/>
                    </a:lnTo>
                    <a:lnTo>
                      <a:pt x="316" y="201"/>
                    </a:lnTo>
                    <a:lnTo>
                      <a:pt x="309" y="213"/>
                    </a:lnTo>
                    <a:lnTo>
                      <a:pt x="303" y="226"/>
                    </a:lnTo>
                    <a:lnTo>
                      <a:pt x="298" y="239"/>
                    </a:lnTo>
                    <a:lnTo>
                      <a:pt x="294" y="253"/>
                    </a:lnTo>
                    <a:lnTo>
                      <a:pt x="291" y="267"/>
                    </a:lnTo>
                    <a:lnTo>
                      <a:pt x="290" y="283"/>
                    </a:lnTo>
                    <a:lnTo>
                      <a:pt x="289" y="298"/>
                    </a:lnTo>
                    <a:lnTo>
                      <a:pt x="290" y="307"/>
                    </a:lnTo>
                    <a:lnTo>
                      <a:pt x="291" y="316"/>
                    </a:lnTo>
                    <a:lnTo>
                      <a:pt x="450" y="316"/>
                    </a:lnTo>
                    <a:lnTo>
                      <a:pt x="450" y="464"/>
                    </a:lnTo>
                    <a:lnTo>
                      <a:pt x="293" y="464"/>
                    </a:lnTo>
                    <a:lnTo>
                      <a:pt x="293" y="1090"/>
                    </a:lnTo>
                    <a:lnTo>
                      <a:pt x="113" y="1090"/>
                    </a:lnTo>
                    <a:lnTo>
                      <a:pt x="113" y="464"/>
                    </a:lnTo>
                    <a:lnTo>
                      <a:pt x="0" y="464"/>
                    </a:lnTo>
                    <a:lnTo>
                      <a:pt x="0" y="316"/>
                    </a:lnTo>
                    <a:lnTo>
                      <a:pt x="113" y="316"/>
                    </a:lnTo>
                    <a:lnTo>
                      <a:pt x="114" y="300"/>
                    </a:lnTo>
                    <a:lnTo>
                      <a:pt x="115" y="282"/>
                    </a:lnTo>
                    <a:lnTo>
                      <a:pt x="117" y="266"/>
                    </a:lnTo>
                    <a:lnTo>
                      <a:pt x="120" y="249"/>
                    </a:lnTo>
                    <a:lnTo>
                      <a:pt x="123" y="233"/>
                    </a:lnTo>
                    <a:lnTo>
                      <a:pt x="128" y="218"/>
                    </a:lnTo>
                    <a:lnTo>
                      <a:pt x="132" y="202"/>
                    </a:lnTo>
                    <a:lnTo>
                      <a:pt x="137" y="189"/>
                    </a:lnTo>
                    <a:lnTo>
                      <a:pt x="142" y="174"/>
                    </a:lnTo>
                    <a:lnTo>
                      <a:pt x="149" y="160"/>
                    </a:lnTo>
                    <a:lnTo>
                      <a:pt x="155" y="148"/>
                    </a:lnTo>
                    <a:lnTo>
                      <a:pt x="162" y="135"/>
                    </a:lnTo>
                    <a:lnTo>
                      <a:pt x="170" y="122"/>
                    </a:lnTo>
                    <a:lnTo>
                      <a:pt x="178" y="110"/>
                    </a:lnTo>
                    <a:lnTo>
                      <a:pt x="188" y="98"/>
                    </a:lnTo>
                    <a:lnTo>
                      <a:pt x="197" y="88"/>
                    </a:lnTo>
                    <a:lnTo>
                      <a:pt x="207" y="77"/>
                    </a:lnTo>
                    <a:lnTo>
                      <a:pt x="217" y="67"/>
                    </a:lnTo>
                    <a:lnTo>
                      <a:pt x="228" y="58"/>
                    </a:lnTo>
                    <a:lnTo>
                      <a:pt x="239" y="50"/>
                    </a:lnTo>
                    <a:lnTo>
                      <a:pt x="250" y="41"/>
                    </a:lnTo>
                    <a:lnTo>
                      <a:pt x="262" y="35"/>
                    </a:lnTo>
                    <a:lnTo>
                      <a:pt x="274" y="27"/>
                    </a:lnTo>
                    <a:lnTo>
                      <a:pt x="287" y="22"/>
                    </a:lnTo>
                    <a:lnTo>
                      <a:pt x="300" y="17"/>
                    </a:lnTo>
                    <a:lnTo>
                      <a:pt x="312" y="13"/>
                    </a:lnTo>
                    <a:lnTo>
                      <a:pt x="326" y="8"/>
                    </a:lnTo>
                    <a:lnTo>
                      <a:pt x="340" y="5"/>
                    </a:lnTo>
                    <a:lnTo>
                      <a:pt x="354" y="3"/>
                    </a:lnTo>
                    <a:lnTo>
                      <a:pt x="369" y="1"/>
                    </a:lnTo>
                    <a:lnTo>
                      <a:pt x="384" y="1"/>
                    </a:lnTo>
                    <a:lnTo>
                      <a:pt x="400" y="0"/>
                    </a:lnTo>
                    <a:lnTo>
                      <a:pt x="416" y="1"/>
                    </a:lnTo>
                    <a:lnTo>
                      <a:pt x="434" y="2"/>
                    </a:lnTo>
                    <a:lnTo>
                      <a:pt x="452" y="4"/>
                    </a:lnTo>
                    <a:lnTo>
                      <a:pt x="470" y="7"/>
                    </a:lnTo>
                    <a:lnTo>
                      <a:pt x="491" y="12"/>
                    </a:lnTo>
                    <a:lnTo>
                      <a:pt x="512" y="16"/>
                    </a:lnTo>
                    <a:lnTo>
                      <a:pt x="534" y="22"/>
                    </a:lnTo>
                    <a:lnTo>
                      <a:pt x="556" y="28"/>
                    </a:lnTo>
                    <a:lnTo>
                      <a:pt x="503" y="1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7" name="Freeform 22"/>
              <p:cNvSpPr>
                <a:spLocks noEditPoints="1"/>
              </p:cNvSpPr>
              <p:nvPr userDrawn="1"/>
            </p:nvSpPr>
            <p:spPr bwMode="gray">
              <a:xfrm>
                <a:off x="2344738" y="498475"/>
                <a:ext cx="130175" cy="141287"/>
              </a:xfrm>
              <a:custGeom>
                <a:avLst/>
                <a:gdLst/>
                <a:ahLst/>
                <a:cxnLst>
                  <a:cxn ang="0">
                    <a:pos x="258" y="191"/>
                  </a:cxn>
                  <a:cxn ang="0">
                    <a:pos x="288" y="167"/>
                  </a:cxn>
                  <a:cxn ang="0">
                    <a:pos x="322" y="154"/>
                  </a:cxn>
                  <a:cxn ang="0">
                    <a:pos x="363" y="147"/>
                  </a:cxn>
                  <a:cxn ang="0">
                    <a:pos x="426" y="153"/>
                  </a:cxn>
                  <a:cxn ang="0">
                    <a:pos x="462" y="166"/>
                  </a:cxn>
                  <a:cxn ang="0">
                    <a:pos x="491" y="189"/>
                  </a:cxn>
                  <a:cxn ang="0">
                    <a:pos x="516" y="218"/>
                  </a:cxn>
                  <a:cxn ang="0">
                    <a:pos x="539" y="266"/>
                  </a:cxn>
                  <a:cxn ang="0">
                    <a:pos x="556" y="367"/>
                  </a:cxn>
                  <a:cxn ang="0">
                    <a:pos x="549" y="481"/>
                  </a:cxn>
                  <a:cxn ang="0">
                    <a:pos x="524" y="559"/>
                  </a:cxn>
                  <a:cxn ang="0">
                    <a:pos x="501" y="594"/>
                  </a:cxn>
                  <a:cxn ang="0">
                    <a:pos x="472" y="620"/>
                  </a:cxn>
                  <a:cxn ang="0">
                    <a:pos x="440" y="639"/>
                  </a:cxn>
                  <a:cxn ang="0">
                    <a:pos x="403" y="650"/>
                  </a:cxn>
                  <a:cxn ang="0">
                    <a:pos x="350" y="651"/>
                  </a:cxn>
                  <a:cxn ang="0">
                    <a:pos x="300" y="639"/>
                  </a:cxn>
                  <a:cxn ang="0">
                    <a:pos x="268" y="621"/>
                  </a:cxn>
                  <a:cxn ang="0">
                    <a:pos x="240" y="596"/>
                  </a:cxn>
                  <a:cxn ang="0">
                    <a:pos x="218" y="562"/>
                  </a:cxn>
                  <a:cxn ang="0">
                    <a:pos x="195" y="484"/>
                  </a:cxn>
                  <a:cxn ang="0">
                    <a:pos x="188" y="369"/>
                  </a:cxn>
                  <a:cxn ang="0">
                    <a:pos x="207" y="270"/>
                  </a:cxn>
                  <a:cxn ang="0">
                    <a:pos x="232" y="221"/>
                  </a:cxn>
                  <a:cxn ang="0">
                    <a:pos x="124" y="715"/>
                  </a:cxn>
                  <a:cxn ang="0">
                    <a:pos x="182" y="756"/>
                  </a:cxn>
                  <a:cxn ang="0">
                    <a:pos x="251" y="783"/>
                  </a:cxn>
                  <a:cxn ang="0">
                    <a:pos x="330" y="797"/>
                  </a:cxn>
                  <a:cxn ang="0">
                    <a:pos x="414" y="797"/>
                  </a:cxn>
                  <a:cxn ang="0">
                    <a:pos x="492" y="783"/>
                  </a:cxn>
                  <a:cxn ang="0">
                    <a:pos x="560" y="757"/>
                  </a:cxn>
                  <a:cxn ang="0">
                    <a:pos x="619" y="716"/>
                  </a:cxn>
                  <a:cxn ang="0">
                    <a:pos x="669" y="662"/>
                  </a:cxn>
                  <a:cxn ang="0">
                    <a:pos x="706" y="598"/>
                  </a:cxn>
                  <a:cxn ang="0">
                    <a:pos x="731" y="525"/>
                  </a:cxn>
                  <a:cxn ang="0">
                    <a:pos x="742" y="443"/>
                  </a:cxn>
                  <a:cxn ang="0">
                    <a:pos x="742" y="352"/>
                  </a:cxn>
                  <a:cxn ang="0">
                    <a:pos x="731" y="270"/>
                  </a:cxn>
                  <a:cxn ang="0">
                    <a:pos x="707" y="197"/>
                  </a:cxn>
                  <a:cxn ang="0">
                    <a:pos x="670" y="134"/>
                  </a:cxn>
                  <a:cxn ang="0">
                    <a:pos x="621" y="81"/>
                  </a:cxn>
                  <a:cxn ang="0">
                    <a:pos x="562" y="41"/>
                  </a:cxn>
                  <a:cxn ang="0">
                    <a:pos x="493" y="15"/>
                  </a:cxn>
                  <a:cxn ang="0">
                    <a:pos x="415" y="1"/>
                  </a:cxn>
                  <a:cxn ang="0">
                    <a:pos x="332" y="1"/>
                  </a:cxn>
                  <a:cxn ang="0">
                    <a:pos x="256" y="15"/>
                  </a:cxn>
                  <a:cxn ang="0">
                    <a:pos x="188" y="43"/>
                  </a:cxn>
                  <a:cxn ang="0">
                    <a:pos x="128" y="84"/>
                  </a:cxn>
                  <a:cxn ang="0">
                    <a:pos x="78" y="139"/>
                  </a:cxn>
                  <a:cxn ang="0">
                    <a:pos x="40" y="202"/>
                  </a:cxn>
                  <a:cxn ang="0">
                    <a:pos x="14" y="274"/>
                  </a:cxn>
                  <a:cxn ang="0">
                    <a:pos x="2" y="354"/>
                  </a:cxn>
                  <a:cxn ang="0">
                    <a:pos x="2" y="442"/>
                  </a:cxn>
                  <a:cxn ang="0">
                    <a:pos x="13" y="524"/>
                  </a:cxn>
                  <a:cxn ang="0">
                    <a:pos x="38" y="597"/>
                  </a:cxn>
                  <a:cxn ang="0">
                    <a:pos x="75" y="661"/>
                  </a:cxn>
                </a:cxnLst>
                <a:rect l="0" t="0" r="r" b="b"/>
                <a:pathLst>
                  <a:path w="745" h="799">
                    <a:moveTo>
                      <a:pt x="238" y="213"/>
                    </a:moveTo>
                    <a:lnTo>
                      <a:pt x="244" y="205"/>
                    </a:lnTo>
                    <a:lnTo>
                      <a:pt x="251" y="197"/>
                    </a:lnTo>
                    <a:lnTo>
                      <a:pt x="258" y="191"/>
                    </a:lnTo>
                    <a:lnTo>
                      <a:pt x="266" y="184"/>
                    </a:lnTo>
                    <a:lnTo>
                      <a:pt x="273" y="178"/>
                    </a:lnTo>
                    <a:lnTo>
                      <a:pt x="280" y="173"/>
                    </a:lnTo>
                    <a:lnTo>
                      <a:pt x="288" y="167"/>
                    </a:lnTo>
                    <a:lnTo>
                      <a:pt x="296" y="163"/>
                    </a:lnTo>
                    <a:lnTo>
                      <a:pt x="305" y="160"/>
                    </a:lnTo>
                    <a:lnTo>
                      <a:pt x="314" y="156"/>
                    </a:lnTo>
                    <a:lnTo>
                      <a:pt x="322" y="154"/>
                    </a:lnTo>
                    <a:lnTo>
                      <a:pt x="332" y="151"/>
                    </a:lnTo>
                    <a:lnTo>
                      <a:pt x="341" y="150"/>
                    </a:lnTo>
                    <a:lnTo>
                      <a:pt x="352" y="147"/>
                    </a:lnTo>
                    <a:lnTo>
                      <a:pt x="363" y="147"/>
                    </a:lnTo>
                    <a:lnTo>
                      <a:pt x="373" y="147"/>
                    </a:lnTo>
                    <a:lnTo>
                      <a:pt x="395" y="147"/>
                    </a:lnTo>
                    <a:lnTo>
                      <a:pt x="415" y="151"/>
                    </a:lnTo>
                    <a:lnTo>
                      <a:pt x="426" y="153"/>
                    </a:lnTo>
                    <a:lnTo>
                      <a:pt x="435" y="156"/>
                    </a:lnTo>
                    <a:lnTo>
                      <a:pt x="444" y="159"/>
                    </a:lnTo>
                    <a:lnTo>
                      <a:pt x="453" y="162"/>
                    </a:lnTo>
                    <a:lnTo>
                      <a:pt x="462" y="166"/>
                    </a:lnTo>
                    <a:lnTo>
                      <a:pt x="469" y="172"/>
                    </a:lnTo>
                    <a:lnTo>
                      <a:pt x="478" y="177"/>
                    </a:lnTo>
                    <a:lnTo>
                      <a:pt x="485" y="182"/>
                    </a:lnTo>
                    <a:lnTo>
                      <a:pt x="491" y="189"/>
                    </a:lnTo>
                    <a:lnTo>
                      <a:pt x="499" y="195"/>
                    </a:lnTo>
                    <a:lnTo>
                      <a:pt x="505" y="202"/>
                    </a:lnTo>
                    <a:lnTo>
                      <a:pt x="510" y="210"/>
                    </a:lnTo>
                    <a:lnTo>
                      <a:pt x="516" y="218"/>
                    </a:lnTo>
                    <a:lnTo>
                      <a:pt x="521" y="227"/>
                    </a:lnTo>
                    <a:lnTo>
                      <a:pt x="526" y="235"/>
                    </a:lnTo>
                    <a:lnTo>
                      <a:pt x="530" y="244"/>
                    </a:lnTo>
                    <a:lnTo>
                      <a:pt x="539" y="266"/>
                    </a:lnTo>
                    <a:lnTo>
                      <a:pt x="545" y="288"/>
                    </a:lnTo>
                    <a:lnTo>
                      <a:pt x="550" y="312"/>
                    </a:lnTo>
                    <a:lnTo>
                      <a:pt x="554" y="338"/>
                    </a:lnTo>
                    <a:lnTo>
                      <a:pt x="556" y="367"/>
                    </a:lnTo>
                    <a:lnTo>
                      <a:pt x="557" y="397"/>
                    </a:lnTo>
                    <a:lnTo>
                      <a:pt x="556" y="427"/>
                    </a:lnTo>
                    <a:lnTo>
                      <a:pt x="554" y="455"/>
                    </a:lnTo>
                    <a:lnTo>
                      <a:pt x="549" y="481"/>
                    </a:lnTo>
                    <a:lnTo>
                      <a:pt x="544" y="505"/>
                    </a:lnTo>
                    <a:lnTo>
                      <a:pt x="537" y="528"/>
                    </a:lnTo>
                    <a:lnTo>
                      <a:pt x="528" y="549"/>
                    </a:lnTo>
                    <a:lnTo>
                      <a:pt x="524" y="559"/>
                    </a:lnTo>
                    <a:lnTo>
                      <a:pt x="519" y="568"/>
                    </a:lnTo>
                    <a:lnTo>
                      <a:pt x="512" y="577"/>
                    </a:lnTo>
                    <a:lnTo>
                      <a:pt x="507" y="585"/>
                    </a:lnTo>
                    <a:lnTo>
                      <a:pt x="501" y="594"/>
                    </a:lnTo>
                    <a:lnTo>
                      <a:pt x="493" y="601"/>
                    </a:lnTo>
                    <a:lnTo>
                      <a:pt x="487" y="608"/>
                    </a:lnTo>
                    <a:lnTo>
                      <a:pt x="480" y="615"/>
                    </a:lnTo>
                    <a:lnTo>
                      <a:pt x="472" y="620"/>
                    </a:lnTo>
                    <a:lnTo>
                      <a:pt x="465" y="625"/>
                    </a:lnTo>
                    <a:lnTo>
                      <a:pt x="457" y="631"/>
                    </a:lnTo>
                    <a:lnTo>
                      <a:pt x="448" y="635"/>
                    </a:lnTo>
                    <a:lnTo>
                      <a:pt x="440" y="639"/>
                    </a:lnTo>
                    <a:lnTo>
                      <a:pt x="431" y="642"/>
                    </a:lnTo>
                    <a:lnTo>
                      <a:pt x="422" y="645"/>
                    </a:lnTo>
                    <a:lnTo>
                      <a:pt x="413" y="647"/>
                    </a:lnTo>
                    <a:lnTo>
                      <a:pt x="403" y="650"/>
                    </a:lnTo>
                    <a:lnTo>
                      <a:pt x="393" y="651"/>
                    </a:lnTo>
                    <a:lnTo>
                      <a:pt x="383" y="652"/>
                    </a:lnTo>
                    <a:lnTo>
                      <a:pt x="373" y="652"/>
                    </a:lnTo>
                    <a:lnTo>
                      <a:pt x="350" y="651"/>
                    </a:lnTo>
                    <a:lnTo>
                      <a:pt x="329" y="647"/>
                    </a:lnTo>
                    <a:lnTo>
                      <a:pt x="319" y="645"/>
                    </a:lnTo>
                    <a:lnTo>
                      <a:pt x="310" y="642"/>
                    </a:lnTo>
                    <a:lnTo>
                      <a:pt x="300" y="639"/>
                    </a:lnTo>
                    <a:lnTo>
                      <a:pt x="292" y="636"/>
                    </a:lnTo>
                    <a:lnTo>
                      <a:pt x="283" y="632"/>
                    </a:lnTo>
                    <a:lnTo>
                      <a:pt x="275" y="626"/>
                    </a:lnTo>
                    <a:lnTo>
                      <a:pt x="268" y="621"/>
                    </a:lnTo>
                    <a:lnTo>
                      <a:pt x="260" y="616"/>
                    </a:lnTo>
                    <a:lnTo>
                      <a:pt x="253" y="609"/>
                    </a:lnTo>
                    <a:lnTo>
                      <a:pt x="247" y="603"/>
                    </a:lnTo>
                    <a:lnTo>
                      <a:pt x="240" y="596"/>
                    </a:lnTo>
                    <a:lnTo>
                      <a:pt x="234" y="588"/>
                    </a:lnTo>
                    <a:lnTo>
                      <a:pt x="229" y="580"/>
                    </a:lnTo>
                    <a:lnTo>
                      <a:pt x="223" y="571"/>
                    </a:lnTo>
                    <a:lnTo>
                      <a:pt x="218" y="562"/>
                    </a:lnTo>
                    <a:lnTo>
                      <a:pt x="214" y="552"/>
                    </a:lnTo>
                    <a:lnTo>
                      <a:pt x="206" y="531"/>
                    </a:lnTo>
                    <a:lnTo>
                      <a:pt x="199" y="508"/>
                    </a:lnTo>
                    <a:lnTo>
                      <a:pt x="195" y="484"/>
                    </a:lnTo>
                    <a:lnTo>
                      <a:pt x="191" y="456"/>
                    </a:lnTo>
                    <a:lnTo>
                      <a:pt x="188" y="428"/>
                    </a:lnTo>
                    <a:lnTo>
                      <a:pt x="188" y="397"/>
                    </a:lnTo>
                    <a:lnTo>
                      <a:pt x="188" y="369"/>
                    </a:lnTo>
                    <a:lnTo>
                      <a:pt x="192" y="342"/>
                    </a:lnTo>
                    <a:lnTo>
                      <a:pt x="195" y="316"/>
                    </a:lnTo>
                    <a:lnTo>
                      <a:pt x="200" y="292"/>
                    </a:lnTo>
                    <a:lnTo>
                      <a:pt x="207" y="270"/>
                    </a:lnTo>
                    <a:lnTo>
                      <a:pt x="216" y="250"/>
                    </a:lnTo>
                    <a:lnTo>
                      <a:pt x="221" y="239"/>
                    </a:lnTo>
                    <a:lnTo>
                      <a:pt x="226" y="231"/>
                    </a:lnTo>
                    <a:lnTo>
                      <a:pt x="232" y="221"/>
                    </a:lnTo>
                    <a:lnTo>
                      <a:pt x="238" y="213"/>
                    </a:lnTo>
                    <a:close/>
                    <a:moveTo>
                      <a:pt x="98" y="690"/>
                    </a:moveTo>
                    <a:lnTo>
                      <a:pt x="110" y="702"/>
                    </a:lnTo>
                    <a:lnTo>
                      <a:pt x="124" y="715"/>
                    </a:lnTo>
                    <a:lnTo>
                      <a:pt x="138" y="726"/>
                    </a:lnTo>
                    <a:lnTo>
                      <a:pt x="152" y="737"/>
                    </a:lnTo>
                    <a:lnTo>
                      <a:pt x="166" y="748"/>
                    </a:lnTo>
                    <a:lnTo>
                      <a:pt x="182" y="756"/>
                    </a:lnTo>
                    <a:lnTo>
                      <a:pt x="199" y="764"/>
                    </a:lnTo>
                    <a:lnTo>
                      <a:pt x="216" y="772"/>
                    </a:lnTo>
                    <a:lnTo>
                      <a:pt x="233" y="778"/>
                    </a:lnTo>
                    <a:lnTo>
                      <a:pt x="251" y="783"/>
                    </a:lnTo>
                    <a:lnTo>
                      <a:pt x="270" y="789"/>
                    </a:lnTo>
                    <a:lnTo>
                      <a:pt x="289" y="792"/>
                    </a:lnTo>
                    <a:lnTo>
                      <a:pt x="309" y="795"/>
                    </a:lnTo>
                    <a:lnTo>
                      <a:pt x="330" y="797"/>
                    </a:lnTo>
                    <a:lnTo>
                      <a:pt x="351" y="798"/>
                    </a:lnTo>
                    <a:lnTo>
                      <a:pt x="373" y="799"/>
                    </a:lnTo>
                    <a:lnTo>
                      <a:pt x="394" y="798"/>
                    </a:lnTo>
                    <a:lnTo>
                      <a:pt x="414" y="797"/>
                    </a:lnTo>
                    <a:lnTo>
                      <a:pt x="434" y="795"/>
                    </a:lnTo>
                    <a:lnTo>
                      <a:pt x="454" y="792"/>
                    </a:lnTo>
                    <a:lnTo>
                      <a:pt x="473" y="789"/>
                    </a:lnTo>
                    <a:lnTo>
                      <a:pt x="492" y="783"/>
                    </a:lnTo>
                    <a:lnTo>
                      <a:pt x="510" y="778"/>
                    </a:lnTo>
                    <a:lnTo>
                      <a:pt x="527" y="772"/>
                    </a:lnTo>
                    <a:lnTo>
                      <a:pt x="544" y="764"/>
                    </a:lnTo>
                    <a:lnTo>
                      <a:pt x="560" y="757"/>
                    </a:lnTo>
                    <a:lnTo>
                      <a:pt x="576" y="748"/>
                    </a:lnTo>
                    <a:lnTo>
                      <a:pt x="591" y="738"/>
                    </a:lnTo>
                    <a:lnTo>
                      <a:pt x="605" y="728"/>
                    </a:lnTo>
                    <a:lnTo>
                      <a:pt x="619" y="716"/>
                    </a:lnTo>
                    <a:lnTo>
                      <a:pt x="633" y="703"/>
                    </a:lnTo>
                    <a:lnTo>
                      <a:pt x="645" y="691"/>
                    </a:lnTo>
                    <a:lnTo>
                      <a:pt x="657" y="677"/>
                    </a:lnTo>
                    <a:lnTo>
                      <a:pt x="669" y="662"/>
                    </a:lnTo>
                    <a:lnTo>
                      <a:pt x="679" y="647"/>
                    </a:lnTo>
                    <a:lnTo>
                      <a:pt x="689" y="632"/>
                    </a:lnTo>
                    <a:lnTo>
                      <a:pt x="697" y="615"/>
                    </a:lnTo>
                    <a:lnTo>
                      <a:pt x="706" y="598"/>
                    </a:lnTo>
                    <a:lnTo>
                      <a:pt x="713" y="581"/>
                    </a:lnTo>
                    <a:lnTo>
                      <a:pt x="719" y="563"/>
                    </a:lnTo>
                    <a:lnTo>
                      <a:pt x="726" y="544"/>
                    </a:lnTo>
                    <a:lnTo>
                      <a:pt x="731" y="525"/>
                    </a:lnTo>
                    <a:lnTo>
                      <a:pt x="735" y="505"/>
                    </a:lnTo>
                    <a:lnTo>
                      <a:pt x="738" y="485"/>
                    </a:lnTo>
                    <a:lnTo>
                      <a:pt x="740" y="464"/>
                    </a:lnTo>
                    <a:lnTo>
                      <a:pt x="742" y="443"/>
                    </a:lnTo>
                    <a:lnTo>
                      <a:pt x="744" y="421"/>
                    </a:lnTo>
                    <a:lnTo>
                      <a:pt x="745" y="397"/>
                    </a:lnTo>
                    <a:lnTo>
                      <a:pt x="744" y="374"/>
                    </a:lnTo>
                    <a:lnTo>
                      <a:pt x="742" y="352"/>
                    </a:lnTo>
                    <a:lnTo>
                      <a:pt x="741" y="331"/>
                    </a:lnTo>
                    <a:lnTo>
                      <a:pt x="738" y="310"/>
                    </a:lnTo>
                    <a:lnTo>
                      <a:pt x="735" y="290"/>
                    </a:lnTo>
                    <a:lnTo>
                      <a:pt x="731" y="270"/>
                    </a:lnTo>
                    <a:lnTo>
                      <a:pt x="726" y="251"/>
                    </a:lnTo>
                    <a:lnTo>
                      <a:pt x="720" y="232"/>
                    </a:lnTo>
                    <a:lnTo>
                      <a:pt x="714" y="214"/>
                    </a:lnTo>
                    <a:lnTo>
                      <a:pt x="707" y="197"/>
                    </a:lnTo>
                    <a:lnTo>
                      <a:pt x="698" y="180"/>
                    </a:lnTo>
                    <a:lnTo>
                      <a:pt x="690" y="164"/>
                    </a:lnTo>
                    <a:lnTo>
                      <a:pt x="680" y="148"/>
                    </a:lnTo>
                    <a:lnTo>
                      <a:pt x="670" y="134"/>
                    </a:lnTo>
                    <a:lnTo>
                      <a:pt x="658" y="120"/>
                    </a:lnTo>
                    <a:lnTo>
                      <a:pt x="646" y="106"/>
                    </a:lnTo>
                    <a:lnTo>
                      <a:pt x="634" y="93"/>
                    </a:lnTo>
                    <a:lnTo>
                      <a:pt x="621" y="81"/>
                    </a:lnTo>
                    <a:lnTo>
                      <a:pt x="607" y="69"/>
                    </a:lnTo>
                    <a:lnTo>
                      <a:pt x="593" y="59"/>
                    </a:lnTo>
                    <a:lnTo>
                      <a:pt x="578" y="49"/>
                    </a:lnTo>
                    <a:lnTo>
                      <a:pt x="562" y="41"/>
                    </a:lnTo>
                    <a:lnTo>
                      <a:pt x="546" y="34"/>
                    </a:lnTo>
                    <a:lnTo>
                      <a:pt x="529" y="26"/>
                    </a:lnTo>
                    <a:lnTo>
                      <a:pt x="512" y="20"/>
                    </a:lnTo>
                    <a:lnTo>
                      <a:pt x="493" y="15"/>
                    </a:lnTo>
                    <a:lnTo>
                      <a:pt x="475" y="9"/>
                    </a:lnTo>
                    <a:lnTo>
                      <a:pt x="455" y="6"/>
                    </a:lnTo>
                    <a:lnTo>
                      <a:pt x="436" y="3"/>
                    </a:lnTo>
                    <a:lnTo>
                      <a:pt x="415" y="1"/>
                    </a:lnTo>
                    <a:lnTo>
                      <a:pt x="394" y="0"/>
                    </a:lnTo>
                    <a:lnTo>
                      <a:pt x="373" y="0"/>
                    </a:lnTo>
                    <a:lnTo>
                      <a:pt x="352" y="0"/>
                    </a:lnTo>
                    <a:lnTo>
                      <a:pt x="332" y="1"/>
                    </a:lnTo>
                    <a:lnTo>
                      <a:pt x="312" y="3"/>
                    </a:lnTo>
                    <a:lnTo>
                      <a:pt x="293" y="6"/>
                    </a:lnTo>
                    <a:lnTo>
                      <a:pt x="274" y="10"/>
                    </a:lnTo>
                    <a:lnTo>
                      <a:pt x="256" y="15"/>
                    </a:lnTo>
                    <a:lnTo>
                      <a:pt x="238" y="21"/>
                    </a:lnTo>
                    <a:lnTo>
                      <a:pt x="221" y="27"/>
                    </a:lnTo>
                    <a:lnTo>
                      <a:pt x="204" y="35"/>
                    </a:lnTo>
                    <a:lnTo>
                      <a:pt x="188" y="43"/>
                    </a:lnTo>
                    <a:lnTo>
                      <a:pt x="173" y="51"/>
                    </a:lnTo>
                    <a:lnTo>
                      <a:pt x="158" y="62"/>
                    </a:lnTo>
                    <a:lnTo>
                      <a:pt x="143" y="73"/>
                    </a:lnTo>
                    <a:lnTo>
                      <a:pt x="128" y="84"/>
                    </a:lnTo>
                    <a:lnTo>
                      <a:pt x="116" y="97"/>
                    </a:lnTo>
                    <a:lnTo>
                      <a:pt x="102" y="111"/>
                    </a:lnTo>
                    <a:lnTo>
                      <a:pt x="89" y="124"/>
                    </a:lnTo>
                    <a:lnTo>
                      <a:pt x="78" y="139"/>
                    </a:lnTo>
                    <a:lnTo>
                      <a:pt x="67" y="154"/>
                    </a:lnTo>
                    <a:lnTo>
                      <a:pt x="58" y="170"/>
                    </a:lnTo>
                    <a:lnTo>
                      <a:pt x="48" y="185"/>
                    </a:lnTo>
                    <a:lnTo>
                      <a:pt x="40" y="202"/>
                    </a:lnTo>
                    <a:lnTo>
                      <a:pt x="32" y="220"/>
                    </a:lnTo>
                    <a:lnTo>
                      <a:pt x="26" y="237"/>
                    </a:lnTo>
                    <a:lnTo>
                      <a:pt x="20" y="256"/>
                    </a:lnTo>
                    <a:lnTo>
                      <a:pt x="14" y="274"/>
                    </a:lnTo>
                    <a:lnTo>
                      <a:pt x="10" y="294"/>
                    </a:lnTo>
                    <a:lnTo>
                      <a:pt x="6" y="313"/>
                    </a:lnTo>
                    <a:lnTo>
                      <a:pt x="4" y="334"/>
                    </a:lnTo>
                    <a:lnTo>
                      <a:pt x="2" y="354"/>
                    </a:lnTo>
                    <a:lnTo>
                      <a:pt x="1" y="375"/>
                    </a:lnTo>
                    <a:lnTo>
                      <a:pt x="0" y="397"/>
                    </a:lnTo>
                    <a:lnTo>
                      <a:pt x="1" y="420"/>
                    </a:lnTo>
                    <a:lnTo>
                      <a:pt x="2" y="442"/>
                    </a:lnTo>
                    <a:lnTo>
                      <a:pt x="3" y="463"/>
                    </a:lnTo>
                    <a:lnTo>
                      <a:pt x="6" y="484"/>
                    </a:lnTo>
                    <a:lnTo>
                      <a:pt x="9" y="504"/>
                    </a:lnTo>
                    <a:lnTo>
                      <a:pt x="13" y="524"/>
                    </a:lnTo>
                    <a:lnTo>
                      <a:pt x="19" y="543"/>
                    </a:lnTo>
                    <a:lnTo>
                      <a:pt x="24" y="562"/>
                    </a:lnTo>
                    <a:lnTo>
                      <a:pt x="31" y="580"/>
                    </a:lnTo>
                    <a:lnTo>
                      <a:pt x="38" y="597"/>
                    </a:lnTo>
                    <a:lnTo>
                      <a:pt x="46" y="614"/>
                    </a:lnTo>
                    <a:lnTo>
                      <a:pt x="56" y="629"/>
                    </a:lnTo>
                    <a:lnTo>
                      <a:pt x="65" y="645"/>
                    </a:lnTo>
                    <a:lnTo>
                      <a:pt x="75" y="661"/>
                    </a:lnTo>
                    <a:lnTo>
                      <a:pt x="86" y="675"/>
                    </a:lnTo>
                    <a:lnTo>
                      <a:pt x="98" y="69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8" name="Freeform 23"/>
              <p:cNvSpPr>
                <a:spLocks/>
              </p:cNvSpPr>
              <p:nvPr userDrawn="1"/>
            </p:nvSpPr>
            <p:spPr bwMode="gray">
              <a:xfrm>
                <a:off x="2500313" y="498475"/>
                <a:ext cx="93663" cy="139700"/>
              </a:xfrm>
              <a:custGeom>
                <a:avLst/>
                <a:gdLst/>
                <a:ahLst/>
                <a:cxnLst>
                  <a:cxn ang="0">
                    <a:pos x="448" y="181"/>
                  </a:cxn>
                  <a:cxn ang="0">
                    <a:pos x="435" y="175"/>
                  </a:cxn>
                  <a:cxn ang="0">
                    <a:pos x="423" y="169"/>
                  </a:cxn>
                  <a:cxn ang="0">
                    <a:pos x="410" y="163"/>
                  </a:cxn>
                  <a:cxn ang="0">
                    <a:pos x="397" y="158"/>
                  </a:cxn>
                  <a:cxn ang="0">
                    <a:pos x="383" y="155"/>
                  </a:cxn>
                  <a:cxn ang="0">
                    <a:pos x="369" y="153"/>
                  </a:cxn>
                  <a:cxn ang="0">
                    <a:pos x="356" y="152"/>
                  </a:cxn>
                  <a:cxn ang="0">
                    <a:pos x="341" y="151"/>
                  </a:cxn>
                  <a:cxn ang="0">
                    <a:pos x="326" y="152"/>
                  </a:cxn>
                  <a:cxn ang="0">
                    <a:pos x="310" y="155"/>
                  </a:cxn>
                  <a:cxn ang="0">
                    <a:pos x="296" y="159"/>
                  </a:cxn>
                  <a:cxn ang="0">
                    <a:pos x="282" y="165"/>
                  </a:cxn>
                  <a:cxn ang="0">
                    <a:pos x="268" y="173"/>
                  </a:cxn>
                  <a:cxn ang="0">
                    <a:pos x="254" y="183"/>
                  </a:cxn>
                  <a:cxn ang="0">
                    <a:pos x="242" y="195"/>
                  </a:cxn>
                  <a:cxn ang="0">
                    <a:pos x="229" y="208"/>
                  </a:cxn>
                  <a:cxn ang="0">
                    <a:pos x="219" y="222"/>
                  </a:cxn>
                  <a:cxn ang="0">
                    <a:pos x="208" y="238"/>
                  </a:cxn>
                  <a:cxn ang="0">
                    <a:pos x="200" y="254"/>
                  </a:cxn>
                  <a:cxn ang="0">
                    <a:pos x="193" y="271"/>
                  </a:cxn>
                  <a:cxn ang="0">
                    <a:pos x="188" y="289"/>
                  </a:cxn>
                  <a:cxn ang="0">
                    <a:pos x="184" y="307"/>
                  </a:cxn>
                  <a:cxn ang="0">
                    <a:pos x="182" y="327"/>
                  </a:cxn>
                  <a:cxn ang="0">
                    <a:pos x="181" y="347"/>
                  </a:cxn>
                  <a:cxn ang="0">
                    <a:pos x="181" y="786"/>
                  </a:cxn>
                  <a:cxn ang="0">
                    <a:pos x="0" y="786"/>
                  </a:cxn>
                  <a:cxn ang="0">
                    <a:pos x="0" y="12"/>
                  </a:cxn>
                  <a:cxn ang="0">
                    <a:pos x="181" y="12"/>
                  </a:cxn>
                  <a:cxn ang="0">
                    <a:pos x="181" y="84"/>
                  </a:cxn>
                  <a:cxn ang="0">
                    <a:pos x="190" y="74"/>
                  </a:cxn>
                  <a:cxn ang="0">
                    <a:pos x="201" y="64"/>
                  </a:cxn>
                  <a:cxn ang="0">
                    <a:pos x="211" y="55"/>
                  </a:cxn>
                  <a:cxn ang="0">
                    <a:pos x="222" y="47"/>
                  </a:cxn>
                  <a:cxn ang="0">
                    <a:pos x="233" y="39"/>
                  </a:cxn>
                  <a:cxn ang="0">
                    <a:pos x="245" y="32"/>
                  </a:cxn>
                  <a:cxn ang="0">
                    <a:pos x="257" y="26"/>
                  </a:cxn>
                  <a:cxn ang="0">
                    <a:pos x="269" y="21"/>
                  </a:cxn>
                  <a:cxn ang="0">
                    <a:pos x="282" y="16"/>
                  </a:cxn>
                  <a:cxn ang="0">
                    <a:pos x="296" y="11"/>
                  </a:cxn>
                  <a:cxn ang="0">
                    <a:pos x="309" y="7"/>
                  </a:cxn>
                  <a:cxn ang="0">
                    <a:pos x="323" y="5"/>
                  </a:cxn>
                  <a:cxn ang="0">
                    <a:pos x="337" y="2"/>
                  </a:cxn>
                  <a:cxn ang="0">
                    <a:pos x="352" y="1"/>
                  </a:cxn>
                  <a:cxn ang="0">
                    <a:pos x="367" y="0"/>
                  </a:cxn>
                  <a:cxn ang="0">
                    <a:pos x="383" y="0"/>
                  </a:cxn>
                  <a:cxn ang="0">
                    <a:pos x="405" y="0"/>
                  </a:cxn>
                  <a:cxn ang="0">
                    <a:pos x="426" y="1"/>
                  </a:cxn>
                  <a:cxn ang="0">
                    <a:pos x="445" y="3"/>
                  </a:cxn>
                  <a:cxn ang="0">
                    <a:pos x="464" y="6"/>
                  </a:cxn>
                  <a:cxn ang="0">
                    <a:pos x="481" y="10"/>
                  </a:cxn>
                  <a:cxn ang="0">
                    <a:pos x="497" y="16"/>
                  </a:cxn>
                  <a:cxn ang="0">
                    <a:pos x="511" y="21"/>
                  </a:cxn>
                  <a:cxn ang="0">
                    <a:pos x="525" y="27"/>
                  </a:cxn>
                  <a:cxn ang="0">
                    <a:pos x="448" y="181"/>
                  </a:cxn>
                </a:cxnLst>
                <a:rect l="0" t="0" r="r" b="b"/>
                <a:pathLst>
                  <a:path w="525" h="786">
                    <a:moveTo>
                      <a:pt x="448" y="181"/>
                    </a:moveTo>
                    <a:lnTo>
                      <a:pt x="435" y="175"/>
                    </a:lnTo>
                    <a:lnTo>
                      <a:pt x="423" y="169"/>
                    </a:lnTo>
                    <a:lnTo>
                      <a:pt x="410" y="163"/>
                    </a:lnTo>
                    <a:lnTo>
                      <a:pt x="397" y="158"/>
                    </a:lnTo>
                    <a:lnTo>
                      <a:pt x="383" y="155"/>
                    </a:lnTo>
                    <a:lnTo>
                      <a:pt x="369" y="153"/>
                    </a:lnTo>
                    <a:lnTo>
                      <a:pt x="356" y="152"/>
                    </a:lnTo>
                    <a:lnTo>
                      <a:pt x="341" y="151"/>
                    </a:lnTo>
                    <a:lnTo>
                      <a:pt x="326" y="152"/>
                    </a:lnTo>
                    <a:lnTo>
                      <a:pt x="310" y="155"/>
                    </a:lnTo>
                    <a:lnTo>
                      <a:pt x="296" y="159"/>
                    </a:lnTo>
                    <a:lnTo>
                      <a:pt x="282" y="165"/>
                    </a:lnTo>
                    <a:lnTo>
                      <a:pt x="268" y="173"/>
                    </a:lnTo>
                    <a:lnTo>
                      <a:pt x="254" y="183"/>
                    </a:lnTo>
                    <a:lnTo>
                      <a:pt x="242" y="195"/>
                    </a:lnTo>
                    <a:lnTo>
                      <a:pt x="229" y="208"/>
                    </a:lnTo>
                    <a:lnTo>
                      <a:pt x="219" y="222"/>
                    </a:lnTo>
                    <a:lnTo>
                      <a:pt x="208" y="238"/>
                    </a:lnTo>
                    <a:lnTo>
                      <a:pt x="200" y="254"/>
                    </a:lnTo>
                    <a:lnTo>
                      <a:pt x="193" y="271"/>
                    </a:lnTo>
                    <a:lnTo>
                      <a:pt x="188" y="289"/>
                    </a:lnTo>
                    <a:lnTo>
                      <a:pt x="184" y="307"/>
                    </a:lnTo>
                    <a:lnTo>
                      <a:pt x="182" y="327"/>
                    </a:lnTo>
                    <a:lnTo>
                      <a:pt x="181" y="347"/>
                    </a:lnTo>
                    <a:lnTo>
                      <a:pt x="181" y="786"/>
                    </a:lnTo>
                    <a:lnTo>
                      <a:pt x="0" y="786"/>
                    </a:lnTo>
                    <a:lnTo>
                      <a:pt x="0" y="12"/>
                    </a:lnTo>
                    <a:lnTo>
                      <a:pt x="181" y="12"/>
                    </a:lnTo>
                    <a:lnTo>
                      <a:pt x="181" y="84"/>
                    </a:lnTo>
                    <a:lnTo>
                      <a:pt x="190" y="74"/>
                    </a:lnTo>
                    <a:lnTo>
                      <a:pt x="201" y="64"/>
                    </a:lnTo>
                    <a:lnTo>
                      <a:pt x="211" y="55"/>
                    </a:lnTo>
                    <a:lnTo>
                      <a:pt x="222" y="47"/>
                    </a:lnTo>
                    <a:lnTo>
                      <a:pt x="233" y="39"/>
                    </a:lnTo>
                    <a:lnTo>
                      <a:pt x="245" y="32"/>
                    </a:lnTo>
                    <a:lnTo>
                      <a:pt x="257" y="26"/>
                    </a:lnTo>
                    <a:lnTo>
                      <a:pt x="269" y="21"/>
                    </a:lnTo>
                    <a:lnTo>
                      <a:pt x="282" y="16"/>
                    </a:lnTo>
                    <a:lnTo>
                      <a:pt x="296" y="11"/>
                    </a:lnTo>
                    <a:lnTo>
                      <a:pt x="309" y="7"/>
                    </a:lnTo>
                    <a:lnTo>
                      <a:pt x="323" y="5"/>
                    </a:lnTo>
                    <a:lnTo>
                      <a:pt x="337" y="2"/>
                    </a:lnTo>
                    <a:lnTo>
                      <a:pt x="352" y="1"/>
                    </a:lnTo>
                    <a:lnTo>
                      <a:pt x="367" y="0"/>
                    </a:lnTo>
                    <a:lnTo>
                      <a:pt x="383" y="0"/>
                    </a:lnTo>
                    <a:lnTo>
                      <a:pt x="405" y="0"/>
                    </a:lnTo>
                    <a:lnTo>
                      <a:pt x="426" y="1"/>
                    </a:lnTo>
                    <a:lnTo>
                      <a:pt x="445" y="3"/>
                    </a:lnTo>
                    <a:lnTo>
                      <a:pt x="464" y="6"/>
                    </a:lnTo>
                    <a:lnTo>
                      <a:pt x="481" y="10"/>
                    </a:lnTo>
                    <a:lnTo>
                      <a:pt x="497" y="16"/>
                    </a:lnTo>
                    <a:lnTo>
                      <a:pt x="511" y="21"/>
                    </a:lnTo>
                    <a:lnTo>
                      <a:pt x="525" y="27"/>
                    </a:lnTo>
                    <a:lnTo>
                      <a:pt x="448" y="1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9" name="Freeform 24"/>
              <p:cNvSpPr>
                <a:spLocks/>
              </p:cNvSpPr>
              <p:nvPr userDrawn="1"/>
            </p:nvSpPr>
            <p:spPr bwMode="gray">
              <a:xfrm>
                <a:off x="2613025" y="498475"/>
                <a:ext cx="188913" cy="139700"/>
              </a:xfrm>
              <a:custGeom>
                <a:avLst/>
                <a:gdLst/>
                <a:ahLst/>
                <a:cxnLst>
                  <a:cxn ang="0">
                    <a:pos x="893" y="285"/>
                  </a:cxn>
                  <a:cxn ang="0">
                    <a:pos x="886" y="236"/>
                  </a:cxn>
                  <a:cxn ang="0">
                    <a:pos x="868" y="199"/>
                  </a:cxn>
                  <a:cxn ang="0">
                    <a:pos x="841" y="172"/>
                  </a:cxn>
                  <a:cxn ang="0">
                    <a:pos x="804" y="156"/>
                  </a:cxn>
                  <a:cxn ang="0">
                    <a:pos x="758" y="151"/>
                  </a:cxn>
                  <a:cxn ang="0">
                    <a:pos x="728" y="154"/>
                  </a:cxn>
                  <a:cxn ang="0">
                    <a:pos x="699" y="164"/>
                  </a:cxn>
                  <a:cxn ang="0">
                    <a:pos x="671" y="181"/>
                  </a:cxn>
                  <a:cxn ang="0">
                    <a:pos x="648" y="200"/>
                  </a:cxn>
                  <a:cxn ang="0">
                    <a:pos x="631" y="221"/>
                  </a:cxn>
                  <a:cxn ang="0">
                    <a:pos x="447" y="786"/>
                  </a:cxn>
                  <a:cxn ang="0">
                    <a:pos x="445" y="248"/>
                  </a:cxn>
                  <a:cxn ang="0">
                    <a:pos x="433" y="213"/>
                  </a:cxn>
                  <a:cxn ang="0">
                    <a:pos x="412" y="184"/>
                  </a:cxn>
                  <a:cxn ang="0">
                    <a:pos x="381" y="164"/>
                  </a:cxn>
                  <a:cxn ang="0">
                    <a:pos x="342" y="153"/>
                  </a:cxn>
                  <a:cxn ang="0">
                    <a:pos x="303" y="152"/>
                  </a:cxn>
                  <a:cxn ang="0">
                    <a:pos x="277" y="157"/>
                  </a:cxn>
                  <a:cxn ang="0">
                    <a:pos x="248" y="170"/>
                  </a:cxn>
                  <a:cxn ang="0">
                    <a:pos x="204" y="202"/>
                  </a:cxn>
                  <a:cxn ang="0">
                    <a:pos x="185" y="224"/>
                  </a:cxn>
                  <a:cxn ang="0">
                    <a:pos x="0" y="786"/>
                  </a:cxn>
                  <a:cxn ang="0">
                    <a:pos x="161" y="82"/>
                  </a:cxn>
                  <a:cxn ang="0">
                    <a:pos x="190" y="54"/>
                  </a:cxn>
                  <a:cxn ang="0">
                    <a:pos x="223" y="31"/>
                  </a:cxn>
                  <a:cxn ang="0">
                    <a:pos x="259" y="16"/>
                  </a:cxn>
                  <a:cxn ang="0">
                    <a:pos x="298" y="4"/>
                  </a:cxn>
                  <a:cxn ang="0">
                    <a:pos x="340" y="0"/>
                  </a:cxn>
                  <a:cxn ang="0">
                    <a:pos x="392" y="1"/>
                  </a:cxn>
                  <a:cxn ang="0">
                    <a:pos x="444" y="7"/>
                  </a:cxn>
                  <a:cxn ang="0">
                    <a:pos x="490" y="21"/>
                  </a:cxn>
                  <a:cxn ang="0">
                    <a:pos x="530" y="39"/>
                  </a:cxn>
                  <a:cxn ang="0">
                    <a:pos x="566" y="64"/>
                  </a:cxn>
                  <a:cxn ang="0">
                    <a:pos x="595" y="75"/>
                  </a:cxn>
                  <a:cxn ang="0">
                    <a:pos x="627" y="49"/>
                  </a:cxn>
                  <a:cxn ang="0">
                    <a:pos x="666" y="28"/>
                  </a:cxn>
                  <a:cxn ang="0">
                    <a:pos x="710" y="12"/>
                  </a:cxn>
                  <a:cxn ang="0">
                    <a:pos x="757" y="3"/>
                  </a:cxn>
                  <a:cxn ang="0">
                    <a:pos x="802" y="0"/>
                  </a:cxn>
                  <a:cxn ang="0">
                    <a:pos x="849" y="2"/>
                  </a:cxn>
                  <a:cxn ang="0">
                    <a:pos x="891" y="9"/>
                  </a:cxn>
                  <a:cxn ang="0">
                    <a:pos x="929" y="23"/>
                  </a:cxn>
                  <a:cxn ang="0">
                    <a:pos x="964" y="41"/>
                  </a:cxn>
                  <a:cxn ang="0">
                    <a:pos x="993" y="64"/>
                  </a:cxn>
                  <a:cxn ang="0">
                    <a:pos x="1020" y="93"/>
                  </a:cxn>
                  <a:cxn ang="0">
                    <a:pos x="1041" y="125"/>
                  </a:cxn>
                  <a:cxn ang="0">
                    <a:pos x="1057" y="161"/>
                  </a:cxn>
                  <a:cxn ang="0">
                    <a:pos x="1067" y="201"/>
                  </a:cxn>
                  <a:cxn ang="0">
                    <a:pos x="1073" y="244"/>
                  </a:cxn>
                  <a:cxn ang="0">
                    <a:pos x="1075" y="786"/>
                  </a:cxn>
                </a:cxnLst>
                <a:rect l="0" t="0" r="r" b="b"/>
                <a:pathLst>
                  <a:path w="1075" h="786">
                    <a:moveTo>
                      <a:pt x="894" y="786"/>
                    </a:moveTo>
                    <a:lnTo>
                      <a:pt x="894" y="302"/>
                    </a:lnTo>
                    <a:lnTo>
                      <a:pt x="893" y="285"/>
                    </a:lnTo>
                    <a:lnTo>
                      <a:pt x="892" y="267"/>
                    </a:lnTo>
                    <a:lnTo>
                      <a:pt x="889" y="251"/>
                    </a:lnTo>
                    <a:lnTo>
                      <a:pt x="886" y="236"/>
                    </a:lnTo>
                    <a:lnTo>
                      <a:pt x="880" y="222"/>
                    </a:lnTo>
                    <a:lnTo>
                      <a:pt x="875" y="210"/>
                    </a:lnTo>
                    <a:lnTo>
                      <a:pt x="868" y="199"/>
                    </a:lnTo>
                    <a:lnTo>
                      <a:pt x="860" y="189"/>
                    </a:lnTo>
                    <a:lnTo>
                      <a:pt x="851" y="180"/>
                    </a:lnTo>
                    <a:lnTo>
                      <a:pt x="841" y="172"/>
                    </a:lnTo>
                    <a:lnTo>
                      <a:pt x="830" y="165"/>
                    </a:lnTo>
                    <a:lnTo>
                      <a:pt x="817" y="160"/>
                    </a:lnTo>
                    <a:lnTo>
                      <a:pt x="804" y="156"/>
                    </a:lnTo>
                    <a:lnTo>
                      <a:pt x="790" y="153"/>
                    </a:lnTo>
                    <a:lnTo>
                      <a:pt x="774" y="152"/>
                    </a:lnTo>
                    <a:lnTo>
                      <a:pt x="758" y="151"/>
                    </a:lnTo>
                    <a:lnTo>
                      <a:pt x="747" y="152"/>
                    </a:lnTo>
                    <a:lnTo>
                      <a:pt x="738" y="153"/>
                    </a:lnTo>
                    <a:lnTo>
                      <a:pt x="728" y="154"/>
                    </a:lnTo>
                    <a:lnTo>
                      <a:pt x="718" y="157"/>
                    </a:lnTo>
                    <a:lnTo>
                      <a:pt x="708" y="160"/>
                    </a:lnTo>
                    <a:lnTo>
                      <a:pt x="699" y="164"/>
                    </a:lnTo>
                    <a:lnTo>
                      <a:pt x="689" y="170"/>
                    </a:lnTo>
                    <a:lnTo>
                      <a:pt x="680" y="175"/>
                    </a:lnTo>
                    <a:lnTo>
                      <a:pt x="671" y="181"/>
                    </a:lnTo>
                    <a:lnTo>
                      <a:pt x="663" y="186"/>
                    </a:lnTo>
                    <a:lnTo>
                      <a:pt x="655" y="194"/>
                    </a:lnTo>
                    <a:lnTo>
                      <a:pt x="648" y="200"/>
                    </a:lnTo>
                    <a:lnTo>
                      <a:pt x="642" y="208"/>
                    </a:lnTo>
                    <a:lnTo>
                      <a:pt x="637" y="214"/>
                    </a:lnTo>
                    <a:lnTo>
                      <a:pt x="631" y="221"/>
                    </a:lnTo>
                    <a:lnTo>
                      <a:pt x="627" y="230"/>
                    </a:lnTo>
                    <a:lnTo>
                      <a:pt x="627" y="786"/>
                    </a:lnTo>
                    <a:lnTo>
                      <a:pt x="447" y="786"/>
                    </a:lnTo>
                    <a:lnTo>
                      <a:pt x="447" y="275"/>
                    </a:lnTo>
                    <a:lnTo>
                      <a:pt x="447" y="261"/>
                    </a:lnTo>
                    <a:lnTo>
                      <a:pt x="445" y="248"/>
                    </a:lnTo>
                    <a:lnTo>
                      <a:pt x="442" y="235"/>
                    </a:lnTo>
                    <a:lnTo>
                      <a:pt x="438" y="223"/>
                    </a:lnTo>
                    <a:lnTo>
                      <a:pt x="433" y="213"/>
                    </a:lnTo>
                    <a:lnTo>
                      <a:pt x="427" y="202"/>
                    </a:lnTo>
                    <a:lnTo>
                      <a:pt x="420" y="193"/>
                    </a:lnTo>
                    <a:lnTo>
                      <a:pt x="412" y="184"/>
                    </a:lnTo>
                    <a:lnTo>
                      <a:pt x="402" y="177"/>
                    </a:lnTo>
                    <a:lnTo>
                      <a:pt x="392" y="170"/>
                    </a:lnTo>
                    <a:lnTo>
                      <a:pt x="381" y="164"/>
                    </a:lnTo>
                    <a:lnTo>
                      <a:pt x="370" y="159"/>
                    </a:lnTo>
                    <a:lnTo>
                      <a:pt x="356" y="156"/>
                    </a:lnTo>
                    <a:lnTo>
                      <a:pt x="342" y="153"/>
                    </a:lnTo>
                    <a:lnTo>
                      <a:pt x="327" y="152"/>
                    </a:lnTo>
                    <a:lnTo>
                      <a:pt x="313" y="151"/>
                    </a:lnTo>
                    <a:lnTo>
                      <a:pt x="303" y="152"/>
                    </a:lnTo>
                    <a:lnTo>
                      <a:pt x="295" y="153"/>
                    </a:lnTo>
                    <a:lnTo>
                      <a:pt x="286" y="155"/>
                    </a:lnTo>
                    <a:lnTo>
                      <a:pt x="277" y="157"/>
                    </a:lnTo>
                    <a:lnTo>
                      <a:pt x="267" y="161"/>
                    </a:lnTo>
                    <a:lnTo>
                      <a:pt x="258" y="165"/>
                    </a:lnTo>
                    <a:lnTo>
                      <a:pt x="248" y="170"/>
                    </a:lnTo>
                    <a:lnTo>
                      <a:pt x="239" y="176"/>
                    </a:lnTo>
                    <a:lnTo>
                      <a:pt x="220" y="189"/>
                    </a:lnTo>
                    <a:lnTo>
                      <a:pt x="204" y="202"/>
                    </a:lnTo>
                    <a:lnTo>
                      <a:pt x="197" y="210"/>
                    </a:lnTo>
                    <a:lnTo>
                      <a:pt x="190" y="217"/>
                    </a:lnTo>
                    <a:lnTo>
                      <a:pt x="185" y="224"/>
                    </a:lnTo>
                    <a:lnTo>
                      <a:pt x="181" y="232"/>
                    </a:lnTo>
                    <a:lnTo>
                      <a:pt x="181" y="786"/>
                    </a:lnTo>
                    <a:lnTo>
                      <a:pt x="0" y="786"/>
                    </a:lnTo>
                    <a:lnTo>
                      <a:pt x="0" y="12"/>
                    </a:lnTo>
                    <a:lnTo>
                      <a:pt x="124" y="12"/>
                    </a:lnTo>
                    <a:lnTo>
                      <a:pt x="161" y="82"/>
                    </a:lnTo>
                    <a:lnTo>
                      <a:pt x="170" y="71"/>
                    </a:lnTo>
                    <a:lnTo>
                      <a:pt x="180" y="62"/>
                    </a:lnTo>
                    <a:lnTo>
                      <a:pt x="190" y="54"/>
                    </a:lnTo>
                    <a:lnTo>
                      <a:pt x="201" y="46"/>
                    </a:lnTo>
                    <a:lnTo>
                      <a:pt x="212" y="39"/>
                    </a:lnTo>
                    <a:lnTo>
                      <a:pt x="223" y="31"/>
                    </a:lnTo>
                    <a:lnTo>
                      <a:pt x="235" y="25"/>
                    </a:lnTo>
                    <a:lnTo>
                      <a:pt x="247" y="20"/>
                    </a:lnTo>
                    <a:lnTo>
                      <a:pt x="259" y="16"/>
                    </a:lnTo>
                    <a:lnTo>
                      <a:pt x="272" y="11"/>
                    </a:lnTo>
                    <a:lnTo>
                      <a:pt x="284" y="7"/>
                    </a:lnTo>
                    <a:lnTo>
                      <a:pt x="298" y="4"/>
                    </a:lnTo>
                    <a:lnTo>
                      <a:pt x="312" y="2"/>
                    </a:lnTo>
                    <a:lnTo>
                      <a:pt x="325" y="1"/>
                    </a:lnTo>
                    <a:lnTo>
                      <a:pt x="340" y="0"/>
                    </a:lnTo>
                    <a:lnTo>
                      <a:pt x="355" y="0"/>
                    </a:lnTo>
                    <a:lnTo>
                      <a:pt x="374" y="0"/>
                    </a:lnTo>
                    <a:lnTo>
                      <a:pt x="392" y="1"/>
                    </a:lnTo>
                    <a:lnTo>
                      <a:pt x="410" y="2"/>
                    </a:lnTo>
                    <a:lnTo>
                      <a:pt x="427" y="5"/>
                    </a:lnTo>
                    <a:lnTo>
                      <a:pt x="444" y="7"/>
                    </a:lnTo>
                    <a:lnTo>
                      <a:pt x="459" y="11"/>
                    </a:lnTo>
                    <a:lnTo>
                      <a:pt x="475" y="16"/>
                    </a:lnTo>
                    <a:lnTo>
                      <a:pt x="490" y="21"/>
                    </a:lnTo>
                    <a:lnTo>
                      <a:pt x="504" y="26"/>
                    </a:lnTo>
                    <a:lnTo>
                      <a:pt x="517" y="32"/>
                    </a:lnTo>
                    <a:lnTo>
                      <a:pt x="530" y="39"/>
                    </a:lnTo>
                    <a:lnTo>
                      <a:pt x="543" y="47"/>
                    </a:lnTo>
                    <a:lnTo>
                      <a:pt x="554" y="55"/>
                    </a:lnTo>
                    <a:lnTo>
                      <a:pt x="566" y="64"/>
                    </a:lnTo>
                    <a:lnTo>
                      <a:pt x="576" y="74"/>
                    </a:lnTo>
                    <a:lnTo>
                      <a:pt x="586" y="84"/>
                    </a:lnTo>
                    <a:lnTo>
                      <a:pt x="595" y="75"/>
                    </a:lnTo>
                    <a:lnTo>
                      <a:pt x="605" y="65"/>
                    </a:lnTo>
                    <a:lnTo>
                      <a:pt x="616" y="57"/>
                    </a:lnTo>
                    <a:lnTo>
                      <a:pt x="627" y="49"/>
                    </a:lnTo>
                    <a:lnTo>
                      <a:pt x="639" y="42"/>
                    </a:lnTo>
                    <a:lnTo>
                      <a:pt x="652" y="35"/>
                    </a:lnTo>
                    <a:lnTo>
                      <a:pt x="666" y="28"/>
                    </a:lnTo>
                    <a:lnTo>
                      <a:pt x="681" y="22"/>
                    </a:lnTo>
                    <a:lnTo>
                      <a:pt x="696" y="17"/>
                    </a:lnTo>
                    <a:lnTo>
                      <a:pt x="710" y="12"/>
                    </a:lnTo>
                    <a:lnTo>
                      <a:pt x="726" y="8"/>
                    </a:lnTo>
                    <a:lnTo>
                      <a:pt x="741" y="5"/>
                    </a:lnTo>
                    <a:lnTo>
                      <a:pt x="757" y="3"/>
                    </a:lnTo>
                    <a:lnTo>
                      <a:pt x="772" y="1"/>
                    </a:lnTo>
                    <a:lnTo>
                      <a:pt x="786" y="0"/>
                    </a:lnTo>
                    <a:lnTo>
                      <a:pt x="802" y="0"/>
                    </a:lnTo>
                    <a:lnTo>
                      <a:pt x="818" y="0"/>
                    </a:lnTo>
                    <a:lnTo>
                      <a:pt x="833" y="1"/>
                    </a:lnTo>
                    <a:lnTo>
                      <a:pt x="849" y="2"/>
                    </a:lnTo>
                    <a:lnTo>
                      <a:pt x="862" y="4"/>
                    </a:lnTo>
                    <a:lnTo>
                      <a:pt x="877" y="6"/>
                    </a:lnTo>
                    <a:lnTo>
                      <a:pt x="891" y="9"/>
                    </a:lnTo>
                    <a:lnTo>
                      <a:pt x="904" y="13"/>
                    </a:lnTo>
                    <a:lnTo>
                      <a:pt x="916" y="18"/>
                    </a:lnTo>
                    <a:lnTo>
                      <a:pt x="929" y="23"/>
                    </a:lnTo>
                    <a:lnTo>
                      <a:pt x="941" y="28"/>
                    </a:lnTo>
                    <a:lnTo>
                      <a:pt x="952" y="35"/>
                    </a:lnTo>
                    <a:lnTo>
                      <a:pt x="964" y="41"/>
                    </a:lnTo>
                    <a:lnTo>
                      <a:pt x="974" y="48"/>
                    </a:lnTo>
                    <a:lnTo>
                      <a:pt x="984" y="56"/>
                    </a:lnTo>
                    <a:lnTo>
                      <a:pt x="993" y="64"/>
                    </a:lnTo>
                    <a:lnTo>
                      <a:pt x="1003" y="74"/>
                    </a:lnTo>
                    <a:lnTo>
                      <a:pt x="1011" y="83"/>
                    </a:lnTo>
                    <a:lnTo>
                      <a:pt x="1020" y="93"/>
                    </a:lnTo>
                    <a:lnTo>
                      <a:pt x="1027" y="103"/>
                    </a:lnTo>
                    <a:lnTo>
                      <a:pt x="1034" y="114"/>
                    </a:lnTo>
                    <a:lnTo>
                      <a:pt x="1041" y="125"/>
                    </a:lnTo>
                    <a:lnTo>
                      <a:pt x="1046" y="137"/>
                    </a:lnTo>
                    <a:lnTo>
                      <a:pt x="1051" y="148"/>
                    </a:lnTo>
                    <a:lnTo>
                      <a:pt x="1057" y="161"/>
                    </a:lnTo>
                    <a:lnTo>
                      <a:pt x="1061" y="174"/>
                    </a:lnTo>
                    <a:lnTo>
                      <a:pt x="1064" y="188"/>
                    </a:lnTo>
                    <a:lnTo>
                      <a:pt x="1067" y="201"/>
                    </a:lnTo>
                    <a:lnTo>
                      <a:pt x="1070" y="215"/>
                    </a:lnTo>
                    <a:lnTo>
                      <a:pt x="1072" y="230"/>
                    </a:lnTo>
                    <a:lnTo>
                      <a:pt x="1073" y="244"/>
                    </a:lnTo>
                    <a:lnTo>
                      <a:pt x="1075" y="260"/>
                    </a:lnTo>
                    <a:lnTo>
                      <a:pt x="1075" y="276"/>
                    </a:lnTo>
                    <a:lnTo>
                      <a:pt x="1075" y="786"/>
                    </a:lnTo>
                    <a:lnTo>
                      <a:pt x="894"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0" name="Freeform 25"/>
              <p:cNvSpPr>
                <a:spLocks noEditPoints="1"/>
              </p:cNvSpPr>
              <p:nvPr userDrawn="1"/>
            </p:nvSpPr>
            <p:spPr bwMode="gray">
              <a:xfrm>
                <a:off x="2827338" y="498475"/>
                <a:ext cx="125413" cy="141287"/>
              </a:xfrm>
              <a:custGeom>
                <a:avLst/>
                <a:gdLst/>
                <a:ahLst/>
                <a:cxnLst>
                  <a:cxn ang="0">
                    <a:pos x="459" y="549"/>
                  </a:cxn>
                  <a:cxn ang="0">
                    <a:pos x="434" y="604"/>
                  </a:cxn>
                  <a:cxn ang="0">
                    <a:pos x="387" y="640"/>
                  </a:cxn>
                  <a:cxn ang="0">
                    <a:pos x="321" y="655"/>
                  </a:cxn>
                  <a:cxn ang="0">
                    <a:pos x="261" y="652"/>
                  </a:cxn>
                  <a:cxn ang="0">
                    <a:pos x="219" y="636"/>
                  </a:cxn>
                  <a:cxn ang="0">
                    <a:pos x="192" y="606"/>
                  </a:cxn>
                  <a:cxn ang="0">
                    <a:pos x="181" y="565"/>
                  </a:cxn>
                  <a:cxn ang="0">
                    <a:pos x="188" y="505"/>
                  </a:cxn>
                  <a:cxn ang="0">
                    <a:pos x="222" y="458"/>
                  </a:cxn>
                  <a:cxn ang="0">
                    <a:pos x="282" y="427"/>
                  </a:cxn>
                  <a:cxn ang="0">
                    <a:pos x="370" y="414"/>
                  </a:cxn>
                  <a:cxn ang="0">
                    <a:pos x="443" y="419"/>
                  </a:cxn>
                  <a:cxn ang="0">
                    <a:pos x="532" y="777"/>
                  </a:cxn>
                  <a:cxn ang="0">
                    <a:pos x="566" y="795"/>
                  </a:cxn>
                  <a:cxn ang="0">
                    <a:pos x="611" y="798"/>
                  </a:cxn>
                  <a:cxn ang="0">
                    <a:pos x="664" y="788"/>
                  </a:cxn>
                  <a:cxn ang="0">
                    <a:pos x="689" y="767"/>
                  </a:cxn>
                  <a:cxn ang="0">
                    <a:pos x="700" y="736"/>
                  </a:cxn>
                  <a:cxn ang="0">
                    <a:pos x="674" y="705"/>
                  </a:cxn>
                  <a:cxn ang="0">
                    <a:pos x="657" y="661"/>
                  </a:cxn>
                  <a:cxn ang="0">
                    <a:pos x="647" y="602"/>
                  </a:cxn>
                  <a:cxn ang="0">
                    <a:pos x="645" y="384"/>
                  </a:cxn>
                  <a:cxn ang="0">
                    <a:pos x="640" y="280"/>
                  </a:cxn>
                  <a:cxn ang="0">
                    <a:pos x="625" y="196"/>
                  </a:cxn>
                  <a:cxn ang="0">
                    <a:pos x="598" y="128"/>
                  </a:cxn>
                  <a:cxn ang="0">
                    <a:pos x="563" y="80"/>
                  </a:cxn>
                  <a:cxn ang="0">
                    <a:pos x="515" y="44"/>
                  </a:cxn>
                  <a:cxn ang="0">
                    <a:pos x="456" y="20"/>
                  </a:cxn>
                  <a:cxn ang="0">
                    <a:pos x="385" y="4"/>
                  </a:cxn>
                  <a:cxn ang="0">
                    <a:pos x="303" y="0"/>
                  </a:cxn>
                  <a:cxn ang="0">
                    <a:pos x="183" y="10"/>
                  </a:cxn>
                  <a:cxn ang="0">
                    <a:pos x="81" y="43"/>
                  </a:cxn>
                  <a:cxn ang="0">
                    <a:pos x="176" y="163"/>
                  </a:cxn>
                  <a:cxn ang="0">
                    <a:pos x="265" y="152"/>
                  </a:cxn>
                  <a:cxn ang="0">
                    <a:pos x="348" y="156"/>
                  </a:cxn>
                  <a:cxn ang="0">
                    <a:pos x="409" y="177"/>
                  </a:cxn>
                  <a:cxn ang="0">
                    <a:pos x="445" y="215"/>
                  </a:cxn>
                  <a:cxn ang="0">
                    <a:pos x="462" y="271"/>
                  </a:cxn>
                  <a:cxn ang="0">
                    <a:pos x="404" y="276"/>
                  </a:cxn>
                  <a:cxn ang="0">
                    <a:pos x="321" y="278"/>
                  </a:cxn>
                  <a:cxn ang="0">
                    <a:pos x="242" y="290"/>
                  </a:cxn>
                  <a:cxn ang="0">
                    <a:pos x="172" y="311"/>
                  </a:cxn>
                  <a:cxn ang="0">
                    <a:pos x="114" y="342"/>
                  </a:cxn>
                  <a:cxn ang="0">
                    <a:pos x="67" y="382"/>
                  </a:cxn>
                  <a:cxn ang="0">
                    <a:pos x="32" y="428"/>
                  </a:cxn>
                  <a:cxn ang="0">
                    <a:pos x="10"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1" y="768"/>
                  </a:cxn>
                  <a:cxn ang="0">
                    <a:pos x="458" y="736"/>
                  </a:cxn>
                  <a:cxn ang="0">
                    <a:pos x="485" y="716"/>
                  </a:cxn>
                  <a:cxn ang="0">
                    <a:pos x="504" y="749"/>
                  </a:cxn>
                </a:cxnLst>
                <a:rect l="0" t="0" r="r" b="b"/>
                <a:pathLst>
                  <a:path w="707" h="799">
                    <a:moveTo>
                      <a:pt x="464" y="494"/>
                    </a:moveTo>
                    <a:lnTo>
                      <a:pt x="464" y="514"/>
                    </a:lnTo>
                    <a:lnTo>
                      <a:pt x="462" y="532"/>
                    </a:lnTo>
                    <a:lnTo>
                      <a:pt x="459" y="549"/>
                    </a:lnTo>
                    <a:lnTo>
                      <a:pt x="454" y="565"/>
                    </a:lnTo>
                    <a:lnTo>
                      <a:pt x="449" y="579"/>
                    </a:lnTo>
                    <a:lnTo>
                      <a:pt x="441" y="593"/>
                    </a:lnTo>
                    <a:lnTo>
                      <a:pt x="434" y="604"/>
                    </a:lnTo>
                    <a:lnTo>
                      <a:pt x="424" y="615"/>
                    </a:lnTo>
                    <a:lnTo>
                      <a:pt x="413" y="624"/>
                    </a:lnTo>
                    <a:lnTo>
                      <a:pt x="401" y="633"/>
                    </a:lnTo>
                    <a:lnTo>
                      <a:pt x="387" y="640"/>
                    </a:lnTo>
                    <a:lnTo>
                      <a:pt x="373" y="645"/>
                    </a:lnTo>
                    <a:lnTo>
                      <a:pt x="357" y="650"/>
                    </a:lnTo>
                    <a:lnTo>
                      <a:pt x="340" y="653"/>
                    </a:lnTo>
                    <a:lnTo>
                      <a:pt x="321" y="655"/>
                    </a:lnTo>
                    <a:lnTo>
                      <a:pt x="302" y="656"/>
                    </a:lnTo>
                    <a:lnTo>
                      <a:pt x="287" y="655"/>
                    </a:lnTo>
                    <a:lnTo>
                      <a:pt x="273" y="654"/>
                    </a:lnTo>
                    <a:lnTo>
                      <a:pt x="261" y="652"/>
                    </a:lnTo>
                    <a:lnTo>
                      <a:pt x="248" y="648"/>
                    </a:lnTo>
                    <a:lnTo>
                      <a:pt x="238" y="645"/>
                    </a:lnTo>
                    <a:lnTo>
                      <a:pt x="228" y="641"/>
                    </a:lnTo>
                    <a:lnTo>
                      <a:pt x="219" y="636"/>
                    </a:lnTo>
                    <a:lnTo>
                      <a:pt x="211" y="629"/>
                    </a:lnTo>
                    <a:lnTo>
                      <a:pt x="204" y="623"/>
                    </a:lnTo>
                    <a:lnTo>
                      <a:pt x="198" y="615"/>
                    </a:lnTo>
                    <a:lnTo>
                      <a:pt x="192" y="606"/>
                    </a:lnTo>
                    <a:lnTo>
                      <a:pt x="188" y="598"/>
                    </a:lnTo>
                    <a:lnTo>
                      <a:pt x="185" y="587"/>
                    </a:lnTo>
                    <a:lnTo>
                      <a:pt x="183" y="577"/>
                    </a:lnTo>
                    <a:lnTo>
                      <a:pt x="181" y="565"/>
                    </a:lnTo>
                    <a:lnTo>
                      <a:pt x="181" y="552"/>
                    </a:lnTo>
                    <a:lnTo>
                      <a:pt x="182" y="536"/>
                    </a:lnTo>
                    <a:lnTo>
                      <a:pt x="184" y="520"/>
                    </a:lnTo>
                    <a:lnTo>
                      <a:pt x="188" y="505"/>
                    </a:lnTo>
                    <a:lnTo>
                      <a:pt x="194" y="491"/>
                    </a:lnTo>
                    <a:lnTo>
                      <a:pt x="202" y="480"/>
                    </a:lnTo>
                    <a:lnTo>
                      <a:pt x="211" y="468"/>
                    </a:lnTo>
                    <a:lnTo>
                      <a:pt x="222" y="458"/>
                    </a:lnTo>
                    <a:lnTo>
                      <a:pt x="234" y="448"/>
                    </a:lnTo>
                    <a:lnTo>
                      <a:pt x="248" y="441"/>
                    </a:lnTo>
                    <a:lnTo>
                      <a:pt x="264" y="433"/>
                    </a:lnTo>
                    <a:lnTo>
                      <a:pt x="282" y="427"/>
                    </a:lnTo>
                    <a:lnTo>
                      <a:pt x="301" y="423"/>
                    </a:lnTo>
                    <a:lnTo>
                      <a:pt x="322" y="419"/>
                    </a:lnTo>
                    <a:lnTo>
                      <a:pt x="345" y="415"/>
                    </a:lnTo>
                    <a:lnTo>
                      <a:pt x="370" y="414"/>
                    </a:lnTo>
                    <a:lnTo>
                      <a:pt x="395" y="413"/>
                    </a:lnTo>
                    <a:lnTo>
                      <a:pt x="409" y="414"/>
                    </a:lnTo>
                    <a:lnTo>
                      <a:pt x="424" y="416"/>
                    </a:lnTo>
                    <a:lnTo>
                      <a:pt x="443" y="419"/>
                    </a:lnTo>
                    <a:lnTo>
                      <a:pt x="464" y="423"/>
                    </a:lnTo>
                    <a:lnTo>
                      <a:pt x="464" y="494"/>
                    </a:lnTo>
                    <a:close/>
                    <a:moveTo>
                      <a:pt x="525" y="771"/>
                    </a:moveTo>
                    <a:lnTo>
                      <a:pt x="532" y="777"/>
                    </a:lnTo>
                    <a:lnTo>
                      <a:pt x="540" y="783"/>
                    </a:lnTo>
                    <a:lnTo>
                      <a:pt x="549" y="788"/>
                    </a:lnTo>
                    <a:lnTo>
                      <a:pt x="557" y="792"/>
                    </a:lnTo>
                    <a:lnTo>
                      <a:pt x="566" y="795"/>
                    </a:lnTo>
                    <a:lnTo>
                      <a:pt x="575" y="797"/>
                    </a:lnTo>
                    <a:lnTo>
                      <a:pt x="585" y="798"/>
                    </a:lnTo>
                    <a:lnTo>
                      <a:pt x="594" y="799"/>
                    </a:lnTo>
                    <a:lnTo>
                      <a:pt x="611" y="798"/>
                    </a:lnTo>
                    <a:lnTo>
                      <a:pt x="628" y="797"/>
                    </a:lnTo>
                    <a:lnTo>
                      <a:pt x="643" y="794"/>
                    </a:lnTo>
                    <a:lnTo>
                      <a:pt x="658" y="790"/>
                    </a:lnTo>
                    <a:lnTo>
                      <a:pt x="664" y="788"/>
                    </a:lnTo>
                    <a:lnTo>
                      <a:pt x="670" y="783"/>
                    </a:lnTo>
                    <a:lnTo>
                      <a:pt x="678" y="779"/>
                    </a:lnTo>
                    <a:lnTo>
                      <a:pt x="684" y="773"/>
                    </a:lnTo>
                    <a:lnTo>
                      <a:pt x="689" y="767"/>
                    </a:lnTo>
                    <a:lnTo>
                      <a:pt x="696"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7"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40" y="280"/>
                    </a:lnTo>
                    <a:lnTo>
                      <a:pt x="638" y="258"/>
                    </a:lnTo>
                    <a:lnTo>
                      <a:pt x="633" y="236"/>
                    </a:lnTo>
                    <a:lnTo>
                      <a:pt x="629" y="215"/>
                    </a:lnTo>
                    <a:lnTo>
                      <a:pt x="625" y="196"/>
                    </a:lnTo>
                    <a:lnTo>
                      <a:pt x="619" y="177"/>
                    </a:lnTo>
                    <a:lnTo>
                      <a:pt x="613" y="160"/>
                    </a:lnTo>
                    <a:lnTo>
                      <a:pt x="606" y="143"/>
                    </a:lnTo>
                    <a:lnTo>
                      <a:pt x="598" y="128"/>
                    </a:lnTo>
                    <a:lnTo>
                      <a:pt x="591" y="115"/>
                    </a:lnTo>
                    <a:lnTo>
                      <a:pt x="582" y="102"/>
                    </a:lnTo>
                    <a:lnTo>
                      <a:pt x="572" y="90"/>
                    </a:lnTo>
                    <a:lnTo>
                      <a:pt x="563"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6" y="1"/>
                    </a:lnTo>
                    <a:lnTo>
                      <a:pt x="325" y="0"/>
                    </a:lnTo>
                    <a:lnTo>
                      <a:pt x="303" y="0"/>
                    </a:lnTo>
                    <a:lnTo>
                      <a:pt x="271" y="0"/>
                    </a:lnTo>
                    <a:lnTo>
                      <a:pt x="241" y="2"/>
                    </a:lnTo>
                    <a:lnTo>
                      <a:pt x="211" y="5"/>
                    </a:lnTo>
                    <a:lnTo>
                      <a:pt x="183" y="10"/>
                    </a:lnTo>
                    <a:lnTo>
                      <a:pt x="156" y="17"/>
                    </a:lnTo>
                    <a:lnTo>
                      <a:pt x="130" y="24"/>
                    </a:lnTo>
                    <a:lnTo>
                      <a:pt x="105" y="34"/>
                    </a:lnTo>
                    <a:lnTo>
                      <a:pt x="81" y="43"/>
                    </a:lnTo>
                    <a:lnTo>
                      <a:pt x="119" y="183"/>
                    </a:lnTo>
                    <a:lnTo>
                      <a:pt x="137" y="176"/>
                    </a:lnTo>
                    <a:lnTo>
                      <a:pt x="156" y="170"/>
                    </a:lnTo>
                    <a:lnTo>
                      <a:pt x="176" y="163"/>
                    </a:lnTo>
                    <a:lnTo>
                      <a:pt x="196" y="159"/>
                    </a:lnTo>
                    <a:lnTo>
                      <a:pt x="219" y="156"/>
                    </a:lnTo>
                    <a:lnTo>
                      <a:pt x="242" y="153"/>
                    </a:lnTo>
                    <a:lnTo>
                      <a:pt x="265" y="152"/>
                    </a:lnTo>
                    <a:lnTo>
                      <a:pt x="290" y="151"/>
                    </a:lnTo>
                    <a:lnTo>
                      <a:pt x="311" y="152"/>
                    </a:lnTo>
                    <a:lnTo>
                      <a:pt x="330" y="153"/>
                    </a:lnTo>
                    <a:lnTo>
                      <a:pt x="348" y="156"/>
                    </a:lnTo>
                    <a:lnTo>
                      <a:pt x="365" y="159"/>
                    </a:lnTo>
                    <a:lnTo>
                      <a:pt x="381" y="164"/>
                    </a:lnTo>
                    <a:lnTo>
                      <a:pt x="395" y="170"/>
                    </a:lnTo>
                    <a:lnTo>
                      <a:pt x="409" y="177"/>
                    </a:lnTo>
                    <a:lnTo>
                      <a:pt x="419" y="184"/>
                    </a:lnTo>
                    <a:lnTo>
                      <a:pt x="430" y="194"/>
                    </a:lnTo>
                    <a:lnTo>
                      <a:pt x="438" y="204"/>
                    </a:lnTo>
                    <a:lnTo>
                      <a:pt x="445" y="215"/>
                    </a:lnTo>
                    <a:lnTo>
                      <a:pt x="452" y="228"/>
                    </a:lnTo>
                    <a:lnTo>
                      <a:pt x="457" y="240"/>
                    </a:lnTo>
                    <a:lnTo>
                      <a:pt x="460" y="255"/>
                    </a:lnTo>
                    <a:lnTo>
                      <a:pt x="462" y="271"/>
                    </a:lnTo>
                    <a:lnTo>
                      <a:pt x="462" y="287"/>
                    </a:lnTo>
                    <a:lnTo>
                      <a:pt x="442" y="281"/>
                    </a:lnTo>
                    <a:lnTo>
                      <a:pt x="422" y="278"/>
                    </a:lnTo>
                    <a:lnTo>
                      <a:pt x="404" y="276"/>
                    </a:lnTo>
                    <a:lnTo>
                      <a:pt x="387" y="275"/>
                    </a:lnTo>
                    <a:lnTo>
                      <a:pt x="364" y="276"/>
                    </a:lnTo>
                    <a:lnTo>
                      <a:pt x="342" y="277"/>
                    </a:lnTo>
                    <a:lnTo>
                      <a:pt x="321" y="278"/>
                    </a:lnTo>
                    <a:lnTo>
                      <a:pt x="300" y="280"/>
                    </a:lnTo>
                    <a:lnTo>
                      <a:pt x="280" y="282"/>
                    </a:lnTo>
                    <a:lnTo>
                      <a:pt x="260" y="287"/>
                    </a:lnTo>
                    <a:lnTo>
                      <a:pt x="242" y="290"/>
                    </a:lnTo>
                    <a:lnTo>
                      <a:pt x="223" y="294"/>
                    </a:lnTo>
                    <a:lnTo>
                      <a:pt x="206" y="299"/>
                    </a:lnTo>
                    <a:lnTo>
                      <a:pt x="189" y="305"/>
                    </a:lnTo>
                    <a:lnTo>
                      <a:pt x="172" y="311"/>
                    </a:lnTo>
                    <a:lnTo>
                      <a:pt x="156" y="318"/>
                    </a:lnTo>
                    <a:lnTo>
                      <a:pt x="142" y="326"/>
                    </a:lnTo>
                    <a:lnTo>
                      <a:pt x="128" y="333"/>
                    </a:lnTo>
                    <a:lnTo>
                      <a:pt x="114" y="342"/>
                    </a:lnTo>
                    <a:lnTo>
                      <a:pt x="101" y="351"/>
                    </a:lnTo>
                    <a:lnTo>
                      <a:pt x="89" y="360"/>
                    </a:lnTo>
                    <a:lnTo>
                      <a:pt x="77" y="371"/>
                    </a:lnTo>
                    <a:lnTo>
                      <a:pt x="67" y="382"/>
                    </a:lnTo>
                    <a:lnTo>
                      <a:pt x="57" y="392"/>
                    </a:lnTo>
                    <a:lnTo>
                      <a:pt x="48" y="404"/>
                    </a:lnTo>
                    <a:lnTo>
                      <a:pt x="39" y="416"/>
                    </a:lnTo>
                    <a:lnTo>
                      <a:pt x="32" y="428"/>
                    </a:lnTo>
                    <a:lnTo>
                      <a:pt x="25" y="441"/>
                    </a:lnTo>
                    <a:lnTo>
                      <a:pt x="19" y="454"/>
                    </a:lnTo>
                    <a:lnTo>
                      <a:pt x="15" y="468"/>
                    </a:lnTo>
                    <a:lnTo>
                      <a:pt x="10" y="483"/>
                    </a:lnTo>
                    <a:lnTo>
                      <a:pt x="7" y="498"/>
                    </a:lnTo>
                    <a:lnTo>
                      <a:pt x="3" y="512"/>
                    </a:lnTo>
                    <a:lnTo>
                      <a:pt x="2" y="528"/>
                    </a:lnTo>
                    <a:lnTo>
                      <a:pt x="0" y="544"/>
                    </a:lnTo>
                    <a:lnTo>
                      <a:pt x="0" y="560"/>
                    </a:lnTo>
                    <a:lnTo>
                      <a:pt x="0" y="575"/>
                    </a:lnTo>
                    <a:lnTo>
                      <a:pt x="1" y="588"/>
                    </a:lnTo>
                    <a:lnTo>
                      <a:pt x="2" y="601"/>
                    </a:lnTo>
                    <a:lnTo>
                      <a:pt x="4" y="615"/>
                    </a:lnTo>
                    <a:lnTo>
                      <a:pt x="8" y="627"/>
                    </a:lnTo>
                    <a:lnTo>
                      <a:pt x="11" y="639"/>
                    </a:lnTo>
                    <a:lnTo>
                      <a:pt x="14" y="651"/>
                    </a:lnTo>
                    <a:lnTo>
                      <a:pt x="18" y="662"/>
                    </a:lnTo>
                    <a:lnTo>
                      <a:pt x="23" y="673"/>
                    </a:lnTo>
                    <a:lnTo>
                      <a:pt x="29" y="683"/>
                    </a:lnTo>
                    <a:lnTo>
                      <a:pt x="34" y="693"/>
                    </a:lnTo>
                    <a:lnTo>
                      <a:pt x="40" y="702"/>
                    </a:lnTo>
                    <a:lnTo>
                      <a:pt x="48" y="712"/>
                    </a:lnTo>
                    <a:lnTo>
                      <a:pt x="55" y="720"/>
                    </a:lnTo>
                    <a:lnTo>
                      <a:pt x="63" y="729"/>
                    </a:lnTo>
                    <a:lnTo>
                      <a:pt x="72" y="737"/>
                    </a:lnTo>
                    <a:lnTo>
                      <a:pt x="81" y="744"/>
                    </a:lnTo>
                    <a:lnTo>
                      <a:pt x="91" y="752"/>
                    </a:lnTo>
                    <a:lnTo>
                      <a:pt x="100" y="758"/>
                    </a:lnTo>
                    <a:lnTo>
                      <a:pt x="111" y="764"/>
                    </a:lnTo>
                    <a:lnTo>
                      <a:pt x="122" y="770"/>
                    </a:lnTo>
                    <a:lnTo>
                      <a:pt x="133" y="775"/>
                    </a:lnTo>
                    <a:lnTo>
                      <a:pt x="145" y="779"/>
                    </a:lnTo>
                    <a:lnTo>
                      <a:pt x="157" y="783"/>
                    </a:lnTo>
                    <a:lnTo>
                      <a:pt x="169" y="788"/>
                    </a:lnTo>
                    <a:lnTo>
                      <a:pt x="183" y="791"/>
                    </a:lnTo>
                    <a:lnTo>
                      <a:pt x="195" y="793"/>
                    </a:lnTo>
                    <a:lnTo>
                      <a:pt x="209" y="795"/>
                    </a:lnTo>
                    <a:lnTo>
                      <a:pt x="239" y="798"/>
                    </a:lnTo>
                    <a:lnTo>
                      <a:pt x="268" y="799"/>
                    </a:lnTo>
                    <a:lnTo>
                      <a:pt x="285" y="798"/>
                    </a:lnTo>
                    <a:lnTo>
                      <a:pt x="302" y="797"/>
                    </a:lnTo>
                    <a:lnTo>
                      <a:pt x="318" y="795"/>
                    </a:lnTo>
                    <a:lnTo>
                      <a:pt x="334" y="793"/>
                    </a:lnTo>
                    <a:lnTo>
                      <a:pt x="349" y="789"/>
                    </a:lnTo>
                    <a:lnTo>
                      <a:pt x="365" y="785"/>
                    </a:lnTo>
                    <a:lnTo>
                      <a:pt x="381" y="779"/>
                    </a:lnTo>
                    <a:lnTo>
                      <a:pt x="396" y="774"/>
                    </a:lnTo>
                    <a:lnTo>
                      <a:pt x="411" y="768"/>
                    </a:lnTo>
                    <a:lnTo>
                      <a:pt x="424" y="760"/>
                    </a:lnTo>
                    <a:lnTo>
                      <a:pt x="437" y="753"/>
                    </a:lnTo>
                    <a:lnTo>
                      <a:pt x="449" y="744"/>
                    </a:lnTo>
                    <a:lnTo>
                      <a:pt x="458" y="736"/>
                    </a:lnTo>
                    <a:lnTo>
                      <a:pt x="468" y="728"/>
                    </a:lnTo>
                    <a:lnTo>
                      <a:pt x="475" y="718"/>
                    </a:lnTo>
                    <a:lnTo>
                      <a:pt x="482" y="709"/>
                    </a:lnTo>
                    <a:lnTo>
                      <a:pt x="485" y="716"/>
                    </a:lnTo>
                    <a:lnTo>
                      <a:pt x="489" y="724"/>
                    </a:lnTo>
                    <a:lnTo>
                      <a:pt x="493" y="733"/>
                    </a:lnTo>
                    <a:lnTo>
                      <a:pt x="498" y="740"/>
                    </a:lnTo>
                    <a:lnTo>
                      <a:pt x="504" y="749"/>
                    </a:lnTo>
                    <a:lnTo>
                      <a:pt x="510" y="756"/>
                    </a:lnTo>
                    <a:lnTo>
                      <a:pt x="516" y="763"/>
                    </a:lnTo>
                    <a:lnTo>
                      <a:pt x="525"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1" name="Freeform 26"/>
              <p:cNvSpPr>
                <a:spLocks/>
              </p:cNvSpPr>
              <p:nvPr userDrawn="1"/>
            </p:nvSpPr>
            <p:spPr bwMode="gray">
              <a:xfrm>
                <a:off x="2965450" y="461963"/>
                <a:ext cx="88900" cy="177800"/>
              </a:xfrm>
              <a:custGeom>
                <a:avLst/>
                <a:gdLst/>
                <a:ahLst/>
                <a:cxnLst>
                  <a:cxn ang="0">
                    <a:pos x="0" y="370"/>
                  </a:cxn>
                  <a:cxn ang="0">
                    <a:pos x="90" y="224"/>
                  </a:cxn>
                  <a:cxn ang="0">
                    <a:pos x="270" y="0"/>
                  </a:cxn>
                  <a:cxn ang="0">
                    <a:pos x="483" y="224"/>
                  </a:cxn>
                  <a:cxn ang="0">
                    <a:pos x="270" y="370"/>
                  </a:cxn>
                  <a:cxn ang="0">
                    <a:pos x="270" y="729"/>
                  </a:cxn>
                  <a:cxn ang="0">
                    <a:pos x="273" y="763"/>
                  </a:cxn>
                  <a:cxn ang="0">
                    <a:pos x="281" y="793"/>
                  </a:cxn>
                  <a:cxn ang="0">
                    <a:pos x="290" y="816"/>
                  </a:cxn>
                  <a:cxn ang="0">
                    <a:pos x="303" y="833"/>
                  </a:cxn>
                  <a:cxn ang="0">
                    <a:pos x="321" y="847"/>
                  </a:cxn>
                  <a:cxn ang="0">
                    <a:pos x="344" y="855"/>
                  </a:cxn>
                  <a:cxn ang="0">
                    <a:pos x="372" y="859"/>
                  </a:cxn>
                  <a:cxn ang="0">
                    <a:pos x="404" y="859"/>
                  </a:cxn>
                  <a:cxn ang="0">
                    <a:pos x="436" y="855"/>
                  </a:cxn>
                  <a:cxn ang="0">
                    <a:pos x="466" y="847"/>
                  </a:cxn>
                  <a:cxn ang="0">
                    <a:pos x="496" y="833"/>
                  </a:cxn>
                  <a:cxn ang="0">
                    <a:pos x="510" y="990"/>
                  </a:cxn>
                  <a:cxn ang="0">
                    <a:pos x="475" y="999"/>
                  </a:cxn>
                  <a:cxn ang="0">
                    <a:pos x="434" y="1006"/>
                  </a:cxn>
                  <a:cxn ang="0">
                    <a:pos x="385" y="1010"/>
                  </a:cxn>
                  <a:cxn ang="0">
                    <a:pos x="330" y="1011"/>
                  </a:cxn>
                  <a:cxn ang="0">
                    <a:pos x="302" y="1010"/>
                  </a:cxn>
                  <a:cxn ang="0">
                    <a:pos x="275" y="1007"/>
                  </a:cxn>
                  <a:cxn ang="0">
                    <a:pos x="251" y="1002"/>
                  </a:cxn>
                  <a:cxn ang="0">
                    <a:pos x="228" y="994"/>
                  </a:cxn>
                  <a:cxn ang="0">
                    <a:pos x="206" y="986"/>
                  </a:cxn>
                  <a:cxn ang="0">
                    <a:pos x="187" y="974"/>
                  </a:cxn>
                  <a:cxn ang="0">
                    <a:pos x="169" y="962"/>
                  </a:cxn>
                  <a:cxn ang="0">
                    <a:pos x="152" y="946"/>
                  </a:cxn>
                  <a:cxn ang="0">
                    <a:pos x="137" y="929"/>
                  </a:cxn>
                  <a:cxn ang="0">
                    <a:pos x="124" y="910"/>
                  </a:cxn>
                  <a:cxn ang="0">
                    <a:pos x="114" y="890"/>
                  </a:cxn>
                  <a:cxn ang="0">
                    <a:pos x="105" y="867"/>
                  </a:cxn>
                  <a:cxn ang="0">
                    <a:pos x="98" y="844"/>
                  </a:cxn>
                  <a:cxn ang="0">
                    <a:pos x="94" y="817"/>
                  </a:cxn>
                  <a:cxn ang="0">
                    <a:pos x="90" y="760"/>
                  </a:cxn>
                </a:cxnLst>
                <a:rect l="0" t="0" r="r" b="b"/>
                <a:pathLst>
                  <a:path w="510" h="1011">
                    <a:moveTo>
                      <a:pt x="90" y="370"/>
                    </a:moveTo>
                    <a:lnTo>
                      <a:pt x="0" y="370"/>
                    </a:lnTo>
                    <a:lnTo>
                      <a:pt x="0" y="224"/>
                    </a:lnTo>
                    <a:lnTo>
                      <a:pt x="90" y="224"/>
                    </a:lnTo>
                    <a:lnTo>
                      <a:pt x="90" y="67"/>
                    </a:lnTo>
                    <a:lnTo>
                      <a:pt x="270" y="0"/>
                    </a:lnTo>
                    <a:lnTo>
                      <a:pt x="270" y="224"/>
                    </a:lnTo>
                    <a:lnTo>
                      <a:pt x="483" y="224"/>
                    </a:lnTo>
                    <a:lnTo>
                      <a:pt x="483" y="370"/>
                    </a:lnTo>
                    <a:lnTo>
                      <a:pt x="270" y="370"/>
                    </a:lnTo>
                    <a:lnTo>
                      <a:pt x="270" y="709"/>
                    </a:lnTo>
                    <a:lnTo>
                      <a:pt x="270" y="729"/>
                    </a:lnTo>
                    <a:lnTo>
                      <a:pt x="271" y="747"/>
                    </a:lnTo>
                    <a:lnTo>
                      <a:pt x="273" y="763"/>
                    </a:lnTo>
                    <a:lnTo>
                      <a:pt x="276" y="779"/>
                    </a:lnTo>
                    <a:lnTo>
                      <a:pt x="281" y="793"/>
                    </a:lnTo>
                    <a:lnTo>
                      <a:pt x="285" y="806"/>
                    </a:lnTo>
                    <a:lnTo>
                      <a:pt x="290" y="816"/>
                    </a:lnTo>
                    <a:lnTo>
                      <a:pt x="296" y="826"/>
                    </a:lnTo>
                    <a:lnTo>
                      <a:pt x="303" y="833"/>
                    </a:lnTo>
                    <a:lnTo>
                      <a:pt x="311" y="840"/>
                    </a:lnTo>
                    <a:lnTo>
                      <a:pt x="321" y="847"/>
                    </a:lnTo>
                    <a:lnTo>
                      <a:pt x="332" y="851"/>
                    </a:lnTo>
                    <a:lnTo>
                      <a:pt x="344" y="855"/>
                    </a:lnTo>
                    <a:lnTo>
                      <a:pt x="358" y="857"/>
                    </a:lnTo>
                    <a:lnTo>
                      <a:pt x="372" y="859"/>
                    </a:lnTo>
                    <a:lnTo>
                      <a:pt x="387" y="859"/>
                    </a:lnTo>
                    <a:lnTo>
                      <a:pt x="404" y="859"/>
                    </a:lnTo>
                    <a:lnTo>
                      <a:pt x="420" y="857"/>
                    </a:lnTo>
                    <a:lnTo>
                      <a:pt x="436" y="855"/>
                    </a:lnTo>
                    <a:lnTo>
                      <a:pt x="450" y="851"/>
                    </a:lnTo>
                    <a:lnTo>
                      <a:pt x="466" y="847"/>
                    </a:lnTo>
                    <a:lnTo>
                      <a:pt x="481" y="840"/>
                    </a:lnTo>
                    <a:lnTo>
                      <a:pt x="496" y="833"/>
                    </a:lnTo>
                    <a:lnTo>
                      <a:pt x="510" y="826"/>
                    </a:lnTo>
                    <a:lnTo>
                      <a:pt x="510" y="990"/>
                    </a:lnTo>
                    <a:lnTo>
                      <a:pt x="493" y="994"/>
                    </a:lnTo>
                    <a:lnTo>
                      <a:pt x="475" y="999"/>
                    </a:lnTo>
                    <a:lnTo>
                      <a:pt x="455" y="1003"/>
                    </a:lnTo>
                    <a:lnTo>
                      <a:pt x="434" y="1006"/>
                    </a:lnTo>
                    <a:lnTo>
                      <a:pt x="410" y="1008"/>
                    </a:lnTo>
                    <a:lnTo>
                      <a:pt x="385" y="1010"/>
                    </a:lnTo>
                    <a:lnTo>
                      <a:pt x="359" y="1011"/>
                    </a:lnTo>
                    <a:lnTo>
                      <a:pt x="330" y="1011"/>
                    </a:lnTo>
                    <a:lnTo>
                      <a:pt x="315" y="1011"/>
                    </a:lnTo>
                    <a:lnTo>
                      <a:pt x="302" y="1010"/>
                    </a:lnTo>
                    <a:lnTo>
                      <a:pt x="289" y="1009"/>
                    </a:lnTo>
                    <a:lnTo>
                      <a:pt x="275" y="1007"/>
                    </a:lnTo>
                    <a:lnTo>
                      <a:pt x="263" y="1005"/>
                    </a:lnTo>
                    <a:lnTo>
                      <a:pt x="251" y="1002"/>
                    </a:lnTo>
                    <a:lnTo>
                      <a:pt x="239" y="999"/>
                    </a:lnTo>
                    <a:lnTo>
                      <a:pt x="228" y="994"/>
                    </a:lnTo>
                    <a:lnTo>
                      <a:pt x="216" y="990"/>
                    </a:lnTo>
                    <a:lnTo>
                      <a:pt x="206" y="986"/>
                    </a:lnTo>
                    <a:lnTo>
                      <a:pt x="196" y="981"/>
                    </a:lnTo>
                    <a:lnTo>
                      <a:pt x="187" y="974"/>
                    </a:lnTo>
                    <a:lnTo>
                      <a:pt x="177" y="968"/>
                    </a:lnTo>
                    <a:lnTo>
                      <a:pt x="169" y="962"/>
                    </a:lnTo>
                    <a:lnTo>
                      <a:pt x="160" y="954"/>
                    </a:lnTo>
                    <a:lnTo>
                      <a:pt x="152" y="946"/>
                    </a:lnTo>
                    <a:lnTo>
                      <a:pt x="144" y="937"/>
                    </a:lnTo>
                    <a:lnTo>
                      <a:pt x="137" y="929"/>
                    </a:lnTo>
                    <a:lnTo>
                      <a:pt x="131" y="920"/>
                    </a:lnTo>
                    <a:lnTo>
                      <a:pt x="124" y="910"/>
                    </a:lnTo>
                    <a:lnTo>
                      <a:pt x="119" y="901"/>
                    </a:lnTo>
                    <a:lnTo>
                      <a:pt x="114" y="890"/>
                    </a:lnTo>
                    <a:lnTo>
                      <a:pt x="110" y="878"/>
                    </a:lnTo>
                    <a:lnTo>
                      <a:pt x="105" y="867"/>
                    </a:lnTo>
                    <a:lnTo>
                      <a:pt x="101" y="855"/>
                    </a:lnTo>
                    <a:lnTo>
                      <a:pt x="98" y="844"/>
                    </a:lnTo>
                    <a:lnTo>
                      <a:pt x="96" y="831"/>
                    </a:lnTo>
                    <a:lnTo>
                      <a:pt x="94" y="817"/>
                    </a:lnTo>
                    <a:lnTo>
                      <a:pt x="91" y="790"/>
                    </a:lnTo>
                    <a:lnTo>
                      <a:pt x="90" y="760"/>
                    </a:lnTo>
                    <a:lnTo>
                      <a:pt x="90"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2" name="Freeform 27"/>
              <p:cNvSpPr>
                <a:spLocks noEditPoints="1"/>
              </p:cNvSpPr>
              <p:nvPr userDrawn="1"/>
            </p:nvSpPr>
            <p:spPr bwMode="gray">
              <a:xfrm>
                <a:off x="3070225" y="449263"/>
                <a:ext cx="52388" cy="188912"/>
              </a:xfrm>
              <a:custGeom>
                <a:avLst/>
                <a:gdLst/>
                <a:ahLst/>
                <a:cxnLst>
                  <a:cxn ang="0">
                    <a:pos x="203" y="0"/>
                  </a:cxn>
                  <a:cxn ang="0">
                    <a:pos x="223" y="4"/>
                  </a:cxn>
                  <a:cxn ang="0">
                    <a:pos x="242" y="12"/>
                  </a:cxn>
                  <a:cxn ang="0">
                    <a:pos x="259" y="23"/>
                  </a:cxn>
                  <a:cxn ang="0">
                    <a:pos x="274" y="38"/>
                  </a:cxn>
                  <a:cxn ang="0">
                    <a:pos x="285" y="55"/>
                  </a:cxn>
                  <a:cxn ang="0">
                    <a:pos x="293" y="74"/>
                  </a:cxn>
                  <a:cxn ang="0">
                    <a:pos x="297" y="94"/>
                  </a:cxn>
                  <a:cxn ang="0">
                    <a:pos x="297" y="115"/>
                  </a:cxn>
                  <a:cxn ang="0">
                    <a:pos x="293" y="135"/>
                  </a:cxn>
                  <a:cxn ang="0">
                    <a:pos x="285" y="153"/>
                  </a:cxn>
                  <a:cxn ang="0">
                    <a:pos x="274" y="170"/>
                  </a:cxn>
                  <a:cxn ang="0">
                    <a:pos x="259" y="186"/>
                  </a:cxn>
                  <a:cxn ang="0">
                    <a:pos x="242" y="197"/>
                  </a:cxn>
                  <a:cxn ang="0">
                    <a:pos x="223" y="205"/>
                  </a:cxn>
                  <a:cxn ang="0">
                    <a:pos x="203" y="208"/>
                  </a:cxn>
                  <a:cxn ang="0">
                    <a:pos x="182" y="208"/>
                  </a:cxn>
                  <a:cxn ang="0">
                    <a:pos x="162" y="205"/>
                  </a:cxn>
                  <a:cxn ang="0">
                    <a:pos x="144" y="197"/>
                  </a:cxn>
                  <a:cxn ang="0">
                    <a:pos x="127" y="186"/>
                  </a:cxn>
                  <a:cxn ang="0">
                    <a:pos x="111" y="170"/>
                  </a:cxn>
                  <a:cxn ang="0">
                    <a:pos x="100" y="153"/>
                  </a:cxn>
                  <a:cxn ang="0">
                    <a:pos x="92" y="135"/>
                  </a:cxn>
                  <a:cxn ang="0">
                    <a:pos x="89" y="115"/>
                  </a:cxn>
                  <a:cxn ang="0">
                    <a:pos x="89" y="94"/>
                  </a:cxn>
                  <a:cxn ang="0">
                    <a:pos x="92" y="74"/>
                  </a:cxn>
                  <a:cxn ang="0">
                    <a:pos x="100" y="55"/>
                  </a:cxn>
                  <a:cxn ang="0">
                    <a:pos x="111" y="38"/>
                  </a:cxn>
                  <a:cxn ang="0">
                    <a:pos x="127" y="23"/>
                  </a:cxn>
                  <a:cxn ang="0">
                    <a:pos x="144" y="12"/>
                  </a:cxn>
                  <a:cxn ang="0">
                    <a:pos x="162" y="4"/>
                  </a:cxn>
                  <a:cxn ang="0">
                    <a:pos x="182" y="0"/>
                  </a:cxn>
                  <a:cxn ang="0">
                    <a:pos x="99" y="1072"/>
                  </a:cxn>
                  <a:cxn ang="0">
                    <a:pos x="0" y="446"/>
                  </a:cxn>
                  <a:cxn ang="0">
                    <a:pos x="282" y="298"/>
                  </a:cxn>
                  <a:cxn ang="0">
                    <a:pos x="99" y="1072"/>
                  </a:cxn>
                </a:cxnLst>
                <a:rect l="0" t="0" r="r" b="b"/>
                <a:pathLst>
                  <a:path w="298" h="1072">
                    <a:moveTo>
                      <a:pt x="192" y="0"/>
                    </a:moveTo>
                    <a:lnTo>
                      <a:pt x="203" y="0"/>
                    </a:lnTo>
                    <a:lnTo>
                      <a:pt x="213" y="1"/>
                    </a:lnTo>
                    <a:lnTo>
                      <a:pt x="223" y="4"/>
                    </a:lnTo>
                    <a:lnTo>
                      <a:pt x="232" y="7"/>
                    </a:lnTo>
                    <a:lnTo>
                      <a:pt x="242" y="12"/>
                    </a:lnTo>
                    <a:lnTo>
                      <a:pt x="250" y="17"/>
                    </a:lnTo>
                    <a:lnTo>
                      <a:pt x="259" y="23"/>
                    </a:lnTo>
                    <a:lnTo>
                      <a:pt x="266" y="30"/>
                    </a:lnTo>
                    <a:lnTo>
                      <a:pt x="274" y="38"/>
                    </a:lnTo>
                    <a:lnTo>
                      <a:pt x="280" y="46"/>
                    </a:lnTo>
                    <a:lnTo>
                      <a:pt x="285" y="55"/>
                    </a:lnTo>
                    <a:lnTo>
                      <a:pt x="289" y="64"/>
                    </a:lnTo>
                    <a:lnTo>
                      <a:pt x="293" y="74"/>
                    </a:lnTo>
                    <a:lnTo>
                      <a:pt x="296" y="83"/>
                    </a:lnTo>
                    <a:lnTo>
                      <a:pt x="297" y="94"/>
                    </a:lnTo>
                    <a:lnTo>
                      <a:pt x="298" y="104"/>
                    </a:lnTo>
                    <a:lnTo>
                      <a:pt x="297" y="115"/>
                    </a:lnTo>
                    <a:lnTo>
                      <a:pt x="296" y="124"/>
                    </a:lnTo>
                    <a:lnTo>
                      <a:pt x="293" y="135"/>
                    </a:lnTo>
                    <a:lnTo>
                      <a:pt x="289" y="144"/>
                    </a:lnTo>
                    <a:lnTo>
                      <a:pt x="285" y="153"/>
                    </a:lnTo>
                    <a:lnTo>
                      <a:pt x="280" y="162"/>
                    </a:lnTo>
                    <a:lnTo>
                      <a:pt x="274" y="170"/>
                    </a:lnTo>
                    <a:lnTo>
                      <a:pt x="266" y="178"/>
                    </a:lnTo>
                    <a:lnTo>
                      <a:pt x="259" y="186"/>
                    </a:lnTo>
                    <a:lnTo>
                      <a:pt x="250" y="192"/>
                    </a:lnTo>
                    <a:lnTo>
                      <a:pt x="242" y="197"/>
                    </a:lnTo>
                    <a:lnTo>
                      <a:pt x="232" y="201"/>
                    </a:lnTo>
                    <a:lnTo>
                      <a:pt x="223" y="205"/>
                    </a:lnTo>
                    <a:lnTo>
                      <a:pt x="213" y="207"/>
                    </a:lnTo>
                    <a:lnTo>
                      <a:pt x="203" y="208"/>
                    </a:lnTo>
                    <a:lnTo>
                      <a:pt x="192" y="209"/>
                    </a:lnTo>
                    <a:lnTo>
                      <a:pt x="182" y="208"/>
                    </a:lnTo>
                    <a:lnTo>
                      <a:pt x="172" y="207"/>
                    </a:lnTo>
                    <a:lnTo>
                      <a:pt x="162" y="205"/>
                    </a:lnTo>
                    <a:lnTo>
                      <a:pt x="152" y="201"/>
                    </a:lnTo>
                    <a:lnTo>
                      <a:pt x="144" y="197"/>
                    </a:lnTo>
                    <a:lnTo>
                      <a:pt x="135" y="192"/>
                    </a:lnTo>
                    <a:lnTo>
                      <a:pt x="127" y="186"/>
                    </a:lnTo>
                    <a:lnTo>
                      <a:pt x="118" y="178"/>
                    </a:lnTo>
                    <a:lnTo>
                      <a:pt x="111" y="170"/>
                    </a:lnTo>
                    <a:lnTo>
                      <a:pt x="106" y="162"/>
                    </a:lnTo>
                    <a:lnTo>
                      <a:pt x="100" y="153"/>
                    </a:lnTo>
                    <a:lnTo>
                      <a:pt x="96" y="144"/>
                    </a:lnTo>
                    <a:lnTo>
                      <a:pt x="92" y="135"/>
                    </a:lnTo>
                    <a:lnTo>
                      <a:pt x="90" y="124"/>
                    </a:lnTo>
                    <a:lnTo>
                      <a:pt x="89" y="115"/>
                    </a:lnTo>
                    <a:lnTo>
                      <a:pt x="88" y="104"/>
                    </a:lnTo>
                    <a:lnTo>
                      <a:pt x="89" y="94"/>
                    </a:lnTo>
                    <a:lnTo>
                      <a:pt x="90" y="83"/>
                    </a:lnTo>
                    <a:lnTo>
                      <a:pt x="92" y="74"/>
                    </a:lnTo>
                    <a:lnTo>
                      <a:pt x="96" y="64"/>
                    </a:lnTo>
                    <a:lnTo>
                      <a:pt x="100" y="55"/>
                    </a:lnTo>
                    <a:lnTo>
                      <a:pt x="106" y="46"/>
                    </a:lnTo>
                    <a:lnTo>
                      <a:pt x="111" y="38"/>
                    </a:lnTo>
                    <a:lnTo>
                      <a:pt x="118" y="30"/>
                    </a:lnTo>
                    <a:lnTo>
                      <a:pt x="127" y="23"/>
                    </a:lnTo>
                    <a:lnTo>
                      <a:pt x="135" y="17"/>
                    </a:lnTo>
                    <a:lnTo>
                      <a:pt x="144" y="12"/>
                    </a:lnTo>
                    <a:lnTo>
                      <a:pt x="152" y="7"/>
                    </a:lnTo>
                    <a:lnTo>
                      <a:pt x="162" y="4"/>
                    </a:lnTo>
                    <a:lnTo>
                      <a:pt x="172" y="1"/>
                    </a:lnTo>
                    <a:lnTo>
                      <a:pt x="182" y="0"/>
                    </a:lnTo>
                    <a:lnTo>
                      <a:pt x="192" y="0"/>
                    </a:lnTo>
                    <a:close/>
                    <a:moveTo>
                      <a:pt x="99" y="1072"/>
                    </a:moveTo>
                    <a:lnTo>
                      <a:pt x="99" y="446"/>
                    </a:lnTo>
                    <a:lnTo>
                      <a:pt x="0" y="446"/>
                    </a:lnTo>
                    <a:lnTo>
                      <a:pt x="0" y="298"/>
                    </a:lnTo>
                    <a:lnTo>
                      <a:pt x="282" y="298"/>
                    </a:lnTo>
                    <a:lnTo>
                      <a:pt x="282" y="1072"/>
                    </a:lnTo>
                    <a:lnTo>
                      <a:pt x="99"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3" name="Freeform 28"/>
              <p:cNvSpPr>
                <a:spLocks/>
              </p:cNvSpPr>
              <p:nvPr userDrawn="1"/>
            </p:nvSpPr>
            <p:spPr bwMode="gray">
              <a:xfrm>
                <a:off x="3148013" y="498475"/>
                <a:ext cx="117475" cy="141287"/>
              </a:xfrm>
              <a:custGeom>
                <a:avLst/>
                <a:gdLst/>
                <a:ahLst/>
                <a:cxnLst>
                  <a:cxn ang="0">
                    <a:pos x="573" y="203"/>
                  </a:cxn>
                  <a:cxn ang="0">
                    <a:pos x="547" y="184"/>
                  </a:cxn>
                  <a:cxn ang="0">
                    <a:pos x="517" y="170"/>
                  </a:cxn>
                  <a:cxn ang="0">
                    <a:pos x="461" y="155"/>
                  </a:cxn>
                  <a:cxn ang="0">
                    <a:pos x="398" y="151"/>
                  </a:cxn>
                  <a:cxn ang="0">
                    <a:pos x="362" y="155"/>
                  </a:cxn>
                  <a:cxn ang="0">
                    <a:pos x="328" y="164"/>
                  </a:cxn>
                  <a:cxn ang="0">
                    <a:pos x="299" y="177"/>
                  </a:cxn>
                  <a:cxn ang="0">
                    <a:pos x="273" y="196"/>
                  </a:cxn>
                  <a:cxn ang="0">
                    <a:pos x="248" y="218"/>
                  </a:cxn>
                  <a:cxn ang="0">
                    <a:pos x="228" y="246"/>
                  </a:cxn>
                  <a:cxn ang="0">
                    <a:pos x="211" y="277"/>
                  </a:cxn>
                  <a:cxn ang="0">
                    <a:pos x="200" y="311"/>
                  </a:cxn>
                  <a:cxn ang="0">
                    <a:pos x="192" y="349"/>
                  </a:cxn>
                  <a:cxn ang="0">
                    <a:pos x="189" y="435"/>
                  </a:cxn>
                  <a:cxn ang="0">
                    <a:pos x="197" y="488"/>
                  </a:cxn>
                  <a:cxn ang="0">
                    <a:pos x="207" y="523"/>
                  </a:cxn>
                  <a:cxn ang="0">
                    <a:pos x="221" y="554"/>
                  </a:cxn>
                  <a:cxn ang="0">
                    <a:pos x="240" y="580"/>
                  </a:cxn>
                  <a:cxn ang="0">
                    <a:pos x="262" y="601"/>
                  </a:cxn>
                  <a:cxn ang="0">
                    <a:pos x="288" y="619"/>
                  </a:cxn>
                  <a:cxn ang="0">
                    <a:pos x="319" y="633"/>
                  </a:cxn>
                  <a:cxn ang="0">
                    <a:pos x="354" y="642"/>
                  </a:cxn>
                  <a:cxn ang="0">
                    <a:pos x="420" y="647"/>
                  </a:cxn>
                  <a:cxn ang="0">
                    <a:pos x="482" y="641"/>
                  </a:cxn>
                  <a:cxn ang="0">
                    <a:pos x="515" y="632"/>
                  </a:cxn>
                  <a:cxn ang="0">
                    <a:pos x="548" y="617"/>
                  </a:cxn>
                  <a:cxn ang="0">
                    <a:pos x="598" y="582"/>
                  </a:cxn>
                  <a:cxn ang="0">
                    <a:pos x="626" y="747"/>
                  </a:cxn>
                  <a:cxn ang="0">
                    <a:pos x="573" y="772"/>
                  </a:cxn>
                  <a:cxn ang="0">
                    <a:pos x="527" y="787"/>
                  </a:cxn>
                  <a:cxn ang="0">
                    <a:pos x="427" y="798"/>
                  </a:cxn>
                  <a:cxn ang="0">
                    <a:pos x="343" y="797"/>
                  </a:cxn>
                  <a:cxn ang="0">
                    <a:pos x="282" y="789"/>
                  </a:cxn>
                  <a:cxn ang="0">
                    <a:pos x="227" y="773"/>
                  </a:cxn>
                  <a:cxn ang="0">
                    <a:pos x="177" y="750"/>
                  </a:cxn>
                  <a:cxn ang="0">
                    <a:pos x="131" y="719"/>
                  </a:cxn>
                  <a:cxn ang="0">
                    <a:pos x="92" y="682"/>
                  </a:cxn>
                  <a:cxn ang="0">
                    <a:pos x="58" y="638"/>
                  </a:cxn>
                  <a:cxn ang="0">
                    <a:pos x="33" y="588"/>
                  </a:cxn>
                  <a:cxn ang="0">
                    <a:pos x="15" y="533"/>
                  </a:cxn>
                  <a:cxn ang="0">
                    <a:pos x="5" y="472"/>
                  </a:cxn>
                  <a:cxn ang="0">
                    <a:pos x="0" y="406"/>
                  </a:cxn>
                  <a:cxn ang="0">
                    <a:pos x="5" y="340"/>
                  </a:cxn>
                  <a:cxn ang="0">
                    <a:pos x="16" y="279"/>
                  </a:cxn>
                  <a:cxn ang="0">
                    <a:pos x="36" y="223"/>
                  </a:cxn>
                  <a:cxn ang="0">
                    <a:pos x="65" y="172"/>
                  </a:cxn>
                  <a:cxn ang="0">
                    <a:pos x="101" y="126"/>
                  </a:cxn>
                  <a:cxn ang="0">
                    <a:pos x="144" y="85"/>
                  </a:cxn>
                  <a:cxn ang="0">
                    <a:pos x="193" y="52"/>
                  </a:cxn>
                  <a:cxn ang="0">
                    <a:pos x="248" y="27"/>
                  </a:cxn>
                  <a:cxn ang="0">
                    <a:pos x="310" y="10"/>
                  </a:cxn>
                  <a:cxn ang="0">
                    <a:pos x="376" y="1"/>
                  </a:cxn>
                  <a:cxn ang="0">
                    <a:pos x="440" y="0"/>
                  </a:cxn>
                  <a:cxn ang="0">
                    <a:pos x="489" y="4"/>
                  </a:cxn>
                  <a:cxn ang="0">
                    <a:pos x="535" y="15"/>
                  </a:cxn>
                  <a:cxn ang="0">
                    <a:pos x="579" y="29"/>
                  </a:cxn>
                  <a:cxn ang="0">
                    <a:pos x="620" y="50"/>
                  </a:cxn>
                  <a:cxn ang="0">
                    <a:pos x="659" y="76"/>
                  </a:cxn>
                </a:cxnLst>
                <a:rect l="0" t="0" r="r" b="b"/>
                <a:pathLst>
                  <a:path w="664" h="799">
                    <a:moveTo>
                      <a:pt x="659" y="76"/>
                    </a:moveTo>
                    <a:lnTo>
                      <a:pt x="582" y="211"/>
                    </a:lnTo>
                    <a:lnTo>
                      <a:pt x="573" y="203"/>
                    </a:lnTo>
                    <a:lnTo>
                      <a:pt x="565" y="196"/>
                    </a:lnTo>
                    <a:lnTo>
                      <a:pt x="555" y="190"/>
                    </a:lnTo>
                    <a:lnTo>
                      <a:pt x="547" y="184"/>
                    </a:lnTo>
                    <a:lnTo>
                      <a:pt x="537" y="179"/>
                    </a:lnTo>
                    <a:lnTo>
                      <a:pt x="528" y="174"/>
                    </a:lnTo>
                    <a:lnTo>
                      <a:pt x="517" y="170"/>
                    </a:lnTo>
                    <a:lnTo>
                      <a:pt x="507" y="165"/>
                    </a:lnTo>
                    <a:lnTo>
                      <a:pt x="485" y="159"/>
                    </a:lnTo>
                    <a:lnTo>
                      <a:pt x="461" y="155"/>
                    </a:lnTo>
                    <a:lnTo>
                      <a:pt x="437" y="152"/>
                    </a:lnTo>
                    <a:lnTo>
                      <a:pt x="411" y="151"/>
                    </a:lnTo>
                    <a:lnTo>
                      <a:pt x="398" y="151"/>
                    </a:lnTo>
                    <a:lnTo>
                      <a:pt x="385" y="152"/>
                    </a:lnTo>
                    <a:lnTo>
                      <a:pt x="374" y="153"/>
                    </a:lnTo>
                    <a:lnTo>
                      <a:pt x="362" y="155"/>
                    </a:lnTo>
                    <a:lnTo>
                      <a:pt x="351" y="158"/>
                    </a:lnTo>
                    <a:lnTo>
                      <a:pt x="340" y="160"/>
                    </a:lnTo>
                    <a:lnTo>
                      <a:pt x="328" y="164"/>
                    </a:lnTo>
                    <a:lnTo>
                      <a:pt x="319" y="167"/>
                    </a:lnTo>
                    <a:lnTo>
                      <a:pt x="308" y="173"/>
                    </a:lnTo>
                    <a:lnTo>
                      <a:pt x="299" y="177"/>
                    </a:lnTo>
                    <a:lnTo>
                      <a:pt x="289" y="183"/>
                    </a:lnTo>
                    <a:lnTo>
                      <a:pt x="281" y="189"/>
                    </a:lnTo>
                    <a:lnTo>
                      <a:pt x="273" y="196"/>
                    </a:lnTo>
                    <a:lnTo>
                      <a:pt x="264" y="202"/>
                    </a:lnTo>
                    <a:lnTo>
                      <a:pt x="256" y="211"/>
                    </a:lnTo>
                    <a:lnTo>
                      <a:pt x="248" y="218"/>
                    </a:lnTo>
                    <a:lnTo>
                      <a:pt x="241" y="228"/>
                    </a:lnTo>
                    <a:lnTo>
                      <a:pt x="235" y="236"/>
                    </a:lnTo>
                    <a:lnTo>
                      <a:pt x="228" y="246"/>
                    </a:lnTo>
                    <a:lnTo>
                      <a:pt x="222" y="256"/>
                    </a:lnTo>
                    <a:lnTo>
                      <a:pt x="217" y="266"/>
                    </a:lnTo>
                    <a:lnTo>
                      <a:pt x="211" y="277"/>
                    </a:lnTo>
                    <a:lnTo>
                      <a:pt x="207" y="288"/>
                    </a:lnTo>
                    <a:lnTo>
                      <a:pt x="204" y="299"/>
                    </a:lnTo>
                    <a:lnTo>
                      <a:pt x="200" y="311"/>
                    </a:lnTo>
                    <a:lnTo>
                      <a:pt x="197" y="324"/>
                    </a:lnTo>
                    <a:lnTo>
                      <a:pt x="194" y="336"/>
                    </a:lnTo>
                    <a:lnTo>
                      <a:pt x="192" y="349"/>
                    </a:lnTo>
                    <a:lnTo>
                      <a:pt x="189" y="377"/>
                    </a:lnTo>
                    <a:lnTo>
                      <a:pt x="188" y="406"/>
                    </a:lnTo>
                    <a:lnTo>
                      <a:pt x="189" y="435"/>
                    </a:lnTo>
                    <a:lnTo>
                      <a:pt x="192" y="463"/>
                    </a:lnTo>
                    <a:lnTo>
                      <a:pt x="194" y="475"/>
                    </a:lnTo>
                    <a:lnTo>
                      <a:pt x="197" y="488"/>
                    </a:lnTo>
                    <a:lnTo>
                      <a:pt x="200" y="500"/>
                    </a:lnTo>
                    <a:lnTo>
                      <a:pt x="203" y="511"/>
                    </a:lnTo>
                    <a:lnTo>
                      <a:pt x="207" y="523"/>
                    </a:lnTo>
                    <a:lnTo>
                      <a:pt x="211" y="533"/>
                    </a:lnTo>
                    <a:lnTo>
                      <a:pt x="216" y="544"/>
                    </a:lnTo>
                    <a:lnTo>
                      <a:pt x="221" y="554"/>
                    </a:lnTo>
                    <a:lnTo>
                      <a:pt x="227" y="563"/>
                    </a:lnTo>
                    <a:lnTo>
                      <a:pt x="232" y="571"/>
                    </a:lnTo>
                    <a:lnTo>
                      <a:pt x="240" y="580"/>
                    </a:lnTo>
                    <a:lnTo>
                      <a:pt x="246" y="587"/>
                    </a:lnTo>
                    <a:lnTo>
                      <a:pt x="254" y="595"/>
                    </a:lnTo>
                    <a:lnTo>
                      <a:pt x="262" y="601"/>
                    </a:lnTo>
                    <a:lnTo>
                      <a:pt x="270" y="608"/>
                    </a:lnTo>
                    <a:lnTo>
                      <a:pt x="279" y="614"/>
                    </a:lnTo>
                    <a:lnTo>
                      <a:pt x="288" y="619"/>
                    </a:lnTo>
                    <a:lnTo>
                      <a:pt x="298" y="624"/>
                    </a:lnTo>
                    <a:lnTo>
                      <a:pt x="308" y="628"/>
                    </a:lnTo>
                    <a:lnTo>
                      <a:pt x="319" y="633"/>
                    </a:lnTo>
                    <a:lnTo>
                      <a:pt x="331" y="636"/>
                    </a:lnTo>
                    <a:lnTo>
                      <a:pt x="342" y="639"/>
                    </a:lnTo>
                    <a:lnTo>
                      <a:pt x="354" y="642"/>
                    </a:lnTo>
                    <a:lnTo>
                      <a:pt x="366" y="644"/>
                    </a:lnTo>
                    <a:lnTo>
                      <a:pt x="393" y="646"/>
                    </a:lnTo>
                    <a:lnTo>
                      <a:pt x="420" y="647"/>
                    </a:lnTo>
                    <a:lnTo>
                      <a:pt x="446" y="646"/>
                    </a:lnTo>
                    <a:lnTo>
                      <a:pt x="470" y="643"/>
                    </a:lnTo>
                    <a:lnTo>
                      <a:pt x="482" y="641"/>
                    </a:lnTo>
                    <a:lnTo>
                      <a:pt x="493" y="639"/>
                    </a:lnTo>
                    <a:lnTo>
                      <a:pt x="504" y="635"/>
                    </a:lnTo>
                    <a:lnTo>
                      <a:pt x="515" y="632"/>
                    </a:lnTo>
                    <a:lnTo>
                      <a:pt x="526" y="627"/>
                    </a:lnTo>
                    <a:lnTo>
                      <a:pt x="537" y="622"/>
                    </a:lnTo>
                    <a:lnTo>
                      <a:pt x="548" y="617"/>
                    </a:lnTo>
                    <a:lnTo>
                      <a:pt x="559" y="610"/>
                    </a:lnTo>
                    <a:lnTo>
                      <a:pt x="579" y="598"/>
                    </a:lnTo>
                    <a:lnTo>
                      <a:pt x="598" y="582"/>
                    </a:lnTo>
                    <a:lnTo>
                      <a:pt x="664" y="724"/>
                    </a:lnTo>
                    <a:lnTo>
                      <a:pt x="645" y="736"/>
                    </a:lnTo>
                    <a:lnTo>
                      <a:pt x="626" y="747"/>
                    </a:lnTo>
                    <a:lnTo>
                      <a:pt x="608" y="756"/>
                    </a:lnTo>
                    <a:lnTo>
                      <a:pt x="590" y="764"/>
                    </a:lnTo>
                    <a:lnTo>
                      <a:pt x="573" y="772"/>
                    </a:lnTo>
                    <a:lnTo>
                      <a:pt x="557" y="777"/>
                    </a:lnTo>
                    <a:lnTo>
                      <a:pt x="542" y="782"/>
                    </a:lnTo>
                    <a:lnTo>
                      <a:pt x="527" y="787"/>
                    </a:lnTo>
                    <a:lnTo>
                      <a:pt x="496" y="792"/>
                    </a:lnTo>
                    <a:lnTo>
                      <a:pt x="463" y="796"/>
                    </a:lnTo>
                    <a:lnTo>
                      <a:pt x="427" y="798"/>
                    </a:lnTo>
                    <a:lnTo>
                      <a:pt x="388" y="799"/>
                    </a:lnTo>
                    <a:lnTo>
                      <a:pt x="365" y="798"/>
                    </a:lnTo>
                    <a:lnTo>
                      <a:pt x="343" y="797"/>
                    </a:lnTo>
                    <a:lnTo>
                      <a:pt x="322" y="795"/>
                    </a:lnTo>
                    <a:lnTo>
                      <a:pt x="302" y="793"/>
                    </a:lnTo>
                    <a:lnTo>
                      <a:pt x="282" y="789"/>
                    </a:lnTo>
                    <a:lnTo>
                      <a:pt x="263" y="785"/>
                    </a:lnTo>
                    <a:lnTo>
                      <a:pt x="245" y="779"/>
                    </a:lnTo>
                    <a:lnTo>
                      <a:pt x="227" y="773"/>
                    </a:lnTo>
                    <a:lnTo>
                      <a:pt x="209" y="767"/>
                    </a:lnTo>
                    <a:lnTo>
                      <a:pt x="192" y="758"/>
                    </a:lnTo>
                    <a:lnTo>
                      <a:pt x="177" y="750"/>
                    </a:lnTo>
                    <a:lnTo>
                      <a:pt x="161" y="740"/>
                    </a:lnTo>
                    <a:lnTo>
                      <a:pt x="146" y="731"/>
                    </a:lnTo>
                    <a:lnTo>
                      <a:pt x="131" y="719"/>
                    </a:lnTo>
                    <a:lnTo>
                      <a:pt x="117" y="708"/>
                    </a:lnTo>
                    <a:lnTo>
                      <a:pt x="104" y="695"/>
                    </a:lnTo>
                    <a:lnTo>
                      <a:pt x="92" y="682"/>
                    </a:lnTo>
                    <a:lnTo>
                      <a:pt x="79" y="667"/>
                    </a:lnTo>
                    <a:lnTo>
                      <a:pt x="69" y="654"/>
                    </a:lnTo>
                    <a:lnTo>
                      <a:pt x="58" y="638"/>
                    </a:lnTo>
                    <a:lnTo>
                      <a:pt x="50" y="622"/>
                    </a:lnTo>
                    <a:lnTo>
                      <a:pt x="41" y="606"/>
                    </a:lnTo>
                    <a:lnTo>
                      <a:pt x="33" y="588"/>
                    </a:lnTo>
                    <a:lnTo>
                      <a:pt x="27" y="570"/>
                    </a:lnTo>
                    <a:lnTo>
                      <a:pt x="20" y="552"/>
                    </a:lnTo>
                    <a:lnTo>
                      <a:pt x="15" y="533"/>
                    </a:lnTo>
                    <a:lnTo>
                      <a:pt x="11" y="513"/>
                    </a:lnTo>
                    <a:lnTo>
                      <a:pt x="7" y="493"/>
                    </a:lnTo>
                    <a:lnTo>
                      <a:pt x="5" y="472"/>
                    </a:lnTo>
                    <a:lnTo>
                      <a:pt x="2" y="451"/>
                    </a:lnTo>
                    <a:lnTo>
                      <a:pt x="1" y="429"/>
                    </a:lnTo>
                    <a:lnTo>
                      <a:pt x="0" y="406"/>
                    </a:lnTo>
                    <a:lnTo>
                      <a:pt x="1" y="384"/>
                    </a:lnTo>
                    <a:lnTo>
                      <a:pt x="2" y="362"/>
                    </a:lnTo>
                    <a:lnTo>
                      <a:pt x="5" y="340"/>
                    </a:lnTo>
                    <a:lnTo>
                      <a:pt x="8" y="319"/>
                    </a:lnTo>
                    <a:lnTo>
                      <a:pt x="12" y="299"/>
                    </a:lnTo>
                    <a:lnTo>
                      <a:pt x="16" y="279"/>
                    </a:lnTo>
                    <a:lnTo>
                      <a:pt x="22" y="260"/>
                    </a:lnTo>
                    <a:lnTo>
                      <a:pt x="29" y="241"/>
                    </a:lnTo>
                    <a:lnTo>
                      <a:pt x="36" y="223"/>
                    </a:lnTo>
                    <a:lnTo>
                      <a:pt x="45" y="205"/>
                    </a:lnTo>
                    <a:lnTo>
                      <a:pt x="54" y="189"/>
                    </a:lnTo>
                    <a:lnTo>
                      <a:pt x="65" y="172"/>
                    </a:lnTo>
                    <a:lnTo>
                      <a:pt x="75" y="156"/>
                    </a:lnTo>
                    <a:lnTo>
                      <a:pt x="88" y="141"/>
                    </a:lnTo>
                    <a:lnTo>
                      <a:pt x="101" y="126"/>
                    </a:lnTo>
                    <a:lnTo>
                      <a:pt x="114" y="112"/>
                    </a:lnTo>
                    <a:lnTo>
                      <a:pt x="129" y="98"/>
                    </a:lnTo>
                    <a:lnTo>
                      <a:pt x="144" y="85"/>
                    </a:lnTo>
                    <a:lnTo>
                      <a:pt x="160" y="74"/>
                    </a:lnTo>
                    <a:lnTo>
                      <a:pt x="175" y="62"/>
                    </a:lnTo>
                    <a:lnTo>
                      <a:pt x="193" y="52"/>
                    </a:lnTo>
                    <a:lnTo>
                      <a:pt x="210" y="43"/>
                    </a:lnTo>
                    <a:lnTo>
                      <a:pt x="229" y="35"/>
                    </a:lnTo>
                    <a:lnTo>
                      <a:pt x="248" y="27"/>
                    </a:lnTo>
                    <a:lnTo>
                      <a:pt x="268" y="21"/>
                    </a:lnTo>
                    <a:lnTo>
                      <a:pt x="288" y="16"/>
                    </a:lnTo>
                    <a:lnTo>
                      <a:pt x="310" y="10"/>
                    </a:lnTo>
                    <a:lnTo>
                      <a:pt x="331" y="6"/>
                    </a:lnTo>
                    <a:lnTo>
                      <a:pt x="353" y="3"/>
                    </a:lnTo>
                    <a:lnTo>
                      <a:pt x="376" y="1"/>
                    </a:lnTo>
                    <a:lnTo>
                      <a:pt x="399" y="0"/>
                    </a:lnTo>
                    <a:lnTo>
                      <a:pt x="423" y="0"/>
                    </a:lnTo>
                    <a:lnTo>
                      <a:pt x="440" y="0"/>
                    </a:lnTo>
                    <a:lnTo>
                      <a:pt x="457" y="1"/>
                    </a:lnTo>
                    <a:lnTo>
                      <a:pt x="473" y="2"/>
                    </a:lnTo>
                    <a:lnTo>
                      <a:pt x="489" y="4"/>
                    </a:lnTo>
                    <a:lnTo>
                      <a:pt x="505" y="7"/>
                    </a:lnTo>
                    <a:lnTo>
                      <a:pt x="519" y="10"/>
                    </a:lnTo>
                    <a:lnTo>
                      <a:pt x="535" y="15"/>
                    </a:lnTo>
                    <a:lnTo>
                      <a:pt x="550" y="19"/>
                    </a:lnTo>
                    <a:lnTo>
                      <a:pt x="565" y="24"/>
                    </a:lnTo>
                    <a:lnTo>
                      <a:pt x="579" y="29"/>
                    </a:lnTo>
                    <a:lnTo>
                      <a:pt x="592" y="36"/>
                    </a:lnTo>
                    <a:lnTo>
                      <a:pt x="606" y="43"/>
                    </a:lnTo>
                    <a:lnTo>
                      <a:pt x="620" y="50"/>
                    </a:lnTo>
                    <a:lnTo>
                      <a:pt x="633" y="58"/>
                    </a:lnTo>
                    <a:lnTo>
                      <a:pt x="646" y="67"/>
                    </a:lnTo>
                    <a:lnTo>
                      <a:pt x="659" y="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4" name="Freeform 29"/>
              <p:cNvSpPr>
                <a:spLocks noEditPoints="1"/>
              </p:cNvSpPr>
              <p:nvPr userDrawn="1"/>
            </p:nvSpPr>
            <p:spPr bwMode="gray">
              <a:xfrm>
                <a:off x="3281363" y="498475"/>
                <a:ext cx="125413" cy="141287"/>
              </a:xfrm>
              <a:custGeom>
                <a:avLst/>
                <a:gdLst/>
                <a:ahLst/>
                <a:cxnLst>
                  <a:cxn ang="0">
                    <a:pos x="459" y="549"/>
                  </a:cxn>
                  <a:cxn ang="0">
                    <a:pos x="433" y="604"/>
                  </a:cxn>
                  <a:cxn ang="0">
                    <a:pos x="387" y="640"/>
                  </a:cxn>
                  <a:cxn ang="0">
                    <a:pos x="321" y="655"/>
                  </a:cxn>
                  <a:cxn ang="0">
                    <a:pos x="261" y="652"/>
                  </a:cxn>
                  <a:cxn ang="0">
                    <a:pos x="218" y="636"/>
                  </a:cxn>
                  <a:cxn ang="0">
                    <a:pos x="192" y="606"/>
                  </a:cxn>
                  <a:cxn ang="0">
                    <a:pos x="180" y="565"/>
                  </a:cxn>
                  <a:cxn ang="0">
                    <a:pos x="188" y="505"/>
                  </a:cxn>
                  <a:cxn ang="0">
                    <a:pos x="222" y="458"/>
                  </a:cxn>
                  <a:cxn ang="0">
                    <a:pos x="282" y="427"/>
                  </a:cxn>
                  <a:cxn ang="0">
                    <a:pos x="369" y="414"/>
                  </a:cxn>
                  <a:cxn ang="0">
                    <a:pos x="442" y="419"/>
                  </a:cxn>
                  <a:cxn ang="0">
                    <a:pos x="532" y="777"/>
                  </a:cxn>
                  <a:cxn ang="0">
                    <a:pos x="566" y="795"/>
                  </a:cxn>
                  <a:cxn ang="0">
                    <a:pos x="611" y="798"/>
                  </a:cxn>
                  <a:cxn ang="0">
                    <a:pos x="664" y="788"/>
                  </a:cxn>
                  <a:cxn ang="0">
                    <a:pos x="689" y="767"/>
                  </a:cxn>
                  <a:cxn ang="0">
                    <a:pos x="700" y="736"/>
                  </a:cxn>
                  <a:cxn ang="0">
                    <a:pos x="674" y="705"/>
                  </a:cxn>
                  <a:cxn ang="0">
                    <a:pos x="656" y="661"/>
                  </a:cxn>
                  <a:cxn ang="0">
                    <a:pos x="647" y="602"/>
                  </a:cxn>
                  <a:cxn ang="0">
                    <a:pos x="645" y="384"/>
                  </a:cxn>
                  <a:cxn ang="0">
                    <a:pos x="639" y="280"/>
                  </a:cxn>
                  <a:cxn ang="0">
                    <a:pos x="625" y="196"/>
                  </a:cxn>
                  <a:cxn ang="0">
                    <a:pos x="598" y="128"/>
                  </a:cxn>
                  <a:cxn ang="0">
                    <a:pos x="562" y="80"/>
                  </a:cxn>
                  <a:cxn ang="0">
                    <a:pos x="515" y="44"/>
                  </a:cxn>
                  <a:cxn ang="0">
                    <a:pos x="456" y="20"/>
                  </a:cxn>
                  <a:cxn ang="0">
                    <a:pos x="385" y="4"/>
                  </a:cxn>
                  <a:cxn ang="0">
                    <a:pos x="303" y="0"/>
                  </a:cxn>
                  <a:cxn ang="0">
                    <a:pos x="183" y="10"/>
                  </a:cxn>
                  <a:cxn ang="0">
                    <a:pos x="80" y="43"/>
                  </a:cxn>
                  <a:cxn ang="0">
                    <a:pos x="175" y="163"/>
                  </a:cxn>
                  <a:cxn ang="0">
                    <a:pos x="265" y="152"/>
                  </a:cxn>
                  <a:cxn ang="0">
                    <a:pos x="348" y="156"/>
                  </a:cxn>
                  <a:cxn ang="0">
                    <a:pos x="407" y="177"/>
                  </a:cxn>
                  <a:cxn ang="0">
                    <a:pos x="445" y="215"/>
                  </a:cxn>
                  <a:cxn ang="0">
                    <a:pos x="462" y="271"/>
                  </a:cxn>
                  <a:cxn ang="0">
                    <a:pos x="404" y="276"/>
                  </a:cxn>
                  <a:cxn ang="0">
                    <a:pos x="321" y="278"/>
                  </a:cxn>
                  <a:cxn ang="0">
                    <a:pos x="241" y="290"/>
                  </a:cxn>
                  <a:cxn ang="0">
                    <a:pos x="172" y="311"/>
                  </a:cxn>
                  <a:cxn ang="0">
                    <a:pos x="114" y="342"/>
                  </a:cxn>
                  <a:cxn ang="0">
                    <a:pos x="66" y="382"/>
                  </a:cxn>
                  <a:cxn ang="0">
                    <a:pos x="32" y="428"/>
                  </a:cxn>
                  <a:cxn ang="0">
                    <a:pos x="9"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0" y="768"/>
                  </a:cxn>
                  <a:cxn ang="0">
                    <a:pos x="458" y="736"/>
                  </a:cxn>
                  <a:cxn ang="0">
                    <a:pos x="484" y="716"/>
                  </a:cxn>
                  <a:cxn ang="0">
                    <a:pos x="503" y="749"/>
                  </a:cxn>
                </a:cxnLst>
                <a:rect l="0" t="0" r="r" b="b"/>
                <a:pathLst>
                  <a:path w="707" h="799">
                    <a:moveTo>
                      <a:pt x="464" y="494"/>
                    </a:moveTo>
                    <a:lnTo>
                      <a:pt x="463" y="514"/>
                    </a:lnTo>
                    <a:lnTo>
                      <a:pt x="462" y="532"/>
                    </a:lnTo>
                    <a:lnTo>
                      <a:pt x="459" y="549"/>
                    </a:lnTo>
                    <a:lnTo>
                      <a:pt x="454" y="565"/>
                    </a:lnTo>
                    <a:lnTo>
                      <a:pt x="448" y="579"/>
                    </a:lnTo>
                    <a:lnTo>
                      <a:pt x="441" y="593"/>
                    </a:lnTo>
                    <a:lnTo>
                      <a:pt x="433" y="604"/>
                    </a:lnTo>
                    <a:lnTo>
                      <a:pt x="423" y="615"/>
                    </a:lnTo>
                    <a:lnTo>
                      <a:pt x="413" y="624"/>
                    </a:lnTo>
                    <a:lnTo>
                      <a:pt x="401" y="633"/>
                    </a:lnTo>
                    <a:lnTo>
                      <a:pt x="387" y="640"/>
                    </a:lnTo>
                    <a:lnTo>
                      <a:pt x="372" y="645"/>
                    </a:lnTo>
                    <a:lnTo>
                      <a:pt x="357" y="650"/>
                    </a:lnTo>
                    <a:lnTo>
                      <a:pt x="340" y="653"/>
                    </a:lnTo>
                    <a:lnTo>
                      <a:pt x="321" y="655"/>
                    </a:lnTo>
                    <a:lnTo>
                      <a:pt x="302" y="656"/>
                    </a:lnTo>
                    <a:lnTo>
                      <a:pt x="287" y="655"/>
                    </a:lnTo>
                    <a:lnTo>
                      <a:pt x="273" y="654"/>
                    </a:lnTo>
                    <a:lnTo>
                      <a:pt x="261" y="652"/>
                    </a:lnTo>
                    <a:lnTo>
                      <a:pt x="249" y="648"/>
                    </a:lnTo>
                    <a:lnTo>
                      <a:pt x="237" y="645"/>
                    </a:lnTo>
                    <a:lnTo>
                      <a:pt x="228" y="641"/>
                    </a:lnTo>
                    <a:lnTo>
                      <a:pt x="218" y="636"/>
                    </a:lnTo>
                    <a:lnTo>
                      <a:pt x="211" y="629"/>
                    </a:lnTo>
                    <a:lnTo>
                      <a:pt x="204" y="623"/>
                    </a:lnTo>
                    <a:lnTo>
                      <a:pt x="197" y="615"/>
                    </a:lnTo>
                    <a:lnTo>
                      <a:pt x="192" y="606"/>
                    </a:lnTo>
                    <a:lnTo>
                      <a:pt x="188" y="598"/>
                    </a:lnTo>
                    <a:lnTo>
                      <a:pt x="185" y="587"/>
                    </a:lnTo>
                    <a:lnTo>
                      <a:pt x="183" y="577"/>
                    </a:lnTo>
                    <a:lnTo>
                      <a:pt x="180" y="565"/>
                    </a:lnTo>
                    <a:lnTo>
                      <a:pt x="180" y="552"/>
                    </a:lnTo>
                    <a:lnTo>
                      <a:pt x="181" y="536"/>
                    </a:lnTo>
                    <a:lnTo>
                      <a:pt x="184" y="520"/>
                    </a:lnTo>
                    <a:lnTo>
                      <a:pt x="188" y="505"/>
                    </a:lnTo>
                    <a:lnTo>
                      <a:pt x="194" y="491"/>
                    </a:lnTo>
                    <a:lnTo>
                      <a:pt x="202" y="480"/>
                    </a:lnTo>
                    <a:lnTo>
                      <a:pt x="210" y="468"/>
                    </a:lnTo>
                    <a:lnTo>
                      <a:pt x="222" y="458"/>
                    </a:lnTo>
                    <a:lnTo>
                      <a:pt x="234" y="448"/>
                    </a:lnTo>
                    <a:lnTo>
                      <a:pt x="248" y="441"/>
                    </a:lnTo>
                    <a:lnTo>
                      <a:pt x="264" y="433"/>
                    </a:lnTo>
                    <a:lnTo>
                      <a:pt x="282" y="427"/>
                    </a:lnTo>
                    <a:lnTo>
                      <a:pt x="301" y="423"/>
                    </a:lnTo>
                    <a:lnTo>
                      <a:pt x="322" y="419"/>
                    </a:lnTo>
                    <a:lnTo>
                      <a:pt x="345" y="415"/>
                    </a:lnTo>
                    <a:lnTo>
                      <a:pt x="369" y="414"/>
                    </a:lnTo>
                    <a:lnTo>
                      <a:pt x="395" y="413"/>
                    </a:lnTo>
                    <a:lnTo>
                      <a:pt x="408" y="414"/>
                    </a:lnTo>
                    <a:lnTo>
                      <a:pt x="424" y="416"/>
                    </a:lnTo>
                    <a:lnTo>
                      <a:pt x="442" y="419"/>
                    </a:lnTo>
                    <a:lnTo>
                      <a:pt x="464" y="423"/>
                    </a:lnTo>
                    <a:lnTo>
                      <a:pt x="464" y="494"/>
                    </a:lnTo>
                    <a:close/>
                    <a:moveTo>
                      <a:pt x="523" y="771"/>
                    </a:moveTo>
                    <a:lnTo>
                      <a:pt x="532" y="777"/>
                    </a:lnTo>
                    <a:lnTo>
                      <a:pt x="540" y="783"/>
                    </a:lnTo>
                    <a:lnTo>
                      <a:pt x="548" y="788"/>
                    </a:lnTo>
                    <a:lnTo>
                      <a:pt x="557" y="792"/>
                    </a:lnTo>
                    <a:lnTo>
                      <a:pt x="566" y="795"/>
                    </a:lnTo>
                    <a:lnTo>
                      <a:pt x="575" y="797"/>
                    </a:lnTo>
                    <a:lnTo>
                      <a:pt x="585" y="798"/>
                    </a:lnTo>
                    <a:lnTo>
                      <a:pt x="594" y="799"/>
                    </a:lnTo>
                    <a:lnTo>
                      <a:pt x="611" y="798"/>
                    </a:lnTo>
                    <a:lnTo>
                      <a:pt x="628" y="797"/>
                    </a:lnTo>
                    <a:lnTo>
                      <a:pt x="643" y="794"/>
                    </a:lnTo>
                    <a:lnTo>
                      <a:pt x="657" y="790"/>
                    </a:lnTo>
                    <a:lnTo>
                      <a:pt x="664" y="788"/>
                    </a:lnTo>
                    <a:lnTo>
                      <a:pt x="670" y="783"/>
                    </a:lnTo>
                    <a:lnTo>
                      <a:pt x="676" y="779"/>
                    </a:lnTo>
                    <a:lnTo>
                      <a:pt x="684" y="773"/>
                    </a:lnTo>
                    <a:lnTo>
                      <a:pt x="689" y="767"/>
                    </a:lnTo>
                    <a:lnTo>
                      <a:pt x="695"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6"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39" y="280"/>
                    </a:lnTo>
                    <a:lnTo>
                      <a:pt x="636" y="258"/>
                    </a:lnTo>
                    <a:lnTo>
                      <a:pt x="633" y="236"/>
                    </a:lnTo>
                    <a:lnTo>
                      <a:pt x="629" y="215"/>
                    </a:lnTo>
                    <a:lnTo>
                      <a:pt x="625" y="196"/>
                    </a:lnTo>
                    <a:lnTo>
                      <a:pt x="618" y="177"/>
                    </a:lnTo>
                    <a:lnTo>
                      <a:pt x="612" y="160"/>
                    </a:lnTo>
                    <a:lnTo>
                      <a:pt x="606" y="143"/>
                    </a:lnTo>
                    <a:lnTo>
                      <a:pt x="598" y="128"/>
                    </a:lnTo>
                    <a:lnTo>
                      <a:pt x="590" y="115"/>
                    </a:lnTo>
                    <a:lnTo>
                      <a:pt x="581" y="102"/>
                    </a:lnTo>
                    <a:lnTo>
                      <a:pt x="572" y="90"/>
                    </a:lnTo>
                    <a:lnTo>
                      <a:pt x="562"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5" y="1"/>
                    </a:lnTo>
                    <a:lnTo>
                      <a:pt x="324" y="0"/>
                    </a:lnTo>
                    <a:lnTo>
                      <a:pt x="303" y="0"/>
                    </a:lnTo>
                    <a:lnTo>
                      <a:pt x="271" y="0"/>
                    </a:lnTo>
                    <a:lnTo>
                      <a:pt x="241" y="2"/>
                    </a:lnTo>
                    <a:lnTo>
                      <a:pt x="211" y="5"/>
                    </a:lnTo>
                    <a:lnTo>
                      <a:pt x="183" y="10"/>
                    </a:lnTo>
                    <a:lnTo>
                      <a:pt x="155" y="17"/>
                    </a:lnTo>
                    <a:lnTo>
                      <a:pt x="130" y="24"/>
                    </a:lnTo>
                    <a:lnTo>
                      <a:pt x="104" y="34"/>
                    </a:lnTo>
                    <a:lnTo>
                      <a:pt x="80" y="43"/>
                    </a:lnTo>
                    <a:lnTo>
                      <a:pt x="119" y="183"/>
                    </a:lnTo>
                    <a:lnTo>
                      <a:pt x="137" y="176"/>
                    </a:lnTo>
                    <a:lnTo>
                      <a:pt x="156" y="170"/>
                    </a:lnTo>
                    <a:lnTo>
                      <a:pt x="175" y="163"/>
                    </a:lnTo>
                    <a:lnTo>
                      <a:pt x="196" y="159"/>
                    </a:lnTo>
                    <a:lnTo>
                      <a:pt x="218" y="156"/>
                    </a:lnTo>
                    <a:lnTo>
                      <a:pt x="242" y="153"/>
                    </a:lnTo>
                    <a:lnTo>
                      <a:pt x="265" y="152"/>
                    </a:lnTo>
                    <a:lnTo>
                      <a:pt x="290" y="151"/>
                    </a:lnTo>
                    <a:lnTo>
                      <a:pt x="311" y="152"/>
                    </a:lnTo>
                    <a:lnTo>
                      <a:pt x="330" y="153"/>
                    </a:lnTo>
                    <a:lnTo>
                      <a:pt x="348" y="156"/>
                    </a:lnTo>
                    <a:lnTo>
                      <a:pt x="365" y="159"/>
                    </a:lnTo>
                    <a:lnTo>
                      <a:pt x="381" y="164"/>
                    </a:lnTo>
                    <a:lnTo>
                      <a:pt x="395" y="170"/>
                    </a:lnTo>
                    <a:lnTo>
                      <a:pt x="407" y="177"/>
                    </a:lnTo>
                    <a:lnTo>
                      <a:pt x="419" y="184"/>
                    </a:lnTo>
                    <a:lnTo>
                      <a:pt x="429" y="194"/>
                    </a:lnTo>
                    <a:lnTo>
                      <a:pt x="438" y="204"/>
                    </a:lnTo>
                    <a:lnTo>
                      <a:pt x="445" y="215"/>
                    </a:lnTo>
                    <a:lnTo>
                      <a:pt x="452" y="228"/>
                    </a:lnTo>
                    <a:lnTo>
                      <a:pt x="456" y="240"/>
                    </a:lnTo>
                    <a:lnTo>
                      <a:pt x="460" y="255"/>
                    </a:lnTo>
                    <a:lnTo>
                      <a:pt x="462" y="271"/>
                    </a:lnTo>
                    <a:lnTo>
                      <a:pt x="462" y="287"/>
                    </a:lnTo>
                    <a:lnTo>
                      <a:pt x="441" y="281"/>
                    </a:lnTo>
                    <a:lnTo>
                      <a:pt x="422" y="278"/>
                    </a:lnTo>
                    <a:lnTo>
                      <a:pt x="404" y="276"/>
                    </a:lnTo>
                    <a:lnTo>
                      <a:pt x="387" y="275"/>
                    </a:lnTo>
                    <a:lnTo>
                      <a:pt x="364" y="276"/>
                    </a:lnTo>
                    <a:lnTo>
                      <a:pt x="342" y="277"/>
                    </a:lnTo>
                    <a:lnTo>
                      <a:pt x="321" y="278"/>
                    </a:lnTo>
                    <a:lnTo>
                      <a:pt x="300" y="280"/>
                    </a:lnTo>
                    <a:lnTo>
                      <a:pt x="280" y="282"/>
                    </a:lnTo>
                    <a:lnTo>
                      <a:pt x="260" y="287"/>
                    </a:lnTo>
                    <a:lnTo>
                      <a:pt x="241" y="290"/>
                    </a:lnTo>
                    <a:lnTo>
                      <a:pt x="223" y="294"/>
                    </a:lnTo>
                    <a:lnTo>
                      <a:pt x="205" y="299"/>
                    </a:lnTo>
                    <a:lnTo>
                      <a:pt x="188" y="305"/>
                    </a:lnTo>
                    <a:lnTo>
                      <a:pt x="172" y="311"/>
                    </a:lnTo>
                    <a:lnTo>
                      <a:pt x="156" y="318"/>
                    </a:lnTo>
                    <a:lnTo>
                      <a:pt x="141" y="326"/>
                    </a:lnTo>
                    <a:lnTo>
                      <a:pt x="128" y="333"/>
                    </a:lnTo>
                    <a:lnTo>
                      <a:pt x="114" y="342"/>
                    </a:lnTo>
                    <a:lnTo>
                      <a:pt x="101" y="351"/>
                    </a:lnTo>
                    <a:lnTo>
                      <a:pt x="89" y="360"/>
                    </a:lnTo>
                    <a:lnTo>
                      <a:pt x="77" y="371"/>
                    </a:lnTo>
                    <a:lnTo>
                      <a:pt x="66" y="382"/>
                    </a:lnTo>
                    <a:lnTo>
                      <a:pt x="57" y="392"/>
                    </a:lnTo>
                    <a:lnTo>
                      <a:pt x="47" y="404"/>
                    </a:lnTo>
                    <a:lnTo>
                      <a:pt x="39" y="416"/>
                    </a:lnTo>
                    <a:lnTo>
                      <a:pt x="32" y="428"/>
                    </a:lnTo>
                    <a:lnTo>
                      <a:pt x="25" y="441"/>
                    </a:lnTo>
                    <a:lnTo>
                      <a:pt x="19" y="454"/>
                    </a:lnTo>
                    <a:lnTo>
                      <a:pt x="14" y="468"/>
                    </a:lnTo>
                    <a:lnTo>
                      <a:pt x="9" y="483"/>
                    </a:lnTo>
                    <a:lnTo>
                      <a:pt x="6" y="498"/>
                    </a:lnTo>
                    <a:lnTo>
                      <a:pt x="3" y="512"/>
                    </a:lnTo>
                    <a:lnTo>
                      <a:pt x="1" y="528"/>
                    </a:lnTo>
                    <a:lnTo>
                      <a:pt x="0" y="544"/>
                    </a:lnTo>
                    <a:lnTo>
                      <a:pt x="0" y="560"/>
                    </a:lnTo>
                    <a:lnTo>
                      <a:pt x="0" y="575"/>
                    </a:lnTo>
                    <a:lnTo>
                      <a:pt x="1" y="588"/>
                    </a:lnTo>
                    <a:lnTo>
                      <a:pt x="2" y="601"/>
                    </a:lnTo>
                    <a:lnTo>
                      <a:pt x="4" y="615"/>
                    </a:lnTo>
                    <a:lnTo>
                      <a:pt x="7" y="627"/>
                    </a:lnTo>
                    <a:lnTo>
                      <a:pt x="11" y="639"/>
                    </a:lnTo>
                    <a:lnTo>
                      <a:pt x="14" y="651"/>
                    </a:lnTo>
                    <a:lnTo>
                      <a:pt x="18" y="662"/>
                    </a:lnTo>
                    <a:lnTo>
                      <a:pt x="22" y="673"/>
                    </a:lnTo>
                    <a:lnTo>
                      <a:pt x="27" y="683"/>
                    </a:lnTo>
                    <a:lnTo>
                      <a:pt x="34" y="693"/>
                    </a:lnTo>
                    <a:lnTo>
                      <a:pt x="40" y="702"/>
                    </a:lnTo>
                    <a:lnTo>
                      <a:pt x="47" y="712"/>
                    </a:lnTo>
                    <a:lnTo>
                      <a:pt x="55" y="720"/>
                    </a:lnTo>
                    <a:lnTo>
                      <a:pt x="63" y="729"/>
                    </a:lnTo>
                    <a:lnTo>
                      <a:pt x="72" y="737"/>
                    </a:lnTo>
                    <a:lnTo>
                      <a:pt x="81" y="744"/>
                    </a:lnTo>
                    <a:lnTo>
                      <a:pt x="91" y="752"/>
                    </a:lnTo>
                    <a:lnTo>
                      <a:pt x="100" y="758"/>
                    </a:lnTo>
                    <a:lnTo>
                      <a:pt x="111" y="764"/>
                    </a:lnTo>
                    <a:lnTo>
                      <a:pt x="121" y="770"/>
                    </a:lnTo>
                    <a:lnTo>
                      <a:pt x="133" y="775"/>
                    </a:lnTo>
                    <a:lnTo>
                      <a:pt x="145" y="779"/>
                    </a:lnTo>
                    <a:lnTo>
                      <a:pt x="156" y="783"/>
                    </a:lnTo>
                    <a:lnTo>
                      <a:pt x="169" y="788"/>
                    </a:lnTo>
                    <a:lnTo>
                      <a:pt x="183" y="791"/>
                    </a:lnTo>
                    <a:lnTo>
                      <a:pt x="195" y="793"/>
                    </a:lnTo>
                    <a:lnTo>
                      <a:pt x="209" y="795"/>
                    </a:lnTo>
                    <a:lnTo>
                      <a:pt x="237" y="798"/>
                    </a:lnTo>
                    <a:lnTo>
                      <a:pt x="268" y="799"/>
                    </a:lnTo>
                    <a:lnTo>
                      <a:pt x="285" y="798"/>
                    </a:lnTo>
                    <a:lnTo>
                      <a:pt x="301" y="797"/>
                    </a:lnTo>
                    <a:lnTo>
                      <a:pt x="318" y="795"/>
                    </a:lnTo>
                    <a:lnTo>
                      <a:pt x="333" y="793"/>
                    </a:lnTo>
                    <a:lnTo>
                      <a:pt x="349" y="789"/>
                    </a:lnTo>
                    <a:lnTo>
                      <a:pt x="365" y="785"/>
                    </a:lnTo>
                    <a:lnTo>
                      <a:pt x="381" y="779"/>
                    </a:lnTo>
                    <a:lnTo>
                      <a:pt x="396" y="774"/>
                    </a:lnTo>
                    <a:lnTo>
                      <a:pt x="410" y="768"/>
                    </a:lnTo>
                    <a:lnTo>
                      <a:pt x="424" y="760"/>
                    </a:lnTo>
                    <a:lnTo>
                      <a:pt x="437" y="753"/>
                    </a:lnTo>
                    <a:lnTo>
                      <a:pt x="448" y="744"/>
                    </a:lnTo>
                    <a:lnTo>
                      <a:pt x="458" y="736"/>
                    </a:lnTo>
                    <a:lnTo>
                      <a:pt x="467" y="728"/>
                    </a:lnTo>
                    <a:lnTo>
                      <a:pt x="475" y="718"/>
                    </a:lnTo>
                    <a:lnTo>
                      <a:pt x="481" y="709"/>
                    </a:lnTo>
                    <a:lnTo>
                      <a:pt x="484" y="716"/>
                    </a:lnTo>
                    <a:lnTo>
                      <a:pt x="489" y="724"/>
                    </a:lnTo>
                    <a:lnTo>
                      <a:pt x="493" y="733"/>
                    </a:lnTo>
                    <a:lnTo>
                      <a:pt x="498" y="740"/>
                    </a:lnTo>
                    <a:lnTo>
                      <a:pt x="503" y="749"/>
                    </a:lnTo>
                    <a:lnTo>
                      <a:pt x="510" y="756"/>
                    </a:lnTo>
                    <a:lnTo>
                      <a:pt x="516" y="763"/>
                    </a:lnTo>
                    <a:lnTo>
                      <a:pt x="523"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grpSp>
      <p:sp>
        <p:nvSpPr>
          <p:cNvPr id="35" name="Rectangle 5"/>
          <p:cNvSpPr/>
          <p:nvPr userDrawn="1"/>
        </p:nvSpPr>
        <p:spPr>
          <a:xfrm>
            <a:off x="0" y="0"/>
            <a:ext cx="13004800" cy="9753600"/>
          </a:xfrm>
          <a:prstGeom prst="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defTabSz="1300460" rtl="0"/>
            <a:endParaRPr lang="it-IT" sz="2560" kern="1200">
              <a:solidFill>
                <a:srgbClr val="336699"/>
              </a:solidFill>
            </a:endParaRPr>
          </a:p>
        </p:txBody>
      </p:sp>
      <p:grpSp>
        <p:nvGrpSpPr>
          <p:cNvPr id="4" name="Group 6"/>
          <p:cNvGrpSpPr/>
          <p:nvPr userDrawn="1"/>
        </p:nvGrpSpPr>
        <p:grpSpPr bwMode="gray">
          <a:xfrm>
            <a:off x="3214887" y="4330927"/>
            <a:ext cx="6453798" cy="1091746"/>
            <a:chOff x="428625" y="357188"/>
            <a:chExt cx="3031165" cy="512762"/>
          </a:xfrm>
          <a:effectLst/>
        </p:grpSpPr>
        <p:sp>
          <p:nvSpPr>
            <p:cNvPr id="37" name="AutoShape 3"/>
            <p:cNvSpPr>
              <a:spLocks noChangeAspect="1" noChangeArrowheads="1" noTextEdit="1"/>
            </p:cNvSpPr>
            <p:nvPr userDrawn="1"/>
          </p:nvSpPr>
          <p:spPr bwMode="gray">
            <a:xfrm>
              <a:off x="1371790" y="700804"/>
              <a:ext cx="2088000" cy="159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1300460" rtl="0"/>
              <a:r>
                <a:rPr lang="it-IT" sz="1422" kern="1200" dirty="0">
                  <a:solidFill>
                    <a:prstClr val="white"/>
                  </a:solidFill>
                  <a:latin typeface="Trebuchet MS" pitchFamily="34" charset="0"/>
                  <a:cs typeface="Arial" charset="0"/>
                </a:rPr>
                <a:t>Università degli Studi dell’Aquila</a:t>
              </a:r>
            </a:p>
          </p:txBody>
        </p:sp>
        <p:sp>
          <p:nvSpPr>
            <p:cNvPr id="38" name="Rectangle 5"/>
            <p:cNvSpPr>
              <a:spLocks noChangeArrowheads="1"/>
            </p:cNvSpPr>
            <p:nvPr userDrawn="1"/>
          </p:nvSpPr>
          <p:spPr bwMode="gray">
            <a:xfrm>
              <a:off x="428625" y="357188"/>
              <a:ext cx="161925"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9" name="Rectangle 7"/>
            <p:cNvSpPr>
              <a:spLocks noChangeArrowheads="1"/>
            </p:cNvSpPr>
            <p:nvPr userDrawn="1"/>
          </p:nvSpPr>
          <p:spPr bwMode="gray">
            <a:xfrm>
              <a:off x="608013" y="357188"/>
              <a:ext cx="84138"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0" name="Freeform 9"/>
            <p:cNvSpPr>
              <a:spLocks noEditPoints="1"/>
            </p:cNvSpPr>
            <p:nvPr userDrawn="1"/>
          </p:nvSpPr>
          <p:spPr bwMode="gray">
            <a:xfrm>
              <a:off x="717550" y="498475"/>
              <a:ext cx="119063" cy="192087"/>
            </a:xfrm>
            <a:custGeom>
              <a:avLst/>
              <a:gdLst/>
              <a:ahLst/>
              <a:cxnLst>
                <a:cxn ang="0">
                  <a:pos x="243" y="120"/>
                </a:cxn>
                <a:cxn ang="0">
                  <a:pos x="268" y="115"/>
                </a:cxn>
                <a:cxn ang="0">
                  <a:pos x="308" y="116"/>
                </a:cxn>
                <a:cxn ang="0">
                  <a:pos x="352" y="121"/>
                </a:cxn>
                <a:cxn ang="0">
                  <a:pos x="391" y="131"/>
                </a:cxn>
                <a:cxn ang="0">
                  <a:pos x="425" y="146"/>
                </a:cxn>
                <a:cxn ang="0">
                  <a:pos x="454" y="166"/>
                </a:cxn>
                <a:cxn ang="0">
                  <a:pos x="478" y="192"/>
                </a:cxn>
                <a:cxn ang="0">
                  <a:pos x="497" y="221"/>
                </a:cxn>
                <a:cxn ang="0">
                  <a:pos x="511" y="257"/>
                </a:cxn>
                <a:cxn ang="0">
                  <a:pos x="523" y="299"/>
                </a:cxn>
                <a:cxn ang="0">
                  <a:pos x="530" y="362"/>
                </a:cxn>
                <a:cxn ang="0">
                  <a:pos x="530" y="433"/>
                </a:cxn>
                <a:cxn ang="0">
                  <a:pos x="525" y="482"/>
                </a:cxn>
                <a:cxn ang="0">
                  <a:pos x="516" y="525"/>
                </a:cxn>
                <a:cxn ang="0">
                  <a:pos x="501" y="563"/>
                </a:cxn>
                <a:cxn ang="0">
                  <a:pos x="482" y="597"/>
                </a:cxn>
                <a:cxn ang="0">
                  <a:pos x="459" y="624"/>
                </a:cxn>
                <a:cxn ang="0">
                  <a:pos x="431" y="647"/>
                </a:cxn>
                <a:cxn ang="0">
                  <a:pos x="399" y="665"/>
                </a:cxn>
                <a:cxn ang="0">
                  <a:pos x="362" y="678"/>
                </a:cxn>
                <a:cxn ang="0">
                  <a:pos x="320" y="685"/>
                </a:cxn>
                <a:cxn ang="0">
                  <a:pos x="275" y="688"/>
                </a:cxn>
                <a:cxn ang="0">
                  <a:pos x="244" y="685"/>
                </a:cxn>
                <a:cxn ang="0">
                  <a:pos x="193" y="670"/>
                </a:cxn>
                <a:cxn ang="0">
                  <a:pos x="152" y="647"/>
                </a:cxn>
                <a:cxn ang="0">
                  <a:pos x="138" y="633"/>
                </a:cxn>
                <a:cxn ang="0">
                  <a:pos x="166" y="157"/>
                </a:cxn>
                <a:cxn ang="0">
                  <a:pos x="210" y="785"/>
                </a:cxn>
                <a:cxn ang="0">
                  <a:pos x="277" y="800"/>
                </a:cxn>
                <a:cxn ang="0">
                  <a:pos x="315" y="803"/>
                </a:cxn>
                <a:cxn ang="0">
                  <a:pos x="377" y="799"/>
                </a:cxn>
                <a:cxn ang="0">
                  <a:pos x="434" y="788"/>
                </a:cxn>
                <a:cxn ang="0">
                  <a:pos x="486" y="768"/>
                </a:cxn>
                <a:cxn ang="0">
                  <a:pos x="531" y="740"/>
                </a:cxn>
                <a:cxn ang="0">
                  <a:pos x="571" y="705"/>
                </a:cxn>
                <a:cxn ang="0">
                  <a:pos x="604" y="662"/>
                </a:cxn>
                <a:cxn ang="0">
                  <a:pos x="632" y="616"/>
                </a:cxn>
                <a:cxn ang="0">
                  <a:pos x="652" y="563"/>
                </a:cxn>
                <a:cxn ang="0">
                  <a:pos x="666" y="507"/>
                </a:cxn>
                <a:cxn ang="0">
                  <a:pos x="674" y="446"/>
                </a:cxn>
                <a:cxn ang="0">
                  <a:pos x="675" y="378"/>
                </a:cxn>
                <a:cxn ang="0">
                  <a:pos x="670" y="310"/>
                </a:cxn>
                <a:cxn ang="0">
                  <a:pos x="657" y="248"/>
                </a:cxn>
                <a:cxn ang="0">
                  <a:pos x="639" y="193"/>
                </a:cxn>
                <a:cxn ang="0">
                  <a:pos x="615" y="144"/>
                </a:cxn>
                <a:cxn ang="0">
                  <a:pos x="583" y="102"/>
                </a:cxn>
                <a:cxn ang="0">
                  <a:pos x="546" y="67"/>
                </a:cxn>
                <a:cxn ang="0">
                  <a:pos x="504" y="40"/>
                </a:cxn>
                <a:cxn ang="0">
                  <a:pos x="457" y="19"/>
                </a:cxn>
                <a:cxn ang="0">
                  <a:pos x="405" y="6"/>
                </a:cxn>
                <a:cxn ang="0">
                  <a:pos x="347" y="0"/>
                </a:cxn>
                <a:cxn ang="0">
                  <a:pos x="299" y="1"/>
                </a:cxn>
                <a:cxn ang="0">
                  <a:pos x="260" y="7"/>
                </a:cxn>
                <a:cxn ang="0">
                  <a:pos x="224" y="19"/>
                </a:cxn>
                <a:cxn ang="0">
                  <a:pos x="190" y="37"/>
                </a:cxn>
                <a:cxn ang="0">
                  <a:pos x="158" y="60"/>
                </a:cxn>
                <a:cxn ang="0">
                  <a:pos x="138" y="14"/>
                </a:cxn>
                <a:cxn ang="0">
                  <a:pos x="138" y="1090"/>
                </a:cxn>
                <a:cxn ang="0">
                  <a:pos x="148" y="757"/>
                </a:cxn>
                <a:cxn ang="0">
                  <a:pos x="174" y="772"/>
                </a:cxn>
                <a:cxn ang="0">
                  <a:pos x="210" y="785"/>
                </a:cxn>
              </a:cxnLst>
              <a:rect l="0" t="0" r="r" b="b"/>
              <a:pathLst>
                <a:path w="675" h="1090">
                  <a:moveTo>
                    <a:pt x="204" y="135"/>
                  </a:moveTo>
                  <a:lnTo>
                    <a:pt x="224" y="126"/>
                  </a:lnTo>
                  <a:lnTo>
                    <a:pt x="243" y="120"/>
                  </a:lnTo>
                  <a:lnTo>
                    <a:pt x="252" y="118"/>
                  </a:lnTo>
                  <a:lnTo>
                    <a:pt x="260" y="116"/>
                  </a:lnTo>
                  <a:lnTo>
                    <a:pt x="268" y="115"/>
                  </a:lnTo>
                  <a:lnTo>
                    <a:pt x="275" y="115"/>
                  </a:lnTo>
                  <a:lnTo>
                    <a:pt x="292" y="115"/>
                  </a:lnTo>
                  <a:lnTo>
                    <a:pt x="308" y="116"/>
                  </a:lnTo>
                  <a:lnTo>
                    <a:pt x="324" y="117"/>
                  </a:lnTo>
                  <a:lnTo>
                    <a:pt x="338" y="119"/>
                  </a:lnTo>
                  <a:lnTo>
                    <a:pt x="352" y="121"/>
                  </a:lnTo>
                  <a:lnTo>
                    <a:pt x="366" y="124"/>
                  </a:lnTo>
                  <a:lnTo>
                    <a:pt x="378" y="127"/>
                  </a:lnTo>
                  <a:lnTo>
                    <a:pt x="391" y="131"/>
                  </a:lnTo>
                  <a:lnTo>
                    <a:pt x="403" y="136"/>
                  </a:lnTo>
                  <a:lnTo>
                    <a:pt x="414" y="141"/>
                  </a:lnTo>
                  <a:lnTo>
                    <a:pt x="425" y="146"/>
                  </a:lnTo>
                  <a:lnTo>
                    <a:pt x="435" y="153"/>
                  </a:lnTo>
                  <a:lnTo>
                    <a:pt x="445" y="160"/>
                  </a:lnTo>
                  <a:lnTo>
                    <a:pt x="454" y="166"/>
                  </a:lnTo>
                  <a:lnTo>
                    <a:pt x="463" y="175"/>
                  </a:lnTo>
                  <a:lnTo>
                    <a:pt x="470" y="182"/>
                  </a:lnTo>
                  <a:lnTo>
                    <a:pt x="478" y="192"/>
                  </a:lnTo>
                  <a:lnTo>
                    <a:pt x="484" y="201"/>
                  </a:lnTo>
                  <a:lnTo>
                    <a:pt x="491" y="211"/>
                  </a:lnTo>
                  <a:lnTo>
                    <a:pt x="497" y="221"/>
                  </a:lnTo>
                  <a:lnTo>
                    <a:pt x="502" y="233"/>
                  </a:lnTo>
                  <a:lnTo>
                    <a:pt x="507" y="244"/>
                  </a:lnTo>
                  <a:lnTo>
                    <a:pt x="511" y="257"/>
                  </a:lnTo>
                  <a:lnTo>
                    <a:pt x="516" y="271"/>
                  </a:lnTo>
                  <a:lnTo>
                    <a:pt x="520" y="284"/>
                  </a:lnTo>
                  <a:lnTo>
                    <a:pt x="523" y="299"/>
                  </a:lnTo>
                  <a:lnTo>
                    <a:pt x="525" y="314"/>
                  </a:lnTo>
                  <a:lnTo>
                    <a:pt x="527" y="330"/>
                  </a:lnTo>
                  <a:lnTo>
                    <a:pt x="530" y="362"/>
                  </a:lnTo>
                  <a:lnTo>
                    <a:pt x="531" y="398"/>
                  </a:lnTo>
                  <a:lnTo>
                    <a:pt x="530" y="416"/>
                  </a:lnTo>
                  <a:lnTo>
                    <a:pt x="530" y="433"/>
                  </a:lnTo>
                  <a:lnTo>
                    <a:pt x="529" y="450"/>
                  </a:lnTo>
                  <a:lnTo>
                    <a:pt x="527" y="466"/>
                  </a:lnTo>
                  <a:lnTo>
                    <a:pt x="525" y="482"/>
                  </a:lnTo>
                  <a:lnTo>
                    <a:pt x="522" y="496"/>
                  </a:lnTo>
                  <a:lnTo>
                    <a:pt x="519" y="511"/>
                  </a:lnTo>
                  <a:lnTo>
                    <a:pt x="516" y="525"/>
                  </a:lnTo>
                  <a:lnTo>
                    <a:pt x="510" y="539"/>
                  </a:lnTo>
                  <a:lnTo>
                    <a:pt x="506" y="551"/>
                  </a:lnTo>
                  <a:lnTo>
                    <a:pt x="501" y="563"/>
                  </a:lnTo>
                  <a:lnTo>
                    <a:pt x="496" y="575"/>
                  </a:lnTo>
                  <a:lnTo>
                    <a:pt x="489" y="586"/>
                  </a:lnTo>
                  <a:lnTo>
                    <a:pt x="482" y="597"/>
                  </a:lnTo>
                  <a:lnTo>
                    <a:pt x="475" y="606"/>
                  </a:lnTo>
                  <a:lnTo>
                    <a:pt x="467" y="616"/>
                  </a:lnTo>
                  <a:lnTo>
                    <a:pt x="459" y="624"/>
                  </a:lnTo>
                  <a:lnTo>
                    <a:pt x="450" y="633"/>
                  </a:lnTo>
                  <a:lnTo>
                    <a:pt x="441" y="640"/>
                  </a:lnTo>
                  <a:lnTo>
                    <a:pt x="431" y="647"/>
                  </a:lnTo>
                  <a:lnTo>
                    <a:pt x="421" y="654"/>
                  </a:lnTo>
                  <a:lnTo>
                    <a:pt x="410" y="660"/>
                  </a:lnTo>
                  <a:lnTo>
                    <a:pt x="399" y="665"/>
                  </a:lnTo>
                  <a:lnTo>
                    <a:pt x="387" y="669"/>
                  </a:lnTo>
                  <a:lnTo>
                    <a:pt x="374" y="675"/>
                  </a:lnTo>
                  <a:lnTo>
                    <a:pt x="362" y="678"/>
                  </a:lnTo>
                  <a:lnTo>
                    <a:pt x="349" y="681"/>
                  </a:lnTo>
                  <a:lnTo>
                    <a:pt x="335" y="683"/>
                  </a:lnTo>
                  <a:lnTo>
                    <a:pt x="320" y="685"/>
                  </a:lnTo>
                  <a:lnTo>
                    <a:pt x="306" y="687"/>
                  </a:lnTo>
                  <a:lnTo>
                    <a:pt x="291" y="687"/>
                  </a:lnTo>
                  <a:lnTo>
                    <a:pt x="275" y="688"/>
                  </a:lnTo>
                  <a:lnTo>
                    <a:pt x="265" y="687"/>
                  </a:lnTo>
                  <a:lnTo>
                    <a:pt x="255" y="687"/>
                  </a:lnTo>
                  <a:lnTo>
                    <a:pt x="244" y="685"/>
                  </a:lnTo>
                  <a:lnTo>
                    <a:pt x="234" y="683"/>
                  </a:lnTo>
                  <a:lnTo>
                    <a:pt x="214" y="678"/>
                  </a:lnTo>
                  <a:lnTo>
                    <a:pt x="193" y="670"/>
                  </a:lnTo>
                  <a:lnTo>
                    <a:pt x="174" y="661"/>
                  </a:lnTo>
                  <a:lnTo>
                    <a:pt x="158" y="652"/>
                  </a:lnTo>
                  <a:lnTo>
                    <a:pt x="152" y="647"/>
                  </a:lnTo>
                  <a:lnTo>
                    <a:pt x="146" y="643"/>
                  </a:lnTo>
                  <a:lnTo>
                    <a:pt x="141" y="638"/>
                  </a:lnTo>
                  <a:lnTo>
                    <a:pt x="138" y="633"/>
                  </a:lnTo>
                  <a:lnTo>
                    <a:pt x="138" y="180"/>
                  </a:lnTo>
                  <a:lnTo>
                    <a:pt x="152" y="168"/>
                  </a:lnTo>
                  <a:lnTo>
                    <a:pt x="166" y="157"/>
                  </a:lnTo>
                  <a:lnTo>
                    <a:pt x="184" y="145"/>
                  </a:lnTo>
                  <a:lnTo>
                    <a:pt x="204" y="135"/>
                  </a:lnTo>
                  <a:close/>
                  <a:moveTo>
                    <a:pt x="210" y="785"/>
                  </a:moveTo>
                  <a:lnTo>
                    <a:pt x="237" y="794"/>
                  </a:lnTo>
                  <a:lnTo>
                    <a:pt x="265" y="799"/>
                  </a:lnTo>
                  <a:lnTo>
                    <a:pt x="277" y="800"/>
                  </a:lnTo>
                  <a:lnTo>
                    <a:pt x="290" y="802"/>
                  </a:lnTo>
                  <a:lnTo>
                    <a:pt x="302" y="803"/>
                  </a:lnTo>
                  <a:lnTo>
                    <a:pt x="315" y="803"/>
                  </a:lnTo>
                  <a:lnTo>
                    <a:pt x="336" y="802"/>
                  </a:lnTo>
                  <a:lnTo>
                    <a:pt x="357" y="801"/>
                  </a:lnTo>
                  <a:lnTo>
                    <a:pt x="377" y="799"/>
                  </a:lnTo>
                  <a:lnTo>
                    <a:pt x="397" y="796"/>
                  </a:lnTo>
                  <a:lnTo>
                    <a:pt x="416" y="792"/>
                  </a:lnTo>
                  <a:lnTo>
                    <a:pt x="434" y="788"/>
                  </a:lnTo>
                  <a:lnTo>
                    <a:pt x="452" y="781"/>
                  </a:lnTo>
                  <a:lnTo>
                    <a:pt x="469" y="775"/>
                  </a:lnTo>
                  <a:lnTo>
                    <a:pt x="486" y="768"/>
                  </a:lnTo>
                  <a:lnTo>
                    <a:pt x="502" y="759"/>
                  </a:lnTo>
                  <a:lnTo>
                    <a:pt x="517" y="751"/>
                  </a:lnTo>
                  <a:lnTo>
                    <a:pt x="531" y="740"/>
                  </a:lnTo>
                  <a:lnTo>
                    <a:pt x="545" y="730"/>
                  </a:lnTo>
                  <a:lnTo>
                    <a:pt x="558" y="718"/>
                  </a:lnTo>
                  <a:lnTo>
                    <a:pt x="571" y="705"/>
                  </a:lnTo>
                  <a:lnTo>
                    <a:pt x="582" y="692"/>
                  </a:lnTo>
                  <a:lnTo>
                    <a:pt x="594" y="677"/>
                  </a:lnTo>
                  <a:lnTo>
                    <a:pt x="604" y="662"/>
                  </a:lnTo>
                  <a:lnTo>
                    <a:pt x="614" y="647"/>
                  </a:lnTo>
                  <a:lnTo>
                    <a:pt x="623" y="631"/>
                  </a:lnTo>
                  <a:lnTo>
                    <a:pt x="632" y="616"/>
                  </a:lnTo>
                  <a:lnTo>
                    <a:pt x="639" y="599"/>
                  </a:lnTo>
                  <a:lnTo>
                    <a:pt x="645" y="581"/>
                  </a:lnTo>
                  <a:lnTo>
                    <a:pt x="652" y="563"/>
                  </a:lnTo>
                  <a:lnTo>
                    <a:pt x="657" y="545"/>
                  </a:lnTo>
                  <a:lnTo>
                    <a:pt x="662" y="526"/>
                  </a:lnTo>
                  <a:lnTo>
                    <a:pt x="666" y="507"/>
                  </a:lnTo>
                  <a:lnTo>
                    <a:pt x="670" y="487"/>
                  </a:lnTo>
                  <a:lnTo>
                    <a:pt x="672" y="467"/>
                  </a:lnTo>
                  <a:lnTo>
                    <a:pt x="674" y="446"/>
                  </a:lnTo>
                  <a:lnTo>
                    <a:pt x="675" y="425"/>
                  </a:lnTo>
                  <a:lnTo>
                    <a:pt x="675" y="403"/>
                  </a:lnTo>
                  <a:lnTo>
                    <a:pt x="675" y="378"/>
                  </a:lnTo>
                  <a:lnTo>
                    <a:pt x="674" y="355"/>
                  </a:lnTo>
                  <a:lnTo>
                    <a:pt x="672" y="332"/>
                  </a:lnTo>
                  <a:lnTo>
                    <a:pt x="670" y="310"/>
                  </a:lnTo>
                  <a:lnTo>
                    <a:pt x="667" y="289"/>
                  </a:lnTo>
                  <a:lnTo>
                    <a:pt x="662" y="268"/>
                  </a:lnTo>
                  <a:lnTo>
                    <a:pt x="657" y="248"/>
                  </a:lnTo>
                  <a:lnTo>
                    <a:pt x="652" y="229"/>
                  </a:lnTo>
                  <a:lnTo>
                    <a:pt x="647" y="211"/>
                  </a:lnTo>
                  <a:lnTo>
                    <a:pt x="639" y="193"/>
                  </a:lnTo>
                  <a:lnTo>
                    <a:pt x="632" y="176"/>
                  </a:lnTo>
                  <a:lnTo>
                    <a:pt x="623" y="159"/>
                  </a:lnTo>
                  <a:lnTo>
                    <a:pt x="615" y="144"/>
                  </a:lnTo>
                  <a:lnTo>
                    <a:pt x="604" y="129"/>
                  </a:lnTo>
                  <a:lnTo>
                    <a:pt x="595" y="116"/>
                  </a:lnTo>
                  <a:lnTo>
                    <a:pt x="583" y="102"/>
                  </a:lnTo>
                  <a:lnTo>
                    <a:pt x="572" y="89"/>
                  </a:lnTo>
                  <a:lnTo>
                    <a:pt x="559" y="78"/>
                  </a:lnTo>
                  <a:lnTo>
                    <a:pt x="546" y="67"/>
                  </a:lnTo>
                  <a:lnTo>
                    <a:pt x="533" y="58"/>
                  </a:lnTo>
                  <a:lnTo>
                    <a:pt x="519" y="48"/>
                  </a:lnTo>
                  <a:lnTo>
                    <a:pt x="504" y="40"/>
                  </a:lnTo>
                  <a:lnTo>
                    <a:pt x="489" y="32"/>
                  </a:lnTo>
                  <a:lnTo>
                    <a:pt x="473" y="25"/>
                  </a:lnTo>
                  <a:lnTo>
                    <a:pt x="457" y="19"/>
                  </a:lnTo>
                  <a:lnTo>
                    <a:pt x="440" y="13"/>
                  </a:lnTo>
                  <a:lnTo>
                    <a:pt x="423" y="9"/>
                  </a:lnTo>
                  <a:lnTo>
                    <a:pt x="405" y="6"/>
                  </a:lnTo>
                  <a:lnTo>
                    <a:pt x="386" y="3"/>
                  </a:lnTo>
                  <a:lnTo>
                    <a:pt x="367" y="1"/>
                  </a:lnTo>
                  <a:lnTo>
                    <a:pt x="347" y="0"/>
                  </a:lnTo>
                  <a:lnTo>
                    <a:pt x="327" y="0"/>
                  </a:lnTo>
                  <a:lnTo>
                    <a:pt x="313" y="0"/>
                  </a:lnTo>
                  <a:lnTo>
                    <a:pt x="299" y="1"/>
                  </a:lnTo>
                  <a:lnTo>
                    <a:pt x="286" y="2"/>
                  </a:lnTo>
                  <a:lnTo>
                    <a:pt x="273" y="4"/>
                  </a:lnTo>
                  <a:lnTo>
                    <a:pt x="260" y="7"/>
                  </a:lnTo>
                  <a:lnTo>
                    <a:pt x="248" y="10"/>
                  </a:lnTo>
                  <a:lnTo>
                    <a:pt x="236" y="14"/>
                  </a:lnTo>
                  <a:lnTo>
                    <a:pt x="224" y="19"/>
                  </a:lnTo>
                  <a:lnTo>
                    <a:pt x="212" y="24"/>
                  </a:lnTo>
                  <a:lnTo>
                    <a:pt x="201" y="30"/>
                  </a:lnTo>
                  <a:lnTo>
                    <a:pt x="190" y="37"/>
                  </a:lnTo>
                  <a:lnTo>
                    <a:pt x="179" y="44"/>
                  </a:lnTo>
                  <a:lnTo>
                    <a:pt x="168" y="51"/>
                  </a:lnTo>
                  <a:lnTo>
                    <a:pt x="158" y="60"/>
                  </a:lnTo>
                  <a:lnTo>
                    <a:pt x="147" y="68"/>
                  </a:lnTo>
                  <a:lnTo>
                    <a:pt x="138" y="78"/>
                  </a:lnTo>
                  <a:lnTo>
                    <a:pt x="138" y="14"/>
                  </a:lnTo>
                  <a:lnTo>
                    <a:pt x="0" y="14"/>
                  </a:lnTo>
                  <a:lnTo>
                    <a:pt x="0" y="1090"/>
                  </a:lnTo>
                  <a:lnTo>
                    <a:pt x="138" y="1090"/>
                  </a:lnTo>
                  <a:lnTo>
                    <a:pt x="138" y="746"/>
                  </a:lnTo>
                  <a:lnTo>
                    <a:pt x="142" y="752"/>
                  </a:lnTo>
                  <a:lnTo>
                    <a:pt x="148" y="757"/>
                  </a:lnTo>
                  <a:lnTo>
                    <a:pt x="156" y="762"/>
                  </a:lnTo>
                  <a:lnTo>
                    <a:pt x="163" y="768"/>
                  </a:lnTo>
                  <a:lnTo>
                    <a:pt x="174" y="772"/>
                  </a:lnTo>
                  <a:lnTo>
                    <a:pt x="184" y="777"/>
                  </a:lnTo>
                  <a:lnTo>
                    <a:pt x="196" y="781"/>
                  </a:lnTo>
                  <a:lnTo>
                    <a:pt x="210" y="78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nvGrpSpPr>
            <p:cNvPr id="5" name="Group 67"/>
            <p:cNvGrpSpPr/>
            <p:nvPr userDrawn="1"/>
          </p:nvGrpSpPr>
          <p:grpSpPr bwMode="gray">
            <a:xfrm>
              <a:off x="444500" y="444500"/>
              <a:ext cx="2962276" cy="198437"/>
              <a:chOff x="444500" y="444500"/>
              <a:chExt cx="2962276" cy="198437"/>
            </a:xfrm>
          </p:grpSpPr>
          <p:sp>
            <p:nvSpPr>
              <p:cNvPr id="42" name="Freeform 6"/>
              <p:cNvSpPr>
                <a:spLocks noEditPoints="1"/>
              </p:cNvSpPr>
              <p:nvPr userDrawn="1"/>
            </p:nvSpPr>
            <p:spPr bwMode="gray">
              <a:xfrm>
                <a:off x="444500" y="444500"/>
                <a:ext cx="125413" cy="198437"/>
              </a:xfrm>
              <a:custGeom>
                <a:avLst/>
                <a:gdLst/>
                <a:ahLst/>
                <a:cxnLst>
                  <a:cxn ang="0">
                    <a:pos x="525" y="928"/>
                  </a:cxn>
                  <a:cxn ang="0">
                    <a:pos x="501" y="944"/>
                  </a:cxn>
                  <a:cxn ang="0">
                    <a:pos x="448" y="963"/>
                  </a:cxn>
                  <a:cxn ang="0">
                    <a:pos x="391" y="966"/>
                  </a:cxn>
                  <a:cxn ang="0">
                    <a:pos x="341" y="959"/>
                  </a:cxn>
                  <a:cxn ang="0">
                    <a:pos x="307" y="948"/>
                  </a:cxn>
                  <a:cxn ang="0">
                    <a:pos x="278" y="933"/>
                  </a:cxn>
                  <a:cxn ang="0">
                    <a:pos x="253" y="914"/>
                  </a:cxn>
                  <a:cxn ang="0">
                    <a:pos x="232" y="891"/>
                  </a:cxn>
                  <a:cxn ang="0">
                    <a:pos x="215" y="864"/>
                  </a:cxn>
                  <a:cxn ang="0">
                    <a:pos x="202" y="832"/>
                  </a:cxn>
                  <a:cxn ang="0">
                    <a:pos x="193" y="796"/>
                  </a:cxn>
                  <a:cxn ang="0">
                    <a:pos x="188" y="727"/>
                  </a:cxn>
                  <a:cxn ang="0">
                    <a:pos x="193" y="655"/>
                  </a:cxn>
                  <a:cxn ang="0">
                    <a:pos x="202" y="618"/>
                  </a:cxn>
                  <a:cxn ang="0">
                    <a:pos x="215" y="584"/>
                  </a:cxn>
                  <a:cxn ang="0">
                    <a:pos x="232" y="555"/>
                  </a:cxn>
                  <a:cxn ang="0">
                    <a:pos x="253" y="529"/>
                  </a:cxn>
                  <a:cxn ang="0">
                    <a:pos x="278" y="509"/>
                  </a:cxn>
                  <a:cxn ang="0">
                    <a:pos x="307" y="493"/>
                  </a:cxn>
                  <a:cxn ang="0">
                    <a:pos x="339" y="481"/>
                  </a:cxn>
                  <a:cxn ang="0">
                    <a:pos x="373" y="475"/>
                  </a:cxn>
                  <a:cxn ang="0">
                    <a:pos x="412" y="472"/>
                  </a:cxn>
                  <a:cxn ang="0">
                    <a:pos x="459" y="479"/>
                  </a:cxn>
                  <a:cxn ang="0">
                    <a:pos x="504" y="498"/>
                  </a:cxn>
                  <a:cxn ang="0">
                    <a:pos x="533" y="920"/>
                  </a:cxn>
                  <a:cxn ang="0">
                    <a:pos x="533" y="43"/>
                  </a:cxn>
                  <a:cxn ang="0">
                    <a:pos x="496" y="339"/>
                  </a:cxn>
                  <a:cxn ang="0">
                    <a:pos x="437" y="324"/>
                  </a:cxn>
                  <a:cxn ang="0">
                    <a:pos x="372" y="318"/>
                  </a:cxn>
                  <a:cxn ang="0">
                    <a:pos x="314" y="323"/>
                  </a:cxn>
                  <a:cxn ang="0">
                    <a:pos x="260" y="334"/>
                  </a:cxn>
                  <a:cxn ang="0">
                    <a:pos x="210" y="355"/>
                  </a:cxn>
                  <a:cxn ang="0">
                    <a:pos x="162" y="383"/>
                  </a:cxn>
                  <a:cxn ang="0">
                    <a:pos x="119" y="420"/>
                  </a:cxn>
                  <a:cxn ang="0">
                    <a:pos x="81" y="463"/>
                  </a:cxn>
                  <a:cxn ang="0">
                    <a:pos x="49" y="511"/>
                  </a:cxn>
                  <a:cxn ang="0">
                    <a:pos x="26" y="565"/>
                  </a:cxn>
                  <a:cxn ang="0">
                    <a:pos x="9" y="623"/>
                  </a:cxn>
                  <a:cxn ang="0">
                    <a:pos x="1" y="687"/>
                  </a:cxn>
                  <a:cxn ang="0">
                    <a:pos x="0" y="753"/>
                  </a:cxn>
                  <a:cxn ang="0">
                    <a:pos x="5" y="817"/>
                  </a:cxn>
                  <a:cxn ang="0">
                    <a:pos x="17" y="875"/>
                  </a:cxn>
                  <a:cxn ang="0">
                    <a:pos x="36" y="928"/>
                  </a:cxn>
                  <a:cxn ang="0">
                    <a:pos x="61" y="975"/>
                  </a:cxn>
                  <a:cxn ang="0">
                    <a:pos x="93" y="1016"/>
                  </a:cxn>
                  <a:cxn ang="0">
                    <a:pos x="130" y="1050"/>
                  </a:cxn>
                  <a:cxn ang="0">
                    <a:pos x="172" y="1079"/>
                  </a:cxn>
                  <a:cxn ang="0">
                    <a:pos x="218" y="1099"/>
                  </a:cxn>
                  <a:cxn ang="0">
                    <a:pos x="270" y="1112"/>
                  </a:cxn>
                  <a:cxn ang="0">
                    <a:pos x="327" y="1118"/>
                  </a:cxn>
                  <a:cxn ang="0">
                    <a:pos x="374" y="1117"/>
                  </a:cxn>
                  <a:cxn ang="0">
                    <a:pos x="417" y="1112"/>
                  </a:cxn>
                  <a:cxn ang="0">
                    <a:pos x="457" y="1100"/>
                  </a:cxn>
                  <a:cxn ang="0">
                    <a:pos x="493" y="1086"/>
                  </a:cxn>
                  <a:cxn ang="0">
                    <a:pos x="520" y="1069"/>
                  </a:cxn>
                  <a:cxn ang="0">
                    <a:pos x="533" y="1105"/>
                  </a:cxn>
                </a:cxnLst>
                <a:rect l="0" t="0" r="r" b="b"/>
                <a:pathLst>
                  <a:path w="713" h="1118">
                    <a:moveTo>
                      <a:pt x="533" y="920"/>
                    </a:moveTo>
                    <a:lnTo>
                      <a:pt x="530" y="924"/>
                    </a:lnTo>
                    <a:lnTo>
                      <a:pt x="525" y="928"/>
                    </a:lnTo>
                    <a:lnTo>
                      <a:pt x="520" y="932"/>
                    </a:lnTo>
                    <a:lnTo>
                      <a:pt x="515" y="936"/>
                    </a:lnTo>
                    <a:lnTo>
                      <a:pt x="501" y="944"/>
                    </a:lnTo>
                    <a:lnTo>
                      <a:pt x="483" y="951"/>
                    </a:lnTo>
                    <a:lnTo>
                      <a:pt x="465" y="958"/>
                    </a:lnTo>
                    <a:lnTo>
                      <a:pt x="448" y="963"/>
                    </a:lnTo>
                    <a:lnTo>
                      <a:pt x="434" y="966"/>
                    </a:lnTo>
                    <a:lnTo>
                      <a:pt x="420" y="967"/>
                    </a:lnTo>
                    <a:lnTo>
                      <a:pt x="391" y="966"/>
                    </a:lnTo>
                    <a:lnTo>
                      <a:pt x="365" y="963"/>
                    </a:lnTo>
                    <a:lnTo>
                      <a:pt x="352" y="961"/>
                    </a:lnTo>
                    <a:lnTo>
                      <a:pt x="341" y="959"/>
                    </a:lnTo>
                    <a:lnTo>
                      <a:pt x="329" y="956"/>
                    </a:lnTo>
                    <a:lnTo>
                      <a:pt x="318" y="952"/>
                    </a:lnTo>
                    <a:lnTo>
                      <a:pt x="307" y="948"/>
                    </a:lnTo>
                    <a:lnTo>
                      <a:pt x="297" y="944"/>
                    </a:lnTo>
                    <a:lnTo>
                      <a:pt x="288" y="939"/>
                    </a:lnTo>
                    <a:lnTo>
                      <a:pt x="278" y="933"/>
                    </a:lnTo>
                    <a:lnTo>
                      <a:pt x="269" y="927"/>
                    </a:lnTo>
                    <a:lnTo>
                      <a:pt x="260" y="921"/>
                    </a:lnTo>
                    <a:lnTo>
                      <a:pt x="253" y="914"/>
                    </a:lnTo>
                    <a:lnTo>
                      <a:pt x="246" y="907"/>
                    </a:lnTo>
                    <a:lnTo>
                      <a:pt x="238" y="900"/>
                    </a:lnTo>
                    <a:lnTo>
                      <a:pt x="232" y="891"/>
                    </a:lnTo>
                    <a:lnTo>
                      <a:pt x="226" y="882"/>
                    </a:lnTo>
                    <a:lnTo>
                      <a:pt x="220" y="873"/>
                    </a:lnTo>
                    <a:lnTo>
                      <a:pt x="215" y="864"/>
                    </a:lnTo>
                    <a:lnTo>
                      <a:pt x="210" y="853"/>
                    </a:lnTo>
                    <a:lnTo>
                      <a:pt x="206" y="843"/>
                    </a:lnTo>
                    <a:lnTo>
                      <a:pt x="202" y="832"/>
                    </a:lnTo>
                    <a:lnTo>
                      <a:pt x="198" y="821"/>
                    </a:lnTo>
                    <a:lnTo>
                      <a:pt x="196" y="808"/>
                    </a:lnTo>
                    <a:lnTo>
                      <a:pt x="193" y="796"/>
                    </a:lnTo>
                    <a:lnTo>
                      <a:pt x="191" y="783"/>
                    </a:lnTo>
                    <a:lnTo>
                      <a:pt x="189" y="756"/>
                    </a:lnTo>
                    <a:lnTo>
                      <a:pt x="188" y="727"/>
                    </a:lnTo>
                    <a:lnTo>
                      <a:pt x="189" y="697"/>
                    </a:lnTo>
                    <a:lnTo>
                      <a:pt x="191" y="669"/>
                    </a:lnTo>
                    <a:lnTo>
                      <a:pt x="193" y="655"/>
                    </a:lnTo>
                    <a:lnTo>
                      <a:pt x="196" y="642"/>
                    </a:lnTo>
                    <a:lnTo>
                      <a:pt x="198" y="630"/>
                    </a:lnTo>
                    <a:lnTo>
                      <a:pt x="202" y="618"/>
                    </a:lnTo>
                    <a:lnTo>
                      <a:pt x="206" y="606"/>
                    </a:lnTo>
                    <a:lnTo>
                      <a:pt x="210" y="595"/>
                    </a:lnTo>
                    <a:lnTo>
                      <a:pt x="215" y="584"/>
                    </a:lnTo>
                    <a:lnTo>
                      <a:pt x="220" y="574"/>
                    </a:lnTo>
                    <a:lnTo>
                      <a:pt x="226" y="564"/>
                    </a:lnTo>
                    <a:lnTo>
                      <a:pt x="232" y="555"/>
                    </a:lnTo>
                    <a:lnTo>
                      <a:pt x="238" y="546"/>
                    </a:lnTo>
                    <a:lnTo>
                      <a:pt x="246" y="538"/>
                    </a:lnTo>
                    <a:lnTo>
                      <a:pt x="253" y="529"/>
                    </a:lnTo>
                    <a:lnTo>
                      <a:pt x="262" y="522"/>
                    </a:lnTo>
                    <a:lnTo>
                      <a:pt x="270" y="516"/>
                    </a:lnTo>
                    <a:lnTo>
                      <a:pt x="278" y="509"/>
                    </a:lnTo>
                    <a:lnTo>
                      <a:pt x="287" y="503"/>
                    </a:lnTo>
                    <a:lnTo>
                      <a:pt x="296" y="498"/>
                    </a:lnTo>
                    <a:lnTo>
                      <a:pt x="307" y="493"/>
                    </a:lnTo>
                    <a:lnTo>
                      <a:pt x="316" y="488"/>
                    </a:lnTo>
                    <a:lnTo>
                      <a:pt x="327" y="485"/>
                    </a:lnTo>
                    <a:lnTo>
                      <a:pt x="339" y="481"/>
                    </a:lnTo>
                    <a:lnTo>
                      <a:pt x="349" y="479"/>
                    </a:lnTo>
                    <a:lnTo>
                      <a:pt x="362" y="476"/>
                    </a:lnTo>
                    <a:lnTo>
                      <a:pt x="373" y="475"/>
                    </a:lnTo>
                    <a:lnTo>
                      <a:pt x="386" y="474"/>
                    </a:lnTo>
                    <a:lnTo>
                      <a:pt x="399" y="472"/>
                    </a:lnTo>
                    <a:lnTo>
                      <a:pt x="412" y="472"/>
                    </a:lnTo>
                    <a:lnTo>
                      <a:pt x="428" y="472"/>
                    </a:lnTo>
                    <a:lnTo>
                      <a:pt x="443" y="475"/>
                    </a:lnTo>
                    <a:lnTo>
                      <a:pt x="459" y="479"/>
                    </a:lnTo>
                    <a:lnTo>
                      <a:pt x="474" y="483"/>
                    </a:lnTo>
                    <a:lnTo>
                      <a:pt x="488" y="490"/>
                    </a:lnTo>
                    <a:lnTo>
                      <a:pt x="504" y="498"/>
                    </a:lnTo>
                    <a:lnTo>
                      <a:pt x="518" y="507"/>
                    </a:lnTo>
                    <a:lnTo>
                      <a:pt x="533" y="518"/>
                    </a:lnTo>
                    <a:lnTo>
                      <a:pt x="533" y="920"/>
                    </a:lnTo>
                    <a:close/>
                    <a:moveTo>
                      <a:pt x="713" y="1105"/>
                    </a:moveTo>
                    <a:lnTo>
                      <a:pt x="713" y="0"/>
                    </a:lnTo>
                    <a:lnTo>
                      <a:pt x="533" y="43"/>
                    </a:lnTo>
                    <a:lnTo>
                      <a:pt x="533" y="354"/>
                    </a:lnTo>
                    <a:lnTo>
                      <a:pt x="515" y="346"/>
                    </a:lnTo>
                    <a:lnTo>
                      <a:pt x="496" y="339"/>
                    </a:lnTo>
                    <a:lnTo>
                      <a:pt x="477" y="332"/>
                    </a:lnTo>
                    <a:lnTo>
                      <a:pt x="457" y="328"/>
                    </a:lnTo>
                    <a:lnTo>
                      <a:pt x="437" y="324"/>
                    </a:lnTo>
                    <a:lnTo>
                      <a:pt x="416" y="321"/>
                    </a:lnTo>
                    <a:lnTo>
                      <a:pt x="394" y="320"/>
                    </a:lnTo>
                    <a:lnTo>
                      <a:pt x="372" y="318"/>
                    </a:lnTo>
                    <a:lnTo>
                      <a:pt x="353" y="318"/>
                    </a:lnTo>
                    <a:lnTo>
                      <a:pt x="333" y="321"/>
                    </a:lnTo>
                    <a:lnTo>
                      <a:pt x="314" y="323"/>
                    </a:lnTo>
                    <a:lnTo>
                      <a:pt x="296" y="326"/>
                    </a:lnTo>
                    <a:lnTo>
                      <a:pt x="277" y="330"/>
                    </a:lnTo>
                    <a:lnTo>
                      <a:pt x="260" y="334"/>
                    </a:lnTo>
                    <a:lnTo>
                      <a:pt x="243" y="341"/>
                    </a:lnTo>
                    <a:lnTo>
                      <a:pt x="226" y="347"/>
                    </a:lnTo>
                    <a:lnTo>
                      <a:pt x="210" y="355"/>
                    </a:lnTo>
                    <a:lnTo>
                      <a:pt x="193" y="364"/>
                    </a:lnTo>
                    <a:lnTo>
                      <a:pt x="178" y="373"/>
                    </a:lnTo>
                    <a:lnTo>
                      <a:pt x="162" y="383"/>
                    </a:lnTo>
                    <a:lnTo>
                      <a:pt x="148" y="394"/>
                    </a:lnTo>
                    <a:lnTo>
                      <a:pt x="134" y="406"/>
                    </a:lnTo>
                    <a:lnTo>
                      <a:pt x="119" y="420"/>
                    </a:lnTo>
                    <a:lnTo>
                      <a:pt x="106" y="433"/>
                    </a:lnTo>
                    <a:lnTo>
                      <a:pt x="93" y="448"/>
                    </a:lnTo>
                    <a:lnTo>
                      <a:pt x="81" y="463"/>
                    </a:lnTo>
                    <a:lnTo>
                      <a:pt x="69" y="479"/>
                    </a:lnTo>
                    <a:lnTo>
                      <a:pt x="59" y="495"/>
                    </a:lnTo>
                    <a:lnTo>
                      <a:pt x="49" y="511"/>
                    </a:lnTo>
                    <a:lnTo>
                      <a:pt x="41" y="529"/>
                    </a:lnTo>
                    <a:lnTo>
                      <a:pt x="34" y="547"/>
                    </a:lnTo>
                    <a:lnTo>
                      <a:pt x="26" y="565"/>
                    </a:lnTo>
                    <a:lnTo>
                      <a:pt x="20" y="584"/>
                    </a:lnTo>
                    <a:lnTo>
                      <a:pt x="15" y="603"/>
                    </a:lnTo>
                    <a:lnTo>
                      <a:pt x="9" y="623"/>
                    </a:lnTo>
                    <a:lnTo>
                      <a:pt x="6" y="643"/>
                    </a:lnTo>
                    <a:lnTo>
                      <a:pt x="3" y="664"/>
                    </a:lnTo>
                    <a:lnTo>
                      <a:pt x="1" y="687"/>
                    </a:lnTo>
                    <a:lnTo>
                      <a:pt x="0" y="709"/>
                    </a:lnTo>
                    <a:lnTo>
                      <a:pt x="0" y="731"/>
                    </a:lnTo>
                    <a:lnTo>
                      <a:pt x="0" y="753"/>
                    </a:lnTo>
                    <a:lnTo>
                      <a:pt x="1" y="775"/>
                    </a:lnTo>
                    <a:lnTo>
                      <a:pt x="3" y="796"/>
                    </a:lnTo>
                    <a:lnTo>
                      <a:pt x="5" y="817"/>
                    </a:lnTo>
                    <a:lnTo>
                      <a:pt x="8" y="837"/>
                    </a:lnTo>
                    <a:lnTo>
                      <a:pt x="12" y="856"/>
                    </a:lnTo>
                    <a:lnTo>
                      <a:pt x="17" y="875"/>
                    </a:lnTo>
                    <a:lnTo>
                      <a:pt x="23" y="893"/>
                    </a:lnTo>
                    <a:lnTo>
                      <a:pt x="28" y="911"/>
                    </a:lnTo>
                    <a:lnTo>
                      <a:pt x="36" y="928"/>
                    </a:lnTo>
                    <a:lnTo>
                      <a:pt x="43" y="944"/>
                    </a:lnTo>
                    <a:lnTo>
                      <a:pt x="52" y="960"/>
                    </a:lnTo>
                    <a:lnTo>
                      <a:pt x="61" y="975"/>
                    </a:lnTo>
                    <a:lnTo>
                      <a:pt x="71" y="989"/>
                    </a:lnTo>
                    <a:lnTo>
                      <a:pt x="81" y="1003"/>
                    </a:lnTo>
                    <a:lnTo>
                      <a:pt x="93" y="1016"/>
                    </a:lnTo>
                    <a:lnTo>
                      <a:pt x="104" y="1028"/>
                    </a:lnTo>
                    <a:lnTo>
                      <a:pt x="117" y="1040"/>
                    </a:lnTo>
                    <a:lnTo>
                      <a:pt x="130" y="1050"/>
                    </a:lnTo>
                    <a:lnTo>
                      <a:pt x="143" y="1061"/>
                    </a:lnTo>
                    <a:lnTo>
                      <a:pt x="157" y="1071"/>
                    </a:lnTo>
                    <a:lnTo>
                      <a:pt x="172" y="1079"/>
                    </a:lnTo>
                    <a:lnTo>
                      <a:pt x="187" y="1086"/>
                    </a:lnTo>
                    <a:lnTo>
                      <a:pt x="202" y="1093"/>
                    </a:lnTo>
                    <a:lnTo>
                      <a:pt x="218" y="1099"/>
                    </a:lnTo>
                    <a:lnTo>
                      <a:pt x="235" y="1104"/>
                    </a:lnTo>
                    <a:lnTo>
                      <a:pt x="252" y="1108"/>
                    </a:lnTo>
                    <a:lnTo>
                      <a:pt x="270" y="1112"/>
                    </a:lnTo>
                    <a:lnTo>
                      <a:pt x="288" y="1115"/>
                    </a:lnTo>
                    <a:lnTo>
                      <a:pt x="307" y="1117"/>
                    </a:lnTo>
                    <a:lnTo>
                      <a:pt x="327" y="1118"/>
                    </a:lnTo>
                    <a:lnTo>
                      <a:pt x="347" y="1118"/>
                    </a:lnTo>
                    <a:lnTo>
                      <a:pt x="361" y="1118"/>
                    </a:lnTo>
                    <a:lnTo>
                      <a:pt x="374" y="1117"/>
                    </a:lnTo>
                    <a:lnTo>
                      <a:pt x="389" y="1116"/>
                    </a:lnTo>
                    <a:lnTo>
                      <a:pt x="403" y="1114"/>
                    </a:lnTo>
                    <a:lnTo>
                      <a:pt x="417" y="1112"/>
                    </a:lnTo>
                    <a:lnTo>
                      <a:pt x="430" y="1108"/>
                    </a:lnTo>
                    <a:lnTo>
                      <a:pt x="444" y="1104"/>
                    </a:lnTo>
                    <a:lnTo>
                      <a:pt x="457" y="1100"/>
                    </a:lnTo>
                    <a:lnTo>
                      <a:pt x="470" y="1096"/>
                    </a:lnTo>
                    <a:lnTo>
                      <a:pt x="482" y="1091"/>
                    </a:lnTo>
                    <a:lnTo>
                      <a:pt x="493" y="1086"/>
                    </a:lnTo>
                    <a:lnTo>
                      <a:pt x="503" y="1081"/>
                    </a:lnTo>
                    <a:lnTo>
                      <a:pt x="512" y="1076"/>
                    </a:lnTo>
                    <a:lnTo>
                      <a:pt x="520" y="1069"/>
                    </a:lnTo>
                    <a:lnTo>
                      <a:pt x="526" y="1064"/>
                    </a:lnTo>
                    <a:lnTo>
                      <a:pt x="533" y="1058"/>
                    </a:lnTo>
                    <a:lnTo>
                      <a:pt x="533" y="1105"/>
                    </a:lnTo>
                    <a:lnTo>
                      <a:pt x="713" y="11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dirty="0">
                  <a:solidFill>
                    <a:srgbClr val="000000"/>
                  </a:solidFill>
                  <a:latin typeface="Calibri"/>
                  <a:cs typeface="Arial" charset="0"/>
                </a:endParaRPr>
              </a:p>
            </p:txBody>
          </p:sp>
          <p:sp>
            <p:nvSpPr>
              <p:cNvPr id="43" name="Freeform 8"/>
              <p:cNvSpPr>
                <a:spLocks noEditPoints="1"/>
              </p:cNvSpPr>
              <p:nvPr userDrawn="1"/>
            </p:nvSpPr>
            <p:spPr bwMode="gray">
              <a:xfrm>
                <a:off x="617124" y="450850"/>
                <a:ext cx="52388" cy="188912"/>
              </a:xfrm>
              <a:custGeom>
                <a:avLst/>
                <a:gdLst/>
                <a:ahLst/>
                <a:cxnLst>
                  <a:cxn ang="0">
                    <a:pos x="204" y="1"/>
                  </a:cxn>
                  <a:cxn ang="0">
                    <a:pos x="224" y="4"/>
                  </a:cxn>
                  <a:cxn ang="0">
                    <a:pos x="242" y="12"/>
                  </a:cxn>
                  <a:cxn ang="0">
                    <a:pos x="259" y="23"/>
                  </a:cxn>
                  <a:cxn ang="0">
                    <a:pos x="274" y="39"/>
                  </a:cxn>
                  <a:cxn ang="0">
                    <a:pos x="285" y="56"/>
                  </a:cxn>
                  <a:cxn ang="0">
                    <a:pos x="294" y="73"/>
                  </a:cxn>
                  <a:cxn ang="0">
                    <a:pos x="297" y="93"/>
                  </a:cxn>
                  <a:cxn ang="0">
                    <a:pos x="297" y="115"/>
                  </a:cxn>
                  <a:cxn ang="0">
                    <a:pos x="294" y="135"/>
                  </a:cxn>
                  <a:cxn ang="0">
                    <a:pos x="285" y="154"/>
                  </a:cxn>
                  <a:cxn ang="0">
                    <a:pos x="274" y="170"/>
                  </a:cxn>
                  <a:cxn ang="0">
                    <a:pos x="259" y="185"/>
                  </a:cxn>
                  <a:cxn ang="0">
                    <a:pos x="242" y="197"/>
                  </a:cxn>
                  <a:cxn ang="0">
                    <a:pos x="224" y="204"/>
                  </a:cxn>
                  <a:cxn ang="0">
                    <a:pos x="204" y="208"/>
                  </a:cxn>
                  <a:cxn ang="0">
                    <a:pos x="183" y="208"/>
                  </a:cxn>
                  <a:cxn ang="0">
                    <a:pos x="162" y="204"/>
                  </a:cxn>
                  <a:cxn ang="0">
                    <a:pos x="144" y="197"/>
                  </a:cxn>
                  <a:cxn ang="0">
                    <a:pos x="127" y="185"/>
                  </a:cxn>
                  <a:cxn ang="0">
                    <a:pos x="112" y="170"/>
                  </a:cxn>
                  <a:cxn ang="0">
                    <a:pos x="101" y="154"/>
                  </a:cxn>
                  <a:cxn ang="0">
                    <a:pos x="92" y="135"/>
                  </a:cxn>
                  <a:cxn ang="0">
                    <a:pos x="89" y="115"/>
                  </a:cxn>
                  <a:cxn ang="0">
                    <a:pos x="89" y="93"/>
                  </a:cxn>
                  <a:cxn ang="0">
                    <a:pos x="92" y="73"/>
                  </a:cxn>
                  <a:cxn ang="0">
                    <a:pos x="101" y="56"/>
                  </a:cxn>
                  <a:cxn ang="0">
                    <a:pos x="112" y="39"/>
                  </a:cxn>
                  <a:cxn ang="0">
                    <a:pos x="127" y="23"/>
                  </a:cxn>
                  <a:cxn ang="0">
                    <a:pos x="144" y="12"/>
                  </a:cxn>
                  <a:cxn ang="0">
                    <a:pos x="162" y="4"/>
                  </a:cxn>
                  <a:cxn ang="0">
                    <a:pos x="183" y="1"/>
                  </a:cxn>
                  <a:cxn ang="0">
                    <a:pos x="100" y="1072"/>
                  </a:cxn>
                  <a:cxn ang="0">
                    <a:pos x="0" y="447"/>
                  </a:cxn>
                  <a:cxn ang="0">
                    <a:pos x="282" y="299"/>
                  </a:cxn>
                  <a:cxn ang="0">
                    <a:pos x="100" y="1072"/>
                  </a:cxn>
                </a:cxnLst>
                <a:rect l="0" t="0" r="r" b="b"/>
                <a:pathLst>
                  <a:path w="298" h="1072">
                    <a:moveTo>
                      <a:pt x="194" y="0"/>
                    </a:moveTo>
                    <a:lnTo>
                      <a:pt x="204" y="1"/>
                    </a:lnTo>
                    <a:lnTo>
                      <a:pt x="214" y="2"/>
                    </a:lnTo>
                    <a:lnTo>
                      <a:pt x="224" y="4"/>
                    </a:lnTo>
                    <a:lnTo>
                      <a:pt x="234" y="7"/>
                    </a:lnTo>
                    <a:lnTo>
                      <a:pt x="242" y="12"/>
                    </a:lnTo>
                    <a:lnTo>
                      <a:pt x="251" y="16"/>
                    </a:lnTo>
                    <a:lnTo>
                      <a:pt x="259" y="23"/>
                    </a:lnTo>
                    <a:lnTo>
                      <a:pt x="267" y="30"/>
                    </a:lnTo>
                    <a:lnTo>
                      <a:pt x="274" y="39"/>
                    </a:lnTo>
                    <a:lnTo>
                      <a:pt x="280" y="47"/>
                    </a:lnTo>
                    <a:lnTo>
                      <a:pt x="285" y="56"/>
                    </a:lnTo>
                    <a:lnTo>
                      <a:pt x="290" y="64"/>
                    </a:lnTo>
                    <a:lnTo>
                      <a:pt x="294" y="73"/>
                    </a:lnTo>
                    <a:lnTo>
                      <a:pt x="296" y="84"/>
                    </a:lnTo>
                    <a:lnTo>
                      <a:pt x="297" y="93"/>
                    </a:lnTo>
                    <a:lnTo>
                      <a:pt x="298" y="104"/>
                    </a:lnTo>
                    <a:lnTo>
                      <a:pt x="297" y="115"/>
                    </a:lnTo>
                    <a:lnTo>
                      <a:pt x="296" y="125"/>
                    </a:lnTo>
                    <a:lnTo>
                      <a:pt x="294" y="135"/>
                    </a:lnTo>
                    <a:lnTo>
                      <a:pt x="290" y="144"/>
                    </a:lnTo>
                    <a:lnTo>
                      <a:pt x="285" y="154"/>
                    </a:lnTo>
                    <a:lnTo>
                      <a:pt x="280" y="162"/>
                    </a:lnTo>
                    <a:lnTo>
                      <a:pt x="274" y="170"/>
                    </a:lnTo>
                    <a:lnTo>
                      <a:pt x="267" y="178"/>
                    </a:lnTo>
                    <a:lnTo>
                      <a:pt x="259" y="185"/>
                    </a:lnTo>
                    <a:lnTo>
                      <a:pt x="251" y="192"/>
                    </a:lnTo>
                    <a:lnTo>
                      <a:pt x="242" y="197"/>
                    </a:lnTo>
                    <a:lnTo>
                      <a:pt x="234" y="201"/>
                    </a:lnTo>
                    <a:lnTo>
                      <a:pt x="224" y="204"/>
                    </a:lnTo>
                    <a:lnTo>
                      <a:pt x="214" y="207"/>
                    </a:lnTo>
                    <a:lnTo>
                      <a:pt x="204" y="208"/>
                    </a:lnTo>
                    <a:lnTo>
                      <a:pt x="194" y="208"/>
                    </a:lnTo>
                    <a:lnTo>
                      <a:pt x="183" y="208"/>
                    </a:lnTo>
                    <a:lnTo>
                      <a:pt x="172" y="207"/>
                    </a:lnTo>
                    <a:lnTo>
                      <a:pt x="162" y="204"/>
                    </a:lnTo>
                    <a:lnTo>
                      <a:pt x="153" y="201"/>
                    </a:lnTo>
                    <a:lnTo>
                      <a:pt x="144" y="197"/>
                    </a:lnTo>
                    <a:lnTo>
                      <a:pt x="136" y="192"/>
                    </a:lnTo>
                    <a:lnTo>
                      <a:pt x="127" y="185"/>
                    </a:lnTo>
                    <a:lnTo>
                      <a:pt x="119" y="178"/>
                    </a:lnTo>
                    <a:lnTo>
                      <a:pt x="112" y="170"/>
                    </a:lnTo>
                    <a:lnTo>
                      <a:pt x="106" y="162"/>
                    </a:lnTo>
                    <a:lnTo>
                      <a:pt x="101" y="154"/>
                    </a:lnTo>
                    <a:lnTo>
                      <a:pt x="96" y="144"/>
                    </a:lnTo>
                    <a:lnTo>
                      <a:pt x="92" y="135"/>
                    </a:lnTo>
                    <a:lnTo>
                      <a:pt x="90" y="125"/>
                    </a:lnTo>
                    <a:lnTo>
                      <a:pt x="89" y="115"/>
                    </a:lnTo>
                    <a:lnTo>
                      <a:pt x="88" y="104"/>
                    </a:lnTo>
                    <a:lnTo>
                      <a:pt x="89" y="93"/>
                    </a:lnTo>
                    <a:lnTo>
                      <a:pt x="90" y="84"/>
                    </a:lnTo>
                    <a:lnTo>
                      <a:pt x="92" y="73"/>
                    </a:lnTo>
                    <a:lnTo>
                      <a:pt x="96" y="64"/>
                    </a:lnTo>
                    <a:lnTo>
                      <a:pt x="101" y="56"/>
                    </a:lnTo>
                    <a:lnTo>
                      <a:pt x="106" y="47"/>
                    </a:lnTo>
                    <a:lnTo>
                      <a:pt x="112" y="39"/>
                    </a:lnTo>
                    <a:lnTo>
                      <a:pt x="119" y="30"/>
                    </a:lnTo>
                    <a:lnTo>
                      <a:pt x="127" y="23"/>
                    </a:lnTo>
                    <a:lnTo>
                      <a:pt x="136" y="16"/>
                    </a:lnTo>
                    <a:lnTo>
                      <a:pt x="144" y="12"/>
                    </a:lnTo>
                    <a:lnTo>
                      <a:pt x="153" y="7"/>
                    </a:lnTo>
                    <a:lnTo>
                      <a:pt x="162" y="4"/>
                    </a:lnTo>
                    <a:lnTo>
                      <a:pt x="172" y="2"/>
                    </a:lnTo>
                    <a:lnTo>
                      <a:pt x="183" y="1"/>
                    </a:lnTo>
                    <a:lnTo>
                      <a:pt x="194" y="0"/>
                    </a:lnTo>
                    <a:close/>
                    <a:moveTo>
                      <a:pt x="100" y="1072"/>
                    </a:moveTo>
                    <a:lnTo>
                      <a:pt x="100" y="447"/>
                    </a:lnTo>
                    <a:lnTo>
                      <a:pt x="0" y="447"/>
                    </a:lnTo>
                    <a:lnTo>
                      <a:pt x="0" y="299"/>
                    </a:lnTo>
                    <a:lnTo>
                      <a:pt x="282" y="299"/>
                    </a:lnTo>
                    <a:lnTo>
                      <a:pt x="282" y="1072"/>
                    </a:lnTo>
                    <a:lnTo>
                      <a:pt x="100" y="10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4" name="Freeform 10"/>
              <p:cNvSpPr>
                <a:spLocks noEditPoints="1"/>
              </p:cNvSpPr>
              <p:nvPr userDrawn="1"/>
            </p:nvSpPr>
            <p:spPr bwMode="gray">
              <a:xfrm>
                <a:off x="855663" y="498475"/>
                <a:ext cx="115888" cy="141287"/>
              </a:xfrm>
              <a:custGeom>
                <a:avLst/>
                <a:gdLst/>
                <a:ahLst/>
                <a:cxnLst>
                  <a:cxn ang="0">
                    <a:pos x="431" y="629"/>
                  </a:cxn>
                  <a:cxn ang="0">
                    <a:pos x="388" y="664"/>
                  </a:cxn>
                  <a:cxn ang="0">
                    <a:pos x="342" y="686"/>
                  </a:cxn>
                  <a:cxn ang="0">
                    <a:pos x="292" y="696"/>
                  </a:cxn>
                  <a:cxn ang="0">
                    <a:pos x="232" y="692"/>
                  </a:cxn>
                  <a:cxn ang="0">
                    <a:pos x="183" y="673"/>
                  </a:cxn>
                  <a:cxn ang="0">
                    <a:pos x="152" y="638"/>
                  </a:cxn>
                  <a:cxn ang="0">
                    <a:pos x="139" y="589"/>
                  </a:cxn>
                  <a:cxn ang="0">
                    <a:pos x="144" y="530"/>
                  </a:cxn>
                  <a:cxn ang="0">
                    <a:pos x="163" y="490"/>
                  </a:cxn>
                  <a:cxn ang="0">
                    <a:pos x="220" y="434"/>
                  </a:cxn>
                  <a:cxn ang="0">
                    <a:pos x="299" y="400"/>
                  </a:cxn>
                  <a:cxn ang="0">
                    <a:pos x="387" y="393"/>
                  </a:cxn>
                  <a:cxn ang="0">
                    <a:pos x="463" y="596"/>
                  </a:cxn>
                  <a:cxn ang="0">
                    <a:pos x="573" y="792"/>
                  </a:cxn>
                  <a:cxn ang="0">
                    <a:pos x="641" y="800"/>
                  </a:cxn>
                  <a:cxn ang="0">
                    <a:pos x="648" y="722"/>
                  </a:cxn>
                  <a:cxn ang="0">
                    <a:pos x="624" y="697"/>
                  </a:cxn>
                  <a:cxn ang="0">
                    <a:pos x="610" y="663"/>
                  </a:cxn>
                  <a:cxn ang="0">
                    <a:pos x="601" y="597"/>
                  </a:cxn>
                  <a:cxn ang="0">
                    <a:pos x="598" y="260"/>
                  </a:cxn>
                  <a:cxn ang="0">
                    <a:pos x="586" y="191"/>
                  </a:cxn>
                  <a:cxn ang="0">
                    <a:pos x="564" y="133"/>
                  </a:cxn>
                  <a:cxn ang="0">
                    <a:pos x="534" y="86"/>
                  </a:cxn>
                  <a:cxn ang="0">
                    <a:pos x="492" y="50"/>
                  </a:cxn>
                  <a:cxn ang="0">
                    <a:pos x="440" y="24"/>
                  </a:cxn>
                  <a:cxn ang="0">
                    <a:pos x="376" y="7"/>
                  </a:cxn>
                  <a:cxn ang="0">
                    <a:pos x="300" y="0"/>
                  </a:cxn>
                  <a:cxn ang="0">
                    <a:pos x="232" y="3"/>
                  </a:cxn>
                  <a:cxn ang="0">
                    <a:pos x="165" y="17"/>
                  </a:cxn>
                  <a:cxn ang="0">
                    <a:pos x="101" y="40"/>
                  </a:cxn>
                  <a:cxn ang="0">
                    <a:pos x="50" y="68"/>
                  </a:cxn>
                  <a:cxn ang="0">
                    <a:pos x="116" y="175"/>
                  </a:cxn>
                  <a:cxn ang="0">
                    <a:pos x="158" y="149"/>
                  </a:cxn>
                  <a:cxn ang="0">
                    <a:pos x="208" y="131"/>
                  </a:cxn>
                  <a:cxn ang="0">
                    <a:pos x="265" y="123"/>
                  </a:cxn>
                  <a:cxn ang="0">
                    <a:pos x="334" y="125"/>
                  </a:cxn>
                  <a:cxn ang="0">
                    <a:pos x="398" y="148"/>
                  </a:cxn>
                  <a:cxn ang="0">
                    <a:pos x="439" y="196"/>
                  </a:cxn>
                  <a:cxn ang="0">
                    <a:pos x="460" y="267"/>
                  </a:cxn>
                  <a:cxn ang="0">
                    <a:pos x="410" y="296"/>
                  </a:cxn>
                  <a:cxn ang="0">
                    <a:pos x="365" y="291"/>
                  </a:cxn>
                  <a:cxn ang="0">
                    <a:pos x="289" y="296"/>
                  </a:cxn>
                  <a:cxn ang="0">
                    <a:pos x="219" y="311"/>
                  </a:cxn>
                  <a:cxn ang="0">
                    <a:pos x="158" y="337"/>
                  </a:cxn>
                  <a:cxn ang="0">
                    <a:pos x="103" y="372"/>
                  </a:cxn>
                  <a:cxn ang="0">
                    <a:pos x="58" y="415"/>
                  </a:cxn>
                  <a:cxn ang="0">
                    <a:pos x="26" y="463"/>
                  </a:cxn>
                  <a:cxn ang="0">
                    <a:pos x="6" y="515"/>
                  </a:cxn>
                  <a:cxn ang="0">
                    <a:pos x="0" y="572"/>
                  </a:cxn>
                  <a:cxn ang="0">
                    <a:pos x="4" y="619"/>
                  </a:cxn>
                  <a:cxn ang="0">
                    <a:pos x="17" y="662"/>
                  </a:cxn>
                  <a:cxn ang="0">
                    <a:pos x="38" y="702"/>
                  </a:cxn>
                  <a:cxn ang="0">
                    <a:pos x="67" y="737"/>
                  </a:cxn>
                  <a:cxn ang="0">
                    <a:pos x="120" y="777"/>
                  </a:cxn>
                  <a:cxn ang="0">
                    <a:pos x="159" y="794"/>
                  </a:cxn>
                  <a:cxn ang="0">
                    <a:pos x="202" y="802"/>
                  </a:cxn>
                  <a:cxn ang="0">
                    <a:pos x="266" y="801"/>
                  </a:cxn>
                  <a:cxn ang="0">
                    <a:pos x="338" y="789"/>
                  </a:cxn>
                  <a:cxn ang="0">
                    <a:pos x="402" y="762"/>
                  </a:cxn>
                  <a:cxn ang="0">
                    <a:pos x="453" y="724"/>
                  </a:cxn>
                  <a:cxn ang="0">
                    <a:pos x="486" y="725"/>
                  </a:cxn>
                  <a:cxn ang="0">
                    <a:pos x="516" y="763"/>
                  </a:cxn>
                </a:cxnLst>
                <a:rect l="0" t="0" r="r" b="b"/>
                <a:pathLst>
                  <a:path w="662" h="803">
                    <a:moveTo>
                      <a:pt x="463" y="596"/>
                    </a:moveTo>
                    <a:lnTo>
                      <a:pt x="452" y="608"/>
                    </a:lnTo>
                    <a:lnTo>
                      <a:pt x="442" y="619"/>
                    </a:lnTo>
                    <a:lnTo>
                      <a:pt x="431" y="629"/>
                    </a:lnTo>
                    <a:lnTo>
                      <a:pt x="421" y="640"/>
                    </a:lnTo>
                    <a:lnTo>
                      <a:pt x="410" y="648"/>
                    </a:lnTo>
                    <a:lnTo>
                      <a:pt x="400" y="657"/>
                    </a:lnTo>
                    <a:lnTo>
                      <a:pt x="388" y="664"/>
                    </a:lnTo>
                    <a:lnTo>
                      <a:pt x="376" y="670"/>
                    </a:lnTo>
                    <a:lnTo>
                      <a:pt x="366" y="677"/>
                    </a:lnTo>
                    <a:lnTo>
                      <a:pt x="353" y="682"/>
                    </a:lnTo>
                    <a:lnTo>
                      <a:pt x="342" y="686"/>
                    </a:lnTo>
                    <a:lnTo>
                      <a:pt x="330" y="689"/>
                    </a:lnTo>
                    <a:lnTo>
                      <a:pt x="317" y="693"/>
                    </a:lnTo>
                    <a:lnTo>
                      <a:pt x="305" y="694"/>
                    </a:lnTo>
                    <a:lnTo>
                      <a:pt x="292" y="696"/>
                    </a:lnTo>
                    <a:lnTo>
                      <a:pt x="279" y="696"/>
                    </a:lnTo>
                    <a:lnTo>
                      <a:pt x="262" y="695"/>
                    </a:lnTo>
                    <a:lnTo>
                      <a:pt x="247" y="694"/>
                    </a:lnTo>
                    <a:lnTo>
                      <a:pt x="232" y="692"/>
                    </a:lnTo>
                    <a:lnTo>
                      <a:pt x="218" y="688"/>
                    </a:lnTo>
                    <a:lnTo>
                      <a:pt x="205" y="684"/>
                    </a:lnTo>
                    <a:lnTo>
                      <a:pt x="194" y="679"/>
                    </a:lnTo>
                    <a:lnTo>
                      <a:pt x="183" y="673"/>
                    </a:lnTo>
                    <a:lnTo>
                      <a:pt x="174" y="665"/>
                    </a:lnTo>
                    <a:lnTo>
                      <a:pt x="165" y="657"/>
                    </a:lnTo>
                    <a:lnTo>
                      <a:pt x="158" y="648"/>
                    </a:lnTo>
                    <a:lnTo>
                      <a:pt x="152" y="638"/>
                    </a:lnTo>
                    <a:lnTo>
                      <a:pt x="147" y="627"/>
                    </a:lnTo>
                    <a:lnTo>
                      <a:pt x="143" y="616"/>
                    </a:lnTo>
                    <a:lnTo>
                      <a:pt x="140" y="603"/>
                    </a:lnTo>
                    <a:lnTo>
                      <a:pt x="139" y="589"/>
                    </a:lnTo>
                    <a:lnTo>
                      <a:pt x="138" y="575"/>
                    </a:lnTo>
                    <a:lnTo>
                      <a:pt x="139" y="556"/>
                    </a:lnTo>
                    <a:lnTo>
                      <a:pt x="142" y="539"/>
                    </a:lnTo>
                    <a:lnTo>
                      <a:pt x="144" y="530"/>
                    </a:lnTo>
                    <a:lnTo>
                      <a:pt x="147" y="522"/>
                    </a:lnTo>
                    <a:lnTo>
                      <a:pt x="151" y="513"/>
                    </a:lnTo>
                    <a:lnTo>
                      <a:pt x="155" y="506"/>
                    </a:lnTo>
                    <a:lnTo>
                      <a:pt x="163" y="490"/>
                    </a:lnTo>
                    <a:lnTo>
                      <a:pt x="175" y="474"/>
                    </a:lnTo>
                    <a:lnTo>
                      <a:pt x="189" y="461"/>
                    </a:lnTo>
                    <a:lnTo>
                      <a:pt x="203" y="447"/>
                    </a:lnTo>
                    <a:lnTo>
                      <a:pt x="220" y="434"/>
                    </a:lnTo>
                    <a:lnTo>
                      <a:pt x="238" y="423"/>
                    </a:lnTo>
                    <a:lnTo>
                      <a:pt x="258" y="414"/>
                    </a:lnTo>
                    <a:lnTo>
                      <a:pt x="278" y="406"/>
                    </a:lnTo>
                    <a:lnTo>
                      <a:pt x="299" y="400"/>
                    </a:lnTo>
                    <a:lnTo>
                      <a:pt x="323" y="396"/>
                    </a:lnTo>
                    <a:lnTo>
                      <a:pt x="347" y="393"/>
                    </a:lnTo>
                    <a:lnTo>
                      <a:pt x="372" y="393"/>
                    </a:lnTo>
                    <a:lnTo>
                      <a:pt x="387" y="393"/>
                    </a:lnTo>
                    <a:lnTo>
                      <a:pt x="408" y="396"/>
                    </a:lnTo>
                    <a:lnTo>
                      <a:pt x="432" y="402"/>
                    </a:lnTo>
                    <a:lnTo>
                      <a:pt x="463" y="408"/>
                    </a:lnTo>
                    <a:lnTo>
                      <a:pt x="463" y="596"/>
                    </a:lnTo>
                    <a:close/>
                    <a:moveTo>
                      <a:pt x="536" y="777"/>
                    </a:moveTo>
                    <a:lnTo>
                      <a:pt x="546" y="783"/>
                    </a:lnTo>
                    <a:lnTo>
                      <a:pt x="559" y="788"/>
                    </a:lnTo>
                    <a:lnTo>
                      <a:pt x="573" y="792"/>
                    </a:lnTo>
                    <a:lnTo>
                      <a:pt x="589" y="795"/>
                    </a:lnTo>
                    <a:lnTo>
                      <a:pt x="604" y="798"/>
                    </a:lnTo>
                    <a:lnTo>
                      <a:pt x="622" y="799"/>
                    </a:lnTo>
                    <a:lnTo>
                      <a:pt x="641" y="800"/>
                    </a:lnTo>
                    <a:lnTo>
                      <a:pt x="662" y="801"/>
                    </a:lnTo>
                    <a:lnTo>
                      <a:pt x="662" y="732"/>
                    </a:lnTo>
                    <a:lnTo>
                      <a:pt x="655" y="727"/>
                    </a:lnTo>
                    <a:lnTo>
                      <a:pt x="648" y="722"/>
                    </a:lnTo>
                    <a:lnTo>
                      <a:pt x="641" y="717"/>
                    </a:lnTo>
                    <a:lnTo>
                      <a:pt x="635" y="711"/>
                    </a:lnTo>
                    <a:lnTo>
                      <a:pt x="630" y="704"/>
                    </a:lnTo>
                    <a:lnTo>
                      <a:pt x="624" y="697"/>
                    </a:lnTo>
                    <a:lnTo>
                      <a:pt x="620" y="689"/>
                    </a:lnTo>
                    <a:lnTo>
                      <a:pt x="616" y="681"/>
                    </a:lnTo>
                    <a:lnTo>
                      <a:pt x="613" y="673"/>
                    </a:lnTo>
                    <a:lnTo>
                      <a:pt x="610" y="663"/>
                    </a:lnTo>
                    <a:lnTo>
                      <a:pt x="606" y="654"/>
                    </a:lnTo>
                    <a:lnTo>
                      <a:pt x="604" y="643"/>
                    </a:lnTo>
                    <a:lnTo>
                      <a:pt x="601" y="621"/>
                    </a:lnTo>
                    <a:lnTo>
                      <a:pt x="601" y="597"/>
                    </a:lnTo>
                    <a:lnTo>
                      <a:pt x="601" y="319"/>
                    </a:lnTo>
                    <a:lnTo>
                      <a:pt x="600" y="298"/>
                    </a:lnTo>
                    <a:lnTo>
                      <a:pt x="599" y="279"/>
                    </a:lnTo>
                    <a:lnTo>
                      <a:pt x="598" y="260"/>
                    </a:lnTo>
                    <a:lnTo>
                      <a:pt x="596" y="241"/>
                    </a:lnTo>
                    <a:lnTo>
                      <a:pt x="593" y="223"/>
                    </a:lnTo>
                    <a:lnTo>
                      <a:pt x="590" y="206"/>
                    </a:lnTo>
                    <a:lnTo>
                      <a:pt x="586" y="191"/>
                    </a:lnTo>
                    <a:lnTo>
                      <a:pt x="581" y="175"/>
                    </a:lnTo>
                    <a:lnTo>
                      <a:pt x="577" y="160"/>
                    </a:lnTo>
                    <a:lnTo>
                      <a:pt x="571" y="146"/>
                    </a:lnTo>
                    <a:lnTo>
                      <a:pt x="564" y="133"/>
                    </a:lnTo>
                    <a:lnTo>
                      <a:pt x="558" y="120"/>
                    </a:lnTo>
                    <a:lnTo>
                      <a:pt x="551" y="107"/>
                    </a:lnTo>
                    <a:lnTo>
                      <a:pt x="542" y="97"/>
                    </a:lnTo>
                    <a:lnTo>
                      <a:pt x="534" y="86"/>
                    </a:lnTo>
                    <a:lnTo>
                      <a:pt x="524" y="76"/>
                    </a:lnTo>
                    <a:lnTo>
                      <a:pt x="515" y="66"/>
                    </a:lnTo>
                    <a:lnTo>
                      <a:pt x="504" y="58"/>
                    </a:lnTo>
                    <a:lnTo>
                      <a:pt x="492" y="50"/>
                    </a:lnTo>
                    <a:lnTo>
                      <a:pt x="481" y="43"/>
                    </a:lnTo>
                    <a:lnTo>
                      <a:pt x="468" y="36"/>
                    </a:lnTo>
                    <a:lnTo>
                      <a:pt x="455" y="29"/>
                    </a:lnTo>
                    <a:lnTo>
                      <a:pt x="440" y="24"/>
                    </a:lnTo>
                    <a:lnTo>
                      <a:pt x="425" y="19"/>
                    </a:lnTo>
                    <a:lnTo>
                      <a:pt x="410" y="14"/>
                    </a:lnTo>
                    <a:lnTo>
                      <a:pt x="393" y="10"/>
                    </a:lnTo>
                    <a:lnTo>
                      <a:pt x="376" y="7"/>
                    </a:lnTo>
                    <a:lnTo>
                      <a:pt x="358" y="4"/>
                    </a:lnTo>
                    <a:lnTo>
                      <a:pt x="339" y="2"/>
                    </a:lnTo>
                    <a:lnTo>
                      <a:pt x="320" y="1"/>
                    </a:lnTo>
                    <a:lnTo>
                      <a:pt x="300" y="0"/>
                    </a:lnTo>
                    <a:lnTo>
                      <a:pt x="280" y="0"/>
                    </a:lnTo>
                    <a:lnTo>
                      <a:pt x="265" y="0"/>
                    </a:lnTo>
                    <a:lnTo>
                      <a:pt x="249" y="1"/>
                    </a:lnTo>
                    <a:lnTo>
                      <a:pt x="232" y="3"/>
                    </a:lnTo>
                    <a:lnTo>
                      <a:pt x="216" y="5"/>
                    </a:lnTo>
                    <a:lnTo>
                      <a:pt x="199" y="8"/>
                    </a:lnTo>
                    <a:lnTo>
                      <a:pt x="182" y="12"/>
                    </a:lnTo>
                    <a:lnTo>
                      <a:pt x="165" y="17"/>
                    </a:lnTo>
                    <a:lnTo>
                      <a:pt x="148" y="22"/>
                    </a:lnTo>
                    <a:lnTo>
                      <a:pt x="132" y="28"/>
                    </a:lnTo>
                    <a:lnTo>
                      <a:pt x="116" y="33"/>
                    </a:lnTo>
                    <a:lnTo>
                      <a:pt x="101" y="40"/>
                    </a:lnTo>
                    <a:lnTo>
                      <a:pt x="87" y="47"/>
                    </a:lnTo>
                    <a:lnTo>
                      <a:pt x="74" y="53"/>
                    </a:lnTo>
                    <a:lnTo>
                      <a:pt x="62" y="61"/>
                    </a:lnTo>
                    <a:lnTo>
                      <a:pt x="50" y="68"/>
                    </a:lnTo>
                    <a:lnTo>
                      <a:pt x="41" y="76"/>
                    </a:lnTo>
                    <a:lnTo>
                      <a:pt x="98" y="192"/>
                    </a:lnTo>
                    <a:lnTo>
                      <a:pt x="107" y="183"/>
                    </a:lnTo>
                    <a:lnTo>
                      <a:pt x="116" y="175"/>
                    </a:lnTo>
                    <a:lnTo>
                      <a:pt x="126" y="167"/>
                    </a:lnTo>
                    <a:lnTo>
                      <a:pt x="136" y="161"/>
                    </a:lnTo>
                    <a:lnTo>
                      <a:pt x="147" y="155"/>
                    </a:lnTo>
                    <a:lnTo>
                      <a:pt x="158" y="149"/>
                    </a:lnTo>
                    <a:lnTo>
                      <a:pt x="170" y="144"/>
                    </a:lnTo>
                    <a:lnTo>
                      <a:pt x="182" y="139"/>
                    </a:lnTo>
                    <a:lnTo>
                      <a:pt x="195" y="136"/>
                    </a:lnTo>
                    <a:lnTo>
                      <a:pt x="208" y="131"/>
                    </a:lnTo>
                    <a:lnTo>
                      <a:pt x="221" y="129"/>
                    </a:lnTo>
                    <a:lnTo>
                      <a:pt x="235" y="126"/>
                    </a:lnTo>
                    <a:lnTo>
                      <a:pt x="250" y="124"/>
                    </a:lnTo>
                    <a:lnTo>
                      <a:pt x="265" y="123"/>
                    </a:lnTo>
                    <a:lnTo>
                      <a:pt x="279" y="122"/>
                    </a:lnTo>
                    <a:lnTo>
                      <a:pt x="295" y="122"/>
                    </a:lnTo>
                    <a:lnTo>
                      <a:pt x="315" y="123"/>
                    </a:lnTo>
                    <a:lnTo>
                      <a:pt x="334" y="125"/>
                    </a:lnTo>
                    <a:lnTo>
                      <a:pt x="352" y="128"/>
                    </a:lnTo>
                    <a:lnTo>
                      <a:pt x="368" y="134"/>
                    </a:lnTo>
                    <a:lnTo>
                      <a:pt x="384" y="141"/>
                    </a:lnTo>
                    <a:lnTo>
                      <a:pt x="398" y="148"/>
                    </a:lnTo>
                    <a:lnTo>
                      <a:pt x="409" y="158"/>
                    </a:lnTo>
                    <a:lnTo>
                      <a:pt x="421" y="169"/>
                    </a:lnTo>
                    <a:lnTo>
                      <a:pt x="430" y="182"/>
                    </a:lnTo>
                    <a:lnTo>
                      <a:pt x="439" y="196"/>
                    </a:lnTo>
                    <a:lnTo>
                      <a:pt x="446" y="211"/>
                    </a:lnTo>
                    <a:lnTo>
                      <a:pt x="452" y="227"/>
                    </a:lnTo>
                    <a:lnTo>
                      <a:pt x="457" y="246"/>
                    </a:lnTo>
                    <a:lnTo>
                      <a:pt x="460" y="267"/>
                    </a:lnTo>
                    <a:lnTo>
                      <a:pt x="462" y="288"/>
                    </a:lnTo>
                    <a:lnTo>
                      <a:pt x="463" y="310"/>
                    </a:lnTo>
                    <a:lnTo>
                      <a:pt x="436" y="301"/>
                    </a:lnTo>
                    <a:lnTo>
                      <a:pt x="410" y="296"/>
                    </a:lnTo>
                    <a:lnTo>
                      <a:pt x="399" y="294"/>
                    </a:lnTo>
                    <a:lnTo>
                      <a:pt x="387" y="292"/>
                    </a:lnTo>
                    <a:lnTo>
                      <a:pt x="375" y="291"/>
                    </a:lnTo>
                    <a:lnTo>
                      <a:pt x="365" y="291"/>
                    </a:lnTo>
                    <a:lnTo>
                      <a:pt x="345" y="291"/>
                    </a:lnTo>
                    <a:lnTo>
                      <a:pt x="326" y="292"/>
                    </a:lnTo>
                    <a:lnTo>
                      <a:pt x="307" y="294"/>
                    </a:lnTo>
                    <a:lnTo>
                      <a:pt x="289" y="296"/>
                    </a:lnTo>
                    <a:lnTo>
                      <a:pt x="271" y="299"/>
                    </a:lnTo>
                    <a:lnTo>
                      <a:pt x="253" y="302"/>
                    </a:lnTo>
                    <a:lnTo>
                      <a:pt x="236" y="307"/>
                    </a:lnTo>
                    <a:lnTo>
                      <a:pt x="219" y="311"/>
                    </a:lnTo>
                    <a:lnTo>
                      <a:pt x="203" y="317"/>
                    </a:lnTo>
                    <a:lnTo>
                      <a:pt x="188" y="322"/>
                    </a:lnTo>
                    <a:lnTo>
                      <a:pt x="173" y="330"/>
                    </a:lnTo>
                    <a:lnTo>
                      <a:pt x="158" y="337"/>
                    </a:lnTo>
                    <a:lnTo>
                      <a:pt x="143" y="345"/>
                    </a:lnTo>
                    <a:lnTo>
                      <a:pt x="129" y="353"/>
                    </a:lnTo>
                    <a:lnTo>
                      <a:pt x="116" y="362"/>
                    </a:lnTo>
                    <a:lnTo>
                      <a:pt x="103" y="372"/>
                    </a:lnTo>
                    <a:lnTo>
                      <a:pt x="90" y="383"/>
                    </a:lnTo>
                    <a:lnTo>
                      <a:pt x="79" y="393"/>
                    </a:lnTo>
                    <a:lnTo>
                      <a:pt x="67" y="405"/>
                    </a:lnTo>
                    <a:lnTo>
                      <a:pt x="58" y="415"/>
                    </a:lnTo>
                    <a:lnTo>
                      <a:pt x="48" y="427"/>
                    </a:lnTo>
                    <a:lnTo>
                      <a:pt x="40" y="438"/>
                    </a:lnTo>
                    <a:lnTo>
                      <a:pt x="32" y="451"/>
                    </a:lnTo>
                    <a:lnTo>
                      <a:pt x="26" y="463"/>
                    </a:lnTo>
                    <a:lnTo>
                      <a:pt x="20" y="475"/>
                    </a:lnTo>
                    <a:lnTo>
                      <a:pt x="14" y="489"/>
                    </a:lnTo>
                    <a:lnTo>
                      <a:pt x="10" y="502"/>
                    </a:lnTo>
                    <a:lnTo>
                      <a:pt x="6" y="515"/>
                    </a:lnTo>
                    <a:lnTo>
                      <a:pt x="4" y="529"/>
                    </a:lnTo>
                    <a:lnTo>
                      <a:pt x="2" y="543"/>
                    </a:lnTo>
                    <a:lnTo>
                      <a:pt x="1" y="558"/>
                    </a:lnTo>
                    <a:lnTo>
                      <a:pt x="0" y="572"/>
                    </a:lnTo>
                    <a:lnTo>
                      <a:pt x="1" y="584"/>
                    </a:lnTo>
                    <a:lnTo>
                      <a:pt x="1" y="597"/>
                    </a:lnTo>
                    <a:lnTo>
                      <a:pt x="3" y="608"/>
                    </a:lnTo>
                    <a:lnTo>
                      <a:pt x="4" y="619"/>
                    </a:lnTo>
                    <a:lnTo>
                      <a:pt x="7" y="630"/>
                    </a:lnTo>
                    <a:lnTo>
                      <a:pt x="9" y="641"/>
                    </a:lnTo>
                    <a:lnTo>
                      <a:pt x="12" y="653"/>
                    </a:lnTo>
                    <a:lnTo>
                      <a:pt x="17" y="662"/>
                    </a:lnTo>
                    <a:lnTo>
                      <a:pt x="21" y="673"/>
                    </a:lnTo>
                    <a:lnTo>
                      <a:pt x="26" y="683"/>
                    </a:lnTo>
                    <a:lnTo>
                      <a:pt x="31" y="693"/>
                    </a:lnTo>
                    <a:lnTo>
                      <a:pt x="38" y="702"/>
                    </a:lnTo>
                    <a:lnTo>
                      <a:pt x="44" y="711"/>
                    </a:lnTo>
                    <a:lnTo>
                      <a:pt x="51" y="720"/>
                    </a:lnTo>
                    <a:lnTo>
                      <a:pt x="59" y="728"/>
                    </a:lnTo>
                    <a:lnTo>
                      <a:pt x="67" y="737"/>
                    </a:lnTo>
                    <a:lnTo>
                      <a:pt x="84" y="753"/>
                    </a:lnTo>
                    <a:lnTo>
                      <a:pt x="101" y="765"/>
                    </a:lnTo>
                    <a:lnTo>
                      <a:pt x="110" y="772"/>
                    </a:lnTo>
                    <a:lnTo>
                      <a:pt x="120" y="777"/>
                    </a:lnTo>
                    <a:lnTo>
                      <a:pt x="129" y="782"/>
                    </a:lnTo>
                    <a:lnTo>
                      <a:pt x="139" y="787"/>
                    </a:lnTo>
                    <a:lnTo>
                      <a:pt x="150" y="791"/>
                    </a:lnTo>
                    <a:lnTo>
                      <a:pt x="159" y="794"/>
                    </a:lnTo>
                    <a:lnTo>
                      <a:pt x="170" y="797"/>
                    </a:lnTo>
                    <a:lnTo>
                      <a:pt x="180" y="799"/>
                    </a:lnTo>
                    <a:lnTo>
                      <a:pt x="191" y="801"/>
                    </a:lnTo>
                    <a:lnTo>
                      <a:pt x="202" y="802"/>
                    </a:lnTo>
                    <a:lnTo>
                      <a:pt x="213" y="803"/>
                    </a:lnTo>
                    <a:lnTo>
                      <a:pt x="224" y="803"/>
                    </a:lnTo>
                    <a:lnTo>
                      <a:pt x="246" y="802"/>
                    </a:lnTo>
                    <a:lnTo>
                      <a:pt x="266" y="801"/>
                    </a:lnTo>
                    <a:lnTo>
                      <a:pt x="285" y="799"/>
                    </a:lnTo>
                    <a:lnTo>
                      <a:pt x="304" y="797"/>
                    </a:lnTo>
                    <a:lnTo>
                      <a:pt x="322" y="793"/>
                    </a:lnTo>
                    <a:lnTo>
                      <a:pt x="338" y="789"/>
                    </a:lnTo>
                    <a:lnTo>
                      <a:pt x="355" y="783"/>
                    </a:lnTo>
                    <a:lnTo>
                      <a:pt x="372" y="777"/>
                    </a:lnTo>
                    <a:lnTo>
                      <a:pt x="387" y="771"/>
                    </a:lnTo>
                    <a:lnTo>
                      <a:pt x="402" y="762"/>
                    </a:lnTo>
                    <a:lnTo>
                      <a:pt x="415" y="754"/>
                    </a:lnTo>
                    <a:lnTo>
                      <a:pt x="429" y="745"/>
                    </a:lnTo>
                    <a:lnTo>
                      <a:pt x="442" y="735"/>
                    </a:lnTo>
                    <a:lnTo>
                      <a:pt x="453" y="724"/>
                    </a:lnTo>
                    <a:lnTo>
                      <a:pt x="465" y="713"/>
                    </a:lnTo>
                    <a:lnTo>
                      <a:pt x="476" y="700"/>
                    </a:lnTo>
                    <a:lnTo>
                      <a:pt x="481" y="713"/>
                    </a:lnTo>
                    <a:lnTo>
                      <a:pt x="486" y="725"/>
                    </a:lnTo>
                    <a:lnTo>
                      <a:pt x="492" y="736"/>
                    </a:lnTo>
                    <a:lnTo>
                      <a:pt x="500" y="746"/>
                    </a:lnTo>
                    <a:lnTo>
                      <a:pt x="507" y="756"/>
                    </a:lnTo>
                    <a:lnTo>
                      <a:pt x="516" y="763"/>
                    </a:lnTo>
                    <a:lnTo>
                      <a:pt x="525" y="771"/>
                    </a:lnTo>
                    <a:lnTo>
                      <a:pt x="536" y="77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5" name="Freeform 11"/>
              <p:cNvSpPr>
                <a:spLocks/>
              </p:cNvSpPr>
              <p:nvPr userDrawn="1"/>
            </p:nvSpPr>
            <p:spPr bwMode="gray">
              <a:xfrm>
                <a:off x="1001713" y="498475"/>
                <a:ext cx="82550" cy="139700"/>
              </a:xfrm>
              <a:custGeom>
                <a:avLst/>
                <a:gdLst/>
                <a:ahLst/>
                <a:cxnLst>
                  <a:cxn ang="0">
                    <a:pos x="411" y="145"/>
                  </a:cxn>
                  <a:cxn ang="0">
                    <a:pos x="399" y="138"/>
                  </a:cxn>
                  <a:cxn ang="0">
                    <a:pos x="388" y="131"/>
                  </a:cxn>
                  <a:cxn ang="0">
                    <a:pos x="377" y="126"/>
                  </a:cxn>
                  <a:cxn ang="0">
                    <a:pos x="365" y="122"/>
                  </a:cxn>
                  <a:cxn ang="0">
                    <a:pos x="355" y="119"/>
                  </a:cxn>
                  <a:cxn ang="0">
                    <a:pos x="343" y="117"/>
                  </a:cxn>
                  <a:cxn ang="0">
                    <a:pos x="331" y="115"/>
                  </a:cxn>
                  <a:cxn ang="0">
                    <a:pos x="320" y="115"/>
                  </a:cxn>
                  <a:cxn ang="0">
                    <a:pos x="302" y="116"/>
                  </a:cxn>
                  <a:cxn ang="0">
                    <a:pos x="285" y="119"/>
                  </a:cxn>
                  <a:cxn ang="0">
                    <a:pos x="277" y="121"/>
                  </a:cxn>
                  <a:cxn ang="0">
                    <a:pos x="268" y="124"/>
                  </a:cxn>
                  <a:cxn ang="0">
                    <a:pos x="260" y="127"/>
                  </a:cxn>
                  <a:cxn ang="0">
                    <a:pos x="252" y="131"/>
                  </a:cxn>
                  <a:cxn ang="0">
                    <a:pos x="236" y="141"/>
                  </a:cxn>
                  <a:cxn ang="0">
                    <a:pos x="221" y="153"/>
                  </a:cxn>
                  <a:cxn ang="0">
                    <a:pos x="207" y="166"/>
                  </a:cxn>
                  <a:cxn ang="0">
                    <a:pos x="192" y="182"/>
                  </a:cxn>
                  <a:cxn ang="0">
                    <a:pos x="179" y="199"/>
                  </a:cxn>
                  <a:cxn ang="0">
                    <a:pos x="169" y="217"/>
                  </a:cxn>
                  <a:cxn ang="0">
                    <a:pos x="159" y="236"/>
                  </a:cxn>
                  <a:cxn ang="0">
                    <a:pos x="152" y="256"/>
                  </a:cxn>
                  <a:cxn ang="0">
                    <a:pos x="146" y="277"/>
                  </a:cxn>
                  <a:cxn ang="0">
                    <a:pos x="141" y="298"/>
                  </a:cxn>
                  <a:cxn ang="0">
                    <a:pos x="138" y="320"/>
                  </a:cxn>
                  <a:cxn ang="0">
                    <a:pos x="138" y="344"/>
                  </a:cxn>
                  <a:cxn ang="0">
                    <a:pos x="138" y="788"/>
                  </a:cxn>
                  <a:cxn ang="0">
                    <a:pos x="0" y="788"/>
                  </a:cxn>
                  <a:cxn ang="0">
                    <a:pos x="0" y="14"/>
                  </a:cxn>
                  <a:cxn ang="0">
                    <a:pos x="138" y="14"/>
                  </a:cxn>
                  <a:cxn ang="0">
                    <a:pos x="138" y="138"/>
                  </a:cxn>
                  <a:cxn ang="0">
                    <a:pos x="148" y="121"/>
                  </a:cxn>
                  <a:cxn ang="0">
                    <a:pos x="158" y="105"/>
                  </a:cxn>
                  <a:cxn ang="0">
                    <a:pos x="169" y="90"/>
                  </a:cxn>
                  <a:cxn ang="0">
                    <a:pos x="181" y="77"/>
                  </a:cxn>
                  <a:cxn ang="0">
                    <a:pos x="192" y="65"/>
                  </a:cxn>
                  <a:cxn ang="0">
                    <a:pos x="205" y="53"/>
                  </a:cxn>
                  <a:cxn ang="0">
                    <a:pos x="217" y="43"/>
                  </a:cxn>
                  <a:cxn ang="0">
                    <a:pos x="231" y="33"/>
                  </a:cxn>
                  <a:cxn ang="0">
                    <a:pos x="246" y="26"/>
                  </a:cxn>
                  <a:cxn ang="0">
                    <a:pos x="261" y="19"/>
                  </a:cxn>
                  <a:cxn ang="0">
                    <a:pos x="275" y="13"/>
                  </a:cxn>
                  <a:cxn ang="0">
                    <a:pos x="292" y="8"/>
                  </a:cxn>
                  <a:cxn ang="0">
                    <a:pos x="308" y="4"/>
                  </a:cxn>
                  <a:cxn ang="0">
                    <a:pos x="325" y="2"/>
                  </a:cxn>
                  <a:cxn ang="0">
                    <a:pos x="343" y="0"/>
                  </a:cxn>
                  <a:cxn ang="0">
                    <a:pos x="362" y="0"/>
                  </a:cxn>
                  <a:cxn ang="0">
                    <a:pos x="382" y="1"/>
                  </a:cxn>
                  <a:cxn ang="0">
                    <a:pos x="406" y="3"/>
                  </a:cxn>
                  <a:cxn ang="0">
                    <a:pos x="435" y="7"/>
                  </a:cxn>
                  <a:cxn ang="0">
                    <a:pos x="468" y="12"/>
                  </a:cxn>
                  <a:cxn ang="0">
                    <a:pos x="411" y="145"/>
                  </a:cxn>
                </a:cxnLst>
                <a:rect l="0" t="0" r="r" b="b"/>
                <a:pathLst>
                  <a:path w="468" h="788">
                    <a:moveTo>
                      <a:pt x="411" y="145"/>
                    </a:moveTo>
                    <a:lnTo>
                      <a:pt x="399" y="138"/>
                    </a:lnTo>
                    <a:lnTo>
                      <a:pt x="388" y="131"/>
                    </a:lnTo>
                    <a:lnTo>
                      <a:pt x="377" y="126"/>
                    </a:lnTo>
                    <a:lnTo>
                      <a:pt x="365" y="122"/>
                    </a:lnTo>
                    <a:lnTo>
                      <a:pt x="355" y="119"/>
                    </a:lnTo>
                    <a:lnTo>
                      <a:pt x="343" y="117"/>
                    </a:lnTo>
                    <a:lnTo>
                      <a:pt x="331" y="115"/>
                    </a:lnTo>
                    <a:lnTo>
                      <a:pt x="320" y="115"/>
                    </a:lnTo>
                    <a:lnTo>
                      <a:pt x="302" y="116"/>
                    </a:lnTo>
                    <a:lnTo>
                      <a:pt x="285" y="119"/>
                    </a:lnTo>
                    <a:lnTo>
                      <a:pt x="277" y="121"/>
                    </a:lnTo>
                    <a:lnTo>
                      <a:pt x="268" y="124"/>
                    </a:lnTo>
                    <a:lnTo>
                      <a:pt x="260" y="127"/>
                    </a:lnTo>
                    <a:lnTo>
                      <a:pt x="252" y="131"/>
                    </a:lnTo>
                    <a:lnTo>
                      <a:pt x="236" y="141"/>
                    </a:lnTo>
                    <a:lnTo>
                      <a:pt x="221" y="153"/>
                    </a:lnTo>
                    <a:lnTo>
                      <a:pt x="207" y="166"/>
                    </a:lnTo>
                    <a:lnTo>
                      <a:pt x="192" y="182"/>
                    </a:lnTo>
                    <a:lnTo>
                      <a:pt x="179" y="199"/>
                    </a:lnTo>
                    <a:lnTo>
                      <a:pt x="169" y="217"/>
                    </a:lnTo>
                    <a:lnTo>
                      <a:pt x="159" y="236"/>
                    </a:lnTo>
                    <a:lnTo>
                      <a:pt x="152" y="256"/>
                    </a:lnTo>
                    <a:lnTo>
                      <a:pt x="146" y="277"/>
                    </a:lnTo>
                    <a:lnTo>
                      <a:pt x="141" y="298"/>
                    </a:lnTo>
                    <a:lnTo>
                      <a:pt x="138" y="320"/>
                    </a:lnTo>
                    <a:lnTo>
                      <a:pt x="138" y="344"/>
                    </a:lnTo>
                    <a:lnTo>
                      <a:pt x="138" y="788"/>
                    </a:lnTo>
                    <a:lnTo>
                      <a:pt x="0" y="788"/>
                    </a:lnTo>
                    <a:lnTo>
                      <a:pt x="0" y="14"/>
                    </a:lnTo>
                    <a:lnTo>
                      <a:pt x="138" y="14"/>
                    </a:lnTo>
                    <a:lnTo>
                      <a:pt x="138" y="138"/>
                    </a:lnTo>
                    <a:lnTo>
                      <a:pt x="148" y="121"/>
                    </a:lnTo>
                    <a:lnTo>
                      <a:pt x="158" y="105"/>
                    </a:lnTo>
                    <a:lnTo>
                      <a:pt x="169" y="90"/>
                    </a:lnTo>
                    <a:lnTo>
                      <a:pt x="181" y="77"/>
                    </a:lnTo>
                    <a:lnTo>
                      <a:pt x="192" y="65"/>
                    </a:lnTo>
                    <a:lnTo>
                      <a:pt x="205" y="53"/>
                    </a:lnTo>
                    <a:lnTo>
                      <a:pt x="217" y="43"/>
                    </a:lnTo>
                    <a:lnTo>
                      <a:pt x="231" y="33"/>
                    </a:lnTo>
                    <a:lnTo>
                      <a:pt x="246" y="26"/>
                    </a:lnTo>
                    <a:lnTo>
                      <a:pt x="261" y="19"/>
                    </a:lnTo>
                    <a:lnTo>
                      <a:pt x="275" y="13"/>
                    </a:lnTo>
                    <a:lnTo>
                      <a:pt x="292" y="8"/>
                    </a:lnTo>
                    <a:lnTo>
                      <a:pt x="308" y="4"/>
                    </a:lnTo>
                    <a:lnTo>
                      <a:pt x="325" y="2"/>
                    </a:lnTo>
                    <a:lnTo>
                      <a:pt x="343" y="0"/>
                    </a:lnTo>
                    <a:lnTo>
                      <a:pt x="362" y="0"/>
                    </a:lnTo>
                    <a:lnTo>
                      <a:pt x="382" y="1"/>
                    </a:lnTo>
                    <a:lnTo>
                      <a:pt x="406" y="3"/>
                    </a:lnTo>
                    <a:lnTo>
                      <a:pt x="435" y="7"/>
                    </a:lnTo>
                    <a:lnTo>
                      <a:pt x="468" y="12"/>
                    </a:lnTo>
                    <a:lnTo>
                      <a:pt x="411" y="1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6" name="Freeform 12"/>
              <p:cNvSpPr>
                <a:spLocks/>
              </p:cNvSpPr>
              <p:nvPr userDrawn="1"/>
            </p:nvSpPr>
            <p:spPr bwMode="gray">
              <a:xfrm>
                <a:off x="1093788" y="463550"/>
                <a:ext cx="87313" cy="176212"/>
              </a:xfrm>
              <a:custGeom>
                <a:avLst/>
                <a:gdLst/>
                <a:ahLst/>
                <a:cxnLst>
                  <a:cxn ang="0">
                    <a:pos x="0" y="322"/>
                  </a:cxn>
                  <a:cxn ang="0">
                    <a:pos x="90" y="214"/>
                  </a:cxn>
                  <a:cxn ang="0">
                    <a:pos x="228" y="0"/>
                  </a:cxn>
                  <a:cxn ang="0">
                    <a:pos x="442" y="214"/>
                  </a:cxn>
                  <a:cxn ang="0">
                    <a:pos x="228" y="322"/>
                  </a:cxn>
                  <a:cxn ang="0">
                    <a:pos x="229" y="731"/>
                  </a:cxn>
                  <a:cxn ang="0">
                    <a:pos x="234" y="773"/>
                  </a:cxn>
                  <a:cxn ang="0">
                    <a:pos x="241" y="808"/>
                  </a:cxn>
                  <a:cxn ang="0">
                    <a:pos x="254" y="836"/>
                  </a:cxn>
                  <a:cxn ang="0">
                    <a:pos x="271" y="857"/>
                  </a:cxn>
                  <a:cxn ang="0">
                    <a:pos x="292" y="872"/>
                  </a:cxn>
                  <a:cxn ang="0">
                    <a:pos x="318" y="882"/>
                  </a:cxn>
                  <a:cxn ang="0">
                    <a:pos x="350" y="887"/>
                  </a:cxn>
                  <a:cxn ang="0">
                    <a:pos x="381" y="887"/>
                  </a:cxn>
                  <a:cxn ang="0">
                    <a:pos x="408" y="884"/>
                  </a:cxn>
                  <a:cxn ang="0">
                    <a:pos x="435" y="878"/>
                  </a:cxn>
                  <a:cxn ang="0">
                    <a:pos x="463" y="867"/>
                  </a:cxn>
                  <a:cxn ang="0">
                    <a:pos x="497" y="981"/>
                  </a:cxn>
                  <a:cxn ang="0">
                    <a:pos x="453" y="991"/>
                  </a:cxn>
                  <a:cxn ang="0">
                    <a:pos x="408" y="998"/>
                  </a:cxn>
                  <a:cxn ang="0">
                    <a:pos x="359" y="1001"/>
                  </a:cxn>
                  <a:cxn ang="0">
                    <a:pos x="310" y="1003"/>
                  </a:cxn>
                  <a:cxn ang="0">
                    <a:pos x="286" y="1002"/>
                  </a:cxn>
                  <a:cxn ang="0">
                    <a:pos x="265" y="999"/>
                  </a:cxn>
                  <a:cxn ang="0">
                    <a:pos x="244" y="994"/>
                  </a:cxn>
                  <a:cxn ang="0">
                    <a:pos x="224" y="987"/>
                  </a:cxn>
                  <a:cxn ang="0">
                    <a:pos x="205" y="976"/>
                  </a:cxn>
                  <a:cxn ang="0">
                    <a:pos x="187" y="964"/>
                  </a:cxn>
                  <a:cxn ang="0">
                    <a:pos x="170" y="951"/>
                  </a:cxn>
                  <a:cxn ang="0">
                    <a:pos x="153" y="935"/>
                  </a:cxn>
                  <a:cxn ang="0">
                    <a:pos x="139" y="917"/>
                  </a:cxn>
                  <a:cxn ang="0">
                    <a:pos x="126" y="898"/>
                  </a:cxn>
                  <a:cxn ang="0">
                    <a:pos x="115" y="879"/>
                  </a:cxn>
                  <a:cxn ang="0">
                    <a:pos x="106" y="858"/>
                  </a:cxn>
                  <a:cxn ang="0">
                    <a:pos x="100" y="836"/>
                  </a:cxn>
                  <a:cxn ang="0">
                    <a:pos x="94" y="812"/>
                  </a:cxn>
                  <a:cxn ang="0">
                    <a:pos x="90" y="762"/>
                  </a:cxn>
                </a:cxnLst>
                <a:rect l="0" t="0" r="r" b="b"/>
                <a:pathLst>
                  <a:path w="497" h="1003">
                    <a:moveTo>
                      <a:pt x="90" y="322"/>
                    </a:moveTo>
                    <a:lnTo>
                      <a:pt x="0" y="322"/>
                    </a:lnTo>
                    <a:lnTo>
                      <a:pt x="0" y="214"/>
                    </a:lnTo>
                    <a:lnTo>
                      <a:pt x="90" y="214"/>
                    </a:lnTo>
                    <a:lnTo>
                      <a:pt x="90" y="53"/>
                    </a:lnTo>
                    <a:lnTo>
                      <a:pt x="228" y="0"/>
                    </a:lnTo>
                    <a:lnTo>
                      <a:pt x="228" y="214"/>
                    </a:lnTo>
                    <a:lnTo>
                      <a:pt x="442" y="214"/>
                    </a:lnTo>
                    <a:lnTo>
                      <a:pt x="442" y="322"/>
                    </a:lnTo>
                    <a:lnTo>
                      <a:pt x="228" y="322"/>
                    </a:lnTo>
                    <a:lnTo>
                      <a:pt x="228" y="708"/>
                    </a:lnTo>
                    <a:lnTo>
                      <a:pt x="229" y="731"/>
                    </a:lnTo>
                    <a:lnTo>
                      <a:pt x="231" y="753"/>
                    </a:lnTo>
                    <a:lnTo>
                      <a:pt x="234" y="773"/>
                    </a:lnTo>
                    <a:lnTo>
                      <a:pt x="237" y="791"/>
                    </a:lnTo>
                    <a:lnTo>
                      <a:pt x="241" y="808"/>
                    </a:lnTo>
                    <a:lnTo>
                      <a:pt x="247" y="823"/>
                    </a:lnTo>
                    <a:lnTo>
                      <a:pt x="254" y="836"/>
                    </a:lnTo>
                    <a:lnTo>
                      <a:pt x="262" y="846"/>
                    </a:lnTo>
                    <a:lnTo>
                      <a:pt x="271" y="857"/>
                    </a:lnTo>
                    <a:lnTo>
                      <a:pt x="280" y="865"/>
                    </a:lnTo>
                    <a:lnTo>
                      <a:pt x="292" y="872"/>
                    </a:lnTo>
                    <a:lnTo>
                      <a:pt x="304" y="878"/>
                    </a:lnTo>
                    <a:lnTo>
                      <a:pt x="318" y="882"/>
                    </a:lnTo>
                    <a:lnTo>
                      <a:pt x="334" y="885"/>
                    </a:lnTo>
                    <a:lnTo>
                      <a:pt x="350" y="887"/>
                    </a:lnTo>
                    <a:lnTo>
                      <a:pt x="368" y="888"/>
                    </a:lnTo>
                    <a:lnTo>
                      <a:pt x="381" y="887"/>
                    </a:lnTo>
                    <a:lnTo>
                      <a:pt x="394" y="886"/>
                    </a:lnTo>
                    <a:lnTo>
                      <a:pt x="408" y="884"/>
                    </a:lnTo>
                    <a:lnTo>
                      <a:pt x="422" y="881"/>
                    </a:lnTo>
                    <a:lnTo>
                      <a:pt x="435" y="878"/>
                    </a:lnTo>
                    <a:lnTo>
                      <a:pt x="449" y="873"/>
                    </a:lnTo>
                    <a:lnTo>
                      <a:pt x="463" y="867"/>
                    </a:lnTo>
                    <a:lnTo>
                      <a:pt x="477" y="861"/>
                    </a:lnTo>
                    <a:lnTo>
                      <a:pt x="497" y="981"/>
                    </a:lnTo>
                    <a:lnTo>
                      <a:pt x="475" y="987"/>
                    </a:lnTo>
                    <a:lnTo>
                      <a:pt x="453" y="991"/>
                    </a:lnTo>
                    <a:lnTo>
                      <a:pt x="431" y="995"/>
                    </a:lnTo>
                    <a:lnTo>
                      <a:pt x="408" y="998"/>
                    </a:lnTo>
                    <a:lnTo>
                      <a:pt x="384" y="1000"/>
                    </a:lnTo>
                    <a:lnTo>
                      <a:pt x="359" y="1001"/>
                    </a:lnTo>
                    <a:lnTo>
                      <a:pt x="335" y="1002"/>
                    </a:lnTo>
                    <a:lnTo>
                      <a:pt x="310" y="1003"/>
                    </a:lnTo>
                    <a:lnTo>
                      <a:pt x="298" y="1003"/>
                    </a:lnTo>
                    <a:lnTo>
                      <a:pt x="286" y="1002"/>
                    </a:lnTo>
                    <a:lnTo>
                      <a:pt x="276" y="1001"/>
                    </a:lnTo>
                    <a:lnTo>
                      <a:pt x="265" y="999"/>
                    </a:lnTo>
                    <a:lnTo>
                      <a:pt x="255" y="996"/>
                    </a:lnTo>
                    <a:lnTo>
                      <a:pt x="244" y="994"/>
                    </a:lnTo>
                    <a:lnTo>
                      <a:pt x="235" y="990"/>
                    </a:lnTo>
                    <a:lnTo>
                      <a:pt x="224" y="987"/>
                    </a:lnTo>
                    <a:lnTo>
                      <a:pt x="215" y="981"/>
                    </a:lnTo>
                    <a:lnTo>
                      <a:pt x="205" y="976"/>
                    </a:lnTo>
                    <a:lnTo>
                      <a:pt x="197" y="971"/>
                    </a:lnTo>
                    <a:lnTo>
                      <a:pt x="187" y="964"/>
                    </a:lnTo>
                    <a:lnTo>
                      <a:pt x="179" y="958"/>
                    </a:lnTo>
                    <a:lnTo>
                      <a:pt x="170" y="951"/>
                    </a:lnTo>
                    <a:lnTo>
                      <a:pt x="162" y="943"/>
                    </a:lnTo>
                    <a:lnTo>
                      <a:pt x="153" y="935"/>
                    </a:lnTo>
                    <a:lnTo>
                      <a:pt x="146" y="926"/>
                    </a:lnTo>
                    <a:lnTo>
                      <a:pt x="139" y="917"/>
                    </a:lnTo>
                    <a:lnTo>
                      <a:pt x="132" y="907"/>
                    </a:lnTo>
                    <a:lnTo>
                      <a:pt x="126" y="898"/>
                    </a:lnTo>
                    <a:lnTo>
                      <a:pt x="121" y="888"/>
                    </a:lnTo>
                    <a:lnTo>
                      <a:pt x="115" y="879"/>
                    </a:lnTo>
                    <a:lnTo>
                      <a:pt x="110" y="868"/>
                    </a:lnTo>
                    <a:lnTo>
                      <a:pt x="106" y="858"/>
                    </a:lnTo>
                    <a:lnTo>
                      <a:pt x="103" y="846"/>
                    </a:lnTo>
                    <a:lnTo>
                      <a:pt x="100" y="836"/>
                    </a:lnTo>
                    <a:lnTo>
                      <a:pt x="96" y="824"/>
                    </a:lnTo>
                    <a:lnTo>
                      <a:pt x="94" y="812"/>
                    </a:lnTo>
                    <a:lnTo>
                      <a:pt x="91" y="787"/>
                    </a:lnTo>
                    <a:lnTo>
                      <a:pt x="90" y="762"/>
                    </a:lnTo>
                    <a:lnTo>
                      <a:pt x="90" y="322"/>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7" name="Freeform 13"/>
              <p:cNvSpPr>
                <a:spLocks noEditPoints="1"/>
              </p:cNvSpPr>
              <p:nvPr userDrawn="1"/>
            </p:nvSpPr>
            <p:spPr bwMode="gray">
              <a:xfrm>
                <a:off x="1196975" y="449263"/>
                <a:ext cx="47625" cy="188912"/>
              </a:xfrm>
              <a:custGeom>
                <a:avLst/>
                <a:gdLst/>
                <a:ahLst/>
                <a:cxnLst>
                  <a:cxn ang="0">
                    <a:pos x="190" y="0"/>
                  </a:cxn>
                  <a:cxn ang="0">
                    <a:pos x="207" y="3"/>
                  </a:cxn>
                  <a:cxn ang="0">
                    <a:pos x="222" y="10"/>
                  </a:cxn>
                  <a:cxn ang="0">
                    <a:pos x="236" y="19"/>
                  </a:cxn>
                  <a:cxn ang="0">
                    <a:pos x="248" y="31"/>
                  </a:cxn>
                  <a:cxn ang="0">
                    <a:pos x="257" y="45"/>
                  </a:cxn>
                  <a:cxn ang="0">
                    <a:pos x="263" y="59"/>
                  </a:cxn>
                  <a:cxn ang="0">
                    <a:pos x="266" y="75"/>
                  </a:cxn>
                  <a:cxn ang="0">
                    <a:pos x="266" y="93"/>
                  </a:cxn>
                  <a:cxn ang="0">
                    <a:pos x="263" y="109"/>
                  </a:cxn>
                  <a:cxn ang="0">
                    <a:pos x="257" y="124"/>
                  </a:cxn>
                  <a:cxn ang="0">
                    <a:pos x="248" y="137"/>
                  </a:cxn>
                  <a:cxn ang="0">
                    <a:pos x="236" y="150"/>
                  </a:cxn>
                  <a:cxn ang="0">
                    <a:pos x="222" y="160"/>
                  </a:cxn>
                  <a:cxn ang="0">
                    <a:pos x="207" y="166"/>
                  </a:cxn>
                  <a:cxn ang="0">
                    <a:pos x="190" y="168"/>
                  </a:cxn>
                  <a:cxn ang="0">
                    <a:pos x="173" y="168"/>
                  </a:cxn>
                  <a:cxn ang="0">
                    <a:pos x="158" y="166"/>
                  </a:cxn>
                  <a:cxn ang="0">
                    <a:pos x="143" y="160"/>
                  </a:cxn>
                  <a:cxn ang="0">
                    <a:pos x="129" y="150"/>
                  </a:cxn>
                  <a:cxn ang="0">
                    <a:pos x="117" y="137"/>
                  </a:cxn>
                  <a:cxn ang="0">
                    <a:pos x="108" y="124"/>
                  </a:cxn>
                  <a:cxn ang="0">
                    <a:pos x="102" y="109"/>
                  </a:cxn>
                  <a:cxn ang="0">
                    <a:pos x="98" y="93"/>
                  </a:cxn>
                  <a:cxn ang="0">
                    <a:pos x="98" y="75"/>
                  </a:cxn>
                  <a:cxn ang="0">
                    <a:pos x="102" y="59"/>
                  </a:cxn>
                  <a:cxn ang="0">
                    <a:pos x="108" y="45"/>
                  </a:cxn>
                  <a:cxn ang="0">
                    <a:pos x="116" y="31"/>
                  </a:cxn>
                  <a:cxn ang="0">
                    <a:pos x="129" y="19"/>
                  </a:cxn>
                  <a:cxn ang="0">
                    <a:pos x="143" y="10"/>
                  </a:cxn>
                  <a:cxn ang="0">
                    <a:pos x="158" y="3"/>
                  </a:cxn>
                  <a:cxn ang="0">
                    <a:pos x="173" y="0"/>
                  </a:cxn>
                  <a:cxn ang="0">
                    <a:pos x="106" y="1065"/>
                  </a:cxn>
                  <a:cxn ang="0">
                    <a:pos x="0" y="406"/>
                  </a:cxn>
                  <a:cxn ang="0">
                    <a:pos x="244" y="291"/>
                  </a:cxn>
                  <a:cxn ang="0">
                    <a:pos x="106" y="1065"/>
                  </a:cxn>
                </a:cxnLst>
                <a:rect l="0" t="0" r="r" b="b"/>
                <a:pathLst>
                  <a:path w="267" h="1065">
                    <a:moveTo>
                      <a:pt x="182" y="0"/>
                    </a:moveTo>
                    <a:lnTo>
                      <a:pt x="190" y="0"/>
                    </a:lnTo>
                    <a:lnTo>
                      <a:pt x="199" y="1"/>
                    </a:lnTo>
                    <a:lnTo>
                      <a:pt x="207" y="3"/>
                    </a:lnTo>
                    <a:lnTo>
                      <a:pt x="215" y="7"/>
                    </a:lnTo>
                    <a:lnTo>
                      <a:pt x="222" y="10"/>
                    </a:lnTo>
                    <a:lnTo>
                      <a:pt x="229" y="14"/>
                    </a:lnTo>
                    <a:lnTo>
                      <a:pt x="236" y="19"/>
                    </a:lnTo>
                    <a:lnTo>
                      <a:pt x="242" y="25"/>
                    </a:lnTo>
                    <a:lnTo>
                      <a:pt x="248" y="31"/>
                    </a:lnTo>
                    <a:lnTo>
                      <a:pt x="252" y="38"/>
                    </a:lnTo>
                    <a:lnTo>
                      <a:pt x="257" y="45"/>
                    </a:lnTo>
                    <a:lnTo>
                      <a:pt x="261" y="52"/>
                    </a:lnTo>
                    <a:lnTo>
                      <a:pt x="263" y="59"/>
                    </a:lnTo>
                    <a:lnTo>
                      <a:pt x="265" y="68"/>
                    </a:lnTo>
                    <a:lnTo>
                      <a:pt x="266" y="75"/>
                    </a:lnTo>
                    <a:lnTo>
                      <a:pt x="267" y="84"/>
                    </a:lnTo>
                    <a:lnTo>
                      <a:pt x="266" y="93"/>
                    </a:lnTo>
                    <a:lnTo>
                      <a:pt x="265" y="102"/>
                    </a:lnTo>
                    <a:lnTo>
                      <a:pt x="263" y="109"/>
                    </a:lnTo>
                    <a:lnTo>
                      <a:pt x="261" y="116"/>
                    </a:lnTo>
                    <a:lnTo>
                      <a:pt x="257" y="124"/>
                    </a:lnTo>
                    <a:lnTo>
                      <a:pt x="252" y="131"/>
                    </a:lnTo>
                    <a:lnTo>
                      <a:pt x="248" y="137"/>
                    </a:lnTo>
                    <a:lnTo>
                      <a:pt x="242" y="144"/>
                    </a:lnTo>
                    <a:lnTo>
                      <a:pt x="236" y="150"/>
                    </a:lnTo>
                    <a:lnTo>
                      <a:pt x="229" y="155"/>
                    </a:lnTo>
                    <a:lnTo>
                      <a:pt x="222" y="160"/>
                    </a:lnTo>
                    <a:lnTo>
                      <a:pt x="215" y="163"/>
                    </a:lnTo>
                    <a:lnTo>
                      <a:pt x="207" y="166"/>
                    </a:lnTo>
                    <a:lnTo>
                      <a:pt x="199" y="167"/>
                    </a:lnTo>
                    <a:lnTo>
                      <a:pt x="190" y="168"/>
                    </a:lnTo>
                    <a:lnTo>
                      <a:pt x="182" y="169"/>
                    </a:lnTo>
                    <a:lnTo>
                      <a:pt x="173" y="168"/>
                    </a:lnTo>
                    <a:lnTo>
                      <a:pt x="165" y="167"/>
                    </a:lnTo>
                    <a:lnTo>
                      <a:pt x="158" y="166"/>
                    </a:lnTo>
                    <a:lnTo>
                      <a:pt x="150" y="163"/>
                    </a:lnTo>
                    <a:lnTo>
                      <a:pt x="143" y="160"/>
                    </a:lnTo>
                    <a:lnTo>
                      <a:pt x="135" y="155"/>
                    </a:lnTo>
                    <a:lnTo>
                      <a:pt x="129" y="150"/>
                    </a:lnTo>
                    <a:lnTo>
                      <a:pt x="123" y="144"/>
                    </a:lnTo>
                    <a:lnTo>
                      <a:pt x="117" y="137"/>
                    </a:lnTo>
                    <a:lnTo>
                      <a:pt x="112" y="131"/>
                    </a:lnTo>
                    <a:lnTo>
                      <a:pt x="108" y="124"/>
                    </a:lnTo>
                    <a:lnTo>
                      <a:pt x="104" y="116"/>
                    </a:lnTo>
                    <a:lnTo>
                      <a:pt x="102" y="109"/>
                    </a:lnTo>
                    <a:lnTo>
                      <a:pt x="99" y="102"/>
                    </a:lnTo>
                    <a:lnTo>
                      <a:pt x="98" y="93"/>
                    </a:lnTo>
                    <a:lnTo>
                      <a:pt x="98" y="84"/>
                    </a:lnTo>
                    <a:lnTo>
                      <a:pt x="98" y="75"/>
                    </a:lnTo>
                    <a:lnTo>
                      <a:pt x="99" y="67"/>
                    </a:lnTo>
                    <a:lnTo>
                      <a:pt x="102" y="59"/>
                    </a:lnTo>
                    <a:lnTo>
                      <a:pt x="104" y="52"/>
                    </a:lnTo>
                    <a:lnTo>
                      <a:pt x="108" y="45"/>
                    </a:lnTo>
                    <a:lnTo>
                      <a:pt x="112" y="37"/>
                    </a:lnTo>
                    <a:lnTo>
                      <a:pt x="116" y="31"/>
                    </a:lnTo>
                    <a:lnTo>
                      <a:pt x="123" y="25"/>
                    </a:lnTo>
                    <a:lnTo>
                      <a:pt x="129" y="19"/>
                    </a:lnTo>
                    <a:lnTo>
                      <a:pt x="135" y="14"/>
                    </a:lnTo>
                    <a:lnTo>
                      <a:pt x="143" y="10"/>
                    </a:lnTo>
                    <a:lnTo>
                      <a:pt x="149" y="7"/>
                    </a:lnTo>
                    <a:lnTo>
                      <a:pt x="158" y="3"/>
                    </a:lnTo>
                    <a:lnTo>
                      <a:pt x="165" y="1"/>
                    </a:lnTo>
                    <a:lnTo>
                      <a:pt x="173" y="0"/>
                    </a:lnTo>
                    <a:lnTo>
                      <a:pt x="182" y="0"/>
                    </a:lnTo>
                    <a:close/>
                    <a:moveTo>
                      <a:pt x="106" y="1065"/>
                    </a:moveTo>
                    <a:lnTo>
                      <a:pt x="106" y="406"/>
                    </a:lnTo>
                    <a:lnTo>
                      <a:pt x="0" y="406"/>
                    </a:lnTo>
                    <a:lnTo>
                      <a:pt x="0" y="291"/>
                    </a:lnTo>
                    <a:lnTo>
                      <a:pt x="244" y="291"/>
                    </a:lnTo>
                    <a:lnTo>
                      <a:pt x="244" y="1065"/>
                    </a:lnTo>
                    <a:lnTo>
                      <a:pt x="106" y="10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8" name="Freeform 14"/>
              <p:cNvSpPr>
                <a:spLocks/>
              </p:cNvSpPr>
              <p:nvPr userDrawn="1"/>
            </p:nvSpPr>
            <p:spPr bwMode="gray">
              <a:xfrm>
                <a:off x="1279525" y="498475"/>
                <a:ext cx="182563" cy="139700"/>
              </a:xfrm>
              <a:custGeom>
                <a:avLst/>
                <a:gdLst/>
                <a:ahLst/>
                <a:cxnLst>
                  <a:cxn ang="0">
                    <a:pos x="894" y="275"/>
                  </a:cxn>
                  <a:cxn ang="0">
                    <a:pos x="885" y="217"/>
                  </a:cxn>
                  <a:cxn ang="0">
                    <a:pos x="865" y="173"/>
                  </a:cxn>
                  <a:cxn ang="0">
                    <a:pos x="833" y="140"/>
                  </a:cxn>
                  <a:cxn ang="0">
                    <a:pos x="791" y="121"/>
                  </a:cxn>
                  <a:cxn ang="0">
                    <a:pos x="737" y="115"/>
                  </a:cxn>
                  <a:cxn ang="0">
                    <a:pos x="701" y="119"/>
                  </a:cxn>
                  <a:cxn ang="0">
                    <a:pos x="666" y="131"/>
                  </a:cxn>
                  <a:cxn ang="0">
                    <a:pos x="635" y="153"/>
                  </a:cxn>
                  <a:cxn ang="0">
                    <a:pos x="608" y="178"/>
                  </a:cxn>
                  <a:cxn ang="0">
                    <a:pos x="590" y="205"/>
                  </a:cxn>
                  <a:cxn ang="0">
                    <a:pos x="448" y="788"/>
                  </a:cxn>
                  <a:cxn ang="0">
                    <a:pos x="445" y="211"/>
                  </a:cxn>
                  <a:cxn ang="0">
                    <a:pos x="431" y="176"/>
                  </a:cxn>
                  <a:cxn ang="0">
                    <a:pos x="405" y="147"/>
                  </a:cxn>
                  <a:cxn ang="0">
                    <a:pos x="369" y="127"/>
                  </a:cxn>
                  <a:cxn ang="0">
                    <a:pos x="326" y="117"/>
                  </a:cxn>
                  <a:cxn ang="0">
                    <a:pos x="281" y="115"/>
                  </a:cxn>
                  <a:cxn ang="0">
                    <a:pos x="250" y="122"/>
                  </a:cxn>
                  <a:cxn ang="0">
                    <a:pos x="216" y="139"/>
                  </a:cxn>
                  <a:cxn ang="0">
                    <a:pos x="183" y="162"/>
                  </a:cxn>
                  <a:cxn ang="0">
                    <a:pos x="157" y="188"/>
                  </a:cxn>
                  <a:cxn ang="0">
                    <a:pos x="139" y="216"/>
                  </a:cxn>
                  <a:cxn ang="0">
                    <a:pos x="0" y="14"/>
                  </a:cxn>
                  <a:cxn ang="0">
                    <a:pos x="146" y="90"/>
                  </a:cxn>
                  <a:cxn ang="0">
                    <a:pos x="178" y="58"/>
                  </a:cxn>
                  <a:cxn ang="0">
                    <a:pos x="213" y="32"/>
                  </a:cxn>
                  <a:cxn ang="0">
                    <a:pos x="251" y="14"/>
                  </a:cxn>
                  <a:cxn ang="0">
                    <a:pos x="291" y="3"/>
                  </a:cxn>
                  <a:cxn ang="0">
                    <a:pos x="334" y="0"/>
                  </a:cxn>
                  <a:cxn ang="0">
                    <a:pos x="393" y="3"/>
                  </a:cxn>
                  <a:cxn ang="0">
                    <a:pos x="445" y="14"/>
                  </a:cxn>
                  <a:cxn ang="0">
                    <a:pos x="489" y="32"/>
                  </a:cxn>
                  <a:cxn ang="0">
                    <a:pos x="527" y="58"/>
                  </a:cxn>
                  <a:cxn ang="0">
                    <a:pos x="558" y="90"/>
                  </a:cxn>
                  <a:cxn ang="0">
                    <a:pos x="581" y="82"/>
                  </a:cxn>
                  <a:cxn ang="0">
                    <a:pos x="610" y="53"/>
                  </a:cxn>
                  <a:cxn ang="0">
                    <a:pos x="653" y="29"/>
                  </a:cxn>
                  <a:cxn ang="0">
                    <a:pos x="700" y="11"/>
                  </a:cxn>
                  <a:cxn ang="0">
                    <a:pos x="749" y="2"/>
                  </a:cxn>
                  <a:cxn ang="0">
                    <a:pos x="796" y="0"/>
                  </a:cxn>
                  <a:cxn ang="0">
                    <a:pos x="838" y="4"/>
                  </a:cxn>
                  <a:cxn ang="0">
                    <a:pos x="876" y="13"/>
                  </a:cxn>
                  <a:cxn ang="0">
                    <a:pos x="910" y="27"/>
                  </a:cxn>
                  <a:cxn ang="0">
                    <a:pos x="941" y="46"/>
                  </a:cxn>
                  <a:cxn ang="0">
                    <a:pos x="967" y="70"/>
                  </a:cxn>
                  <a:cxn ang="0">
                    <a:pos x="989" y="99"/>
                  </a:cxn>
                  <a:cxn ang="0">
                    <a:pos x="1007" y="131"/>
                  </a:cxn>
                  <a:cxn ang="0">
                    <a:pos x="1020" y="168"/>
                  </a:cxn>
                  <a:cxn ang="0">
                    <a:pos x="1029" y="210"/>
                  </a:cxn>
                  <a:cxn ang="0">
                    <a:pos x="1033" y="255"/>
                  </a:cxn>
                  <a:cxn ang="0">
                    <a:pos x="894" y="788"/>
                  </a:cxn>
                </a:cxnLst>
                <a:rect l="0" t="0" r="r" b="b"/>
                <a:pathLst>
                  <a:path w="1033" h="788">
                    <a:moveTo>
                      <a:pt x="894" y="788"/>
                    </a:moveTo>
                    <a:lnTo>
                      <a:pt x="894" y="297"/>
                    </a:lnTo>
                    <a:lnTo>
                      <a:pt x="894" y="275"/>
                    </a:lnTo>
                    <a:lnTo>
                      <a:pt x="892" y="255"/>
                    </a:lnTo>
                    <a:lnTo>
                      <a:pt x="889" y="235"/>
                    </a:lnTo>
                    <a:lnTo>
                      <a:pt x="885" y="217"/>
                    </a:lnTo>
                    <a:lnTo>
                      <a:pt x="880" y="201"/>
                    </a:lnTo>
                    <a:lnTo>
                      <a:pt x="872" y="186"/>
                    </a:lnTo>
                    <a:lnTo>
                      <a:pt x="865" y="173"/>
                    </a:lnTo>
                    <a:lnTo>
                      <a:pt x="855" y="160"/>
                    </a:lnTo>
                    <a:lnTo>
                      <a:pt x="845" y="149"/>
                    </a:lnTo>
                    <a:lnTo>
                      <a:pt x="833" y="140"/>
                    </a:lnTo>
                    <a:lnTo>
                      <a:pt x="820" y="133"/>
                    </a:lnTo>
                    <a:lnTo>
                      <a:pt x="807" y="126"/>
                    </a:lnTo>
                    <a:lnTo>
                      <a:pt x="791" y="121"/>
                    </a:lnTo>
                    <a:lnTo>
                      <a:pt x="774" y="118"/>
                    </a:lnTo>
                    <a:lnTo>
                      <a:pt x="756" y="116"/>
                    </a:lnTo>
                    <a:lnTo>
                      <a:pt x="737" y="115"/>
                    </a:lnTo>
                    <a:lnTo>
                      <a:pt x="725" y="115"/>
                    </a:lnTo>
                    <a:lnTo>
                      <a:pt x="713" y="117"/>
                    </a:lnTo>
                    <a:lnTo>
                      <a:pt x="701" y="119"/>
                    </a:lnTo>
                    <a:lnTo>
                      <a:pt x="690" y="122"/>
                    </a:lnTo>
                    <a:lnTo>
                      <a:pt x="678" y="126"/>
                    </a:lnTo>
                    <a:lnTo>
                      <a:pt x="666" y="131"/>
                    </a:lnTo>
                    <a:lnTo>
                      <a:pt x="656" y="138"/>
                    </a:lnTo>
                    <a:lnTo>
                      <a:pt x="644" y="145"/>
                    </a:lnTo>
                    <a:lnTo>
                      <a:pt x="635" y="153"/>
                    </a:lnTo>
                    <a:lnTo>
                      <a:pt x="625" y="161"/>
                    </a:lnTo>
                    <a:lnTo>
                      <a:pt x="616" y="169"/>
                    </a:lnTo>
                    <a:lnTo>
                      <a:pt x="608" y="178"/>
                    </a:lnTo>
                    <a:lnTo>
                      <a:pt x="602" y="186"/>
                    </a:lnTo>
                    <a:lnTo>
                      <a:pt x="596" y="196"/>
                    </a:lnTo>
                    <a:lnTo>
                      <a:pt x="590" y="205"/>
                    </a:lnTo>
                    <a:lnTo>
                      <a:pt x="586" y="215"/>
                    </a:lnTo>
                    <a:lnTo>
                      <a:pt x="586" y="788"/>
                    </a:lnTo>
                    <a:lnTo>
                      <a:pt x="448" y="788"/>
                    </a:lnTo>
                    <a:lnTo>
                      <a:pt x="448" y="237"/>
                    </a:lnTo>
                    <a:lnTo>
                      <a:pt x="447" y="223"/>
                    </a:lnTo>
                    <a:lnTo>
                      <a:pt x="445" y="211"/>
                    </a:lnTo>
                    <a:lnTo>
                      <a:pt x="442" y="198"/>
                    </a:lnTo>
                    <a:lnTo>
                      <a:pt x="437" y="186"/>
                    </a:lnTo>
                    <a:lnTo>
                      <a:pt x="431" y="176"/>
                    </a:lnTo>
                    <a:lnTo>
                      <a:pt x="424" y="165"/>
                    </a:lnTo>
                    <a:lnTo>
                      <a:pt x="415" y="156"/>
                    </a:lnTo>
                    <a:lnTo>
                      <a:pt x="405" y="147"/>
                    </a:lnTo>
                    <a:lnTo>
                      <a:pt x="394" y="140"/>
                    </a:lnTo>
                    <a:lnTo>
                      <a:pt x="381" y="133"/>
                    </a:lnTo>
                    <a:lnTo>
                      <a:pt x="369" y="127"/>
                    </a:lnTo>
                    <a:lnTo>
                      <a:pt x="355" y="123"/>
                    </a:lnTo>
                    <a:lnTo>
                      <a:pt x="340" y="119"/>
                    </a:lnTo>
                    <a:lnTo>
                      <a:pt x="326" y="117"/>
                    </a:lnTo>
                    <a:lnTo>
                      <a:pt x="309" y="115"/>
                    </a:lnTo>
                    <a:lnTo>
                      <a:pt x="292" y="115"/>
                    </a:lnTo>
                    <a:lnTo>
                      <a:pt x="281" y="115"/>
                    </a:lnTo>
                    <a:lnTo>
                      <a:pt x="271" y="117"/>
                    </a:lnTo>
                    <a:lnTo>
                      <a:pt x="260" y="119"/>
                    </a:lnTo>
                    <a:lnTo>
                      <a:pt x="250" y="122"/>
                    </a:lnTo>
                    <a:lnTo>
                      <a:pt x="238" y="127"/>
                    </a:lnTo>
                    <a:lnTo>
                      <a:pt x="227" y="133"/>
                    </a:lnTo>
                    <a:lnTo>
                      <a:pt x="216" y="139"/>
                    </a:lnTo>
                    <a:lnTo>
                      <a:pt x="204" y="146"/>
                    </a:lnTo>
                    <a:lnTo>
                      <a:pt x="194" y="155"/>
                    </a:lnTo>
                    <a:lnTo>
                      <a:pt x="183" y="162"/>
                    </a:lnTo>
                    <a:lnTo>
                      <a:pt x="174" y="171"/>
                    </a:lnTo>
                    <a:lnTo>
                      <a:pt x="165" y="180"/>
                    </a:lnTo>
                    <a:lnTo>
                      <a:pt x="157" y="188"/>
                    </a:lnTo>
                    <a:lnTo>
                      <a:pt x="150" y="197"/>
                    </a:lnTo>
                    <a:lnTo>
                      <a:pt x="144" y="206"/>
                    </a:lnTo>
                    <a:lnTo>
                      <a:pt x="139" y="216"/>
                    </a:lnTo>
                    <a:lnTo>
                      <a:pt x="139" y="788"/>
                    </a:lnTo>
                    <a:lnTo>
                      <a:pt x="0" y="788"/>
                    </a:lnTo>
                    <a:lnTo>
                      <a:pt x="0" y="14"/>
                    </a:lnTo>
                    <a:lnTo>
                      <a:pt x="90" y="14"/>
                    </a:lnTo>
                    <a:lnTo>
                      <a:pt x="136" y="103"/>
                    </a:lnTo>
                    <a:lnTo>
                      <a:pt x="146" y="90"/>
                    </a:lnTo>
                    <a:lnTo>
                      <a:pt x="156" y="79"/>
                    </a:lnTo>
                    <a:lnTo>
                      <a:pt x="167" y="68"/>
                    </a:lnTo>
                    <a:lnTo>
                      <a:pt x="178" y="58"/>
                    </a:lnTo>
                    <a:lnTo>
                      <a:pt x="189" y="48"/>
                    </a:lnTo>
                    <a:lnTo>
                      <a:pt x="201" y="40"/>
                    </a:lnTo>
                    <a:lnTo>
                      <a:pt x="213" y="32"/>
                    </a:lnTo>
                    <a:lnTo>
                      <a:pt x="225" y="25"/>
                    </a:lnTo>
                    <a:lnTo>
                      <a:pt x="238" y="20"/>
                    </a:lnTo>
                    <a:lnTo>
                      <a:pt x="251" y="14"/>
                    </a:lnTo>
                    <a:lnTo>
                      <a:pt x="263" y="9"/>
                    </a:lnTo>
                    <a:lnTo>
                      <a:pt x="277" y="6"/>
                    </a:lnTo>
                    <a:lnTo>
                      <a:pt x="291" y="3"/>
                    </a:lnTo>
                    <a:lnTo>
                      <a:pt x="305" y="1"/>
                    </a:lnTo>
                    <a:lnTo>
                      <a:pt x="319" y="0"/>
                    </a:lnTo>
                    <a:lnTo>
                      <a:pt x="334" y="0"/>
                    </a:lnTo>
                    <a:lnTo>
                      <a:pt x="355" y="0"/>
                    </a:lnTo>
                    <a:lnTo>
                      <a:pt x="374" y="1"/>
                    </a:lnTo>
                    <a:lnTo>
                      <a:pt x="393" y="3"/>
                    </a:lnTo>
                    <a:lnTo>
                      <a:pt x="411" y="6"/>
                    </a:lnTo>
                    <a:lnTo>
                      <a:pt x="428" y="9"/>
                    </a:lnTo>
                    <a:lnTo>
                      <a:pt x="445" y="14"/>
                    </a:lnTo>
                    <a:lnTo>
                      <a:pt x="461" y="20"/>
                    </a:lnTo>
                    <a:lnTo>
                      <a:pt x="475" y="25"/>
                    </a:lnTo>
                    <a:lnTo>
                      <a:pt x="489" y="32"/>
                    </a:lnTo>
                    <a:lnTo>
                      <a:pt x="503" y="40"/>
                    </a:lnTo>
                    <a:lnTo>
                      <a:pt x="515" y="48"/>
                    </a:lnTo>
                    <a:lnTo>
                      <a:pt x="527" y="58"/>
                    </a:lnTo>
                    <a:lnTo>
                      <a:pt x="539" y="68"/>
                    </a:lnTo>
                    <a:lnTo>
                      <a:pt x="548" y="79"/>
                    </a:lnTo>
                    <a:lnTo>
                      <a:pt x="558" y="90"/>
                    </a:lnTo>
                    <a:lnTo>
                      <a:pt x="567" y="103"/>
                    </a:lnTo>
                    <a:lnTo>
                      <a:pt x="573" y="92"/>
                    </a:lnTo>
                    <a:lnTo>
                      <a:pt x="581" y="82"/>
                    </a:lnTo>
                    <a:lnTo>
                      <a:pt x="589" y="71"/>
                    </a:lnTo>
                    <a:lnTo>
                      <a:pt x="600" y="62"/>
                    </a:lnTo>
                    <a:lnTo>
                      <a:pt x="610" y="53"/>
                    </a:lnTo>
                    <a:lnTo>
                      <a:pt x="623" y="45"/>
                    </a:lnTo>
                    <a:lnTo>
                      <a:pt x="638" y="37"/>
                    </a:lnTo>
                    <a:lnTo>
                      <a:pt x="653" y="29"/>
                    </a:lnTo>
                    <a:lnTo>
                      <a:pt x="668" y="22"/>
                    </a:lnTo>
                    <a:lnTo>
                      <a:pt x="684" y="17"/>
                    </a:lnTo>
                    <a:lnTo>
                      <a:pt x="700" y="11"/>
                    </a:lnTo>
                    <a:lnTo>
                      <a:pt x="716" y="7"/>
                    </a:lnTo>
                    <a:lnTo>
                      <a:pt x="732" y="4"/>
                    </a:lnTo>
                    <a:lnTo>
                      <a:pt x="749" y="2"/>
                    </a:lnTo>
                    <a:lnTo>
                      <a:pt x="764" y="0"/>
                    </a:lnTo>
                    <a:lnTo>
                      <a:pt x="781" y="0"/>
                    </a:lnTo>
                    <a:lnTo>
                      <a:pt x="796" y="0"/>
                    </a:lnTo>
                    <a:lnTo>
                      <a:pt x="811" y="1"/>
                    </a:lnTo>
                    <a:lnTo>
                      <a:pt x="825" y="2"/>
                    </a:lnTo>
                    <a:lnTo>
                      <a:pt x="838" y="4"/>
                    </a:lnTo>
                    <a:lnTo>
                      <a:pt x="851" y="6"/>
                    </a:lnTo>
                    <a:lnTo>
                      <a:pt x="864" y="9"/>
                    </a:lnTo>
                    <a:lnTo>
                      <a:pt x="876" y="13"/>
                    </a:lnTo>
                    <a:lnTo>
                      <a:pt x="888" y="18"/>
                    </a:lnTo>
                    <a:lnTo>
                      <a:pt x="900" y="22"/>
                    </a:lnTo>
                    <a:lnTo>
                      <a:pt x="910" y="27"/>
                    </a:lnTo>
                    <a:lnTo>
                      <a:pt x="921" y="33"/>
                    </a:lnTo>
                    <a:lnTo>
                      <a:pt x="931" y="40"/>
                    </a:lnTo>
                    <a:lnTo>
                      <a:pt x="941" y="46"/>
                    </a:lnTo>
                    <a:lnTo>
                      <a:pt x="950" y="53"/>
                    </a:lnTo>
                    <a:lnTo>
                      <a:pt x="959" y="62"/>
                    </a:lnTo>
                    <a:lnTo>
                      <a:pt x="967" y="70"/>
                    </a:lnTo>
                    <a:lnTo>
                      <a:pt x="976" y="80"/>
                    </a:lnTo>
                    <a:lnTo>
                      <a:pt x="983" y="89"/>
                    </a:lnTo>
                    <a:lnTo>
                      <a:pt x="989" y="99"/>
                    </a:lnTo>
                    <a:lnTo>
                      <a:pt x="996" y="109"/>
                    </a:lnTo>
                    <a:lnTo>
                      <a:pt x="1002" y="121"/>
                    </a:lnTo>
                    <a:lnTo>
                      <a:pt x="1007" y="131"/>
                    </a:lnTo>
                    <a:lnTo>
                      <a:pt x="1012" y="144"/>
                    </a:lnTo>
                    <a:lnTo>
                      <a:pt x="1017" y="156"/>
                    </a:lnTo>
                    <a:lnTo>
                      <a:pt x="1020" y="168"/>
                    </a:lnTo>
                    <a:lnTo>
                      <a:pt x="1024" y="182"/>
                    </a:lnTo>
                    <a:lnTo>
                      <a:pt x="1026" y="196"/>
                    </a:lnTo>
                    <a:lnTo>
                      <a:pt x="1029" y="210"/>
                    </a:lnTo>
                    <a:lnTo>
                      <a:pt x="1030" y="224"/>
                    </a:lnTo>
                    <a:lnTo>
                      <a:pt x="1031" y="239"/>
                    </a:lnTo>
                    <a:lnTo>
                      <a:pt x="1033" y="255"/>
                    </a:lnTo>
                    <a:lnTo>
                      <a:pt x="1033" y="271"/>
                    </a:lnTo>
                    <a:lnTo>
                      <a:pt x="1033" y="788"/>
                    </a:lnTo>
                    <a:lnTo>
                      <a:pt x="894"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9" name="Freeform 15"/>
              <p:cNvSpPr>
                <a:spLocks noEditPoints="1"/>
              </p:cNvSpPr>
              <p:nvPr userDrawn="1"/>
            </p:nvSpPr>
            <p:spPr bwMode="gray">
              <a:xfrm>
                <a:off x="1487488" y="498475"/>
                <a:ext cx="125413" cy="141287"/>
              </a:xfrm>
              <a:custGeom>
                <a:avLst/>
                <a:gdLst/>
                <a:ahLst/>
                <a:cxnLst>
                  <a:cxn ang="0">
                    <a:pos x="556" y="221"/>
                  </a:cxn>
                  <a:cxn ang="0">
                    <a:pos x="575" y="294"/>
                  </a:cxn>
                  <a:cxn ang="0">
                    <a:pos x="155" y="274"/>
                  </a:cxn>
                  <a:cxn ang="0">
                    <a:pos x="189" y="203"/>
                  </a:cxn>
                  <a:cxn ang="0">
                    <a:pos x="248" y="147"/>
                  </a:cxn>
                  <a:cxn ang="0">
                    <a:pos x="325" y="118"/>
                  </a:cxn>
                  <a:cxn ang="0">
                    <a:pos x="416" y="119"/>
                  </a:cxn>
                  <a:cxn ang="0">
                    <a:pos x="476" y="138"/>
                  </a:cxn>
                  <a:cxn ang="0">
                    <a:pos x="510" y="161"/>
                  </a:cxn>
                  <a:cxn ang="0">
                    <a:pos x="712" y="312"/>
                  </a:cxn>
                  <a:cxn ang="0">
                    <a:pos x="704" y="243"/>
                  </a:cxn>
                  <a:cxn ang="0">
                    <a:pos x="684" y="182"/>
                  </a:cxn>
                  <a:cxn ang="0">
                    <a:pos x="652" y="128"/>
                  </a:cxn>
                  <a:cxn ang="0">
                    <a:pos x="610" y="81"/>
                  </a:cxn>
                  <a:cxn ang="0">
                    <a:pos x="556" y="44"/>
                  </a:cxn>
                  <a:cxn ang="0">
                    <a:pos x="494" y="18"/>
                  </a:cxn>
                  <a:cxn ang="0">
                    <a:pos x="422" y="3"/>
                  </a:cxn>
                  <a:cxn ang="0">
                    <a:pos x="345" y="0"/>
                  </a:cxn>
                  <a:cxn ang="0">
                    <a:pos x="278" y="9"/>
                  </a:cxn>
                  <a:cxn ang="0">
                    <a:pos x="215" y="32"/>
                  </a:cxn>
                  <a:cxn ang="0">
                    <a:pos x="157" y="68"/>
                  </a:cxn>
                  <a:cxn ang="0">
                    <a:pos x="102" y="118"/>
                  </a:cxn>
                  <a:cxn ang="0">
                    <a:pos x="55" y="183"/>
                  </a:cxn>
                  <a:cxn ang="0">
                    <a:pos x="22" y="257"/>
                  </a:cxn>
                  <a:cxn ang="0">
                    <a:pos x="4" y="341"/>
                  </a:cxn>
                  <a:cxn ang="0">
                    <a:pos x="1" y="433"/>
                  </a:cxn>
                  <a:cxn ang="0">
                    <a:pos x="12" y="519"/>
                  </a:cxn>
                  <a:cxn ang="0">
                    <a:pos x="36" y="595"/>
                  </a:cxn>
                  <a:cxn ang="0">
                    <a:pos x="75" y="660"/>
                  </a:cxn>
                  <a:cxn ang="0">
                    <a:pos x="127" y="716"/>
                  </a:cxn>
                  <a:cxn ang="0">
                    <a:pos x="182" y="756"/>
                  </a:cxn>
                  <a:cxn ang="0">
                    <a:pos x="242" y="784"/>
                  </a:cxn>
                  <a:cxn ang="0">
                    <a:pos x="308" y="799"/>
                  </a:cxn>
                  <a:cxn ang="0">
                    <a:pos x="386" y="802"/>
                  </a:cxn>
                  <a:cxn ang="0">
                    <a:pos x="480" y="792"/>
                  </a:cxn>
                  <a:cxn ang="0">
                    <a:pos x="560" y="768"/>
                  </a:cxn>
                  <a:cxn ang="0">
                    <a:pos x="613" y="741"/>
                  </a:cxn>
                  <a:cxn ang="0">
                    <a:pos x="584" y="619"/>
                  </a:cxn>
                  <a:cxn ang="0">
                    <a:pos x="542" y="649"/>
                  </a:cxn>
                  <a:cxn ang="0">
                    <a:pos x="495" y="670"/>
                  </a:cxn>
                  <a:cxn ang="0">
                    <a:pos x="444" y="684"/>
                  </a:cxn>
                  <a:cxn ang="0">
                    <a:pos x="387" y="688"/>
                  </a:cxn>
                  <a:cxn ang="0">
                    <a:pos x="316" y="679"/>
                  </a:cxn>
                  <a:cxn ang="0">
                    <a:pos x="273" y="663"/>
                  </a:cxn>
                  <a:cxn ang="0">
                    <a:pos x="235" y="639"/>
                  </a:cxn>
                  <a:cxn ang="0">
                    <a:pos x="202" y="605"/>
                  </a:cxn>
                  <a:cxn ang="0">
                    <a:pos x="173" y="560"/>
                  </a:cxn>
                  <a:cxn ang="0">
                    <a:pos x="155" y="507"/>
                  </a:cxn>
                  <a:cxn ang="0">
                    <a:pos x="146" y="447"/>
                  </a:cxn>
                  <a:cxn ang="0">
                    <a:pos x="706" y="394"/>
                  </a:cxn>
                </a:cxnLst>
                <a:rect l="0" t="0" r="r" b="b"/>
                <a:pathLst>
                  <a:path w="712" h="803">
                    <a:moveTo>
                      <a:pt x="525" y="175"/>
                    </a:moveTo>
                    <a:lnTo>
                      <a:pt x="536" y="190"/>
                    </a:lnTo>
                    <a:lnTo>
                      <a:pt x="547" y="204"/>
                    </a:lnTo>
                    <a:lnTo>
                      <a:pt x="556" y="221"/>
                    </a:lnTo>
                    <a:lnTo>
                      <a:pt x="564" y="238"/>
                    </a:lnTo>
                    <a:lnTo>
                      <a:pt x="569" y="256"/>
                    </a:lnTo>
                    <a:lnTo>
                      <a:pt x="573" y="274"/>
                    </a:lnTo>
                    <a:lnTo>
                      <a:pt x="575" y="294"/>
                    </a:lnTo>
                    <a:lnTo>
                      <a:pt x="576" y="314"/>
                    </a:lnTo>
                    <a:lnTo>
                      <a:pt x="149" y="314"/>
                    </a:lnTo>
                    <a:lnTo>
                      <a:pt x="151" y="293"/>
                    </a:lnTo>
                    <a:lnTo>
                      <a:pt x="155" y="274"/>
                    </a:lnTo>
                    <a:lnTo>
                      <a:pt x="162" y="255"/>
                    </a:lnTo>
                    <a:lnTo>
                      <a:pt x="169" y="237"/>
                    </a:lnTo>
                    <a:lnTo>
                      <a:pt x="178" y="220"/>
                    </a:lnTo>
                    <a:lnTo>
                      <a:pt x="189" y="203"/>
                    </a:lnTo>
                    <a:lnTo>
                      <a:pt x="202" y="188"/>
                    </a:lnTo>
                    <a:lnTo>
                      <a:pt x="215" y="174"/>
                    </a:lnTo>
                    <a:lnTo>
                      <a:pt x="231" y="160"/>
                    </a:lnTo>
                    <a:lnTo>
                      <a:pt x="248" y="147"/>
                    </a:lnTo>
                    <a:lnTo>
                      <a:pt x="266" y="138"/>
                    </a:lnTo>
                    <a:lnTo>
                      <a:pt x="285" y="129"/>
                    </a:lnTo>
                    <a:lnTo>
                      <a:pt x="305" y="123"/>
                    </a:lnTo>
                    <a:lnTo>
                      <a:pt x="325" y="118"/>
                    </a:lnTo>
                    <a:lnTo>
                      <a:pt x="346" y="116"/>
                    </a:lnTo>
                    <a:lnTo>
                      <a:pt x="369" y="115"/>
                    </a:lnTo>
                    <a:lnTo>
                      <a:pt x="393" y="116"/>
                    </a:lnTo>
                    <a:lnTo>
                      <a:pt x="416" y="119"/>
                    </a:lnTo>
                    <a:lnTo>
                      <a:pt x="437" y="123"/>
                    </a:lnTo>
                    <a:lnTo>
                      <a:pt x="457" y="129"/>
                    </a:lnTo>
                    <a:lnTo>
                      <a:pt x="467" y="134"/>
                    </a:lnTo>
                    <a:lnTo>
                      <a:pt x="476" y="138"/>
                    </a:lnTo>
                    <a:lnTo>
                      <a:pt x="484" y="143"/>
                    </a:lnTo>
                    <a:lnTo>
                      <a:pt x="493" y="148"/>
                    </a:lnTo>
                    <a:lnTo>
                      <a:pt x="501" y="155"/>
                    </a:lnTo>
                    <a:lnTo>
                      <a:pt x="510" y="161"/>
                    </a:lnTo>
                    <a:lnTo>
                      <a:pt x="517" y="167"/>
                    </a:lnTo>
                    <a:lnTo>
                      <a:pt x="525" y="175"/>
                    </a:lnTo>
                    <a:close/>
                    <a:moveTo>
                      <a:pt x="712" y="330"/>
                    </a:moveTo>
                    <a:lnTo>
                      <a:pt x="712" y="312"/>
                    </a:lnTo>
                    <a:lnTo>
                      <a:pt x="711" y="294"/>
                    </a:lnTo>
                    <a:lnTo>
                      <a:pt x="709" y="277"/>
                    </a:lnTo>
                    <a:lnTo>
                      <a:pt x="707" y="259"/>
                    </a:lnTo>
                    <a:lnTo>
                      <a:pt x="704" y="243"/>
                    </a:lnTo>
                    <a:lnTo>
                      <a:pt x="700" y="227"/>
                    </a:lnTo>
                    <a:lnTo>
                      <a:pt x="696" y="212"/>
                    </a:lnTo>
                    <a:lnTo>
                      <a:pt x="690" y="197"/>
                    </a:lnTo>
                    <a:lnTo>
                      <a:pt x="684" y="182"/>
                    </a:lnTo>
                    <a:lnTo>
                      <a:pt x="677" y="167"/>
                    </a:lnTo>
                    <a:lnTo>
                      <a:pt x="669" y="154"/>
                    </a:lnTo>
                    <a:lnTo>
                      <a:pt x="662" y="141"/>
                    </a:lnTo>
                    <a:lnTo>
                      <a:pt x="652" y="128"/>
                    </a:lnTo>
                    <a:lnTo>
                      <a:pt x="643" y="116"/>
                    </a:lnTo>
                    <a:lnTo>
                      <a:pt x="632" y="104"/>
                    </a:lnTo>
                    <a:lnTo>
                      <a:pt x="622" y="92"/>
                    </a:lnTo>
                    <a:lnTo>
                      <a:pt x="610" y="81"/>
                    </a:lnTo>
                    <a:lnTo>
                      <a:pt x="597" y="70"/>
                    </a:lnTo>
                    <a:lnTo>
                      <a:pt x="584" y="61"/>
                    </a:lnTo>
                    <a:lnTo>
                      <a:pt x="570" y="51"/>
                    </a:lnTo>
                    <a:lnTo>
                      <a:pt x="556" y="44"/>
                    </a:lnTo>
                    <a:lnTo>
                      <a:pt x="541" y="36"/>
                    </a:lnTo>
                    <a:lnTo>
                      <a:pt x="526" y="29"/>
                    </a:lnTo>
                    <a:lnTo>
                      <a:pt x="510" y="23"/>
                    </a:lnTo>
                    <a:lnTo>
                      <a:pt x="494" y="18"/>
                    </a:lnTo>
                    <a:lnTo>
                      <a:pt x="476" y="12"/>
                    </a:lnTo>
                    <a:lnTo>
                      <a:pt x="459" y="8"/>
                    </a:lnTo>
                    <a:lnTo>
                      <a:pt x="441" y="5"/>
                    </a:lnTo>
                    <a:lnTo>
                      <a:pt x="422" y="3"/>
                    </a:lnTo>
                    <a:lnTo>
                      <a:pt x="403" y="1"/>
                    </a:lnTo>
                    <a:lnTo>
                      <a:pt x="383" y="0"/>
                    </a:lnTo>
                    <a:lnTo>
                      <a:pt x="363" y="0"/>
                    </a:lnTo>
                    <a:lnTo>
                      <a:pt x="345" y="0"/>
                    </a:lnTo>
                    <a:lnTo>
                      <a:pt x="328" y="1"/>
                    </a:lnTo>
                    <a:lnTo>
                      <a:pt x="310" y="3"/>
                    </a:lnTo>
                    <a:lnTo>
                      <a:pt x="295" y="6"/>
                    </a:lnTo>
                    <a:lnTo>
                      <a:pt x="278" y="9"/>
                    </a:lnTo>
                    <a:lnTo>
                      <a:pt x="262" y="14"/>
                    </a:lnTo>
                    <a:lnTo>
                      <a:pt x="246" y="20"/>
                    </a:lnTo>
                    <a:lnTo>
                      <a:pt x="230" y="25"/>
                    </a:lnTo>
                    <a:lnTo>
                      <a:pt x="215" y="32"/>
                    </a:lnTo>
                    <a:lnTo>
                      <a:pt x="200" y="40"/>
                    </a:lnTo>
                    <a:lnTo>
                      <a:pt x="185" y="48"/>
                    </a:lnTo>
                    <a:lnTo>
                      <a:pt x="171" y="58"/>
                    </a:lnTo>
                    <a:lnTo>
                      <a:pt x="157" y="68"/>
                    </a:lnTo>
                    <a:lnTo>
                      <a:pt x="144" y="79"/>
                    </a:lnTo>
                    <a:lnTo>
                      <a:pt x="130" y="90"/>
                    </a:lnTo>
                    <a:lnTo>
                      <a:pt x="116" y="103"/>
                    </a:lnTo>
                    <a:lnTo>
                      <a:pt x="102" y="118"/>
                    </a:lnTo>
                    <a:lnTo>
                      <a:pt x="90" y="133"/>
                    </a:lnTo>
                    <a:lnTo>
                      <a:pt x="77" y="149"/>
                    </a:lnTo>
                    <a:lnTo>
                      <a:pt x="66" y="165"/>
                    </a:lnTo>
                    <a:lnTo>
                      <a:pt x="55" y="183"/>
                    </a:lnTo>
                    <a:lnTo>
                      <a:pt x="45" y="200"/>
                    </a:lnTo>
                    <a:lnTo>
                      <a:pt x="37" y="219"/>
                    </a:lnTo>
                    <a:lnTo>
                      <a:pt x="30" y="238"/>
                    </a:lnTo>
                    <a:lnTo>
                      <a:pt x="22" y="257"/>
                    </a:lnTo>
                    <a:lnTo>
                      <a:pt x="17" y="277"/>
                    </a:lnTo>
                    <a:lnTo>
                      <a:pt x="12" y="298"/>
                    </a:lnTo>
                    <a:lnTo>
                      <a:pt x="7" y="319"/>
                    </a:lnTo>
                    <a:lnTo>
                      <a:pt x="4" y="341"/>
                    </a:lnTo>
                    <a:lnTo>
                      <a:pt x="2" y="364"/>
                    </a:lnTo>
                    <a:lnTo>
                      <a:pt x="1" y="387"/>
                    </a:lnTo>
                    <a:lnTo>
                      <a:pt x="0" y="410"/>
                    </a:lnTo>
                    <a:lnTo>
                      <a:pt x="1" y="433"/>
                    </a:lnTo>
                    <a:lnTo>
                      <a:pt x="2" y="455"/>
                    </a:lnTo>
                    <a:lnTo>
                      <a:pt x="4" y="476"/>
                    </a:lnTo>
                    <a:lnTo>
                      <a:pt x="7" y="498"/>
                    </a:lnTo>
                    <a:lnTo>
                      <a:pt x="12" y="519"/>
                    </a:lnTo>
                    <a:lnTo>
                      <a:pt x="16" y="539"/>
                    </a:lnTo>
                    <a:lnTo>
                      <a:pt x="22" y="558"/>
                    </a:lnTo>
                    <a:lnTo>
                      <a:pt x="29" y="576"/>
                    </a:lnTo>
                    <a:lnTo>
                      <a:pt x="36" y="595"/>
                    </a:lnTo>
                    <a:lnTo>
                      <a:pt x="44" y="611"/>
                    </a:lnTo>
                    <a:lnTo>
                      <a:pt x="54" y="628"/>
                    </a:lnTo>
                    <a:lnTo>
                      <a:pt x="64" y="645"/>
                    </a:lnTo>
                    <a:lnTo>
                      <a:pt x="75" y="660"/>
                    </a:lnTo>
                    <a:lnTo>
                      <a:pt x="88" y="676"/>
                    </a:lnTo>
                    <a:lnTo>
                      <a:pt x="100" y="691"/>
                    </a:lnTo>
                    <a:lnTo>
                      <a:pt x="114" y="704"/>
                    </a:lnTo>
                    <a:lnTo>
                      <a:pt x="127" y="716"/>
                    </a:lnTo>
                    <a:lnTo>
                      <a:pt x="139" y="727"/>
                    </a:lnTo>
                    <a:lnTo>
                      <a:pt x="153" y="738"/>
                    </a:lnTo>
                    <a:lnTo>
                      <a:pt x="167" y="747"/>
                    </a:lnTo>
                    <a:lnTo>
                      <a:pt x="182" y="756"/>
                    </a:lnTo>
                    <a:lnTo>
                      <a:pt x="196" y="764"/>
                    </a:lnTo>
                    <a:lnTo>
                      <a:pt x="211" y="772"/>
                    </a:lnTo>
                    <a:lnTo>
                      <a:pt x="226" y="778"/>
                    </a:lnTo>
                    <a:lnTo>
                      <a:pt x="242" y="784"/>
                    </a:lnTo>
                    <a:lnTo>
                      <a:pt x="258" y="790"/>
                    </a:lnTo>
                    <a:lnTo>
                      <a:pt x="274" y="794"/>
                    </a:lnTo>
                    <a:lnTo>
                      <a:pt x="291" y="797"/>
                    </a:lnTo>
                    <a:lnTo>
                      <a:pt x="308" y="799"/>
                    </a:lnTo>
                    <a:lnTo>
                      <a:pt x="325" y="801"/>
                    </a:lnTo>
                    <a:lnTo>
                      <a:pt x="343" y="802"/>
                    </a:lnTo>
                    <a:lnTo>
                      <a:pt x="361" y="803"/>
                    </a:lnTo>
                    <a:lnTo>
                      <a:pt x="386" y="802"/>
                    </a:lnTo>
                    <a:lnTo>
                      <a:pt x="411" y="801"/>
                    </a:lnTo>
                    <a:lnTo>
                      <a:pt x="434" y="799"/>
                    </a:lnTo>
                    <a:lnTo>
                      <a:pt x="457" y="796"/>
                    </a:lnTo>
                    <a:lnTo>
                      <a:pt x="480" y="792"/>
                    </a:lnTo>
                    <a:lnTo>
                      <a:pt x="502" y="787"/>
                    </a:lnTo>
                    <a:lnTo>
                      <a:pt x="524" y="780"/>
                    </a:lnTo>
                    <a:lnTo>
                      <a:pt x="545" y="773"/>
                    </a:lnTo>
                    <a:lnTo>
                      <a:pt x="560" y="768"/>
                    </a:lnTo>
                    <a:lnTo>
                      <a:pt x="575" y="761"/>
                    </a:lnTo>
                    <a:lnTo>
                      <a:pt x="589" y="755"/>
                    </a:lnTo>
                    <a:lnTo>
                      <a:pt x="602" y="749"/>
                    </a:lnTo>
                    <a:lnTo>
                      <a:pt x="613" y="741"/>
                    </a:lnTo>
                    <a:lnTo>
                      <a:pt x="624" y="734"/>
                    </a:lnTo>
                    <a:lnTo>
                      <a:pt x="633" y="726"/>
                    </a:lnTo>
                    <a:lnTo>
                      <a:pt x="642" y="719"/>
                    </a:lnTo>
                    <a:lnTo>
                      <a:pt x="584" y="619"/>
                    </a:lnTo>
                    <a:lnTo>
                      <a:pt x="574" y="627"/>
                    </a:lnTo>
                    <a:lnTo>
                      <a:pt x="564" y="636"/>
                    </a:lnTo>
                    <a:lnTo>
                      <a:pt x="553" y="642"/>
                    </a:lnTo>
                    <a:lnTo>
                      <a:pt x="542" y="649"/>
                    </a:lnTo>
                    <a:lnTo>
                      <a:pt x="531" y="656"/>
                    </a:lnTo>
                    <a:lnTo>
                      <a:pt x="519" y="661"/>
                    </a:lnTo>
                    <a:lnTo>
                      <a:pt x="508" y="666"/>
                    </a:lnTo>
                    <a:lnTo>
                      <a:pt x="495" y="670"/>
                    </a:lnTo>
                    <a:lnTo>
                      <a:pt x="483" y="675"/>
                    </a:lnTo>
                    <a:lnTo>
                      <a:pt x="471" y="678"/>
                    </a:lnTo>
                    <a:lnTo>
                      <a:pt x="457" y="681"/>
                    </a:lnTo>
                    <a:lnTo>
                      <a:pt x="444" y="684"/>
                    </a:lnTo>
                    <a:lnTo>
                      <a:pt x="431" y="685"/>
                    </a:lnTo>
                    <a:lnTo>
                      <a:pt x="416" y="687"/>
                    </a:lnTo>
                    <a:lnTo>
                      <a:pt x="402" y="687"/>
                    </a:lnTo>
                    <a:lnTo>
                      <a:pt x="387" y="688"/>
                    </a:lnTo>
                    <a:lnTo>
                      <a:pt x="362" y="687"/>
                    </a:lnTo>
                    <a:lnTo>
                      <a:pt x="339" y="684"/>
                    </a:lnTo>
                    <a:lnTo>
                      <a:pt x="327" y="682"/>
                    </a:lnTo>
                    <a:lnTo>
                      <a:pt x="316" y="679"/>
                    </a:lnTo>
                    <a:lnTo>
                      <a:pt x="304" y="676"/>
                    </a:lnTo>
                    <a:lnTo>
                      <a:pt x="293" y="672"/>
                    </a:lnTo>
                    <a:lnTo>
                      <a:pt x="283" y="667"/>
                    </a:lnTo>
                    <a:lnTo>
                      <a:pt x="273" y="663"/>
                    </a:lnTo>
                    <a:lnTo>
                      <a:pt x="264" y="658"/>
                    </a:lnTo>
                    <a:lnTo>
                      <a:pt x="254" y="653"/>
                    </a:lnTo>
                    <a:lnTo>
                      <a:pt x="245" y="646"/>
                    </a:lnTo>
                    <a:lnTo>
                      <a:pt x="235" y="639"/>
                    </a:lnTo>
                    <a:lnTo>
                      <a:pt x="227" y="631"/>
                    </a:lnTo>
                    <a:lnTo>
                      <a:pt x="219" y="624"/>
                    </a:lnTo>
                    <a:lnTo>
                      <a:pt x="210" y="615"/>
                    </a:lnTo>
                    <a:lnTo>
                      <a:pt x="202" y="605"/>
                    </a:lnTo>
                    <a:lnTo>
                      <a:pt x="193" y="595"/>
                    </a:lnTo>
                    <a:lnTo>
                      <a:pt x="186" y="583"/>
                    </a:lnTo>
                    <a:lnTo>
                      <a:pt x="179" y="572"/>
                    </a:lnTo>
                    <a:lnTo>
                      <a:pt x="173" y="560"/>
                    </a:lnTo>
                    <a:lnTo>
                      <a:pt x="168" y="548"/>
                    </a:lnTo>
                    <a:lnTo>
                      <a:pt x="163" y="534"/>
                    </a:lnTo>
                    <a:lnTo>
                      <a:pt x="158" y="522"/>
                    </a:lnTo>
                    <a:lnTo>
                      <a:pt x="155" y="507"/>
                    </a:lnTo>
                    <a:lnTo>
                      <a:pt x="152" y="493"/>
                    </a:lnTo>
                    <a:lnTo>
                      <a:pt x="149" y="479"/>
                    </a:lnTo>
                    <a:lnTo>
                      <a:pt x="147" y="463"/>
                    </a:lnTo>
                    <a:lnTo>
                      <a:pt x="146" y="447"/>
                    </a:lnTo>
                    <a:lnTo>
                      <a:pt x="145" y="431"/>
                    </a:lnTo>
                    <a:lnTo>
                      <a:pt x="145" y="414"/>
                    </a:lnTo>
                    <a:lnTo>
                      <a:pt x="702" y="414"/>
                    </a:lnTo>
                    <a:lnTo>
                      <a:pt x="706" y="394"/>
                    </a:lnTo>
                    <a:lnTo>
                      <a:pt x="710" y="374"/>
                    </a:lnTo>
                    <a:lnTo>
                      <a:pt x="711" y="352"/>
                    </a:lnTo>
                    <a:lnTo>
                      <a:pt x="712" y="3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0" name="Freeform 16"/>
              <p:cNvSpPr>
                <a:spLocks/>
              </p:cNvSpPr>
              <p:nvPr userDrawn="1"/>
            </p:nvSpPr>
            <p:spPr bwMode="gray">
              <a:xfrm>
                <a:off x="1638300" y="498475"/>
                <a:ext cx="107950" cy="139700"/>
              </a:xfrm>
              <a:custGeom>
                <a:avLst/>
                <a:gdLst/>
                <a:ahLst/>
                <a:cxnLst>
                  <a:cxn ang="0">
                    <a:pos x="476" y="337"/>
                  </a:cxn>
                  <a:cxn ang="0">
                    <a:pos x="473" y="280"/>
                  </a:cxn>
                  <a:cxn ang="0">
                    <a:pos x="467" y="232"/>
                  </a:cxn>
                  <a:cxn ang="0">
                    <a:pos x="455" y="194"/>
                  </a:cxn>
                  <a:cxn ang="0">
                    <a:pos x="438" y="164"/>
                  </a:cxn>
                  <a:cxn ang="0">
                    <a:pos x="429" y="153"/>
                  </a:cxn>
                  <a:cxn ang="0">
                    <a:pos x="417" y="142"/>
                  </a:cxn>
                  <a:cxn ang="0">
                    <a:pos x="388" y="127"/>
                  </a:cxn>
                  <a:cxn ang="0">
                    <a:pos x="355" y="118"/>
                  </a:cxn>
                  <a:cxn ang="0">
                    <a:pos x="315" y="115"/>
                  </a:cxn>
                  <a:cxn ang="0">
                    <a:pos x="290" y="117"/>
                  </a:cxn>
                  <a:cxn ang="0">
                    <a:pos x="266" y="122"/>
                  </a:cxn>
                  <a:cxn ang="0">
                    <a:pos x="242" y="130"/>
                  </a:cxn>
                  <a:cxn ang="0">
                    <a:pos x="216" y="143"/>
                  </a:cxn>
                  <a:cxn ang="0">
                    <a:pos x="192" y="158"/>
                  </a:cxn>
                  <a:cxn ang="0">
                    <a:pos x="171" y="174"/>
                  </a:cxn>
                  <a:cxn ang="0">
                    <a:pos x="153" y="193"/>
                  </a:cxn>
                  <a:cxn ang="0">
                    <a:pos x="138" y="212"/>
                  </a:cxn>
                  <a:cxn ang="0">
                    <a:pos x="0" y="788"/>
                  </a:cxn>
                  <a:cxn ang="0">
                    <a:pos x="94" y="14"/>
                  </a:cxn>
                  <a:cxn ang="0">
                    <a:pos x="146" y="101"/>
                  </a:cxn>
                  <a:cxn ang="0">
                    <a:pos x="166" y="76"/>
                  </a:cxn>
                  <a:cxn ang="0">
                    <a:pos x="188" y="53"/>
                  </a:cxn>
                  <a:cxn ang="0">
                    <a:pos x="213" y="36"/>
                  </a:cxn>
                  <a:cxn ang="0">
                    <a:pos x="241" y="22"/>
                  </a:cxn>
                  <a:cxn ang="0">
                    <a:pos x="271" y="10"/>
                  </a:cxn>
                  <a:cxn ang="0">
                    <a:pos x="304" y="4"/>
                  </a:cxn>
                  <a:cxn ang="0">
                    <a:pos x="340" y="0"/>
                  </a:cxn>
                  <a:cxn ang="0">
                    <a:pos x="375" y="0"/>
                  </a:cxn>
                  <a:cxn ang="0">
                    <a:pos x="404" y="2"/>
                  </a:cxn>
                  <a:cxn ang="0">
                    <a:pos x="433" y="7"/>
                  </a:cxn>
                  <a:cxn ang="0">
                    <a:pos x="458" y="14"/>
                  </a:cxn>
                  <a:cxn ang="0">
                    <a:pos x="482" y="24"/>
                  </a:cxn>
                  <a:cxn ang="0">
                    <a:pos x="505" y="36"/>
                  </a:cxn>
                  <a:cxn ang="0">
                    <a:pos x="525" y="50"/>
                  </a:cxn>
                  <a:cxn ang="0">
                    <a:pos x="541" y="67"/>
                  </a:cxn>
                  <a:cxn ang="0">
                    <a:pos x="558" y="87"/>
                  </a:cxn>
                  <a:cxn ang="0">
                    <a:pos x="572" y="108"/>
                  </a:cxn>
                  <a:cxn ang="0">
                    <a:pos x="584" y="133"/>
                  </a:cxn>
                  <a:cxn ang="0">
                    <a:pos x="593" y="159"/>
                  </a:cxn>
                  <a:cxn ang="0">
                    <a:pos x="602" y="188"/>
                  </a:cxn>
                  <a:cxn ang="0">
                    <a:pos x="608" y="220"/>
                  </a:cxn>
                  <a:cxn ang="0">
                    <a:pos x="613" y="272"/>
                  </a:cxn>
                  <a:cxn ang="0">
                    <a:pos x="614" y="788"/>
                  </a:cxn>
                </a:cxnLst>
                <a:rect l="0" t="0" r="r" b="b"/>
                <a:pathLst>
                  <a:path w="614" h="788">
                    <a:moveTo>
                      <a:pt x="476" y="788"/>
                    </a:moveTo>
                    <a:lnTo>
                      <a:pt x="476" y="337"/>
                    </a:lnTo>
                    <a:lnTo>
                      <a:pt x="475" y="308"/>
                    </a:lnTo>
                    <a:lnTo>
                      <a:pt x="473" y="280"/>
                    </a:lnTo>
                    <a:lnTo>
                      <a:pt x="471" y="255"/>
                    </a:lnTo>
                    <a:lnTo>
                      <a:pt x="467" y="232"/>
                    </a:lnTo>
                    <a:lnTo>
                      <a:pt x="461" y="212"/>
                    </a:lnTo>
                    <a:lnTo>
                      <a:pt x="455" y="194"/>
                    </a:lnTo>
                    <a:lnTo>
                      <a:pt x="448" y="178"/>
                    </a:lnTo>
                    <a:lnTo>
                      <a:pt x="438" y="164"/>
                    </a:lnTo>
                    <a:lnTo>
                      <a:pt x="434" y="158"/>
                    </a:lnTo>
                    <a:lnTo>
                      <a:pt x="429" y="153"/>
                    </a:lnTo>
                    <a:lnTo>
                      <a:pt x="423" y="147"/>
                    </a:lnTo>
                    <a:lnTo>
                      <a:pt x="417" y="142"/>
                    </a:lnTo>
                    <a:lnTo>
                      <a:pt x="403" y="134"/>
                    </a:lnTo>
                    <a:lnTo>
                      <a:pt x="388" y="127"/>
                    </a:lnTo>
                    <a:lnTo>
                      <a:pt x="373" y="122"/>
                    </a:lnTo>
                    <a:lnTo>
                      <a:pt x="355" y="118"/>
                    </a:lnTo>
                    <a:lnTo>
                      <a:pt x="336" y="116"/>
                    </a:lnTo>
                    <a:lnTo>
                      <a:pt x="315" y="115"/>
                    </a:lnTo>
                    <a:lnTo>
                      <a:pt x="303" y="115"/>
                    </a:lnTo>
                    <a:lnTo>
                      <a:pt x="290" y="117"/>
                    </a:lnTo>
                    <a:lnTo>
                      <a:pt x="279" y="119"/>
                    </a:lnTo>
                    <a:lnTo>
                      <a:pt x="266" y="122"/>
                    </a:lnTo>
                    <a:lnTo>
                      <a:pt x="254" y="125"/>
                    </a:lnTo>
                    <a:lnTo>
                      <a:pt x="242" y="130"/>
                    </a:lnTo>
                    <a:lnTo>
                      <a:pt x="229" y="136"/>
                    </a:lnTo>
                    <a:lnTo>
                      <a:pt x="216" y="143"/>
                    </a:lnTo>
                    <a:lnTo>
                      <a:pt x="204" y="150"/>
                    </a:lnTo>
                    <a:lnTo>
                      <a:pt x="192" y="158"/>
                    </a:lnTo>
                    <a:lnTo>
                      <a:pt x="182" y="165"/>
                    </a:lnTo>
                    <a:lnTo>
                      <a:pt x="171" y="174"/>
                    </a:lnTo>
                    <a:lnTo>
                      <a:pt x="162" y="183"/>
                    </a:lnTo>
                    <a:lnTo>
                      <a:pt x="153" y="193"/>
                    </a:lnTo>
                    <a:lnTo>
                      <a:pt x="146" y="202"/>
                    </a:lnTo>
                    <a:lnTo>
                      <a:pt x="138" y="212"/>
                    </a:lnTo>
                    <a:lnTo>
                      <a:pt x="138" y="788"/>
                    </a:lnTo>
                    <a:lnTo>
                      <a:pt x="0" y="788"/>
                    </a:lnTo>
                    <a:lnTo>
                      <a:pt x="0" y="14"/>
                    </a:lnTo>
                    <a:lnTo>
                      <a:pt x="94" y="14"/>
                    </a:lnTo>
                    <a:lnTo>
                      <a:pt x="137" y="115"/>
                    </a:lnTo>
                    <a:lnTo>
                      <a:pt x="146" y="101"/>
                    </a:lnTo>
                    <a:lnTo>
                      <a:pt x="155" y="87"/>
                    </a:lnTo>
                    <a:lnTo>
                      <a:pt x="166" y="76"/>
                    </a:lnTo>
                    <a:lnTo>
                      <a:pt x="176" y="64"/>
                    </a:lnTo>
                    <a:lnTo>
                      <a:pt x="188" y="53"/>
                    </a:lnTo>
                    <a:lnTo>
                      <a:pt x="201" y="44"/>
                    </a:lnTo>
                    <a:lnTo>
                      <a:pt x="213" y="36"/>
                    </a:lnTo>
                    <a:lnTo>
                      <a:pt x="227" y="28"/>
                    </a:lnTo>
                    <a:lnTo>
                      <a:pt x="241" y="22"/>
                    </a:lnTo>
                    <a:lnTo>
                      <a:pt x="255" y="15"/>
                    </a:lnTo>
                    <a:lnTo>
                      <a:pt x="271" y="10"/>
                    </a:lnTo>
                    <a:lnTo>
                      <a:pt x="287" y="7"/>
                    </a:lnTo>
                    <a:lnTo>
                      <a:pt x="304" y="4"/>
                    </a:lnTo>
                    <a:lnTo>
                      <a:pt x="322" y="1"/>
                    </a:lnTo>
                    <a:lnTo>
                      <a:pt x="340" y="0"/>
                    </a:lnTo>
                    <a:lnTo>
                      <a:pt x="359" y="0"/>
                    </a:lnTo>
                    <a:lnTo>
                      <a:pt x="375" y="0"/>
                    </a:lnTo>
                    <a:lnTo>
                      <a:pt x="391" y="1"/>
                    </a:lnTo>
                    <a:lnTo>
                      <a:pt x="404" y="2"/>
                    </a:lnTo>
                    <a:lnTo>
                      <a:pt x="419" y="4"/>
                    </a:lnTo>
                    <a:lnTo>
                      <a:pt x="433" y="7"/>
                    </a:lnTo>
                    <a:lnTo>
                      <a:pt x="445" y="10"/>
                    </a:lnTo>
                    <a:lnTo>
                      <a:pt x="458" y="14"/>
                    </a:lnTo>
                    <a:lnTo>
                      <a:pt x="471" y="19"/>
                    </a:lnTo>
                    <a:lnTo>
                      <a:pt x="482" y="24"/>
                    </a:lnTo>
                    <a:lnTo>
                      <a:pt x="494" y="29"/>
                    </a:lnTo>
                    <a:lnTo>
                      <a:pt x="505" y="36"/>
                    </a:lnTo>
                    <a:lnTo>
                      <a:pt x="514" y="43"/>
                    </a:lnTo>
                    <a:lnTo>
                      <a:pt x="525" y="50"/>
                    </a:lnTo>
                    <a:lnTo>
                      <a:pt x="533" y="59"/>
                    </a:lnTo>
                    <a:lnTo>
                      <a:pt x="541" y="67"/>
                    </a:lnTo>
                    <a:lnTo>
                      <a:pt x="550" y="77"/>
                    </a:lnTo>
                    <a:lnTo>
                      <a:pt x="558" y="87"/>
                    </a:lnTo>
                    <a:lnTo>
                      <a:pt x="565" y="98"/>
                    </a:lnTo>
                    <a:lnTo>
                      <a:pt x="572" y="108"/>
                    </a:lnTo>
                    <a:lnTo>
                      <a:pt x="578" y="120"/>
                    </a:lnTo>
                    <a:lnTo>
                      <a:pt x="584" y="133"/>
                    </a:lnTo>
                    <a:lnTo>
                      <a:pt x="589" y="145"/>
                    </a:lnTo>
                    <a:lnTo>
                      <a:pt x="593" y="159"/>
                    </a:lnTo>
                    <a:lnTo>
                      <a:pt x="598" y="174"/>
                    </a:lnTo>
                    <a:lnTo>
                      <a:pt x="602" y="188"/>
                    </a:lnTo>
                    <a:lnTo>
                      <a:pt x="605" y="203"/>
                    </a:lnTo>
                    <a:lnTo>
                      <a:pt x="608" y="220"/>
                    </a:lnTo>
                    <a:lnTo>
                      <a:pt x="610" y="236"/>
                    </a:lnTo>
                    <a:lnTo>
                      <a:pt x="613" y="272"/>
                    </a:lnTo>
                    <a:lnTo>
                      <a:pt x="614" y="309"/>
                    </a:lnTo>
                    <a:lnTo>
                      <a:pt x="614" y="788"/>
                    </a:lnTo>
                    <a:lnTo>
                      <a:pt x="476"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1" name="Freeform 17"/>
              <p:cNvSpPr>
                <a:spLocks/>
              </p:cNvSpPr>
              <p:nvPr userDrawn="1"/>
            </p:nvSpPr>
            <p:spPr bwMode="gray">
              <a:xfrm>
                <a:off x="1773238" y="463550"/>
                <a:ext cx="87313" cy="176212"/>
              </a:xfrm>
              <a:custGeom>
                <a:avLst/>
                <a:gdLst/>
                <a:ahLst/>
                <a:cxnLst>
                  <a:cxn ang="0">
                    <a:pos x="0" y="322"/>
                  </a:cxn>
                  <a:cxn ang="0">
                    <a:pos x="91" y="214"/>
                  </a:cxn>
                  <a:cxn ang="0">
                    <a:pos x="228" y="0"/>
                  </a:cxn>
                  <a:cxn ang="0">
                    <a:pos x="441" y="214"/>
                  </a:cxn>
                  <a:cxn ang="0">
                    <a:pos x="228" y="322"/>
                  </a:cxn>
                  <a:cxn ang="0">
                    <a:pos x="229" y="731"/>
                  </a:cxn>
                  <a:cxn ang="0">
                    <a:pos x="233" y="773"/>
                  </a:cxn>
                  <a:cxn ang="0">
                    <a:pos x="242" y="808"/>
                  </a:cxn>
                  <a:cxn ang="0">
                    <a:pos x="253" y="836"/>
                  </a:cxn>
                  <a:cxn ang="0">
                    <a:pos x="270" y="857"/>
                  </a:cxn>
                  <a:cxn ang="0">
                    <a:pos x="293" y="872"/>
                  </a:cxn>
                  <a:cxn ang="0">
                    <a:pos x="319" y="882"/>
                  </a:cxn>
                  <a:cxn ang="0">
                    <a:pos x="351" y="887"/>
                  </a:cxn>
                  <a:cxn ang="0">
                    <a:pos x="381" y="887"/>
                  </a:cxn>
                  <a:cxn ang="0">
                    <a:pos x="408" y="884"/>
                  </a:cxn>
                  <a:cxn ang="0">
                    <a:pos x="435" y="878"/>
                  </a:cxn>
                  <a:cxn ang="0">
                    <a:pos x="463" y="867"/>
                  </a:cxn>
                  <a:cxn ang="0">
                    <a:pos x="497" y="981"/>
                  </a:cxn>
                  <a:cxn ang="0">
                    <a:pos x="454" y="991"/>
                  </a:cxn>
                  <a:cxn ang="0">
                    <a:pos x="408" y="998"/>
                  </a:cxn>
                  <a:cxn ang="0">
                    <a:pos x="360" y="1001"/>
                  </a:cxn>
                  <a:cxn ang="0">
                    <a:pos x="309" y="1003"/>
                  </a:cxn>
                  <a:cxn ang="0">
                    <a:pos x="287" y="1002"/>
                  </a:cxn>
                  <a:cxn ang="0">
                    <a:pos x="265" y="999"/>
                  </a:cxn>
                  <a:cxn ang="0">
                    <a:pos x="244" y="994"/>
                  </a:cxn>
                  <a:cxn ang="0">
                    <a:pos x="225" y="987"/>
                  </a:cxn>
                  <a:cxn ang="0">
                    <a:pos x="206" y="976"/>
                  </a:cxn>
                  <a:cxn ang="0">
                    <a:pos x="187" y="964"/>
                  </a:cxn>
                  <a:cxn ang="0">
                    <a:pos x="170" y="951"/>
                  </a:cxn>
                  <a:cxn ang="0">
                    <a:pos x="154" y="935"/>
                  </a:cxn>
                  <a:cxn ang="0">
                    <a:pos x="140" y="917"/>
                  </a:cxn>
                  <a:cxn ang="0">
                    <a:pos x="126" y="898"/>
                  </a:cxn>
                  <a:cxn ang="0">
                    <a:pos x="115" y="879"/>
                  </a:cxn>
                  <a:cxn ang="0">
                    <a:pos x="107" y="858"/>
                  </a:cxn>
                  <a:cxn ang="0">
                    <a:pos x="99" y="836"/>
                  </a:cxn>
                  <a:cxn ang="0">
                    <a:pos x="94" y="812"/>
                  </a:cxn>
                  <a:cxn ang="0">
                    <a:pos x="91" y="762"/>
                  </a:cxn>
                </a:cxnLst>
                <a:rect l="0" t="0" r="r" b="b"/>
                <a:pathLst>
                  <a:path w="497" h="1003">
                    <a:moveTo>
                      <a:pt x="91" y="322"/>
                    </a:moveTo>
                    <a:lnTo>
                      <a:pt x="0" y="322"/>
                    </a:lnTo>
                    <a:lnTo>
                      <a:pt x="0" y="214"/>
                    </a:lnTo>
                    <a:lnTo>
                      <a:pt x="91" y="214"/>
                    </a:lnTo>
                    <a:lnTo>
                      <a:pt x="91" y="53"/>
                    </a:lnTo>
                    <a:lnTo>
                      <a:pt x="228" y="0"/>
                    </a:lnTo>
                    <a:lnTo>
                      <a:pt x="228" y="214"/>
                    </a:lnTo>
                    <a:lnTo>
                      <a:pt x="441" y="214"/>
                    </a:lnTo>
                    <a:lnTo>
                      <a:pt x="441" y="322"/>
                    </a:lnTo>
                    <a:lnTo>
                      <a:pt x="228" y="322"/>
                    </a:lnTo>
                    <a:lnTo>
                      <a:pt x="228" y="708"/>
                    </a:lnTo>
                    <a:lnTo>
                      <a:pt x="229" y="731"/>
                    </a:lnTo>
                    <a:lnTo>
                      <a:pt x="230" y="753"/>
                    </a:lnTo>
                    <a:lnTo>
                      <a:pt x="233" y="773"/>
                    </a:lnTo>
                    <a:lnTo>
                      <a:pt x="237" y="791"/>
                    </a:lnTo>
                    <a:lnTo>
                      <a:pt x="242" y="808"/>
                    </a:lnTo>
                    <a:lnTo>
                      <a:pt x="247" y="823"/>
                    </a:lnTo>
                    <a:lnTo>
                      <a:pt x="253" y="836"/>
                    </a:lnTo>
                    <a:lnTo>
                      <a:pt x="262" y="846"/>
                    </a:lnTo>
                    <a:lnTo>
                      <a:pt x="270" y="857"/>
                    </a:lnTo>
                    <a:lnTo>
                      <a:pt x="281" y="865"/>
                    </a:lnTo>
                    <a:lnTo>
                      <a:pt x="293" y="872"/>
                    </a:lnTo>
                    <a:lnTo>
                      <a:pt x="305" y="878"/>
                    </a:lnTo>
                    <a:lnTo>
                      <a:pt x="319" y="882"/>
                    </a:lnTo>
                    <a:lnTo>
                      <a:pt x="334" y="885"/>
                    </a:lnTo>
                    <a:lnTo>
                      <a:pt x="351" y="887"/>
                    </a:lnTo>
                    <a:lnTo>
                      <a:pt x="367" y="888"/>
                    </a:lnTo>
                    <a:lnTo>
                      <a:pt x="381" y="887"/>
                    </a:lnTo>
                    <a:lnTo>
                      <a:pt x="395" y="886"/>
                    </a:lnTo>
                    <a:lnTo>
                      <a:pt x="408" y="884"/>
                    </a:lnTo>
                    <a:lnTo>
                      <a:pt x="421" y="881"/>
                    </a:lnTo>
                    <a:lnTo>
                      <a:pt x="435" y="878"/>
                    </a:lnTo>
                    <a:lnTo>
                      <a:pt x="449" y="873"/>
                    </a:lnTo>
                    <a:lnTo>
                      <a:pt x="463" y="867"/>
                    </a:lnTo>
                    <a:lnTo>
                      <a:pt x="477" y="861"/>
                    </a:lnTo>
                    <a:lnTo>
                      <a:pt x="497" y="981"/>
                    </a:lnTo>
                    <a:lnTo>
                      <a:pt x="476" y="987"/>
                    </a:lnTo>
                    <a:lnTo>
                      <a:pt x="454" y="991"/>
                    </a:lnTo>
                    <a:lnTo>
                      <a:pt x="431" y="995"/>
                    </a:lnTo>
                    <a:lnTo>
                      <a:pt x="408" y="998"/>
                    </a:lnTo>
                    <a:lnTo>
                      <a:pt x="384" y="1000"/>
                    </a:lnTo>
                    <a:lnTo>
                      <a:pt x="360" y="1001"/>
                    </a:lnTo>
                    <a:lnTo>
                      <a:pt x="335" y="1002"/>
                    </a:lnTo>
                    <a:lnTo>
                      <a:pt x="309" y="1003"/>
                    </a:lnTo>
                    <a:lnTo>
                      <a:pt x="298" y="1003"/>
                    </a:lnTo>
                    <a:lnTo>
                      <a:pt x="287" y="1002"/>
                    </a:lnTo>
                    <a:lnTo>
                      <a:pt x="276" y="1001"/>
                    </a:lnTo>
                    <a:lnTo>
                      <a:pt x="265" y="999"/>
                    </a:lnTo>
                    <a:lnTo>
                      <a:pt x="255" y="996"/>
                    </a:lnTo>
                    <a:lnTo>
                      <a:pt x="244" y="994"/>
                    </a:lnTo>
                    <a:lnTo>
                      <a:pt x="235" y="990"/>
                    </a:lnTo>
                    <a:lnTo>
                      <a:pt x="225" y="987"/>
                    </a:lnTo>
                    <a:lnTo>
                      <a:pt x="214" y="981"/>
                    </a:lnTo>
                    <a:lnTo>
                      <a:pt x="206" y="976"/>
                    </a:lnTo>
                    <a:lnTo>
                      <a:pt x="197" y="971"/>
                    </a:lnTo>
                    <a:lnTo>
                      <a:pt x="187" y="964"/>
                    </a:lnTo>
                    <a:lnTo>
                      <a:pt x="179" y="958"/>
                    </a:lnTo>
                    <a:lnTo>
                      <a:pt x="170" y="951"/>
                    </a:lnTo>
                    <a:lnTo>
                      <a:pt x="162" y="943"/>
                    </a:lnTo>
                    <a:lnTo>
                      <a:pt x="154" y="935"/>
                    </a:lnTo>
                    <a:lnTo>
                      <a:pt x="147" y="926"/>
                    </a:lnTo>
                    <a:lnTo>
                      <a:pt x="140" y="917"/>
                    </a:lnTo>
                    <a:lnTo>
                      <a:pt x="132" y="907"/>
                    </a:lnTo>
                    <a:lnTo>
                      <a:pt x="126" y="898"/>
                    </a:lnTo>
                    <a:lnTo>
                      <a:pt x="121" y="888"/>
                    </a:lnTo>
                    <a:lnTo>
                      <a:pt x="115" y="879"/>
                    </a:lnTo>
                    <a:lnTo>
                      <a:pt x="111" y="868"/>
                    </a:lnTo>
                    <a:lnTo>
                      <a:pt x="107" y="858"/>
                    </a:lnTo>
                    <a:lnTo>
                      <a:pt x="103" y="846"/>
                    </a:lnTo>
                    <a:lnTo>
                      <a:pt x="99" y="836"/>
                    </a:lnTo>
                    <a:lnTo>
                      <a:pt x="97" y="824"/>
                    </a:lnTo>
                    <a:lnTo>
                      <a:pt x="94" y="812"/>
                    </a:lnTo>
                    <a:lnTo>
                      <a:pt x="92" y="787"/>
                    </a:lnTo>
                    <a:lnTo>
                      <a:pt x="91" y="762"/>
                    </a:lnTo>
                    <a:lnTo>
                      <a:pt x="91" y="3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2" name="Freeform 18"/>
              <p:cNvSpPr>
                <a:spLocks noEditPoints="1"/>
              </p:cNvSpPr>
              <p:nvPr userDrawn="1"/>
            </p:nvSpPr>
            <p:spPr bwMode="gray">
              <a:xfrm>
                <a:off x="1874838" y="498475"/>
                <a:ext cx="123825" cy="141287"/>
              </a:xfrm>
              <a:custGeom>
                <a:avLst/>
                <a:gdLst/>
                <a:ahLst/>
                <a:cxnLst>
                  <a:cxn ang="0">
                    <a:pos x="223" y="161"/>
                  </a:cxn>
                  <a:cxn ang="0">
                    <a:pos x="257" y="135"/>
                  </a:cxn>
                  <a:cxn ang="0">
                    <a:pos x="296" y="118"/>
                  </a:cxn>
                  <a:cxn ang="0">
                    <a:pos x="340" y="110"/>
                  </a:cxn>
                  <a:cxn ang="0">
                    <a:pos x="388" y="114"/>
                  </a:cxn>
                  <a:cxn ang="0">
                    <a:pos x="432" y="124"/>
                  </a:cxn>
                  <a:cxn ang="0">
                    <a:pos x="469" y="145"/>
                  </a:cxn>
                  <a:cxn ang="0">
                    <a:pos x="500" y="174"/>
                  </a:cxn>
                  <a:cxn ang="0">
                    <a:pos x="523" y="213"/>
                  </a:cxn>
                  <a:cxn ang="0">
                    <a:pos x="541" y="260"/>
                  </a:cxn>
                  <a:cxn ang="0">
                    <a:pos x="557" y="365"/>
                  </a:cxn>
                  <a:cxn ang="0">
                    <a:pos x="549" y="493"/>
                  </a:cxn>
                  <a:cxn ang="0">
                    <a:pos x="531" y="559"/>
                  </a:cxn>
                  <a:cxn ang="0">
                    <a:pos x="509" y="603"/>
                  </a:cxn>
                  <a:cxn ang="0">
                    <a:pos x="481" y="640"/>
                  </a:cxn>
                  <a:cxn ang="0">
                    <a:pos x="447" y="667"/>
                  </a:cxn>
                  <a:cxn ang="0">
                    <a:pos x="408" y="684"/>
                  </a:cxn>
                  <a:cxn ang="0">
                    <a:pos x="363" y="692"/>
                  </a:cxn>
                  <a:cxn ang="0">
                    <a:pos x="314" y="689"/>
                  </a:cxn>
                  <a:cxn ang="0">
                    <a:pos x="271" y="678"/>
                  </a:cxn>
                  <a:cxn ang="0">
                    <a:pos x="234" y="658"/>
                  </a:cxn>
                  <a:cxn ang="0">
                    <a:pos x="203" y="627"/>
                  </a:cxn>
                  <a:cxn ang="0">
                    <a:pos x="179" y="589"/>
                  </a:cxn>
                  <a:cxn ang="0">
                    <a:pos x="161" y="541"/>
                  </a:cxn>
                  <a:cxn ang="0">
                    <a:pos x="145" y="435"/>
                  </a:cxn>
                  <a:cxn ang="0">
                    <a:pos x="152" y="307"/>
                  </a:cxn>
                  <a:cxn ang="0">
                    <a:pos x="171" y="241"/>
                  </a:cxn>
                  <a:cxn ang="0">
                    <a:pos x="194" y="197"/>
                  </a:cxn>
                  <a:cxn ang="0">
                    <a:pos x="118" y="719"/>
                  </a:cxn>
                  <a:cxn ang="0">
                    <a:pos x="172" y="760"/>
                  </a:cxn>
                  <a:cxn ang="0">
                    <a:pos x="238" y="788"/>
                  </a:cxn>
                  <a:cxn ang="0">
                    <a:pos x="311" y="801"/>
                  </a:cxn>
                  <a:cxn ang="0">
                    <a:pos x="391" y="801"/>
                  </a:cxn>
                  <a:cxn ang="0">
                    <a:pos x="464" y="788"/>
                  </a:cxn>
                  <a:cxn ang="0">
                    <a:pos x="527" y="761"/>
                  </a:cxn>
                  <a:cxn ang="0">
                    <a:pos x="583" y="720"/>
                  </a:cxn>
                  <a:cxn ang="0">
                    <a:pos x="629" y="666"/>
                  </a:cxn>
                  <a:cxn ang="0">
                    <a:pos x="664" y="603"/>
                  </a:cxn>
                  <a:cxn ang="0">
                    <a:pos x="688" y="529"/>
                  </a:cxn>
                  <a:cxn ang="0">
                    <a:pos x="700" y="445"/>
                  </a:cxn>
                  <a:cxn ang="0">
                    <a:pos x="700" y="354"/>
                  </a:cxn>
                  <a:cxn ang="0">
                    <a:pos x="688" y="270"/>
                  </a:cxn>
                  <a:cxn ang="0">
                    <a:pos x="665" y="197"/>
                  </a:cxn>
                  <a:cxn ang="0">
                    <a:pos x="630" y="134"/>
                  </a:cxn>
                  <a:cxn ang="0">
                    <a:pos x="585" y="81"/>
                  </a:cxn>
                  <a:cxn ang="0">
                    <a:pos x="530" y="41"/>
                  </a:cxn>
                  <a:cxn ang="0">
                    <a:pos x="466" y="14"/>
                  </a:cxn>
                  <a:cxn ang="0">
                    <a:pos x="392" y="1"/>
                  </a:cxn>
                  <a:cxn ang="0">
                    <a:pos x="313" y="1"/>
                  </a:cxn>
                  <a:cxn ang="0">
                    <a:pos x="242" y="14"/>
                  </a:cxn>
                  <a:cxn ang="0">
                    <a:pos x="178" y="43"/>
                  </a:cxn>
                  <a:cxn ang="0">
                    <a:pos x="122" y="84"/>
                  </a:cxn>
                  <a:cxn ang="0">
                    <a:pos x="74" y="138"/>
                  </a:cxn>
                  <a:cxn ang="0">
                    <a:pos x="38" y="202"/>
                  </a:cxn>
                  <a:cxn ang="0">
                    <a:pos x="14" y="275"/>
                  </a:cxn>
                  <a:cxn ang="0">
                    <a:pos x="3" y="356"/>
                  </a:cxn>
                  <a:cxn ang="0">
                    <a:pos x="3" y="445"/>
                  </a:cxn>
                  <a:cxn ang="0">
                    <a:pos x="14" y="528"/>
                  </a:cxn>
                  <a:cxn ang="0">
                    <a:pos x="36" y="601"/>
                  </a:cxn>
                  <a:cxn ang="0">
                    <a:pos x="71" y="665"/>
                  </a:cxn>
                </a:cxnLst>
                <a:rect l="0" t="0" r="r" b="b"/>
                <a:pathLst>
                  <a:path w="701" h="803">
                    <a:moveTo>
                      <a:pt x="201" y="187"/>
                    </a:moveTo>
                    <a:lnTo>
                      <a:pt x="208" y="178"/>
                    </a:lnTo>
                    <a:lnTo>
                      <a:pt x="216" y="169"/>
                    </a:lnTo>
                    <a:lnTo>
                      <a:pt x="223" y="161"/>
                    </a:lnTo>
                    <a:lnTo>
                      <a:pt x="232" y="154"/>
                    </a:lnTo>
                    <a:lnTo>
                      <a:pt x="240" y="147"/>
                    </a:lnTo>
                    <a:lnTo>
                      <a:pt x="248" y="141"/>
                    </a:lnTo>
                    <a:lnTo>
                      <a:pt x="257" y="135"/>
                    </a:lnTo>
                    <a:lnTo>
                      <a:pt x="266" y="129"/>
                    </a:lnTo>
                    <a:lnTo>
                      <a:pt x="276" y="125"/>
                    </a:lnTo>
                    <a:lnTo>
                      <a:pt x="286" y="121"/>
                    </a:lnTo>
                    <a:lnTo>
                      <a:pt x="296" y="118"/>
                    </a:lnTo>
                    <a:lnTo>
                      <a:pt x="306" y="116"/>
                    </a:lnTo>
                    <a:lnTo>
                      <a:pt x="317" y="114"/>
                    </a:lnTo>
                    <a:lnTo>
                      <a:pt x="329" y="111"/>
                    </a:lnTo>
                    <a:lnTo>
                      <a:pt x="340" y="110"/>
                    </a:lnTo>
                    <a:lnTo>
                      <a:pt x="352" y="110"/>
                    </a:lnTo>
                    <a:lnTo>
                      <a:pt x="365" y="110"/>
                    </a:lnTo>
                    <a:lnTo>
                      <a:pt x="376" y="111"/>
                    </a:lnTo>
                    <a:lnTo>
                      <a:pt x="388" y="114"/>
                    </a:lnTo>
                    <a:lnTo>
                      <a:pt x="399" y="115"/>
                    </a:lnTo>
                    <a:lnTo>
                      <a:pt x="411" y="118"/>
                    </a:lnTo>
                    <a:lnTo>
                      <a:pt x="422" y="121"/>
                    </a:lnTo>
                    <a:lnTo>
                      <a:pt x="432" y="124"/>
                    </a:lnTo>
                    <a:lnTo>
                      <a:pt x="442" y="128"/>
                    </a:lnTo>
                    <a:lnTo>
                      <a:pt x="451" y="134"/>
                    </a:lnTo>
                    <a:lnTo>
                      <a:pt x="459" y="139"/>
                    </a:lnTo>
                    <a:lnTo>
                      <a:pt x="469" y="145"/>
                    </a:lnTo>
                    <a:lnTo>
                      <a:pt x="476" y="152"/>
                    </a:lnTo>
                    <a:lnTo>
                      <a:pt x="485" y="158"/>
                    </a:lnTo>
                    <a:lnTo>
                      <a:pt x="492" y="166"/>
                    </a:lnTo>
                    <a:lnTo>
                      <a:pt x="500" y="174"/>
                    </a:lnTo>
                    <a:lnTo>
                      <a:pt x="506" y="183"/>
                    </a:lnTo>
                    <a:lnTo>
                      <a:pt x="512" y="192"/>
                    </a:lnTo>
                    <a:lnTo>
                      <a:pt x="518" y="202"/>
                    </a:lnTo>
                    <a:lnTo>
                      <a:pt x="523" y="213"/>
                    </a:lnTo>
                    <a:lnTo>
                      <a:pt x="528" y="223"/>
                    </a:lnTo>
                    <a:lnTo>
                      <a:pt x="533" y="235"/>
                    </a:lnTo>
                    <a:lnTo>
                      <a:pt x="538" y="248"/>
                    </a:lnTo>
                    <a:lnTo>
                      <a:pt x="541" y="260"/>
                    </a:lnTo>
                    <a:lnTo>
                      <a:pt x="544" y="273"/>
                    </a:lnTo>
                    <a:lnTo>
                      <a:pt x="550" y="301"/>
                    </a:lnTo>
                    <a:lnTo>
                      <a:pt x="554" y="332"/>
                    </a:lnTo>
                    <a:lnTo>
                      <a:pt x="557" y="365"/>
                    </a:lnTo>
                    <a:lnTo>
                      <a:pt x="558" y="399"/>
                    </a:lnTo>
                    <a:lnTo>
                      <a:pt x="557" y="432"/>
                    </a:lnTo>
                    <a:lnTo>
                      <a:pt x="553" y="464"/>
                    </a:lnTo>
                    <a:lnTo>
                      <a:pt x="549" y="493"/>
                    </a:lnTo>
                    <a:lnTo>
                      <a:pt x="544" y="521"/>
                    </a:lnTo>
                    <a:lnTo>
                      <a:pt x="540" y="534"/>
                    </a:lnTo>
                    <a:lnTo>
                      <a:pt x="535" y="547"/>
                    </a:lnTo>
                    <a:lnTo>
                      <a:pt x="531" y="559"/>
                    </a:lnTo>
                    <a:lnTo>
                      <a:pt x="526" y="570"/>
                    </a:lnTo>
                    <a:lnTo>
                      <a:pt x="521" y="582"/>
                    </a:lnTo>
                    <a:lnTo>
                      <a:pt x="515" y="593"/>
                    </a:lnTo>
                    <a:lnTo>
                      <a:pt x="509" y="603"/>
                    </a:lnTo>
                    <a:lnTo>
                      <a:pt x="503" y="614"/>
                    </a:lnTo>
                    <a:lnTo>
                      <a:pt x="495" y="623"/>
                    </a:lnTo>
                    <a:lnTo>
                      <a:pt x="488" y="631"/>
                    </a:lnTo>
                    <a:lnTo>
                      <a:pt x="481" y="640"/>
                    </a:lnTo>
                    <a:lnTo>
                      <a:pt x="472" y="647"/>
                    </a:lnTo>
                    <a:lnTo>
                      <a:pt x="464" y="655"/>
                    </a:lnTo>
                    <a:lnTo>
                      <a:pt x="455" y="661"/>
                    </a:lnTo>
                    <a:lnTo>
                      <a:pt x="447" y="667"/>
                    </a:lnTo>
                    <a:lnTo>
                      <a:pt x="437" y="673"/>
                    </a:lnTo>
                    <a:lnTo>
                      <a:pt x="428" y="677"/>
                    </a:lnTo>
                    <a:lnTo>
                      <a:pt x="418" y="681"/>
                    </a:lnTo>
                    <a:lnTo>
                      <a:pt x="408" y="684"/>
                    </a:lnTo>
                    <a:lnTo>
                      <a:pt x="397" y="687"/>
                    </a:lnTo>
                    <a:lnTo>
                      <a:pt x="386" y="689"/>
                    </a:lnTo>
                    <a:lnTo>
                      <a:pt x="375" y="691"/>
                    </a:lnTo>
                    <a:lnTo>
                      <a:pt x="363" y="692"/>
                    </a:lnTo>
                    <a:lnTo>
                      <a:pt x="352" y="692"/>
                    </a:lnTo>
                    <a:lnTo>
                      <a:pt x="339" y="692"/>
                    </a:lnTo>
                    <a:lnTo>
                      <a:pt x="327" y="691"/>
                    </a:lnTo>
                    <a:lnTo>
                      <a:pt x="314" y="689"/>
                    </a:lnTo>
                    <a:lnTo>
                      <a:pt x="303" y="687"/>
                    </a:lnTo>
                    <a:lnTo>
                      <a:pt x="292" y="684"/>
                    </a:lnTo>
                    <a:lnTo>
                      <a:pt x="281" y="681"/>
                    </a:lnTo>
                    <a:lnTo>
                      <a:pt x="271" y="678"/>
                    </a:lnTo>
                    <a:lnTo>
                      <a:pt x="261" y="674"/>
                    </a:lnTo>
                    <a:lnTo>
                      <a:pt x="252" y="668"/>
                    </a:lnTo>
                    <a:lnTo>
                      <a:pt x="242" y="663"/>
                    </a:lnTo>
                    <a:lnTo>
                      <a:pt x="234" y="658"/>
                    </a:lnTo>
                    <a:lnTo>
                      <a:pt x="225" y="650"/>
                    </a:lnTo>
                    <a:lnTo>
                      <a:pt x="218" y="644"/>
                    </a:lnTo>
                    <a:lnTo>
                      <a:pt x="210" y="636"/>
                    </a:lnTo>
                    <a:lnTo>
                      <a:pt x="203" y="627"/>
                    </a:lnTo>
                    <a:lnTo>
                      <a:pt x="197" y="619"/>
                    </a:lnTo>
                    <a:lnTo>
                      <a:pt x="190" y="609"/>
                    </a:lnTo>
                    <a:lnTo>
                      <a:pt x="184" y="600"/>
                    </a:lnTo>
                    <a:lnTo>
                      <a:pt x="179" y="589"/>
                    </a:lnTo>
                    <a:lnTo>
                      <a:pt x="174" y="578"/>
                    </a:lnTo>
                    <a:lnTo>
                      <a:pt x="169" y="566"/>
                    </a:lnTo>
                    <a:lnTo>
                      <a:pt x="165" y="553"/>
                    </a:lnTo>
                    <a:lnTo>
                      <a:pt x="161" y="541"/>
                    </a:lnTo>
                    <a:lnTo>
                      <a:pt x="158" y="527"/>
                    </a:lnTo>
                    <a:lnTo>
                      <a:pt x="152" y="499"/>
                    </a:lnTo>
                    <a:lnTo>
                      <a:pt x="148" y="468"/>
                    </a:lnTo>
                    <a:lnTo>
                      <a:pt x="145" y="435"/>
                    </a:lnTo>
                    <a:lnTo>
                      <a:pt x="145" y="399"/>
                    </a:lnTo>
                    <a:lnTo>
                      <a:pt x="145" y="367"/>
                    </a:lnTo>
                    <a:lnTo>
                      <a:pt x="148" y="335"/>
                    </a:lnTo>
                    <a:lnTo>
                      <a:pt x="152" y="307"/>
                    </a:lnTo>
                    <a:lnTo>
                      <a:pt x="159" y="279"/>
                    </a:lnTo>
                    <a:lnTo>
                      <a:pt x="162" y="265"/>
                    </a:lnTo>
                    <a:lnTo>
                      <a:pt x="166" y="254"/>
                    </a:lnTo>
                    <a:lnTo>
                      <a:pt x="171" y="241"/>
                    </a:lnTo>
                    <a:lnTo>
                      <a:pt x="177" y="230"/>
                    </a:lnTo>
                    <a:lnTo>
                      <a:pt x="182" y="218"/>
                    </a:lnTo>
                    <a:lnTo>
                      <a:pt x="187" y="207"/>
                    </a:lnTo>
                    <a:lnTo>
                      <a:pt x="194" y="197"/>
                    </a:lnTo>
                    <a:lnTo>
                      <a:pt x="201" y="187"/>
                    </a:lnTo>
                    <a:close/>
                    <a:moveTo>
                      <a:pt x="93" y="694"/>
                    </a:moveTo>
                    <a:lnTo>
                      <a:pt x="105" y="707"/>
                    </a:lnTo>
                    <a:lnTo>
                      <a:pt x="118" y="719"/>
                    </a:lnTo>
                    <a:lnTo>
                      <a:pt x="130" y="731"/>
                    </a:lnTo>
                    <a:lnTo>
                      <a:pt x="144" y="742"/>
                    </a:lnTo>
                    <a:lnTo>
                      <a:pt x="158" y="752"/>
                    </a:lnTo>
                    <a:lnTo>
                      <a:pt x="172" y="760"/>
                    </a:lnTo>
                    <a:lnTo>
                      <a:pt x="188" y="769"/>
                    </a:lnTo>
                    <a:lnTo>
                      <a:pt x="204" y="776"/>
                    </a:lnTo>
                    <a:lnTo>
                      <a:pt x="220" y="782"/>
                    </a:lnTo>
                    <a:lnTo>
                      <a:pt x="238" y="788"/>
                    </a:lnTo>
                    <a:lnTo>
                      <a:pt x="255" y="793"/>
                    </a:lnTo>
                    <a:lnTo>
                      <a:pt x="273" y="796"/>
                    </a:lnTo>
                    <a:lnTo>
                      <a:pt x="292" y="799"/>
                    </a:lnTo>
                    <a:lnTo>
                      <a:pt x="311" y="801"/>
                    </a:lnTo>
                    <a:lnTo>
                      <a:pt x="331" y="802"/>
                    </a:lnTo>
                    <a:lnTo>
                      <a:pt x="352" y="803"/>
                    </a:lnTo>
                    <a:lnTo>
                      <a:pt x="371" y="802"/>
                    </a:lnTo>
                    <a:lnTo>
                      <a:pt x="391" y="801"/>
                    </a:lnTo>
                    <a:lnTo>
                      <a:pt x="410" y="799"/>
                    </a:lnTo>
                    <a:lnTo>
                      <a:pt x="428" y="796"/>
                    </a:lnTo>
                    <a:lnTo>
                      <a:pt x="446" y="793"/>
                    </a:lnTo>
                    <a:lnTo>
                      <a:pt x="464" y="788"/>
                    </a:lnTo>
                    <a:lnTo>
                      <a:pt x="480" y="782"/>
                    </a:lnTo>
                    <a:lnTo>
                      <a:pt x="496" y="776"/>
                    </a:lnTo>
                    <a:lnTo>
                      <a:pt x="512" y="769"/>
                    </a:lnTo>
                    <a:lnTo>
                      <a:pt x="527" y="761"/>
                    </a:lnTo>
                    <a:lnTo>
                      <a:pt x="542" y="752"/>
                    </a:lnTo>
                    <a:lnTo>
                      <a:pt x="556" y="742"/>
                    </a:lnTo>
                    <a:lnTo>
                      <a:pt x="569" y="732"/>
                    </a:lnTo>
                    <a:lnTo>
                      <a:pt x="583" y="720"/>
                    </a:lnTo>
                    <a:lnTo>
                      <a:pt x="596" y="708"/>
                    </a:lnTo>
                    <a:lnTo>
                      <a:pt x="607" y="695"/>
                    </a:lnTo>
                    <a:lnTo>
                      <a:pt x="619" y="681"/>
                    </a:lnTo>
                    <a:lnTo>
                      <a:pt x="629" y="666"/>
                    </a:lnTo>
                    <a:lnTo>
                      <a:pt x="639" y="652"/>
                    </a:lnTo>
                    <a:lnTo>
                      <a:pt x="648" y="636"/>
                    </a:lnTo>
                    <a:lnTo>
                      <a:pt x="657" y="620"/>
                    </a:lnTo>
                    <a:lnTo>
                      <a:pt x="664" y="603"/>
                    </a:lnTo>
                    <a:lnTo>
                      <a:pt x="672" y="585"/>
                    </a:lnTo>
                    <a:lnTo>
                      <a:pt x="678" y="567"/>
                    </a:lnTo>
                    <a:lnTo>
                      <a:pt x="683" y="548"/>
                    </a:lnTo>
                    <a:lnTo>
                      <a:pt x="688" y="529"/>
                    </a:lnTo>
                    <a:lnTo>
                      <a:pt x="692" y="509"/>
                    </a:lnTo>
                    <a:lnTo>
                      <a:pt x="695" y="488"/>
                    </a:lnTo>
                    <a:lnTo>
                      <a:pt x="698" y="467"/>
                    </a:lnTo>
                    <a:lnTo>
                      <a:pt x="700" y="445"/>
                    </a:lnTo>
                    <a:lnTo>
                      <a:pt x="701" y="423"/>
                    </a:lnTo>
                    <a:lnTo>
                      <a:pt x="701" y="399"/>
                    </a:lnTo>
                    <a:lnTo>
                      <a:pt x="701" y="376"/>
                    </a:lnTo>
                    <a:lnTo>
                      <a:pt x="700" y="354"/>
                    </a:lnTo>
                    <a:lnTo>
                      <a:pt x="698" y="332"/>
                    </a:lnTo>
                    <a:lnTo>
                      <a:pt x="696" y="311"/>
                    </a:lnTo>
                    <a:lnTo>
                      <a:pt x="693" y="290"/>
                    </a:lnTo>
                    <a:lnTo>
                      <a:pt x="688" y="270"/>
                    </a:lnTo>
                    <a:lnTo>
                      <a:pt x="683" y="251"/>
                    </a:lnTo>
                    <a:lnTo>
                      <a:pt x="678" y="232"/>
                    </a:lnTo>
                    <a:lnTo>
                      <a:pt x="672" y="214"/>
                    </a:lnTo>
                    <a:lnTo>
                      <a:pt x="665" y="197"/>
                    </a:lnTo>
                    <a:lnTo>
                      <a:pt x="658" y="180"/>
                    </a:lnTo>
                    <a:lnTo>
                      <a:pt x="649" y="163"/>
                    </a:lnTo>
                    <a:lnTo>
                      <a:pt x="641" y="148"/>
                    </a:lnTo>
                    <a:lnTo>
                      <a:pt x="630" y="134"/>
                    </a:lnTo>
                    <a:lnTo>
                      <a:pt x="621" y="119"/>
                    </a:lnTo>
                    <a:lnTo>
                      <a:pt x="609" y="105"/>
                    </a:lnTo>
                    <a:lnTo>
                      <a:pt x="598" y="92"/>
                    </a:lnTo>
                    <a:lnTo>
                      <a:pt x="585" y="81"/>
                    </a:lnTo>
                    <a:lnTo>
                      <a:pt x="572" y="69"/>
                    </a:lnTo>
                    <a:lnTo>
                      <a:pt x="559" y="59"/>
                    </a:lnTo>
                    <a:lnTo>
                      <a:pt x="545" y="49"/>
                    </a:lnTo>
                    <a:lnTo>
                      <a:pt x="530" y="41"/>
                    </a:lnTo>
                    <a:lnTo>
                      <a:pt x="514" y="33"/>
                    </a:lnTo>
                    <a:lnTo>
                      <a:pt x="499" y="26"/>
                    </a:lnTo>
                    <a:lnTo>
                      <a:pt x="483" y="20"/>
                    </a:lnTo>
                    <a:lnTo>
                      <a:pt x="466" y="14"/>
                    </a:lnTo>
                    <a:lnTo>
                      <a:pt x="448" y="10"/>
                    </a:lnTo>
                    <a:lnTo>
                      <a:pt x="430" y="6"/>
                    </a:lnTo>
                    <a:lnTo>
                      <a:pt x="411" y="3"/>
                    </a:lnTo>
                    <a:lnTo>
                      <a:pt x="392" y="1"/>
                    </a:lnTo>
                    <a:lnTo>
                      <a:pt x="372" y="0"/>
                    </a:lnTo>
                    <a:lnTo>
                      <a:pt x="352" y="0"/>
                    </a:lnTo>
                    <a:lnTo>
                      <a:pt x="332" y="0"/>
                    </a:lnTo>
                    <a:lnTo>
                      <a:pt x="313" y="1"/>
                    </a:lnTo>
                    <a:lnTo>
                      <a:pt x="295" y="3"/>
                    </a:lnTo>
                    <a:lnTo>
                      <a:pt x="276" y="6"/>
                    </a:lnTo>
                    <a:lnTo>
                      <a:pt x="259" y="10"/>
                    </a:lnTo>
                    <a:lnTo>
                      <a:pt x="242" y="14"/>
                    </a:lnTo>
                    <a:lnTo>
                      <a:pt x="225" y="21"/>
                    </a:lnTo>
                    <a:lnTo>
                      <a:pt x="209" y="27"/>
                    </a:lnTo>
                    <a:lnTo>
                      <a:pt x="194" y="34"/>
                    </a:lnTo>
                    <a:lnTo>
                      <a:pt x="178" y="43"/>
                    </a:lnTo>
                    <a:lnTo>
                      <a:pt x="164" y="51"/>
                    </a:lnTo>
                    <a:lnTo>
                      <a:pt x="149" y="62"/>
                    </a:lnTo>
                    <a:lnTo>
                      <a:pt x="136" y="72"/>
                    </a:lnTo>
                    <a:lnTo>
                      <a:pt x="122" y="84"/>
                    </a:lnTo>
                    <a:lnTo>
                      <a:pt x="109" y="97"/>
                    </a:lnTo>
                    <a:lnTo>
                      <a:pt x="98" y="109"/>
                    </a:lnTo>
                    <a:lnTo>
                      <a:pt x="86" y="124"/>
                    </a:lnTo>
                    <a:lnTo>
                      <a:pt x="74" y="138"/>
                    </a:lnTo>
                    <a:lnTo>
                      <a:pt x="65" y="154"/>
                    </a:lnTo>
                    <a:lnTo>
                      <a:pt x="55" y="169"/>
                    </a:lnTo>
                    <a:lnTo>
                      <a:pt x="47" y="185"/>
                    </a:lnTo>
                    <a:lnTo>
                      <a:pt x="38" y="202"/>
                    </a:lnTo>
                    <a:lnTo>
                      <a:pt x="31" y="219"/>
                    </a:lnTo>
                    <a:lnTo>
                      <a:pt x="25" y="237"/>
                    </a:lnTo>
                    <a:lnTo>
                      <a:pt x="19" y="256"/>
                    </a:lnTo>
                    <a:lnTo>
                      <a:pt x="14" y="275"/>
                    </a:lnTo>
                    <a:lnTo>
                      <a:pt x="10" y="294"/>
                    </a:lnTo>
                    <a:lnTo>
                      <a:pt x="7" y="314"/>
                    </a:lnTo>
                    <a:lnTo>
                      <a:pt x="5" y="335"/>
                    </a:lnTo>
                    <a:lnTo>
                      <a:pt x="3" y="356"/>
                    </a:lnTo>
                    <a:lnTo>
                      <a:pt x="2" y="377"/>
                    </a:lnTo>
                    <a:lnTo>
                      <a:pt x="0" y="399"/>
                    </a:lnTo>
                    <a:lnTo>
                      <a:pt x="2" y="423"/>
                    </a:lnTo>
                    <a:lnTo>
                      <a:pt x="3" y="445"/>
                    </a:lnTo>
                    <a:lnTo>
                      <a:pt x="4" y="466"/>
                    </a:lnTo>
                    <a:lnTo>
                      <a:pt x="7" y="487"/>
                    </a:lnTo>
                    <a:lnTo>
                      <a:pt x="10" y="508"/>
                    </a:lnTo>
                    <a:lnTo>
                      <a:pt x="14" y="528"/>
                    </a:lnTo>
                    <a:lnTo>
                      <a:pt x="18" y="547"/>
                    </a:lnTo>
                    <a:lnTo>
                      <a:pt x="24" y="566"/>
                    </a:lnTo>
                    <a:lnTo>
                      <a:pt x="30" y="584"/>
                    </a:lnTo>
                    <a:lnTo>
                      <a:pt x="36" y="601"/>
                    </a:lnTo>
                    <a:lnTo>
                      <a:pt x="45" y="618"/>
                    </a:lnTo>
                    <a:lnTo>
                      <a:pt x="53" y="635"/>
                    </a:lnTo>
                    <a:lnTo>
                      <a:pt x="62" y="650"/>
                    </a:lnTo>
                    <a:lnTo>
                      <a:pt x="71" y="665"/>
                    </a:lnTo>
                    <a:lnTo>
                      <a:pt x="82" y="680"/>
                    </a:lnTo>
                    <a:lnTo>
                      <a:pt x="93" y="6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3" name="Freeform 19"/>
              <p:cNvSpPr>
                <a:spLocks noEditPoints="1"/>
              </p:cNvSpPr>
              <p:nvPr userDrawn="1"/>
            </p:nvSpPr>
            <p:spPr bwMode="gray">
              <a:xfrm>
                <a:off x="2016125" y="449263"/>
                <a:ext cx="52388" cy="188912"/>
              </a:xfrm>
              <a:custGeom>
                <a:avLst/>
                <a:gdLst/>
                <a:ahLst/>
                <a:cxnLst>
                  <a:cxn ang="0">
                    <a:pos x="204" y="0"/>
                  </a:cxn>
                  <a:cxn ang="0">
                    <a:pos x="224" y="4"/>
                  </a:cxn>
                  <a:cxn ang="0">
                    <a:pos x="242" y="12"/>
                  </a:cxn>
                  <a:cxn ang="0">
                    <a:pos x="259" y="23"/>
                  </a:cxn>
                  <a:cxn ang="0">
                    <a:pos x="274" y="38"/>
                  </a:cxn>
                  <a:cxn ang="0">
                    <a:pos x="286" y="55"/>
                  </a:cxn>
                  <a:cxn ang="0">
                    <a:pos x="293" y="74"/>
                  </a:cxn>
                  <a:cxn ang="0">
                    <a:pos x="297" y="94"/>
                  </a:cxn>
                  <a:cxn ang="0">
                    <a:pos x="297" y="115"/>
                  </a:cxn>
                  <a:cxn ang="0">
                    <a:pos x="293" y="135"/>
                  </a:cxn>
                  <a:cxn ang="0">
                    <a:pos x="286" y="153"/>
                  </a:cxn>
                  <a:cxn ang="0">
                    <a:pos x="274" y="170"/>
                  </a:cxn>
                  <a:cxn ang="0">
                    <a:pos x="259" y="186"/>
                  </a:cxn>
                  <a:cxn ang="0">
                    <a:pos x="242" y="197"/>
                  </a:cxn>
                  <a:cxn ang="0">
                    <a:pos x="224" y="205"/>
                  </a:cxn>
                  <a:cxn ang="0">
                    <a:pos x="204" y="208"/>
                  </a:cxn>
                  <a:cxn ang="0">
                    <a:pos x="183" y="208"/>
                  </a:cxn>
                  <a:cxn ang="0">
                    <a:pos x="163" y="205"/>
                  </a:cxn>
                  <a:cxn ang="0">
                    <a:pos x="144" y="197"/>
                  </a:cxn>
                  <a:cxn ang="0">
                    <a:pos x="127" y="186"/>
                  </a:cxn>
                  <a:cxn ang="0">
                    <a:pos x="112" y="170"/>
                  </a:cxn>
                  <a:cxn ang="0">
                    <a:pos x="100" y="153"/>
                  </a:cxn>
                  <a:cxn ang="0">
                    <a:pos x="93" y="135"/>
                  </a:cxn>
                  <a:cxn ang="0">
                    <a:pos x="89" y="115"/>
                  </a:cxn>
                  <a:cxn ang="0">
                    <a:pos x="89" y="94"/>
                  </a:cxn>
                  <a:cxn ang="0">
                    <a:pos x="93" y="74"/>
                  </a:cxn>
                  <a:cxn ang="0">
                    <a:pos x="100" y="55"/>
                  </a:cxn>
                  <a:cxn ang="0">
                    <a:pos x="112" y="38"/>
                  </a:cxn>
                  <a:cxn ang="0">
                    <a:pos x="127" y="23"/>
                  </a:cxn>
                  <a:cxn ang="0">
                    <a:pos x="144" y="12"/>
                  </a:cxn>
                  <a:cxn ang="0">
                    <a:pos x="163" y="4"/>
                  </a:cxn>
                  <a:cxn ang="0">
                    <a:pos x="183" y="0"/>
                  </a:cxn>
                  <a:cxn ang="0">
                    <a:pos x="100" y="1072"/>
                  </a:cxn>
                  <a:cxn ang="0">
                    <a:pos x="0" y="446"/>
                  </a:cxn>
                  <a:cxn ang="0">
                    <a:pos x="282" y="298"/>
                  </a:cxn>
                  <a:cxn ang="0">
                    <a:pos x="100" y="1072"/>
                  </a:cxn>
                </a:cxnLst>
                <a:rect l="0" t="0" r="r" b="b"/>
                <a:pathLst>
                  <a:path w="298" h="1072">
                    <a:moveTo>
                      <a:pt x="193" y="0"/>
                    </a:moveTo>
                    <a:lnTo>
                      <a:pt x="204" y="0"/>
                    </a:lnTo>
                    <a:lnTo>
                      <a:pt x="214" y="1"/>
                    </a:lnTo>
                    <a:lnTo>
                      <a:pt x="224" y="4"/>
                    </a:lnTo>
                    <a:lnTo>
                      <a:pt x="233" y="7"/>
                    </a:lnTo>
                    <a:lnTo>
                      <a:pt x="242" y="12"/>
                    </a:lnTo>
                    <a:lnTo>
                      <a:pt x="251" y="17"/>
                    </a:lnTo>
                    <a:lnTo>
                      <a:pt x="259" y="23"/>
                    </a:lnTo>
                    <a:lnTo>
                      <a:pt x="267" y="30"/>
                    </a:lnTo>
                    <a:lnTo>
                      <a:pt x="274" y="38"/>
                    </a:lnTo>
                    <a:lnTo>
                      <a:pt x="281" y="46"/>
                    </a:lnTo>
                    <a:lnTo>
                      <a:pt x="286" y="55"/>
                    </a:lnTo>
                    <a:lnTo>
                      <a:pt x="290" y="64"/>
                    </a:lnTo>
                    <a:lnTo>
                      <a:pt x="293" y="74"/>
                    </a:lnTo>
                    <a:lnTo>
                      <a:pt x="296" y="83"/>
                    </a:lnTo>
                    <a:lnTo>
                      <a:pt x="297" y="94"/>
                    </a:lnTo>
                    <a:lnTo>
                      <a:pt x="298" y="104"/>
                    </a:lnTo>
                    <a:lnTo>
                      <a:pt x="297" y="115"/>
                    </a:lnTo>
                    <a:lnTo>
                      <a:pt x="296" y="124"/>
                    </a:lnTo>
                    <a:lnTo>
                      <a:pt x="293" y="135"/>
                    </a:lnTo>
                    <a:lnTo>
                      <a:pt x="290" y="144"/>
                    </a:lnTo>
                    <a:lnTo>
                      <a:pt x="286" y="153"/>
                    </a:lnTo>
                    <a:lnTo>
                      <a:pt x="281" y="162"/>
                    </a:lnTo>
                    <a:lnTo>
                      <a:pt x="274" y="170"/>
                    </a:lnTo>
                    <a:lnTo>
                      <a:pt x="267" y="178"/>
                    </a:lnTo>
                    <a:lnTo>
                      <a:pt x="259" y="186"/>
                    </a:lnTo>
                    <a:lnTo>
                      <a:pt x="251" y="192"/>
                    </a:lnTo>
                    <a:lnTo>
                      <a:pt x="242" y="197"/>
                    </a:lnTo>
                    <a:lnTo>
                      <a:pt x="233" y="201"/>
                    </a:lnTo>
                    <a:lnTo>
                      <a:pt x="224" y="205"/>
                    </a:lnTo>
                    <a:lnTo>
                      <a:pt x="214" y="207"/>
                    </a:lnTo>
                    <a:lnTo>
                      <a:pt x="204" y="208"/>
                    </a:lnTo>
                    <a:lnTo>
                      <a:pt x="193" y="209"/>
                    </a:lnTo>
                    <a:lnTo>
                      <a:pt x="183" y="208"/>
                    </a:lnTo>
                    <a:lnTo>
                      <a:pt x="172" y="207"/>
                    </a:lnTo>
                    <a:lnTo>
                      <a:pt x="163" y="205"/>
                    </a:lnTo>
                    <a:lnTo>
                      <a:pt x="153" y="201"/>
                    </a:lnTo>
                    <a:lnTo>
                      <a:pt x="144" y="197"/>
                    </a:lnTo>
                    <a:lnTo>
                      <a:pt x="135" y="192"/>
                    </a:lnTo>
                    <a:lnTo>
                      <a:pt x="127" y="186"/>
                    </a:lnTo>
                    <a:lnTo>
                      <a:pt x="119" y="178"/>
                    </a:lnTo>
                    <a:lnTo>
                      <a:pt x="112" y="170"/>
                    </a:lnTo>
                    <a:lnTo>
                      <a:pt x="106" y="162"/>
                    </a:lnTo>
                    <a:lnTo>
                      <a:pt x="100" y="153"/>
                    </a:lnTo>
                    <a:lnTo>
                      <a:pt x="96" y="144"/>
                    </a:lnTo>
                    <a:lnTo>
                      <a:pt x="93" y="135"/>
                    </a:lnTo>
                    <a:lnTo>
                      <a:pt x="91" y="124"/>
                    </a:lnTo>
                    <a:lnTo>
                      <a:pt x="89" y="115"/>
                    </a:lnTo>
                    <a:lnTo>
                      <a:pt x="89" y="104"/>
                    </a:lnTo>
                    <a:lnTo>
                      <a:pt x="89" y="94"/>
                    </a:lnTo>
                    <a:lnTo>
                      <a:pt x="91" y="83"/>
                    </a:lnTo>
                    <a:lnTo>
                      <a:pt x="93" y="74"/>
                    </a:lnTo>
                    <a:lnTo>
                      <a:pt x="96" y="64"/>
                    </a:lnTo>
                    <a:lnTo>
                      <a:pt x="100" y="55"/>
                    </a:lnTo>
                    <a:lnTo>
                      <a:pt x="106" y="46"/>
                    </a:lnTo>
                    <a:lnTo>
                      <a:pt x="112" y="38"/>
                    </a:lnTo>
                    <a:lnTo>
                      <a:pt x="119" y="30"/>
                    </a:lnTo>
                    <a:lnTo>
                      <a:pt x="127" y="23"/>
                    </a:lnTo>
                    <a:lnTo>
                      <a:pt x="135" y="17"/>
                    </a:lnTo>
                    <a:lnTo>
                      <a:pt x="144" y="12"/>
                    </a:lnTo>
                    <a:lnTo>
                      <a:pt x="153" y="7"/>
                    </a:lnTo>
                    <a:lnTo>
                      <a:pt x="163" y="4"/>
                    </a:lnTo>
                    <a:lnTo>
                      <a:pt x="172" y="1"/>
                    </a:lnTo>
                    <a:lnTo>
                      <a:pt x="183" y="0"/>
                    </a:lnTo>
                    <a:lnTo>
                      <a:pt x="193" y="0"/>
                    </a:lnTo>
                    <a:close/>
                    <a:moveTo>
                      <a:pt x="100" y="1072"/>
                    </a:moveTo>
                    <a:lnTo>
                      <a:pt x="100" y="446"/>
                    </a:lnTo>
                    <a:lnTo>
                      <a:pt x="0" y="446"/>
                    </a:lnTo>
                    <a:lnTo>
                      <a:pt x="0" y="298"/>
                    </a:lnTo>
                    <a:lnTo>
                      <a:pt x="282" y="298"/>
                    </a:lnTo>
                    <a:lnTo>
                      <a:pt x="282" y="1072"/>
                    </a:lnTo>
                    <a:lnTo>
                      <a:pt x="100"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4" name="Freeform 20"/>
              <p:cNvSpPr>
                <a:spLocks/>
              </p:cNvSpPr>
              <p:nvPr userDrawn="1"/>
            </p:nvSpPr>
            <p:spPr bwMode="gray">
              <a:xfrm>
                <a:off x="2103438" y="498475"/>
                <a:ext cx="119063" cy="139700"/>
              </a:xfrm>
              <a:custGeom>
                <a:avLst/>
                <a:gdLst/>
                <a:ahLst/>
                <a:cxnLst>
                  <a:cxn ang="0">
                    <a:pos x="497" y="340"/>
                  </a:cxn>
                  <a:cxn ang="0">
                    <a:pos x="495" y="294"/>
                  </a:cxn>
                  <a:cxn ang="0">
                    <a:pos x="487" y="255"/>
                  </a:cxn>
                  <a:cxn ang="0">
                    <a:pos x="475" y="222"/>
                  </a:cxn>
                  <a:cxn ang="0">
                    <a:pos x="459" y="196"/>
                  </a:cxn>
                  <a:cxn ang="0">
                    <a:pos x="437" y="176"/>
                  </a:cxn>
                  <a:cxn ang="0">
                    <a:pos x="408" y="162"/>
                  </a:cxn>
                  <a:cxn ang="0">
                    <a:pos x="375" y="154"/>
                  </a:cxn>
                  <a:cxn ang="0">
                    <a:pos x="335" y="151"/>
                  </a:cxn>
                  <a:cxn ang="0">
                    <a:pos x="315" y="153"/>
                  </a:cxn>
                  <a:cxn ang="0">
                    <a:pos x="294" y="156"/>
                  </a:cxn>
                  <a:cxn ang="0">
                    <a:pos x="272" y="163"/>
                  </a:cxn>
                  <a:cxn ang="0">
                    <a:pos x="250" y="173"/>
                  </a:cxn>
                  <a:cxn ang="0">
                    <a:pos x="229" y="185"/>
                  </a:cxn>
                  <a:cxn ang="0">
                    <a:pos x="210" y="198"/>
                  </a:cxn>
                  <a:cxn ang="0">
                    <a:pos x="194" y="213"/>
                  </a:cxn>
                  <a:cxn ang="0">
                    <a:pos x="180" y="229"/>
                  </a:cxn>
                  <a:cxn ang="0">
                    <a:pos x="0" y="786"/>
                  </a:cxn>
                  <a:cxn ang="0">
                    <a:pos x="130" y="12"/>
                  </a:cxn>
                  <a:cxn ang="0">
                    <a:pos x="172" y="75"/>
                  </a:cxn>
                  <a:cxn ang="0">
                    <a:pos x="193" y="56"/>
                  </a:cxn>
                  <a:cxn ang="0">
                    <a:pos x="215" y="40"/>
                  </a:cxn>
                  <a:cxn ang="0">
                    <a:pos x="241" y="26"/>
                  </a:cxn>
                  <a:cxn ang="0">
                    <a:pos x="268" y="16"/>
                  </a:cxn>
                  <a:cxn ang="0">
                    <a:pos x="296" y="8"/>
                  </a:cxn>
                  <a:cxn ang="0">
                    <a:pos x="328" y="2"/>
                  </a:cxn>
                  <a:cxn ang="0">
                    <a:pos x="362" y="0"/>
                  </a:cxn>
                  <a:cxn ang="0">
                    <a:pos x="397" y="0"/>
                  </a:cxn>
                  <a:cxn ang="0">
                    <a:pos x="429" y="2"/>
                  </a:cxn>
                  <a:cxn ang="0">
                    <a:pos x="460" y="7"/>
                  </a:cxn>
                  <a:cxn ang="0">
                    <a:pos x="490" y="16"/>
                  </a:cxn>
                  <a:cxn ang="0">
                    <a:pos x="516" y="25"/>
                  </a:cxn>
                  <a:cxn ang="0">
                    <a:pos x="541" y="39"/>
                  </a:cxn>
                  <a:cxn ang="0">
                    <a:pos x="566" y="54"/>
                  </a:cxn>
                  <a:cxn ang="0">
                    <a:pos x="587" y="71"/>
                  </a:cxn>
                  <a:cxn ang="0">
                    <a:pos x="607" y="93"/>
                  </a:cxn>
                  <a:cxn ang="0">
                    <a:pos x="625" y="115"/>
                  </a:cxn>
                  <a:cxn ang="0">
                    <a:pos x="639" y="140"/>
                  </a:cxn>
                  <a:cxn ang="0">
                    <a:pos x="652" y="166"/>
                  </a:cxn>
                  <a:cxn ang="0">
                    <a:pos x="662" y="195"/>
                  </a:cxn>
                  <a:cxn ang="0">
                    <a:pos x="669" y="227"/>
                  </a:cxn>
                  <a:cxn ang="0">
                    <a:pos x="674" y="259"/>
                  </a:cxn>
                  <a:cxn ang="0">
                    <a:pos x="676" y="294"/>
                  </a:cxn>
                  <a:cxn ang="0">
                    <a:pos x="677" y="786"/>
                  </a:cxn>
                </a:cxnLst>
                <a:rect l="0" t="0" r="r" b="b"/>
                <a:pathLst>
                  <a:path w="677" h="786">
                    <a:moveTo>
                      <a:pt x="497" y="786"/>
                    </a:moveTo>
                    <a:lnTo>
                      <a:pt x="497" y="340"/>
                    </a:lnTo>
                    <a:lnTo>
                      <a:pt x="496" y="316"/>
                    </a:lnTo>
                    <a:lnTo>
                      <a:pt x="495" y="294"/>
                    </a:lnTo>
                    <a:lnTo>
                      <a:pt x="492" y="274"/>
                    </a:lnTo>
                    <a:lnTo>
                      <a:pt x="487" y="255"/>
                    </a:lnTo>
                    <a:lnTo>
                      <a:pt x="482" y="238"/>
                    </a:lnTo>
                    <a:lnTo>
                      <a:pt x="475" y="222"/>
                    </a:lnTo>
                    <a:lnTo>
                      <a:pt x="467" y="209"/>
                    </a:lnTo>
                    <a:lnTo>
                      <a:pt x="459" y="196"/>
                    </a:lnTo>
                    <a:lnTo>
                      <a:pt x="448" y="185"/>
                    </a:lnTo>
                    <a:lnTo>
                      <a:pt x="437" y="176"/>
                    </a:lnTo>
                    <a:lnTo>
                      <a:pt x="423" y="169"/>
                    </a:lnTo>
                    <a:lnTo>
                      <a:pt x="408" y="162"/>
                    </a:lnTo>
                    <a:lnTo>
                      <a:pt x="392" y="157"/>
                    </a:lnTo>
                    <a:lnTo>
                      <a:pt x="375" y="154"/>
                    </a:lnTo>
                    <a:lnTo>
                      <a:pt x="356" y="152"/>
                    </a:lnTo>
                    <a:lnTo>
                      <a:pt x="335" y="151"/>
                    </a:lnTo>
                    <a:lnTo>
                      <a:pt x="325" y="152"/>
                    </a:lnTo>
                    <a:lnTo>
                      <a:pt x="315" y="153"/>
                    </a:lnTo>
                    <a:lnTo>
                      <a:pt x="305" y="154"/>
                    </a:lnTo>
                    <a:lnTo>
                      <a:pt x="294" y="156"/>
                    </a:lnTo>
                    <a:lnTo>
                      <a:pt x="284" y="159"/>
                    </a:lnTo>
                    <a:lnTo>
                      <a:pt x="272" y="163"/>
                    </a:lnTo>
                    <a:lnTo>
                      <a:pt x="262" y="167"/>
                    </a:lnTo>
                    <a:lnTo>
                      <a:pt x="250" y="173"/>
                    </a:lnTo>
                    <a:lnTo>
                      <a:pt x="239" y="179"/>
                    </a:lnTo>
                    <a:lnTo>
                      <a:pt x="229" y="185"/>
                    </a:lnTo>
                    <a:lnTo>
                      <a:pt x="219" y="192"/>
                    </a:lnTo>
                    <a:lnTo>
                      <a:pt x="210" y="198"/>
                    </a:lnTo>
                    <a:lnTo>
                      <a:pt x="201" y="205"/>
                    </a:lnTo>
                    <a:lnTo>
                      <a:pt x="194" y="213"/>
                    </a:lnTo>
                    <a:lnTo>
                      <a:pt x="187" y="220"/>
                    </a:lnTo>
                    <a:lnTo>
                      <a:pt x="180" y="229"/>
                    </a:lnTo>
                    <a:lnTo>
                      <a:pt x="180" y="786"/>
                    </a:lnTo>
                    <a:lnTo>
                      <a:pt x="0" y="786"/>
                    </a:lnTo>
                    <a:lnTo>
                      <a:pt x="0" y="12"/>
                    </a:lnTo>
                    <a:lnTo>
                      <a:pt x="130" y="12"/>
                    </a:lnTo>
                    <a:lnTo>
                      <a:pt x="162" y="85"/>
                    </a:lnTo>
                    <a:lnTo>
                      <a:pt x="172" y="75"/>
                    </a:lnTo>
                    <a:lnTo>
                      <a:pt x="182" y="65"/>
                    </a:lnTo>
                    <a:lnTo>
                      <a:pt x="193" y="56"/>
                    </a:lnTo>
                    <a:lnTo>
                      <a:pt x="204" y="47"/>
                    </a:lnTo>
                    <a:lnTo>
                      <a:pt x="215" y="40"/>
                    </a:lnTo>
                    <a:lnTo>
                      <a:pt x="228" y="32"/>
                    </a:lnTo>
                    <a:lnTo>
                      <a:pt x="241" y="26"/>
                    </a:lnTo>
                    <a:lnTo>
                      <a:pt x="253" y="21"/>
                    </a:lnTo>
                    <a:lnTo>
                      <a:pt x="268" y="16"/>
                    </a:lnTo>
                    <a:lnTo>
                      <a:pt x="282" y="11"/>
                    </a:lnTo>
                    <a:lnTo>
                      <a:pt x="296" y="8"/>
                    </a:lnTo>
                    <a:lnTo>
                      <a:pt x="312" y="5"/>
                    </a:lnTo>
                    <a:lnTo>
                      <a:pt x="328" y="2"/>
                    </a:lnTo>
                    <a:lnTo>
                      <a:pt x="345" y="1"/>
                    </a:lnTo>
                    <a:lnTo>
                      <a:pt x="362" y="0"/>
                    </a:lnTo>
                    <a:lnTo>
                      <a:pt x="380" y="0"/>
                    </a:lnTo>
                    <a:lnTo>
                      <a:pt x="397" y="0"/>
                    </a:lnTo>
                    <a:lnTo>
                      <a:pt x="414" y="1"/>
                    </a:lnTo>
                    <a:lnTo>
                      <a:pt x="429" y="2"/>
                    </a:lnTo>
                    <a:lnTo>
                      <a:pt x="445" y="4"/>
                    </a:lnTo>
                    <a:lnTo>
                      <a:pt x="460" y="7"/>
                    </a:lnTo>
                    <a:lnTo>
                      <a:pt x="475" y="11"/>
                    </a:lnTo>
                    <a:lnTo>
                      <a:pt x="490" y="16"/>
                    </a:lnTo>
                    <a:lnTo>
                      <a:pt x="503" y="20"/>
                    </a:lnTo>
                    <a:lnTo>
                      <a:pt x="516" y="25"/>
                    </a:lnTo>
                    <a:lnTo>
                      <a:pt x="530" y="31"/>
                    </a:lnTo>
                    <a:lnTo>
                      <a:pt x="541" y="39"/>
                    </a:lnTo>
                    <a:lnTo>
                      <a:pt x="554" y="46"/>
                    </a:lnTo>
                    <a:lnTo>
                      <a:pt x="566" y="54"/>
                    </a:lnTo>
                    <a:lnTo>
                      <a:pt x="576" y="63"/>
                    </a:lnTo>
                    <a:lnTo>
                      <a:pt x="587" y="71"/>
                    </a:lnTo>
                    <a:lnTo>
                      <a:pt x="597" y="82"/>
                    </a:lnTo>
                    <a:lnTo>
                      <a:pt x="607" y="93"/>
                    </a:lnTo>
                    <a:lnTo>
                      <a:pt x="616" y="103"/>
                    </a:lnTo>
                    <a:lnTo>
                      <a:pt x="625" y="115"/>
                    </a:lnTo>
                    <a:lnTo>
                      <a:pt x="632" y="127"/>
                    </a:lnTo>
                    <a:lnTo>
                      <a:pt x="639" y="140"/>
                    </a:lnTo>
                    <a:lnTo>
                      <a:pt x="646" y="153"/>
                    </a:lnTo>
                    <a:lnTo>
                      <a:pt x="652" y="166"/>
                    </a:lnTo>
                    <a:lnTo>
                      <a:pt x="657" y="181"/>
                    </a:lnTo>
                    <a:lnTo>
                      <a:pt x="662" y="195"/>
                    </a:lnTo>
                    <a:lnTo>
                      <a:pt x="666" y="211"/>
                    </a:lnTo>
                    <a:lnTo>
                      <a:pt x="669" y="227"/>
                    </a:lnTo>
                    <a:lnTo>
                      <a:pt x="672" y="242"/>
                    </a:lnTo>
                    <a:lnTo>
                      <a:pt x="674" y="259"/>
                    </a:lnTo>
                    <a:lnTo>
                      <a:pt x="675" y="276"/>
                    </a:lnTo>
                    <a:lnTo>
                      <a:pt x="676" y="294"/>
                    </a:lnTo>
                    <a:lnTo>
                      <a:pt x="677" y="312"/>
                    </a:lnTo>
                    <a:lnTo>
                      <a:pt x="677" y="786"/>
                    </a:lnTo>
                    <a:lnTo>
                      <a:pt x="497"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5" name="Freeform 21"/>
              <p:cNvSpPr>
                <a:spLocks/>
              </p:cNvSpPr>
              <p:nvPr userDrawn="1"/>
            </p:nvSpPr>
            <p:spPr bwMode="gray">
              <a:xfrm>
                <a:off x="2244725" y="446088"/>
                <a:ext cx="96838" cy="192087"/>
              </a:xfrm>
              <a:custGeom>
                <a:avLst/>
                <a:gdLst/>
                <a:ahLst/>
                <a:cxnLst>
                  <a:cxn ang="0">
                    <a:pos x="475" y="157"/>
                  </a:cxn>
                  <a:cxn ang="0">
                    <a:pos x="429" y="148"/>
                  </a:cxn>
                  <a:cxn ang="0">
                    <a:pos x="400" y="147"/>
                  </a:cxn>
                  <a:cxn ang="0">
                    <a:pos x="376" y="152"/>
                  </a:cxn>
                  <a:cxn ang="0">
                    <a:pos x="354" y="163"/>
                  </a:cxn>
                  <a:cxn ang="0">
                    <a:pos x="334" y="179"/>
                  </a:cxn>
                  <a:cxn ang="0">
                    <a:pos x="316" y="201"/>
                  </a:cxn>
                  <a:cxn ang="0">
                    <a:pos x="303" y="226"/>
                  </a:cxn>
                  <a:cxn ang="0">
                    <a:pos x="294" y="253"/>
                  </a:cxn>
                  <a:cxn ang="0">
                    <a:pos x="290" y="283"/>
                  </a:cxn>
                  <a:cxn ang="0">
                    <a:pos x="290" y="307"/>
                  </a:cxn>
                  <a:cxn ang="0">
                    <a:pos x="450" y="316"/>
                  </a:cxn>
                  <a:cxn ang="0">
                    <a:pos x="293" y="464"/>
                  </a:cxn>
                  <a:cxn ang="0">
                    <a:pos x="113" y="1090"/>
                  </a:cxn>
                  <a:cxn ang="0">
                    <a:pos x="0" y="464"/>
                  </a:cxn>
                  <a:cxn ang="0">
                    <a:pos x="113" y="316"/>
                  </a:cxn>
                  <a:cxn ang="0">
                    <a:pos x="115" y="282"/>
                  </a:cxn>
                  <a:cxn ang="0">
                    <a:pos x="120" y="249"/>
                  </a:cxn>
                  <a:cxn ang="0">
                    <a:pos x="128" y="218"/>
                  </a:cxn>
                  <a:cxn ang="0">
                    <a:pos x="137" y="189"/>
                  </a:cxn>
                  <a:cxn ang="0">
                    <a:pos x="149" y="160"/>
                  </a:cxn>
                  <a:cxn ang="0">
                    <a:pos x="162" y="135"/>
                  </a:cxn>
                  <a:cxn ang="0">
                    <a:pos x="178" y="110"/>
                  </a:cxn>
                  <a:cxn ang="0">
                    <a:pos x="197" y="88"/>
                  </a:cxn>
                  <a:cxn ang="0">
                    <a:pos x="217" y="67"/>
                  </a:cxn>
                  <a:cxn ang="0">
                    <a:pos x="239" y="50"/>
                  </a:cxn>
                  <a:cxn ang="0">
                    <a:pos x="262" y="35"/>
                  </a:cxn>
                  <a:cxn ang="0">
                    <a:pos x="287" y="22"/>
                  </a:cxn>
                  <a:cxn ang="0">
                    <a:pos x="312" y="13"/>
                  </a:cxn>
                  <a:cxn ang="0">
                    <a:pos x="340" y="5"/>
                  </a:cxn>
                  <a:cxn ang="0">
                    <a:pos x="369" y="1"/>
                  </a:cxn>
                  <a:cxn ang="0">
                    <a:pos x="400" y="0"/>
                  </a:cxn>
                  <a:cxn ang="0">
                    <a:pos x="434" y="2"/>
                  </a:cxn>
                  <a:cxn ang="0">
                    <a:pos x="470" y="7"/>
                  </a:cxn>
                  <a:cxn ang="0">
                    <a:pos x="512" y="16"/>
                  </a:cxn>
                  <a:cxn ang="0">
                    <a:pos x="556" y="28"/>
                  </a:cxn>
                </a:cxnLst>
                <a:rect l="0" t="0" r="r" b="b"/>
                <a:pathLst>
                  <a:path w="556" h="1090">
                    <a:moveTo>
                      <a:pt x="503" y="166"/>
                    </a:moveTo>
                    <a:lnTo>
                      <a:pt x="475" y="157"/>
                    </a:lnTo>
                    <a:lnTo>
                      <a:pt x="450" y="151"/>
                    </a:lnTo>
                    <a:lnTo>
                      <a:pt x="429" y="148"/>
                    </a:lnTo>
                    <a:lnTo>
                      <a:pt x="412" y="146"/>
                    </a:lnTo>
                    <a:lnTo>
                      <a:pt x="400" y="147"/>
                    </a:lnTo>
                    <a:lnTo>
                      <a:pt x="387" y="149"/>
                    </a:lnTo>
                    <a:lnTo>
                      <a:pt x="376" y="152"/>
                    </a:lnTo>
                    <a:lnTo>
                      <a:pt x="365" y="157"/>
                    </a:lnTo>
                    <a:lnTo>
                      <a:pt x="354" y="163"/>
                    </a:lnTo>
                    <a:lnTo>
                      <a:pt x="344" y="171"/>
                    </a:lnTo>
                    <a:lnTo>
                      <a:pt x="334" y="179"/>
                    </a:lnTo>
                    <a:lnTo>
                      <a:pt x="325" y="190"/>
                    </a:lnTo>
                    <a:lnTo>
                      <a:pt x="316" y="201"/>
                    </a:lnTo>
                    <a:lnTo>
                      <a:pt x="309" y="213"/>
                    </a:lnTo>
                    <a:lnTo>
                      <a:pt x="303" y="226"/>
                    </a:lnTo>
                    <a:lnTo>
                      <a:pt x="298" y="239"/>
                    </a:lnTo>
                    <a:lnTo>
                      <a:pt x="294" y="253"/>
                    </a:lnTo>
                    <a:lnTo>
                      <a:pt x="291" y="267"/>
                    </a:lnTo>
                    <a:lnTo>
                      <a:pt x="290" y="283"/>
                    </a:lnTo>
                    <a:lnTo>
                      <a:pt x="289" y="298"/>
                    </a:lnTo>
                    <a:lnTo>
                      <a:pt x="290" y="307"/>
                    </a:lnTo>
                    <a:lnTo>
                      <a:pt x="291" y="316"/>
                    </a:lnTo>
                    <a:lnTo>
                      <a:pt x="450" y="316"/>
                    </a:lnTo>
                    <a:lnTo>
                      <a:pt x="450" y="464"/>
                    </a:lnTo>
                    <a:lnTo>
                      <a:pt x="293" y="464"/>
                    </a:lnTo>
                    <a:lnTo>
                      <a:pt x="293" y="1090"/>
                    </a:lnTo>
                    <a:lnTo>
                      <a:pt x="113" y="1090"/>
                    </a:lnTo>
                    <a:lnTo>
                      <a:pt x="113" y="464"/>
                    </a:lnTo>
                    <a:lnTo>
                      <a:pt x="0" y="464"/>
                    </a:lnTo>
                    <a:lnTo>
                      <a:pt x="0" y="316"/>
                    </a:lnTo>
                    <a:lnTo>
                      <a:pt x="113" y="316"/>
                    </a:lnTo>
                    <a:lnTo>
                      <a:pt x="114" y="300"/>
                    </a:lnTo>
                    <a:lnTo>
                      <a:pt x="115" y="282"/>
                    </a:lnTo>
                    <a:lnTo>
                      <a:pt x="117" y="266"/>
                    </a:lnTo>
                    <a:lnTo>
                      <a:pt x="120" y="249"/>
                    </a:lnTo>
                    <a:lnTo>
                      <a:pt x="123" y="233"/>
                    </a:lnTo>
                    <a:lnTo>
                      <a:pt x="128" y="218"/>
                    </a:lnTo>
                    <a:lnTo>
                      <a:pt x="132" y="202"/>
                    </a:lnTo>
                    <a:lnTo>
                      <a:pt x="137" y="189"/>
                    </a:lnTo>
                    <a:lnTo>
                      <a:pt x="142" y="174"/>
                    </a:lnTo>
                    <a:lnTo>
                      <a:pt x="149" y="160"/>
                    </a:lnTo>
                    <a:lnTo>
                      <a:pt x="155" y="148"/>
                    </a:lnTo>
                    <a:lnTo>
                      <a:pt x="162" y="135"/>
                    </a:lnTo>
                    <a:lnTo>
                      <a:pt x="170" y="122"/>
                    </a:lnTo>
                    <a:lnTo>
                      <a:pt x="178" y="110"/>
                    </a:lnTo>
                    <a:lnTo>
                      <a:pt x="188" y="98"/>
                    </a:lnTo>
                    <a:lnTo>
                      <a:pt x="197" y="88"/>
                    </a:lnTo>
                    <a:lnTo>
                      <a:pt x="207" y="77"/>
                    </a:lnTo>
                    <a:lnTo>
                      <a:pt x="217" y="67"/>
                    </a:lnTo>
                    <a:lnTo>
                      <a:pt x="228" y="58"/>
                    </a:lnTo>
                    <a:lnTo>
                      <a:pt x="239" y="50"/>
                    </a:lnTo>
                    <a:lnTo>
                      <a:pt x="250" y="41"/>
                    </a:lnTo>
                    <a:lnTo>
                      <a:pt x="262" y="35"/>
                    </a:lnTo>
                    <a:lnTo>
                      <a:pt x="274" y="27"/>
                    </a:lnTo>
                    <a:lnTo>
                      <a:pt x="287" y="22"/>
                    </a:lnTo>
                    <a:lnTo>
                      <a:pt x="300" y="17"/>
                    </a:lnTo>
                    <a:lnTo>
                      <a:pt x="312" y="13"/>
                    </a:lnTo>
                    <a:lnTo>
                      <a:pt x="326" y="8"/>
                    </a:lnTo>
                    <a:lnTo>
                      <a:pt x="340" y="5"/>
                    </a:lnTo>
                    <a:lnTo>
                      <a:pt x="354" y="3"/>
                    </a:lnTo>
                    <a:lnTo>
                      <a:pt x="369" y="1"/>
                    </a:lnTo>
                    <a:lnTo>
                      <a:pt x="384" y="1"/>
                    </a:lnTo>
                    <a:lnTo>
                      <a:pt x="400" y="0"/>
                    </a:lnTo>
                    <a:lnTo>
                      <a:pt x="416" y="1"/>
                    </a:lnTo>
                    <a:lnTo>
                      <a:pt x="434" y="2"/>
                    </a:lnTo>
                    <a:lnTo>
                      <a:pt x="452" y="4"/>
                    </a:lnTo>
                    <a:lnTo>
                      <a:pt x="470" y="7"/>
                    </a:lnTo>
                    <a:lnTo>
                      <a:pt x="491" y="12"/>
                    </a:lnTo>
                    <a:lnTo>
                      <a:pt x="512" y="16"/>
                    </a:lnTo>
                    <a:lnTo>
                      <a:pt x="534" y="22"/>
                    </a:lnTo>
                    <a:lnTo>
                      <a:pt x="556" y="28"/>
                    </a:lnTo>
                    <a:lnTo>
                      <a:pt x="503" y="1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6" name="Freeform 22"/>
              <p:cNvSpPr>
                <a:spLocks noEditPoints="1"/>
              </p:cNvSpPr>
              <p:nvPr userDrawn="1"/>
            </p:nvSpPr>
            <p:spPr bwMode="gray">
              <a:xfrm>
                <a:off x="2344738" y="498475"/>
                <a:ext cx="130175" cy="141287"/>
              </a:xfrm>
              <a:custGeom>
                <a:avLst/>
                <a:gdLst/>
                <a:ahLst/>
                <a:cxnLst>
                  <a:cxn ang="0">
                    <a:pos x="258" y="191"/>
                  </a:cxn>
                  <a:cxn ang="0">
                    <a:pos x="288" y="167"/>
                  </a:cxn>
                  <a:cxn ang="0">
                    <a:pos x="322" y="154"/>
                  </a:cxn>
                  <a:cxn ang="0">
                    <a:pos x="363" y="147"/>
                  </a:cxn>
                  <a:cxn ang="0">
                    <a:pos x="426" y="153"/>
                  </a:cxn>
                  <a:cxn ang="0">
                    <a:pos x="462" y="166"/>
                  </a:cxn>
                  <a:cxn ang="0">
                    <a:pos x="491" y="189"/>
                  </a:cxn>
                  <a:cxn ang="0">
                    <a:pos x="516" y="218"/>
                  </a:cxn>
                  <a:cxn ang="0">
                    <a:pos x="539" y="266"/>
                  </a:cxn>
                  <a:cxn ang="0">
                    <a:pos x="556" y="367"/>
                  </a:cxn>
                  <a:cxn ang="0">
                    <a:pos x="549" y="481"/>
                  </a:cxn>
                  <a:cxn ang="0">
                    <a:pos x="524" y="559"/>
                  </a:cxn>
                  <a:cxn ang="0">
                    <a:pos x="501" y="594"/>
                  </a:cxn>
                  <a:cxn ang="0">
                    <a:pos x="472" y="620"/>
                  </a:cxn>
                  <a:cxn ang="0">
                    <a:pos x="440" y="639"/>
                  </a:cxn>
                  <a:cxn ang="0">
                    <a:pos x="403" y="650"/>
                  </a:cxn>
                  <a:cxn ang="0">
                    <a:pos x="350" y="651"/>
                  </a:cxn>
                  <a:cxn ang="0">
                    <a:pos x="300" y="639"/>
                  </a:cxn>
                  <a:cxn ang="0">
                    <a:pos x="268" y="621"/>
                  </a:cxn>
                  <a:cxn ang="0">
                    <a:pos x="240" y="596"/>
                  </a:cxn>
                  <a:cxn ang="0">
                    <a:pos x="218" y="562"/>
                  </a:cxn>
                  <a:cxn ang="0">
                    <a:pos x="195" y="484"/>
                  </a:cxn>
                  <a:cxn ang="0">
                    <a:pos x="188" y="369"/>
                  </a:cxn>
                  <a:cxn ang="0">
                    <a:pos x="207" y="270"/>
                  </a:cxn>
                  <a:cxn ang="0">
                    <a:pos x="232" y="221"/>
                  </a:cxn>
                  <a:cxn ang="0">
                    <a:pos x="124" y="715"/>
                  </a:cxn>
                  <a:cxn ang="0">
                    <a:pos x="182" y="756"/>
                  </a:cxn>
                  <a:cxn ang="0">
                    <a:pos x="251" y="783"/>
                  </a:cxn>
                  <a:cxn ang="0">
                    <a:pos x="330" y="797"/>
                  </a:cxn>
                  <a:cxn ang="0">
                    <a:pos x="414" y="797"/>
                  </a:cxn>
                  <a:cxn ang="0">
                    <a:pos x="492" y="783"/>
                  </a:cxn>
                  <a:cxn ang="0">
                    <a:pos x="560" y="757"/>
                  </a:cxn>
                  <a:cxn ang="0">
                    <a:pos x="619" y="716"/>
                  </a:cxn>
                  <a:cxn ang="0">
                    <a:pos x="669" y="662"/>
                  </a:cxn>
                  <a:cxn ang="0">
                    <a:pos x="706" y="598"/>
                  </a:cxn>
                  <a:cxn ang="0">
                    <a:pos x="731" y="525"/>
                  </a:cxn>
                  <a:cxn ang="0">
                    <a:pos x="742" y="443"/>
                  </a:cxn>
                  <a:cxn ang="0">
                    <a:pos x="742" y="352"/>
                  </a:cxn>
                  <a:cxn ang="0">
                    <a:pos x="731" y="270"/>
                  </a:cxn>
                  <a:cxn ang="0">
                    <a:pos x="707" y="197"/>
                  </a:cxn>
                  <a:cxn ang="0">
                    <a:pos x="670" y="134"/>
                  </a:cxn>
                  <a:cxn ang="0">
                    <a:pos x="621" y="81"/>
                  </a:cxn>
                  <a:cxn ang="0">
                    <a:pos x="562" y="41"/>
                  </a:cxn>
                  <a:cxn ang="0">
                    <a:pos x="493" y="15"/>
                  </a:cxn>
                  <a:cxn ang="0">
                    <a:pos x="415" y="1"/>
                  </a:cxn>
                  <a:cxn ang="0">
                    <a:pos x="332" y="1"/>
                  </a:cxn>
                  <a:cxn ang="0">
                    <a:pos x="256" y="15"/>
                  </a:cxn>
                  <a:cxn ang="0">
                    <a:pos x="188" y="43"/>
                  </a:cxn>
                  <a:cxn ang="0">
                    <a:pos x="128" y="84"/>
                  </a:cxn>
                  <a:cxn ang="0">
                    <a:pos x="78" y="139"/>
                  </a:cxn>
                  <a:cxn ang="0">
                    <a:pos x="40" y="202"/>
                  </a:cxn>
                  <a:cxn ang="0">
                    <a:pos x="14" y="274"/>
                  </a:cxn>
                  <a:cxn ang="0">
                    <a:pos x="2" y="354"/>
                  </a:cxn>
                  <a:cxn ang="0">
                    <a:pos x="2" y="442"/>
                  </a:cxn>
                  <a:cxn ang="0">
                    <a:pos x="13" y="524"/>
                  </a:cxn>
                  <a:cxn ang="0">
                    <a:pos x="38" y="597"/>
                  </a:cxn>
                  <a:cxn ang="0">
                    <a:pos x="75" y="661"/>
                  </a:cxn>
                </a:cxnLst>
                <a:rect l="0" t="0" r="r" b="b"/>
                <a:pathLst>
                  <a:path w="745" h="799">
                    <a:moveTo>
                      <a:pt x="238" y="213"/>
                    </a:moveTo>
                    <a:lnTo>
                      <a:pt x="244" y="205"/>
                    </a:lnTo>
                    <a:lnTo>
                      <a:pt x="251" y="197"/>
                    </a:lnTo>
                    <a:lnTo>
                      <a:pt x="258" y="191"/>
                    </a:lnTo>
                    <a:lnTo>
                      <a:pt x="266" y="184"/>
                    </a:lnTo>
                    <a:lnTo>
                      <a:pt x="273" y="178"/>
                    </a:lnTo>
                    <a:lnTo>
                      <a:pt x="280" y="173"/>
                    </a:lnTo>
                    <a:lnTo>
                      <a:pt x="288" y="167"/>
                    </a:lnTo>
                    <a:lnTo>
                      <a:pt x="296" y="163"/>
                    </a:lnTo>
                    <a:lnTo>
                      <a:pt x="305" y="160"/>
                    </a:lnTo>
                    <a:lnTo>
                      <a:pt x="314" y="156"/>
                    </a:lnTo>
                    <a:lnTo>
                      <a:pt x="322" y="154"/>
                    </a:lnTo>
                    <a:lnTo>
                      <a:pt x="332" y="151"/>
                    </a:lnTo>
                    <a:lnTo>
                      <a:pt x="341" y="150"/>
                    </a:lnTo>
                    <a:lnTo>
                      <a:pt x="352" y="147"/>
                    </a:lnTo>
                    <a:lnTo>
                      <a:pt x="363" y="147"/>
                    </a:lnTo>
                    <a:lnTo>
                      <a:pt x="373" y="147"/>
                    </a:lnTo>
                    <a:lnTo>
                      <a:pt x="395" y="147"/>
                    </a:lnTo>
                    <a:lnTo>
                      <a:pt x="415" y="151"/>
                    </a:lnTo>
                    <a:lnTo>
                      <a:pt x="426" y="153"/>
                    </a:lnTo>
                    <a:lnTo>
                      <a:pt x="435" y="156"/>
                    </a:lnTo>
                    <a:lnTo>
                      <a:pt x="444" y="159"/>
                    </a:lnTo>
                    <a:lnTo>
                      <a:pt x="453" y="162"/>
                    </a:lnTo>
                    <a:lnTo>
                      <a:pt x="462" y="166"/>
                    </a:lnTo>
                    <a:lnTo>
                      <a:pt x="469" y="172"/>
                    </a:lnTo>
                    <a:lnTo>
                      <a:pt x="478" y="177"/>
                    </a:lnTo>
                    <a:lnTo>
                      <a:pt x="485" y="182"/>
                    </a:lnTo>
                    <a:lnTo>
                      <a:pt x="491" y="189"/>
                    </a:lnTo>
                    <a:lnTo>
                      <a:pt x="499" y="195"/>
                    </a:lnTo>
                    <a:lnTo>
                      <a:pt x="505" y="202"/>
                    </a:lnTo>
                    <a:lnTo>
                      <a:pt x="510" y="210"/>
                    </a:lnTo>
                    <a:lnTo>
                      <a:pt x="516" y="218"/>
                    </a:lnTo>
                    <a:lnTo>
                      <a:pt x="521" y="227"/>
                    </a:lnTo>
                    <a:lnTo>
                      <a:pt x="526" y="235"/>
                    </a:lnTo>
                    <a:lnTo>
                      <a:pt x="530" y="244"/>
                    </a:lnTo>
                    <a:lnTo>
                      <a:pt x="539" y="266"/>
                    </a:lnTo>
                    <a:lnTo>
                      <a:pt x="545" y="288"/>
                    </a:lnTo>
                    <a:lnTo>
                      <a:pt x="550" y="312"/>
                    </a:lnTo>
                    <a:lnTo>
                      <a:pt x="554" y="338"/>
                    </a:lnTo>
                    <a:lnTo>
                      <a:pt x="556" y="367"/>
                    </a:lnTo>
                    <a:lnTo>
                      <a:pt x="557" y="397"/>
                    </a:lnTo>
                    <a:lnTo>
                      <a:pt x="556" y="427"/>
                    </a:lnTo>
                    <a:lnTo>
                      <a:pt x="554" y="455"/>
                    </a:lnTo>
                    <a:lnTo>
                      <a:pt x="549" y="481"/>
                    </a:lnTo>
                    <a:lnTo>
                      <a:pt x="544" y="505"/>
                    </a:lnTo>
                    <a:lnTo>
                      <a:pt x="537" y="528"/>
                    </a:lnTo>
                    <a:lnTo>
                      <a:pt x="528" y="549"/>
                    </a:lnTo>
                    <a:lnTo>
                      <a:pt x="524" y="559"/>
                    </a:lnTo>
                    <a:lnTo>
                      <a:pt x="519" y="568"/>
                    </a:lnTo>
                    <a:lnTo>
                      <a:pt x="512" y="577"/>
                    </a:lnTo>
                    <a:lnTo>
                      <a:pt x="507" y="585"/>
                    </a:lnTo>
                    <a:lnTo>
                      <a:pt x="501" y="594"/>
                    </a:lnTo>
                    <a:lnTo>
                      <a:pt x="493" y="601"/>
                    </a:lnTo>
                    <a:lnTo>
                      <a:pt x="487" y="608"/>
                    </a:lnTo>
                    <a:lnTo>
                      <a:pt x="480" y="615"/>
                    </a:lnTo>
                    <a:lnTo>
                      <a:pt x="472" y="620"/>
                    </a:lnTo>
                    <a:lnTo>
                      <a:pt x="465" y="625"/>
                    </a:lnTo>
                    <a:lnTo>
                      <a:pt x="457" y="631"/>
                    </a:lnTo>
                    <a:lnTo>
                      <a:pt x="448" y="635"/>
                    </a:lnTo>
                    <a:lnTo>
                      <a:pt x="440" y="639"/>
                    </a:lnTo>
                    <a:lnTo>
                      <a:pt x="431" y="642"/>
                    </a:lnTo>
                    <a:lnTo>
                      <a:pt x="422" y="645"/>
                    </a:lnTo>
                    <a:lnTo>
                      <a:pt x="413" y="647"/>
                    </a:lnTo>
                    <a:lnTo>
                      <a:pt x="403" y="650"/>
                    </a:lnTo>
                    <a:lnTo>
                      <a:pt x="393" y="651"/>
                    </a:lnTo>
                    <a:lnTo>
                      <a:pt x="383" y="652"/>
                    </a:lnTo>
                    <a:lnTo>
                      <a:pt x="373" y="652"/>
                    </a:lnTo>
                    <a:lnTo>
                      <a:pt x="350" y="651"/>
                    </a:lnTo>
                    <a:lnTo>
                      <a:pt x="329" y="647"/>
                    </a:lnTo>
                    <a:lnTo>
                      <a:pt x="319" y="645"/>
                    </a:lnTo>
                    <a:lnTo>
                      <a:pt x="310" y="642"/>
                    </a:lnTo>
                    <a:lnTo>
                      <a:pt x="300" y="639"/>
                    </a:lnTo>
                    <a:lnTo>
                      <a:pt x="292" y="636"/>
                    </a:lnTo>
                    <a:lnTo>
                      <a:pt x="283" y="632"/>
                    </a:lnTo>
                    <a:lnTo>
                      <a:pt x="275" y="626"/>
                    </a:lnTo>
                    <a:lnTo>
                      <a:pt x="268" y="621"/>
                    </a:lnTo>
                    <a:lnTo>
                      <a:pt x="260" y="616"/>
                    </a:lnTo>
                    <a:lnTo>
                      <a:pt x="253" y="609"/>
                    </a:lnTo>
                    <a:lnTo>
                      <a:pt x="247" y="603"/>
                    </a:lnTo>
                    <a:lnTo>
                      <a:pt x="240" y="596"/>
                    </a:lnTo>
                    <a:lnTo>
                      <a:pt x="234" y="588"/>
                    </a:lnTo>
                    <a:lnTo>
                      <a:pt x="229" y="580"/>
                    </a:lnTo>
                    <a:lnTo>
                      <a:pt x="223" y="571"/>
                    </a:lnTo>
                    <a:lnTo>
                      <a:pt x="218" y="562"/>
                    </a:lnTo>
                    <a:lnTo>
                      <a:pt x="214" y="552"/>
                    </a:lnTo>
                    <a:lnTo>
                      <a:pt x="206" y="531"/>
                    </a:lnTo>
                    <a:lnTo>
                      <a:pt x="199" y="508"/>
                    </a:lnTo>
                    <a:lnTo>
                      <a:pt x="195" y="484"/>
                    </a:lnTo>
                    <a:lnTo>
                      <a:pt x="191" y="456"/>
                    </a:lnTo>
                    <a:lnTo>
                      <a:pt x="188" y="428"/>
                    </a:lnTo>
                    <a:lnTo>
                      <a:pt x="188" y="397"/>
                    </a:lnTo>
                    <a:lnTo>
                      <a:pt x="188" y="369"/>
                    </a:lnTo>
                    <a:lnTo>
                      <a:pt x="192" y="342"/>
                    </a:lnTo>
                    <a:lnTo>
                      <a:pt x="195" y="316"/>
                    </a:lnTo>
                    <a:lnTo>
                      <a:pt x="200" y="292"/>
                    </a:lnTo>
                    <a:lnTo>
                      <a:pt x="207" y="270"/>
                    </a:lnTo>
                    <a:lnTo>
                      <a:pt x="216" y="250"/>
                    </a:lnTo>
                    <a:lnTo>
                      <a:pt x="221" y="239"/>
                    </a:lnTo>
                    <a:lnTo>
                      <a:pt x="226" y="231"/>
                    </a:lnTo>
                    <a:lnTo>
                      <a:pt x="232" y="221"/>
                    </a:lnTo>
                    <a:lnTo>
                      <a:pt x="238" y="213"/>
                    </a:lnTo>
                    <a:close/>
                    <a:moveTo>
                      <a:pt x="98" y="690"/>
                    </a:moveTo>
                    <a:lnTo>
                      <a:pt x="110" y="702"/>
                    </a:lnTo>
                    <a:lnTo>
                      <a:pt x="124" y="715"/>
                    </a:lnTo>
                    <a:lnTo>
                      <a:pt x="138" y="726"/>
                    </a:lnTo>
                    <a:lnTo>
                      <a:pt x="152" y="737"/>
                    </a:lnTo>
                    <a:lnTo>
                      <a:pt x="166" y="748"/>
                    </a:lnTo>
                    <a:lnTo>
                      <a:pt x="182" y="756"/>
                    </a:lnTo>
                    <a:lnTo>
                      <a:pt x="199" y="764"/>
                    </a:lnTo>
                    <a:lnTo>
                      <a:pt x="216" y="772"/>
                    </a:lnTo>
                    <a:lnTo>
                      <a:pt x="233" y="778"/>
                    </a:lnTo>
                    <a:lnTo>
                      <a:pt x="251" y="783"/>
                    </a:lnTo>
                    <a:lnTo>
                      <a:pt x="270" y="789"/>
                    </a:lnTo>
                    <a:lnTo>
                      <a:pt x="289" y="792"/>
                    </a:lnTo>
                    <a:lnTo>
                      <a:pt x="309" y="795"/>
                    </a:lnTo>
                    <a:lnTo>
                      <a:pt x="330" y="797"/>
                    </a:lnTo>
                    <a:lnTo>
                      <a:pt x="351" y="798"/>
                    </a:lnTo>
                    <a:lnTo>
                      <a:pt x="373" y="799"/>
                    </a:lnTo>
                    <a:lnTo>
                      <a:pt x="394" y="798"/>
                    </a:lnTo>
                    <a:lnTo>
                      <a:pt x="414" y="797"/>
                    </a:lnTo>
                    <a:lnTo>
                      <a:pt x="434" y="795"/>
                    </a:lnTo>
                    <a:lnTo>
                      <a:pt x="454" y="792"/>
                    </a:lnTo>
                    <a:lnTo>
                      <a:pt x="473" y="789"/>
                    </a:lnTo>
                    <a:lnTo>
                      <a:pt x="492" y="783"/>
                    </a:lnTo>
                    <a:lnTo>
                      <a:pt x="510" y="778"/>
                    </a:lnTo>
                    <a:lnTo>
                      <a:pt x="527" y="772"/>
                    </a:lnTo>
                    <a:lnTo>
                      <a:pt x="544" y="764"/>
                    </a:lnTo>
                    <a:lnTo>
                      <a:pt x="560" y="757"/>
                    </a:lnTo>
                    <a:lnTo>
                      <a:pt x="576" y="748"/>
                    </a:lnTo>
                    <a:lnTo>
                      <a:pt x="591" y="738"/>
                    </a:lnTo>
                    <a:lnTo>
                      <a:pt x="605" y="728"/>
                    </a:lnTo>
                    <a:lnTo>
                      <a:pt x="619" y="716"/>
                    </a:lnTo>
                    <a:lnTo>
                      <a:pt x="633" y="703"/>
                    </a:lnTo>
                    <a:lnTo>
                      <a:pt x="645" y="691"/>
                    </a:lnTo>
                    <a:lnTo>
                      <a:pt x="657" y="677"/>
                    </a:lnTo>
                    <a:lnTo>
                      <a:pt x="669" y="662"/>
                    </a:lnTo>
                    <a:lnTo>
                      <a:pt x="679" y="647"/>
                    </a:lnTo>
                    <a:lnTo>
                      <a:pt x="689" y="632"/>
                    </a:lnTo>
                    <a:lnTo>
                      <a:pt x="697" y="615"/>
                    </a:lnTo>
                    <a:lnTo>
                      <a:pt x="706" y="598"/>
                    </a:lnTo>
                    <a:lnTo>
                      <a:pt x="713" y="581"/>
                    </a:lnTo>
                    <a:lnTo>
                      <a:pt x="719" y="563"/>
                    </a:lnTo>
                    <a:lnTo>
                      <a:pt x="726" y="544"/>
                    </a:lnTo>
                    <a:lnTo>
                      <a:pt x="731" y="525"/>
                    </a:lnTo>
                    <a:lnTo>
                      <a:pt x="735" y="505"/>
                    </a:lnTo>
                    <a:lnTo>
                      <a:pt x="738" y="485"/>
                    </a:lnTo>
                    <a:lnTo>
                      <a:pt x="740" y="464"/>
                    </a:lnTo>
                    <a:lnTo>
                      <a:pt x="742" y="443"/>
                    </a:lnTo>
                    <a:lnTo>
                      <a:pt x="744" y="421"/>
                    </a:lnTo>
                    <a:lnTo>
                      <a:pt x="745" y="397"/>
                    </a:lnTo>
                    <a:lnTo>
                      <a:pt x="744" y="374"/>
                    </a:lnTo>
                    <a:lnTo>
                      <a:pt x="742" y="352"/>
                    </a:lnTo>
                    <a:lnTo>
                      <a:pt x="741" y="331"/>
                    </a:lnTo>
                    <a:lnTo>
                      <a:pt x="738" y="310"/>
                    </a:lnTo>
                    <a:lnTo>
                      <a:pt x="735" y="290"/>
                    </a:lnTo>
                    <a:lnTo>
                      <a:pt x="731" y="270"/>
                    </a:lnTo>
                    <a:lnTo>
                      <a:pt x="726" y="251"/>
                    </a:lnTo>
                    <a:lnTo>
                      <a:pt x="720" y="232"/>
                    </a:lnTo>
                    <a:lnTo>
                      <a:pt x="714" y="214"/>
                    </a:lnTo>
                    <a:lnTo>
                      <a:pt x="707" y="197"/>
                    </a:lnTo>
                    <a:lnTo>
                      <a:pt x="698" y="180"/>
                    </a:lnTo>
                    <a:lnTo>
                      <a:pt x="690" y="164"/>
                    </a:lnTo>
                    <a:lnTo>
                      <a:pt x="680" y="148"/>
                    </a:lnTo>
                    <a:lnTo>
                      <a:pt x="670" y="134"/>
                    </a:lnTo>
                    <a:lnTo>
                      <a:pt x="658" y="120"/>
                    </a:lnTo>
                    <a:lnTo>
                      <a:pt x="646" y="106"/>
                    </a:lnTo>
                    <a:lnTo>
                      <a:pt x="634" y="93"/>
                    </a:lnTo>
                    <a:lnTo>
                      <a:pt x="621" y="81"/>
                    </a:lnTo>
                    <a:lnTo>
                      <a:pt x="607" y="69"/>
                    </a:lnTo>
                    <a:lnTo>
                      <a:pt x="593" y="59"/>
                    </a:lnTo>
                    <a:lnTo>
                      <a:pt x="578" y="49"/>
                    </a:lnTo>
                    <a:lnTo>
                      <a:pt x="562" y="41"/>
                    </a:lnTo>
                    <a:lnTo>
                      <a:pt x="546" y="34"/>
                    </a:lnTo>
                    <a:lnTo>
                      <a:pt x="529" y="26"/>
                    </a:lnTo>
                    <a:lnTo>
                      <a:pt x="512" y="20"/>
                    </a:lnTo>
                    <a:lnTo>
                      <a:pt x="493" y="15"/>
                    </a:lnTo>
                    <a:lnTo>
                      <a:pt x="475" y="9"/>
                    </a:lnTo>
                    <a:lnTo>
                      <a:pt x="455" y="6"/>
                    </a:lnTo>
                    <a:lnTo>
                      <a:pt x="436" y="3"/>
                    </a:lnTo>
                    <a:lnTo>
                      <a:pt x="415" y="1"/>
                    </a:lnTo>
                    <a:lnTo>
                      <a:pt x="394" y="0"/>
                    </a:lnTo>
                    <a:lnTo>
                      <a:pt x="373" y="0"/>
                    </a:lnTo>
                    <a:lnTo>
                      <a:pt x="352" y="0"/>
                    </a:lnTo>
                    <a:lnTo>
                      <a:pt x="332" y="1"/>
                    </a:lnTo>
                    <a:lnTo>
                      <a:pt x="312" y="3"/>
                    </a:lnTo>
                    <a:lnTo>
                      <a:pt x="293" y="6"/>
                    </a:lnTo>
                    <a:lnTo>
                      <a:pt x="274" y="10"/>
                    </a:lnTo>
                    <a:lnTo>
                      <a:pt x="256" y="15"/>
                    </a:lnTo>
                    <a:lnTo>
                      <a:pt x="238" y="21"/>
                    </a:lnTo>
                    <a:lnTo>
                      <a:pt x="221" y="27"/>
                    </a:lnTo>
                    <a:lnTo>
                      <a:pt x="204" y="35"/>
                    </a:lnTo>
                    <a:lnTo>
                      <a:pt x="188" y="43"/>
                    </a:lnTo>
                    <a:lnTo>
                      <a:pt x="173" y="51"/>
                    </a:lnTo>
                    <a:lnTo>
                      <a:pt x="158" y="62"/>
                    </a:lnTo>
                    <a:lnTo>
                      <a:pt x="143" y="73"/>
                    </a:lnTo>
                    <a:lnTo>
                      <a:pt x="128" y="84"/>
                    </a:lnTo>
                    <a:lnTo>
                      <a:pt x="116" y="97"/>
                    </a:lnTo>
                    <a:lnTo>
                      <a:pt x="102" y="111"/>
                    </a:lnTo>
                    <a:lnTo>
                      <a:pt x="89" y="124"/>
                    </a:lnTo>
                    <a:lnTo>
                      <a:pt x="78" y="139"/>
                    </a:lnTo>
                    <a:lnTo>
                      <a:pt x="67" y="154"/>
                    </a:lnTo>
                    <a:lnTo>
                      <a:pt x="58" y="170"/>
                    </a:lnTo>
                    <a:lnTo>
                      <a:pt x="48" y="185"/>
                    </a:lnTo>
                    <a:lnTo>
                      <a:pt x="40" y="202"/>
                    </a:lnTo>
                    <a:lnTo>
                      <a:pt x="32" y="220"/>
                    </a:lnTo>
                    <a:lnTo>
                      <a:pt x="26" y="237"/>
                    </a:lnTo>
                    <a:lnTo>
                      <a:pt x="20" y="256"/>
                    </a:lnTo>
                    <a:lnTo>
                      <a:pt x="14" y="274"/>
                    </a:lnTo>
                    <a:lnTo>
                      <a:pt x="10" y="294"/>
                    </a:lnTo>
                    <a:lnTo>
                      <a:pt x="6" y="313"/>
                    </a:lnTo>
                    <a:lnTo>
                      <a:pt x="4" y="334"/>
                    </a:lnTo>
                    <a:lnTo>
                      <a:pt x="2" y="354"/>
                    </a:lnTo>
                    <a:lnTo>
                      <a:pt x="1" y="375"/>
                    </a:lnTo>
                    <a:lnTo>
                      <a:pt x="0" y="397"/>
                    </a:lnTo>
                    <a:lnTo>
                      <a:pt x="1" y="420"/>
                    </a:lnTo>
                    <a:lnTo>
                      <a:pt x="2" y="442"/>
                    </a:lnTo>
                    <a:lnTo>
                      <a:pt x="3" y="463"/>
                    </a:lnTo>
                    <a:lnTo>
                      <a:pt x="6" y="484"/>
                    </a:lnTo>
                    <a:lnTo>
                      <a:pt x="9" y="504"/>
                    </a:lnTo>
                    <a:lnTo>
                      <a:pt x="13" y="524"/>
                    </a:lnTo>
                    <a:lnTo>
                      <a:pt x="19" y="543"/>
                    </a:lnTo>
                    <a:lnTo>
                      <a:pt x="24" y="562"/>
                    </a:lnTo>
                    <a:lnTo>
                      <a:pt x="31" y="580"/>
                    </a:lnTo>
                    <a:lnTo>
                      <a:pt x="38" y="597"/>
                    </a:lnTo>
                    <a:lnTo>
                      <a:pt x="46" y="614"/>
                    </a:lnTo>
                    <a:lnTo>
                      <a:pt x="56" y="629"/>
                    </a:lnTo>
                    <a:lnTo>
                      <a:pt x="65" y="645"/>
                    </a:lnTo>
                    <a:lnTo>
                      <a:pt x="75" y="661"/>
                    </a:lnTo>
                    <a:lnTo>
                      <a:pt x="86" y="675"/>
                    </a:lnTo>
                    <a:lnTo>
                      <a:pt x="98" y="69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7" name="Freeform 23"/>
              <p:cNvSpPr>
                <a:spLocks/>
              </p:cNvSpPr>
              <p:nvPr userDrawn="1"/>
            </p:nvSpPr>
            <p:spPr bwMode="gray">
              <a:xfrm>
                <a:off x="2500313" y="498475"/>
                <a:ext cx="93663" cy="139700"/>
              </a:xfrm>
              <a:custGeom>
                <a:avLst/>
                <a:gdLst/>
                <a:ahLst/>
                <a:cxnLst>
                  <a:cxn ang="0">
                    <a:pos x="448" y="181"/>
                  </a:cxn>
                  <a:cxn ang="0">
                    <a:pos x="435" y="175"/>
                  </a:cxn>
                  <a:cxn ang="0">
                    <a:pos x="423" y="169"/>
                  </a:cxn>
                  <a:cxn ang="0">
                    <a:pos x="410" y="163"/>
                  </a:cxn>
                  <a:cxn ang="0">
                    <a:pos x="397" y="158"/>
                  </a:cxn>
                  <a:cxn ang="0">
                    <a:pos x="383" y="155"/>
                  </a:cxn>
                  <a:cxn ang="0">
                    <a:pos x="369" y="153"/>
                  </a:cxn>
                  <a:cxn ang="0">
                    <a:pos x="356" y="152"/>
                  </a:cxn>
                  <a:cxn ang="0">
                    <a:pos x="341" y="151"/>
                  </a:cxn>
                  <a:cxn ang="0">
                    <a:pos x="326" y="152"/>
                  </a:cxn>
                  <a:cxn ang="0">
                    <a:pos x="310" y="155"/>
                  </a:cxn>
                  <a:cxn ang="0">
                    <a:pos x="296" y="159"/>
                  </a:cxn>
                  <a:cxn ang="0">
                    <a:pos x="282" y="165"/>
                  </a:cxn>
                  <a:cxn ang="0">
                    <a:pos x="268" y="173"/>
                  </a:cxn>
                  <a:cxn ang="0">
                    <a:pos x="254" y="183"/>
                  </a:cxn>
                  <a:cxn ang="0">
                    <a:pos x="242" y="195"/>
                  </a:cxn>
                  <a:cxn ang="0">
                    <a:pos x="229" y="208"/>
                  </a:cxn>
                  <a:cxn ang="0">
                    <a:pos x="219" y="222"/>
                  </a:cxn>
                  <a:cxn ang="0">
                    <a:pos x="208" y="238"/>
                  </a:cxn>
                  <a:cxn ang="0">
                    <a:pos x="200" y="254"/>
                  </a:cxn>
                  <a:cxn ang="0">
                    <a:pos x="193" y="271"/>
                  </a:cxn>
                  <a:cxn ang="0">
                    <a:pos x="188" y="289"/>
                  </a:cxn>
                  <a:cxn ang="0">
                    <a:pos x="184" y="307"/>
                  </a:cxn>
                  <a:cxn ang="0">
                    <a:pos x="182" y="327"/>
                  </a:cxn>
                  <a:cxn ang="0">
                    <a:pos x="181" y="347"/>
                  </a:cxn>
                  <a:cxn ang="0">
                    <a:pos x="181" y="786"/>
                  </a:cxn>
                  <a:cxn ang="0">
                    <a:pos x="0" y="786"/>
                  </a:cxn>
                  <a:cxn ang="0">
                    <a:pos x="0" y="12"/>
                  </a:cxn>
                  <a:cxn ang="0">
                    <a:pos x="181" y="12"/>
                  </a:cxn>
                  <a:cxn ang="0">
                    <a:pos x="181" y="84"/>
                  </a:cxn>
                  <a:cxn ang="0">
                    <a:pos x="190" y="74"/>
                  </a:cxn>
                  <a:cxn ang="0">
                    <a:pos x="201" y="64"/>
                  </a:cxn>
                  <a:cxn ang="0">
                    <a:pos x="211" y="55"/>
                  </a:cxn>
                  <a:cxn ang="0">
                    <a:pos x="222" y="47"/>
                  </a:cxn>
                  <a:cxn ang="0">
                    <a:pos x="233" y="39"/>
                  </a:cxn>
                  <a:cxn ang="0">
                    <a:pos x="245" y="32"/>
                  </a:cxn>
                  <a:cxn ang="0">
                    <a:pos x="257" y="26"/>
                  </a:cxn>
                  <a:cxn ang="0">
                    <a:pos x="269" y="21"/>
                  </a:cxn>
                  <a:cxn ang="0">
                    <a:pos x="282" y="16"/>
                  </a:cxn>
                  <a:cxn ang="0">
                    <a:pos x="296" y="11"/>
                  </a:cxn>
                  <a:cxn ang="0">
                    <a:pos x="309" y="7"/>
                  </a:cxn>
                  <a:cxn ang="0">
                    <a:pos x="323" y="5"/>
                  </a:cxn>
                  <a:cxn ang="0">
                    <a:pos x="337" y="2"/>
                  </a:cxn>
                  <a:cxn ang="0">
                    <a:pos x="352" y="1"/>
                  </a:cxn>
                  <a:cxn ang="0">
                    <a:pos x="367" y="0"/>
                  </a:cxn>
                  <a:cxn ang="0">
                    <a:pos x="383" y="0"/>
                  </a:cxn>
                  <a:cxn ang="0">
                    <a:pos x="405" y="0"/>
                  </a:cxn>
                  <a:cxn ang="0">
                    <a:pos x="426" y="1"/>
                  </a:cxn>
                  <a:cxn ang="0">
                    <a:pos x="445" y="3"/>
                  </a:cxn>
                  <a:cxn ang="0">
                    <a:pos x="464" y="6"/>
                  </a:cxn>
                  <a:cxn ang="0">
                    <a:pos x="481" y="10"/>
                  </a:cxn>
                  <a:cxn ang="0">
                    <a:pos x="497" y="16"/>
                  </a:cxn>
                  <a:cxn ang="0">
                    <a:pos x="511" y="21"/>
                  </a:cxn>
                  <a:cxn ang="0">
                    <a:pos x="525" y="27"/>
                  </a:cxn>
                  <a:cxn ang="0">
                    <a:pos x="448" y="181"/>
                  </a:cxn>
                </a:cxnLst>
                <a:rect l="0" t="0" r="r" b="b"/>
                <a:pathLst>
                  <a:path w="525" h="786">
                    <a:moveTo>
                      <a:pt x="448" y="181"/>
                    </a:moveTo>
                    <a:lnTo>
                      <a:pt x="435" y="175"/>
                    </a:lnTo>
                    <a:lnTo>
                      <a:pt x="423" y="169"/>
                    </a:lnTo>
                    <a:lnTo>
                      <a:pt x="410" y="163"/>
                    </a:lnTo>
                    <a:lnTo>
                      <a:pt x="397" y="158"/>
                    </a:lnTo>
                    <a:lnTo>
                      <a:pt x="383" y="155"/>
                    </a:lnTo>
                    <a:lnTo>
                      <a:pt x="369" y="153"/>
                    </a:lnTo>
                    <a:lnTo>
                      <a:pt x="356" y="152"/>
                    </a:lnTo>
                    <a:lnTo>
                      <a:pt x="341" y="151"/>
                    </a:lnTo>
                    <a:lnTo>
                      <a:pt x="326" y="152"/>
                    </a:lnTo>
                    <a:lnTo>
                      <a:pt x="310" y="155"/>
                    </a:lnTo>
                    <a:lnTo>
                      <a:pt x="296" y="159"/>
                    </a:lnTo>
                    <a:lnTo>
                      <a:pt x="282" y="165"/>
                    </a:lnTo>
                    <a:lnTo>
                      <a:pt x="268" y="173"/>
                    </a:lnTo>
                    <a:lnTo>
                      <a:pt x="254" y="183"/>
                    </a:lnTo>
                    <a:lnTo>
                      <a:pt x="242" y="195"/>
                    </a:lnTo>
                    <a:lnTo>
                      <a:pt x="229" y="208"/>
                    </a:lnTo>
                    <a:lnTo>
                      <a:pt x="219" y="222"/>
                    </a:lnTo>
                    <a:lnTo>
                      <a:pt x="208" y="238"/>
                    </a:lnTo>
                    <a:lnTo>
                      <a:pt x="200" y="254"/>
                    </a:lnTo>
                    <a:lnTo>
                      <a:pt x="193" y="271"/>
                    </a:lnTo>
                    <a:lnTo>
                      <a:pt x="188" y="289"/>
                    </a:lnTo>
                    <a:lnTo>
                      <a:pt x="184" y="307"/>
                    </a:lnTo>
                    <a:lnTo>
                      <a:pt x="182" y="327"/>
                    </a:lnTo>
                    <a:lnTo>
                      <a:pt x="181" y="347"/>
                    </a:lnTo>
                    <a:lnTo>
                      <a:pt x="181" y="786"/>
                    </a:lnTo>
                    <a:lnTo>
                      <a:pt x="0" y="786"/>
                    </a:lnTo>
                    <a:lnTo>
                      <a:pt x="0" y="12"/>
                    </a:lnTo>
                    <a:lnTo>
                      <a:pt x="181" y="12"/>
                    </a:lnTo>
                    <a:lnTo>
                      <a:pt x="181" y="84"/>
                    </a:lnTo>
                    <a:lnTo>
                      <a:pt x="190" y="74"/>
                    </a:lnTo>
                    <a:lnTo>
                      <a:pt x="201" y="64"/>
                    </a:lnTo>
                    <a:lnTo>
                      <a:pt x="211" y="55"/>
                    </a:lnTo>
                    <a:lnTo>
                      <a:pt x="222" y="47"/>
                    </a:lnTo>
                    <a:lnTo>
                      <a:pt x="233" y="39"/>
                    </a:lnTo>
                    <a:lnTo>
                      <a:pt x="245" y="32"/>
                    </a:lnTo>
                    <a:lnTo>
                      <a:pt x="257" y="26"/>
                    </a:lnTo>
                    <a:lnTo>
                      <a:pt x="269" y="21"/>
                    </a:lnTo>
                    <a:lnTo>
                      <a:pt x="282" y="16"/>
                    </a:lnTo>
                    <a:lnTo>
                      <a:pt x="296" y="11"/>
                    </a:lnTo>
                    <a:lnTo>
                      <a:pt x="309" y="7"/>
                    </a:lnTo>
                    <a:lnTo>
                      <a:pt x="323" y="5"/>
                    </a:lnTo>
                    <a:lnTo>
                      <a:pt x="337" y="2"/>
                    </a:lnTo>
                    <a:lnTo>
                      <a:pt x="352" y="1"/>
                    </a:lnTo>
                    <a:lnTo>
                      <a:pt x="367" y="0"/>
                    </a:lnTo>
                    <a:lnTo>
                      <a:pt x="383" y="0"/>
                    </a:lnTo>
                    <a:lnTo>
                      <a:pt x="405" y="0"/>
                    </a:lnTo>
                    <a:lnTo>
                      <a:pt x="426" y="1"/>
                    </a:lnTo>
                    <a:lnTo>
                      <a:pt x="445" y="3"/>
                    </a:lnTo>
                    <a:lnTo>
                      <a:pt x="464" y="6"/>
                    </a:lnTo>
                    <a:lnTo>
                      <a:pt x="481" y="10"/>
                    </a:lnTo>
                    <a:lnTo>
                      <a:pt x="497" y="16"/>
                    </a:lnTo>
                    <a:lnTo>
                      <a:pt x="511" y="21"/>
                    </a:lnTo>
                    <a:lnTo>
                      <a:pt x="525" y="27"/>
                    </a:lnTo>
                    <a:lnTo>
                      <a:pt x="448" y="1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8" name="Freeform 24"/>
              <p:cNvSpPr>
                <a:spLocks/>
              </p:cNvSpPr>
              <p:nvPr userDrawn="1"/>
            </p:nvSpPr>
            <p:spPr bwMode="gray">
              <a:xfrm>
                <a:off x="2613025" y="498475"/>
                <a:ext cx="188913" cy="139700"/>
              </a:xfrm>
              <a:custGeom>
                <a:avLst/>
                <a:gdLst/>
                <a:ahLst/>
                <a:cxnLst>
                  <a:cxn ang="0">
                    <a:pos x="893" y="285"/>
                  </a:cxn>
                  <a:cxn ang="0">
                    <a:pos x="886" y="236"/>
                  </a:cxn>
                  <a:cxn ang="0">
                    <a:pos x="868" y="199"/>
                  </a:cxn>
                  <a:cxn ang="0">
                    <a:pos x="841" y="172"/>
                  </a:cxn>
                  <a:cxn ang="0">
                    <a:pos x="804" y="156"/>
                  </a:cxn>
                  <a:cxn ang="0">
                    <a:pos x="758" y="151"/>
                  </a:cxn>
                  <a:cxn ang="0">
                    <a:pos x="728" y="154"/>
                  </a:cxn>
                  <a:cxn ang="0">
                    <a:pos x="699" y="164"/>
                  </a:cxn>
                  <a:cxn ang="0">
                    <a:pos x="671" y="181"/>
                  </a:cxn>
                  <a:cxn ang="0">
                    <a:pos x="648" y="200"/>
                  </a:cxn>
                  <a:cxn ang="0">
                    <a:pos x="631" y="221"/>
                  </a:cxn>
                  <a:cxn ang="0">
                    <a:pos x="447" y="786"/>
                  </a:cxn>
                  <a:cxn ang="0">
                    <a:pos x="445" y="248"/>
                  </a:cxn>
                  <a:cxn ang="0">
                    <a:pos x="433" y="213"/>
                  </a:cxn>
                  <a:cxn ang="0">
                    <a:pos x="412" y="184"/>
                  </a:cxn>
                  <a:cxn ang="0">
                    <a:pos x="381" y="164"/>
                  </a:cxn>
                  <a:cxn ang="0">
                    <a:pos x="342" y="153"/>
                  </a:cxn>
                  <a:cxn ang="0">
                    <a:pos x="303" y="152"/>
                  </a:cxn>
                  <a:cxn ang="0">
                    <a:pos x="277" y="157"/>
                  </a:cxn>
                  <a:cxn ang="0">
                    <a:pos x="248" y="170"/>
                  </a:cxn>
                  <a:cxn ang="0">
                    <a:pos x="204" y="202"/>
                  </a:cxn>
                  <a:cxn ang="0">
                    <a:pos x="185" y="224"/>
                  </a:cxn>
                  <a:cxn ang="0">
                    <a:pos x="0" y="786"/>
                  </a:cxn>
                  <a:cxn ang="0">
                    <a:pos x="161" y="82"/>
                  </a:cxn>
                  <a:cxn ang="0">
                    <a:pos x="190" y="54"/>
                  </a:cxn>
                  <a:cxn ang="0">
                    <a:pos x="223" y="31"/>
                  </a:cxn>
                  <a:cxn ang="0">
                    <a:pos x="259" y="16"/>
                  </a:cxn>
                  <a:cxn ang="0">
                    <a:pos x="298" y="4"/>
                  </a:cxn>
                  <a:cxn ang="0">
                    <a:pos x="340" y="0"/>
                  </a:cxn>
                  <a:cxn ang="0">
                    <a:pos x="392" y="1"/>
                  </a:cxn>
                  <a:cxn ang="0">
                    <a:pos x="444" y="7"/>
                  </a:cxn>
                  <a:cxn ang="0">
                    <a:pos x="490" y="21"/>
                  </a:cxn>
                  <a:cxn ang="0">
                    <a:pos x="530" y="39"/>
                  </a:cxn>
                  <a:cxn ang="0">
                    <a:pos x="566" y="64"/>
                  </a:cxn>
                  <a:cxn ang="0">
                    <a:pos x="595" y="75"/>
                  </a:cxn>
                  <a:cxn ang="0">
                    <a:pos x="627" y="49"/>
                  </a:cxn>
                  <a:cxn ang="0">
                    <a:pos x="666" y="28"/>
                  </a:cxn>
                  <a:cxn ang="0">
                    <a:pos x="710" y="12"/>
                  </a:cxn>
                  <a:cxn ang="0">
                    <a:pos x="757" y="3"/>
                  </a:cxn>
                  <a:cxn ang="0">
                    <a:pos x="802" y="0"/>
                  </a:cxn>
                  <a:cxn ang="0">
                    <a:pos x="849" y="2"/>
                  </a:cxn>
                  <a:cxn ang="0">
                    <a:pos x="891" y="9"/>
                  </a:cxn>
                  <a:cxn ang="0">
                    <a:pos x="929" y="23"/>
                  </a:cxn>
                  <a:cxn ang="0">
                    <a:pos x="964" y="41"/>
                  </a:cxn>
                  <a:cxn ang="0">
                    <a:pos x="993" y="64"/>
                  </a:cxn>
                  <a:cxn ang="0">
                    <a:pos x="1020" y="93"/>
                  </a:cxn>
                  <a:cxn ang="0">
                    <a:pos x="1041" y="125"/>
                  </a:cxn>
                  <a:cxn ang="0">
                    <a:pos x="1057" y="161"/>
                  </a:cxn>
                  <a:cxn ang="0">
                    <a:pos x="1067" y="201"/>
                  </a:cxn>
                  <a:cxn ang="0">
                    <a:pos x="1073" y="244"/>
                  </a:cxn>
                  <a:cxn ang="0">
                    <a:pos x="1075" y="786"/>
                  </a:cxn>
                </a:cxnLst>
                <a:rect l="0" t="0" r="r" b="b"/>
                <a:pathLst>
                  <a:path w="1075" h="786">
                    <a:moveTo>
                      <a:pt x="894" y="786"/>
                    </a:moveTo>
                    <a:lnTo>
                      <a:pt x="894" y="302"/>
                    </a:lnTo>
                    <a:lnTo>
                      <a:pt x="893" y="285"/>
                    </a:lnTo>
                    <a:lnTo>
                      <a:pt x="892" y="267"/>
                    </a:lnTo>
                    <a:lnTo>
                      <a:pt x="889" y="251"/>
                    </a:lnTo>
                    <a:lnTo>
                      <a:pt x="886" y="236"/>
                    </a:lnTo>
                    <a:lnTo>
                      <a:pt x="880" y="222"/>
                    </a:lnTo>
                    <a:lnTo>
                      <a:pt x="875" y="210"/>
                    </a:lnTo>
                    <a:lnTo>
                      <a:pt x="868" y="199"/>
                    </a:lnTo>
                    <a:lnTo>
                      <a:pt x="860" y="189"/>
                    </a:lnTo>
                    <a:lnTo>
                      <a:pt x="851" y="180"/>
                    </a:lnTo>
                    <a:lnTo>
                      <a:pt x="841" y="172"/>
                    </a:lnTo>
                    <a:lnTo>
                      <a:pt x="830" y="165"/>
                    </a:lnTo>
                    <a:lnTo>
                      <a:pt x="817" y="160"/>
                    </a:lnTo>
                    <a:lnTo>
                      <a:pt x="804" y="156"/>
                    </a:lnTo>
                    <a:lnTo>
                      <a:pt x="790" y="153"/>
                    </a:lnTo>
                    <a:lnTo>
                      <a:pt x="774" y="152"/>
                    </a:lnTo>
                    <a:lnTo>
                      <a:pt x="758" y="151"/>
                    </a:lnTo>
                    <a:lnTo>
                      <a:pt x="747" y="152"/>
                    </a:lnTo>
                    <a:lnTo>
                      <a:pt x="738" y="153"/>
                    </a:lnTo>
                    <a:lnTo>
                      <a:pt x="728" y="154"/>
                    </a:lnTo>
                    <a:lnTo>
                      <a:pt x="718" y="157"/>
                    </a:lnTo>
                    <a:lnTo>
                      <a:pt x="708" y="160"/>
                    </a:lnTo>
                    <a:lnTo>
                      <a:pt x="699" y="164"/>
                    </a:lnTo>
                    <a:lnTo>
                      <a:pt x="689" y="170"/>
                    </a:lnTo>
                    <a:lnTo>
                      <a:pt x="680" y="175"/>
                    </a:lnTo>
                    <a:lnTo>
                      <a:pt x="671" y="181"/>
                    </a:lnTo>
                    <a:lnTo>
                      <a:pt x="663" y="186"/>
                    </a:lnTo>
                    <a:lnTo>
                      <a:pt x="655" y="194"/>
                    </a:lnTo>
                    <a:lnTo>
                      <a:pt x="648" y="200"/>
                    </a:lnTo>
                    <a:lnTo>
                      <a:pt x="642" y="208"/>
                    </a:lnTo>
                    <a:lnTo>
                      <a:pt x="637" y="214"/>
                    </a:lnTo>
                    <a:lnTo>
                      <a:pt x="631" y="221"/>
                    </a:lnTo>
                    <a:lnTo>
                      <a:pt x="627" y="230"/>
                    </a:lnTo>
                    <a:lnTo>
                      <a:pt x="627" y="786"/>
                    </a:lnTo>
                    <a:lnTo>
                      <a:pt x="447" y="786"/>
                    </a:lnTo>
                    <a:lnTo>
                      <a:pt x="447" y="275"/>
                    </a:lnTo>
                    <a:lnTo>
                      <a:pt x="447" y="261"/>
                    </a:lnTo>
                    <a:lnTo>
                      <a:pt x="445" y="248"/>
                    </a:lnTo>
                    <a:lnTo>
                      <a:pt x="442" y="235"/>
                    </a:lnTo>
                    <a:lnTo>
                      <a:pt x="438" y="223"/>
                    </a:lnTo>
                    <a:lnTo>
                      <a:pt x="433" y="213"/>
                    </a:lnTo>
                    <a:lnTo>
                      <a:pt x="427" y="202"/>
                    </a:lnTo>
                    <a:lnTo>
                      <a:pt x="420" y="193"/>
                    </a:lnTo>
                    <a:lnTo>
                      <a:pt x="412" y="184"/>
                    </a:lnTo>
                    <a:lnTo>
                      <a:pt x="402" y="177"/>
                    </a:lnTo>
                    <a:lnTo>
                      <a:pt x="392" y="170"/>
                    </a:lnTo>
                    <a:lnTo>
                      <a:pt x="381" y="164"/>
                    </a:lnTo>
                    <a:lnTo>
                      <a:pt x="370" y="159"/>
                    </a:lnTo>
                    <a:lnTo>
                      <a:pt x="356" y="156"/>
                    </a:lnTo>
                    <a:lnTo>
                      <a:pt x="342" y="153"/>
                    </a:lnTo>
                    <a:lnTo>
                      <a:pt x="327" y="152"/>
                    </a:lnTo>
                    <a:lnTo>
                      <a:pt x="313" y="151"/>
                    </a:lnTo>
                    <a:lnTo>
                      <a:pt x="303" y="152"/>
                    </a:lnTo>
                    <a:lnTo>
                      <a:pt x="295" y="153"/>
                    </a:lnTo>
                    <a:lnTo>
                      <a:pt x="286" y="155"/>
                    </a:lnTo>
                    <a:lnTo>
                      <a:pt x="277" y="157"/>
                    </a:lnTo>
                    <a:lnTo>
                      <a:pt x="267" y="161"/>
                    </a:lnTo>
                    <a:lnTo>
                      <a:pt x="258" y="165"/>
                    </a:lnTo>
                    <a:lnTo>
                      <a:pt x="248" y="170"/>
                    </a:lnTo>
                    <a:lnTo>
                      <a:pt x="239" y="176"/>
                    </a:lnTo>
                    <a:lnTo>
                      <a:pt x="220" y="189"/>
                    </a:lnTo>
                    <a:lnTo>
                      <a:pt x="204" y="202"/>
                    </a:lnTo>
                    <a:lnTo>
                      <a:pt x="197" y="210"/>
                    </a:lnTo>
                    <a:lnTo>
                      <a:pt x="190" y="217"/>
                    </a:lnTo>
                    <a:lnTo>
                      <a:pt x="185" y="224"/>
                    </a:lnTo>
                    <a:lnTo>
                      <a:pt x="181" y="232"/>
                    </a:lnTo>
                    <a:lnTo>
                      <a:pt x="181" y="786"/>
                    </a:lnTo>
                    <a:lnTo>
                      <a:pt x="0" y="786"/>
                    </a:lnTo>
                    <a:lnTo>
                      <a:pt x="0" y="12"/>
                    </a:lnTo>
                    <a:lnTo>
                      <a:pt x="124" y="12"/>
                    </a:lnTo>
                    <a:lnTo>
                      <a:pt x="161" y="82"/>
                    </a:lnTo>
                    <a:lnTo>
                      <a:pt x="170" y="71"/>
                    </a:lnTo>
                    <a:lnTo>
                      <a:pt x="180" y="62"/>
                    </a:lnTo>
                    <a:lnTo>
                      <a:pt x="190" y="54"/>
                    </a:lnTo>
                    <a:lnTo>
                      <a:pt x="201" y="46"/>
                    </a:lnTo>
                    <a:lnTo>
                      <a:pt x="212" y="39"/>
                    </a:lnTo>
                    <a:lnTo>
                      <a:pt x="223" y="31"/>
                    </a:lnTo>
                    <a:lnTo>
                      <a:pt x="235" y="25"/>
                    </a:lnTo>
                    <a:lnTo>
                      <a:pt x="247" y="20"/>
                    </a:lnTo>
                    <a:lnTo>
                      <a:pt x="259" y="16"/>
                    </a:lnTo>
                    <a:lnTo>
                      <a:pt x="272" y="11"/>
                    </a:lnTo>
                    <a:lnTo>
                      <a:pt x="284" y="7"/>
                    </a:lnTo>
                    <a:lnTo>
                      <a:pt x="298" y="4"/>
                    </a:lnTo>
                    <a:lnTo>
                      <a:pt x="312" y="2"/>
                    </a:lnTo>
                    <a:lnTo>
                      <a:pt x="325" y="1"/>
                    </a:lnTo>
                    <a:lnTo>
                      <a:pt x="340" y="0"/>
                    </a:lnTo>
                    <a:lnTo>
                      <a:pt x="355" y="0"/>
                    </a:lnTo>
                    <a:lnTo>
                      <a:pt x="374" y="0"/>
                    </a:lnTo>
                    <a:lnTo>
                      <a:pt x="392" y="1"/>
                    </a:lnTo>
                    <a:lnTo>
                      <a:pt x="410" y="2"/>
                    </a:lnTo>
                    <a:lnTo>
                      <a:pt x="427" y="5"/>
                    </a:lnTo>
                    <a:lnTo>
                      <a:pt x="444" y="7"/>
                    </a:lnTo>
                    <a:lnTo>
                      <a:pt x="459" y="11"/>
                    </a:lnTo>
                    <a:lnTo>
                      <a:pt x="475" y="16"/>
                    </a:lnTo>
                    <a:lnTo>
                      <a:pt x="490" y="21"/>
                    </a:lnTo>
                    <a:lnTo>
                      <a:pt x="504" y="26"/>
                    </a:lnTo>
                    <a:lnTo>
                      <a:pt x="517" y="32"/>
                    </a:lnTo>
                    <a:lnTo>
                      <a:pt x="530" y="39"/>
                    </a:lnTo>
                    <a:lnTo>
                      <a:pt x="543" y="47"/>
                    </a:lnTo>
                    <a:lnTo>
                      <a:pt x="554" y="55"/>
                    </a:lnTo>
                    <a:lnTo>
                      <a:pt x="566" y="64"/>
                    </a:lnTo>
                    <a:lnTo>
                      <a:pt x="576" y="74"/>
                    </a:lnTo>
                    <a:lnTo>
                      <a:pt x="586" y="84"/>
                    </a:lnTo>
                    <a:lnTo>
                      <a:pt x="595" y="75"/>
                    </a:lnTo>
                    <a:lnTo>
                      <a:pt x="605" y="65"/>
                    </a:lnTo>
                    <a:lnTo>
                      <a:pt x="616" y="57"/>
                    </a:lnTo>
                    <a:lnTo>
                      <a:pt x="627" y="49"/>
                    </a:lnTo>
                    <a:lnTo>
                      <a:pt x="639" y="42"/>
                    </a:lnTo>
                    <a:lnTo>
                      <a:pt x="652" y="35"/>
                    </a:lnTo>
                    <a:lnTo>
                      <a:pt x="666" y="28"/>
                    </a:lnTo>
                    <a:lnTo>
                      <a:pt x="681" y="22"/>
                    </a:lnTo>
                    <a:lnTo>
                      <a:pt x="696" y="17"/>
                    </a:lnTo>
                    <a:lnTo>
                      <a:pt x="710" y="12"/>
                    </a:lnTo>
                    <a:lnTo>
                      <a:pt x="726" y="8"/>
                    </a:lnTo>
                    <a:lnTo>
                      <a:pt x="741" y="5"/>
                    </a:lnTo>
                    <a:lnTo>
                      <a:pt x="757" y="3"/>
                    </a:lnTo>
                    <a:lnTo>
                      <a:pt x="772" y="1"/>
                    </a:lnTo>
                    <a:lnTo>
                      <a:pt x="786" y="0"/>
                    </a:lnTo>
                    <a:lnTo>
                      <a:pt x="802" y="0"/>
                    </a:lnTo>
                    <a:lnTo>
                      <a:pt x="818" y="0"/>
                    </a:lnTo>
                    <a:lnTo>
                      <a:pt x="833" y="1"/>
                    </a:lnTo>
                    <a:lnTo>
                      <a:pt x="849" y="2"/>
                    </a:lnTo>
                    <a:lnTo>
                      <a:pt x="862" y="4"/>
                    </a:lnTo>
                    <a:lnTo>
                      <a:pt x="877" y="6"/>
                    </a:lnTo>
                    <a:lnTo>
                      <a:pt x="891" y="9"/>
                    </a:lnTo>
                    <a:lnTo>
                      <a:pt x="904" y="13"/>
                    </a:lnTo>
                    <a:lnTo>
                      <a:pt x="916" y="18"/>
                    </a:lnTo>
                    <a:lnTo>
                      <a:pt x="929" y="23"/>
                    </a:lnTo>
                    <a:lnTo>
                      <a:pt x="941" y="28"/>
                    </a:lnTo>
                    <a:lnTo>
                      <a:pt x="952" y="35"/>
                    </a:lnTo>
                    <a:lnTo>
                      <a:pt x="964" y="41"/>
                    </a:lnTo>
                    <a:lnTo>
                      <a:pt x="974" y="48"/>
                    </a:lnTo>
                    <a:lnTo>
                      <a:pt x="984" y="56"/>
                    </a:lnTo>
                    <a:lnTo>
                      <a:pt x="993" y="64"/>
                    </a:lnTo>
                    <a:lnTo>
                      <a:pt x="1003" y="74"/>
                    </a:lnTo>
                    <a:lnTo>
                      <a:pt x="1011" y="83"/>
                    </a:lnTo>
                    <a:lnTo>
                      <a:pt x="1020" y="93"/>
                    </a:lnTo>
                    <a:lnTo>
                      <a:pt x="1027" y="103"/>
                    </a:lnTo>
                    <a:lnTo>
                      <a:pt x="1034" y="114"/>
                    </a:lnTo>
                    <a:lnTo>
                      <a:pt x="1041" y="125"/>
                    </a:lnTo>
                    <a:lnTo>
                      <a:pt x="1046" y="137"/>
                    </a:lnTo>
                    <a:lnTo>
                      <a:pt x="1051" y="148"/>
                    </a:lnTo>
                    <a:lnTo>
                      <a:pt x="1057" y="161"/>
                    </a:lnTo>
                    <a:lnTo>
                      <a:pt x="1061" y="174"/>
                    </a:lnTo>
                    <a:lnTo>
                      <a:pt x="1064" y="188"/>
                    </a:lnTo>
                    <a:lnTo>
                      <a:pt x="1067" y="201"/>
                    </a:lnTo>
                    <a:lnTo>
                      <a:pt x="1070" y="215"/>
                    </a:lnTo>
                    <a:lnTo>
                      <a:pt x="1072" y="230"/>
                    </a:lnTo>
                    <a:lnTo>
                      <a:pt x="1073" y="244"/>
                    </a:lnTo>
                    <a:lnTo>
                      <a:pt x="1075" y="260"/>
                    </a:lnTo>
                    <a:lnTo>
                      <a:pt x="1075" y="276"/>
                    </a:lnTo>
                    <a:lnTo>
                      <a:pt x="1075" y="786"/>
                    </a:lnTo>
                    <a:lnTo>
                      <a:pt x="894"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9" name="Freeform 25"/>
              <p:cNvSpPr>
                <a:spLocks noEditPoints="1"/>
              </p:cNvSpPr>
              <p:nvPr userDrawn="1"/>
            </p:nvSpPr>
            <p:spPr bwMode="gray">
              <a:xfrm>
                <a:off x="2827338" y="498475"/>
                <a:ext cx="125413" cy="141287"/>
              </a:xfrm>
              <a:custGeom>
                <a:avLst/>
                <a:gdLst/>
                <a:ahLst/>
                <a:cxnLst>
                  <a:cxn ang="0">
                    <a:pos x="459" y="549"/>
                  </a:cxn>
                  <a:cxn ang="0">
                    <a:pos x="434" y="604"/>
                  </a:cxn>
                  <a:cxn ang="0">
                    <a:pos x="387" y="640"/>
                  </a:cxn>
                  <a:cxn ang="0">
                    <a:pos x="321" y="655"/>
                  </a:cxn>
                  <a:cxn ang="0">
                    <a:pos x="261" y="652"/>
                  </a:cxn>
                  <a:cxn ang="0">
                    <a:pos x="219" y="636"/>
                  </a:cxn>
                  <a:cxn ang="0">
                    <a:pos x="192" y="606"/>
                  </a:cxn>
                  <a:cxn ang="0">
                    <a:pos x="181" y="565"/>
                  </a:cxn>
                  <a:cxn ang="0">
                    <a:pos x="188" y="505"/>
                  </a:cxn>
                  <a:cxn ang="0">
                    <a:pos x="222" y="458"/>
                  </a:cxn>
                  <a:cxn ang="0">
                    <a:pos x="282" y="427"/>
                  </a:cxn>
                  <a:cxn ang="0">
                    <a:pos x="370" y="414"/>
                  </a:cxn>
                  <a:cxn ang="0">
                    <a:pos x="443" y="419"/>
                  </a:cxn>
                  <a:cxn ang="0">
                    <a:pos x="532" y="777"/>
                  </a:cxn>
                  <a:cxn ang="0">
                    <a:pos x="566" y="795"/>
                  </a:cxn>
                  <a:cxn ang="0">
                    <a:pos x="611" y="798"/>
                  </a:cxn>
                  <a:cxn ang="0">
                    <a:pos x="664" y="788"/>
                  </a:cxn>
                  <a:cxn ang="0">
                    <a:pos x="689" y="767"/>
                  </a:cxn>
                  <a:cxn ang="0">
                    <a:pos x="700" y="736"/>
                  </a:cxn>
                  <a:cxn ang="0">
                    <a:pos x="674" y="705"/>
                  </a:cxn>
                  <a:cxn ang="0">
                    <a:pos x="657" y="661"/>
                  </a:cxn>
                  <a:cxn ang="0">
                    <a:pos x="647" y="602"/>
                  </a:cxn>
                  <a:cxn ang="0">
                    <a:pos x="645" y="384"/>
                  </a:cxn>
                  <a:cxn ang="0">
                    <a:pos x="640" y="280"/>
                  </a:cxn>
                  <a:cxn ang="0">
                    <a:pos x="625" y="196"/>
                  </a:cxn>
                  <a:cxn ang="0">
                    <a:pos x="598" y="128"/>
                  </a:cxn>
                  <a:cxn ang="0">
                    <a:pos x="563" y="80"/>
                  </a:cxn>
                  <a:cxn ang="0">
                    <a:pos x="515" y="44"/>
                  </a:cxn>
                  <a:cxn ang="0">
                    <a:pos x="456" y="20"/>
                  </a:cxn>
                  <a:cxn ang="0">
                    <a:pos x="385" y="4"/>
                  </a:cxn>
                  <a:cxn ang="0">
                    <a:pos x="303" y="0"/>
                  </a:cxn>
                  <a:cxn ang="0">
                    <a:pos x="183" y="10"/>
                  </a:cxn>
                  <a:cxn ang="0">
                    <a:pos x="81" y="43"/>
                  </a:cxn>
                  <a:cxn ang="0">
                    <a:pos x="176" y="163"/>
                  </a:cxn>
                  <a:cxn ang="0">
                    <a:pos x="265" y="152"/>
                  </a:cxn>
                  <a:cxn ang="0">
                    <a:pos x="348" y="156"/>
                  </a:cxn>
                  <a:cxn ang="0">
                    <a:pos x="409" y="177"/>
                  </a:cxn>
                  <a:cxn ang="0">
                    <a:pos x="445" y="215"/>
                  </a:cxn>
                  <a:cxn ang="0">
                    <a:pos x="462" y="271"/>
                  </a:cxn>
                  <a:cxn ang="0">
                    <a:pos x="404" y="276"/>
                  </a:cxn>
                  <a:cxn ang="0">
                    <a:pos x="321" y="278"/>
                  </a:cxn>
                  <a:cxn ang="0">
                    <a:pos x="242" y="290"/>
                  </a:cxn>
                  <a:cxn ang="0">
                    <a:pos x="172" y="311"/>
                  </a:cxn>
                  <a:cxn ang="0">
                    <a:pos x="114" y="342"/>
                  </a:cxn>
                  <a:cxn ang="0">
                    <a:pos x="67" y="382"/>
                  </a:cxn>
                  <a:cxn ang="0">
                    <a:pos x="32" y="428"/>
                  </a:cxn>
                  <a:cxn ang="0">
                    <a:pos x="10"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1" y="768"/>
                  </a:cxn>
                  <a:cxn ang="0">
                    <a:pos x="458" y="736"/>
                  </a:cxn>
                  <a:cxn ang="0">
                    <a:pos x="485" y="716"/>
                  </a:cxn>
                  <a:cxn ang="0">
                    <a:pos x="504" y="749"/>
                  </a:cxn>
                </a:cxnLst>
                <a:rect l="0" t="0" r="r" b="b"/>
                <a:pathLst>
                  <a:path w="707" h="799">
                    <a:moveTo>
                      <a:pt x="464" y="494"/>
                    </a:moveTo>
                    <a:lnTo>
                      <a:pt x="464" y="514"/>
                    </a:lnTo>
                    <a:lnTo>
                      <a:pt x="462" y="532"/>
                    </a:lnTo>
                    <a:lnTo>
                      <a:pt x="459" y="549"/>
                    </a:lnTo>
                    <a:lnTo>
                      <a:pt x="454" y="565"/>
                    </a:lnTo>
                    <a:lnTo>
                      <a:pt x="449" y="579"/>
                    </a:lnTo>
                    <a:lnTo>
                      <a:pt x="441" y="593"/>
                    </a:lnTo>
                    <a:lnTo>
                      <a:pt x="434" y="604"/>
                    </a:lnTo>
                    <a:lnTo>
                      <a:pt x="424" y="615"/>
                    </a:lnTo>
                    <a:lnTo>
                      <a:pt x="413" y="624"/>
                    </a:lnTo>
                    <a:lnTo>
                      <a:pt x="401" y="633"/>
                    </a:lnTo>
                    <a:lnTo>
                      <a:pt x="387" y="640"/>
                    </a:lnTo>
                    <a:lnTo>
                      <a:pt x="373" y="645"/>
                    </a:lnTo>
                    <a:lnTo>
                      <a:pt x="357" y="650"/>
                    </a:lnTo>
                    <a:lnTo>
                      <a:pt x="340" y="653"/>
                    </a:lnTo>
                    <a:lnTo>
                      <a:pt x="321" y="655"/>
                    </a:lnTo>
                    <a:lnTo>
                      <a:pt x="302" y="656"/>
                    </a:lnTo>
                    <a:lnTo>
                      <a:pt x="287" y="655"/>
                    </a:lnTo>
                    <a:lnTo>
                      <a:pt x="273" y="654"/>
                    </a:lnTo>
                    <a:lnTo>
                      <a:pt x="261" y="652"/>
                    </a:lnTo>
                    <a:lnTo>
                      <a:pt x="248" y="648"/>
                    </a:lnTo>
                    <a:lnTo>
                      <a:pt x="238" y="645"/>
                    </a:lnTo>
                    <a:lnTo>
                      <a:pt x="228" y="641"/>
                    </a:lnTo>
                    <a:lnTo>
                      <a:pt x="219" y="636"/>
                    </a:lnTo>
                    <a:lnTo>
                      <a:pt x="211" y="629"/>
                    </a:lnTo>
                    <a:lnTo>
                      <a:pt x="204" y="623"/>
                    </a:lnTo>
                    <a:lnTo>
                      <a:pt x="198" y="615"/>
                    </a:lnTo>
                    <a:lnTo>
                      <a:pt x="192" y="606"/>
                    </a:lnTo>
                    <a:lnTo>
                      <a:pt x="188" y="598"/>
                    </a:lnTo>
                    <a:lnTo>
                      <a:pt x="185" y="587"/>
                    </a:lnTo>
                    <a:lnTo>
                      <a:pt x="183" y="577"/>
                    </a:lnTo>
                    <a:lnTo>
                      <a:pt x="181" y="565"/>
                    </a:lnTo>
                    <a:lnTo>
                      <a:pt x="181" y="552"/>
                    </a:lnTo>
                    <a:lnTo>
                      <a:pt x="182" y="536"/>
                    </a:lnTo>
                    <a:lnTo>
                      <a:pt x="184" y="520"/>
                    </a:lnTo>
                    <a:lnTo>
                      <a:pt x="188" y="505"/>
                    </a:lnTo>
                    <a:lnTo>
                      <a:pt x="194" y="491"/>
                    </a:lnTo>
                    <a:lnTo>
                      <a:pt x="202" y="480"/>
                    </a:lnTo>
                    <a:lnTo>
                      <a:pt x="211" y="468"/>
                    </a:lnTo>
                    <a:lnTo>
                      <a:pt x="222" y="458"/>
                    </a:lnTo>
                    <a:lnTo>
                      <a:pt x="234" y="448"/>
                    </a:lnTo>
                    <a:lnTo>
                      <a:pt x="248" y="441"/>
                    </a:lnTo>
                    <a:lnTo>
                      <a:pt x="264" y="433"/>
                    </a:lnTo>
                    <a:lnTo>
                      <a:pt x="282" y="427"/>
                    </a:lnTo>
                    <a:lnTo>
                      <a:pt x="301" y="423"/>
                    </a:lnTo>
                    <a:lnTo>
                      <a:pt x="322" y="419"/>
                    </a:lnTo>
                    <a:lnTo>
                      <a:pt x="345" y="415"/>
                    </a:lnTo>
                    <a:lnTo>
                      <a:pt x="370" y="414"/>
                    </a:lnTo>
                    <a:lnTo>
                      <a:pt x="395" y="413"/>
                    </a:lnTo>
                    <a:lnTo>
                      <a:pt x="409" y="414"/>
                    </a:lnTo>
                    <a:lnTo>
                      <a:pt x="424" y="416"/>
                    </a:lnTo>
                    <a:lnTo>
                      <a:pt x="443" y="419"/>
                    </a:lnTo>
                    <a:lnTo>
                      <a:pt x="464" y="423"/>
                    </a:lnTo>
                    <a:lnTo>
                      <a:pt x="464" y="494"/>
                    </a:lnTo>
                    <a:close/>
                    <a:moveTo>
                      <a:pt x="525" y="771"/>
                    </a:moveTo>
                    <a:lnTo>
                      <a:pt x="532" y="777"/>
                    </a:lnTo>
                    <a:lnTo>
                      <a:pt x="540" y="783"/>
                    </a:lnTo>
                    <a:lnTo>
                      <a:pt x="549" y="788"/>
                    </a:lnTo>
                    <a:lnTo>
                      <a:pt x="557" y="792"/>
                    </a:lnTo>
                    <a:lnTo>
                      <a:pt x="566" y="795"/>
                    </a:lnTo>
                    <a:lnTo>
                      <a:pt x="575" y="797"/>
                    </a:lnTo>
                    <a:lnTo>
                      <a:pt x="585" y="798"/>
                    </a:lnTo>
                    <a:lnTo>
                      <a:pt x="594" y="799"/>
                    </a:lnTo>
                    <a:lnTo>
                      <a:pt x="611" y="798"/>
                    </a:lnTo>
                    <a:lnTo>
                      <a:pt x="628" y="797"/>
                    </a:lnTo>
                    <a:lnTo>
                      <a:pt x="643" y="794"/>
                    </a:lnTo>
                    <a:lnTo>
                      <a:pt x="658" y="790"/>
                    </a:lnTo>
                    <a:lnTo>
                      <a:pt x="664" y="788"/>
                    </a:lnTo>
                    <a:lnTo>
                      <a:pt x="670" y="783"/>
                    </a:lnTo>
                    <a:lnTo>
                      <a:pt x="678" y="779"/>
                    </a:lnTo>
                    <a:lnTo>
                      <a:pt x="684" y="773"/>
                    </a:lnTo>
                    <a:lnTo>
                      <a:pt x="689" y="767"/>
                    </a:lnTo>
                    <a:lnTo>
                      <a:pt x="696"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7"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40" y="280"/>
                    </a:lnTo>
                    <a:lnTo>
                      <a:pt x="638" y="258"/>
                    </a:lnTo>
                    <a:lnTo>
                      <a:pt x="633" y="236"/>
                    </a:lnTo>
                    <a:lnTo>
                      <a:pt x="629" y="215"/>
                    </a:lnTo>
                    <a:lnTo>
                      <a:pt x="625" y="196"/>
                    </a:lnTo>
                    <a:lnTo>
                      <a:pt x="619" y="177"/>
                    </a:lnTo>
                    <a:lnTo>
                      <a:pt x="613" y="160"/>
                    </a:lnTo>
                    <a:lnTo>
                      <a:pt x="606" y="143"/>
                    </a:lnTo>
                    <a:lnTo>
                      <a:pt x="598" y="128"/>
                    </a:lnTo>
                    <a:lnTo>
                      <a:pt x="591" y="115"/>
                    </a:lnTo>
                    <a:lnTo>
                      <a:pt x="582" y="102"/>
                    </a:lnTo>
                    <a:lnTo>
                      <a:pt x="572" y="90"/>
                    </a:lnTo>
                    <a:lnTo>
                      <a:pt x="563"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6" y="1"/>
                    </a:lnTo>
                    <a:lnTo>
                      <a:pt x="325" y="0"/>
                    </a:lnTo>
                    <a:lnTo>
                      <a:pt x="303" y="0"/>
                    </a:lnTo>
                    <a:lnTo>
                      <a:pt x="271" y="0"/>
                    </a:lnTo>
                    <a:lnTo>
                      <a:pt x="241" y="2"/>
                    </a:lnTo>
                    <a:lnTo>
                      <a:pt x="211" y="5"/>
                    </a:lnTo>
                    <a:lnTo>
                      <a:pt x="183" y="10"/>
                    </a:lnTo>
                    <a:lnTo>
                      <a:pt x="156" y="17"/>
                    </a:lnTo>
                    <a:lnTo>
                      <a:pt x="130" y="24"/>
                    </a:lnTo>
                    <a:lnTo>
                      <a:pt x="105" y="34"/>
                    </a:lnTo>
                    <a:lnTo>
                      <a:pt x="81" y="43"/>
                    </a:lnTo>
                    <a:lnTo>
                      <a:pt x="119" y="183"/>
                    </a:lnTo>
                    <a:lnTo>
                      <a:pt x="137" y="176"/>
                    </a:lnTo>
                    <a:lnTo>
                      <a:pt x="156" y="170"/>
                    </a:lnTo>
                    <a:lnTo>
                      <a:pt x="176" y="163"/>
                    </a:lnTo>
                    <a:lnTo>
                      <a:pt x="196" y="159"/>
                    </a:lnTo>
                    <a:lnTo>
                      <a:pt x="219" y="156"/>
                    </a:lnTo>
                    <a:lnTo>
                      <a:pt x="242" y="153"/>
                    </a:lnTo>
                    <a:lnTo>
                      <a:pt x="265" y="152"/>
                    </a:lnTo>
                    <a:lnTo>
                      <a:pt x="290" y="151"/>
                    </a:lnTo>
                    <a:lnTo>
                      <a:pt x="311" y="152"/>
                    </a:lnTo>
                    <a:lnTo>
                      <a:pt x="330" y="153"/>
                    </a:lnTo>
                    <a:lnTo>
                      <a:pt x="348" y="156"/>
                    </a:lnTo>
                    <a:lnTo>
                      <a:pt x="365" y="159"/>
                    </a:lnTo>
                    <a:lnTo>
                      <a:pt x="381" y="164"/>
                    </a:lnTo>
                    <a:lnTo>
                      <a:pt x="395" y="170"/>
                    </a:lnTo>
                    <a:lnTo>
                      <a:pt x="409" y="177"/>
                    </a:lnTo>
                    <a:lnTo>
                      <a:pt x="419" y="184"/>
                    </a:lnTo>
                    <a:lnTo>
                      <a:pt x="430" y="194"/>
                    </a:lnTo>
                    <a:lnTo>
                      <a:pt x="438" y="204"/>
                    </a:lnTo>
                    <a:lnTo>
                      <a:pt x="445" y="215"/>
                    </a:lnTo>
                    <a:lnTo>
                      <a:pt x="452" y="228"/>
                    </a:lnTo>
                    <a:lnTo>
                      <a:pt x="457" y="240"/>
                    </a:lnTo>
                    <a:lnTo>
                      <a:pt x="460" y="255"/>
                    </a:lnTo>
                    <a:lnTo>
                      <a:pt x="462" y="271"/>
                    </a:lnTo>
                    <a:lnTo>
                      <a:pt x="462" y="287"/>
                    </a:lnTo>
                    <a:lnTo>
                      <a:pt x="442" y="281"/>
                    </a:lnTo>
                    <a:lnTo>
                      <a:pt x="422" y="278"/>
                    </a:lnTo>
                    <a:lnTo>
                      <a:pt x="404" y="276"/>
                    </a:lnTo>
                    <a:lnTo>
                      <a:pt x="387" y="275"/>
                    </a:lnTo>
                    <a:lnTo>
                      <a:pt x="364" y="276"/>
                    </a:lnTo>
                    <a:lnTo>
                      <a:pt x="342" y="277"/>
                    </a:lnTo>
                    <a:lnTo>
                      <a:pt x="321" y="278"/>
                    </a:lnTo>
                    <a:lnTo>
                      <a:pt x="300" y="280"/>
                    </a:lnTo>
                    <a:lnTo>
                      <a:pt x="280" y="282"/>
                    </a:lnTo>
                    <a:lnTo>
                      <a:pt x="260" y="287"/>
                    </a:lnTo>
                    <a:lnTo>
                      <a:pt x="242" y="290"/>
                    </a:lnTo>
                    <a:lnTo>
                      <a:pt x="223" y="294"/>
                    </a:lnTo>
                    <a:lnTo>
                      <a:pt x="206" y="299"/>
                    </a:lnTo>
                    <a:lnTo>
                      <a:pt x="189" y="305"/>
                    </a:lnTo>
                    <a:lnTo>
                      <a:pt x="172" y="311"/>
                    </a:lnTo>
                    <a:lnTo>
                      <a:pt x="156" y="318"/>
                    </a:lnTo>
                    <a:lnTo>
                      <a:pt x="142" y="326"/>
                    </a:lnTo>
                    <a:lnTo>
                      <a:pt x="128" y="333"/>
                    </a:lnTo>
                    <a:lnTo>
                      <a:pt x="114" y="342"/>
                    </a:lnTo>
                    <a:lnTo>
                      <a:pt x="101" y="351"/>
                    </a:lnTo>
                    <a:lnTo>
                      <a:pt x="89" y="360"/>
                    </a:lnTo>
                    <a:lnTo>
                      <a:pt x="77" y="371"/>
                    </a:lnTo>
                    <a:lnTo>
                      <a:pt x="67" y="382"/>
                    </a:lnTo>
                    <a:lnTo>
                      <a:pt x="57" y="392"/>
                    </a:lnTo>
                    <a:lnTo>
                      <a:pt x="48" y="404"/>
                    </a:lnTo>
                    <a:lnTo>
                      <a:pt x="39" y="416"/>
                    </a:lnTo>
                    <a:lnTo>
                      <a:pt x="32" y="428"/>
                    </a:lnTo>
                    <a:lnTo>
                      <a:pt x="25" y="441"/>
                    </a:lnTo>
                    <a:lnTo>
                      <a:pt x="19" y="454"/>
                    </a:lnTo>
                    <a:lnTo>
                      <a:pt x="15" y="468"/>
                    </a:lnTo>
                    <a:lnTo>
                      <a:pt x="10" y="483"/>
                    </a:lnTo>
                    <a:lnTo>
                      <a:pt x="7" y="498"/>
                    </a:lnTo>
                    <a:lnTo>
                      <a:pt x="3" y="512"/>
                    </a:lnTo>
                    <a:lnTo>
                      <a:pt x="2" y="528"/>
                    </a:lnTo>
                    <a:lnTo>
                      <a:pt x="0" y="544"/>
                    </a:lnTo>
                    <a:lnTo>
                      <a:pt x="0" y="560"/>
                    </a:lnTo>
                    <a:lnTo>
                      <a:pt x="0" y="575"/>
                    </a:lnTo>
                    <a:lnTo>
                      <a:pt x="1" y="588"/>
                    </a:lnTo>
                    <a:lnTo>
                      <a:pt x="2" y="601"/>
                    </a:lnTo>
                    <a:lnTo>
                      <a:pt x="4" y="615"/>
                    </a:lnTo>
                    <a:lnTo>
                      <a:pt x="8" y="627"/>
                    </a:lnTo>
                    <a:lnTo>
                      <a:pt x="11" y="639"/>
                    </a:lnTo>
                    <a:lnTo>
                      <a:pt x="14" y="651"/>
                    </a:lnTo>
                    <a:lnTo>
                      <a:pt x="18" y="662"/>
                    </a:lnTo>
                    <a:lnTo>
                      <a:pt x="23" y="673"/>
                    </a:lnTo>
                    <a:lnTo>
                      <a:pt x="29" y="683"/>
                    </a:lnTo>
                    <a:lnTo>
                      <a:pt x="34" y="693"/>
                    </a:lnTo>
                    <a:lnTo>
                      <a:pt x="40" y="702"/>
                    </a:lnTo>
                    <a:lnTo>
                      <a:pt x="48" y="712"/>
                    </a:lnTo>
                    <a:lnTo>
                      <a:pt x="55" y="720"/>
                    </a:lnTo>
                    <a:lnTo>
                      <a:pt x="63" y="729"/>
                    </a:lnTo>
                    <a:lnTo>
                      <a:pt x="72" y="737"/>
                    </a:lnTo>
                    <a:lnTo>
                      <a:pt x="81" y="744"/>
                    </a:lnTo>
                    <a:lnTo>
                      <a:pt x="91" y="752"/>
                    </a:lnTo>
                    <a:lnTo>
                      <a:pt x="100" y="758"/>
                    </a:lnTo>
                    <a:lnTo>
                      <a:pt x="111" y="764"/>
                    </a:lnTo>
                    <a:lnTo>
                      <a:pt x="122" y="770"/>
                    </a:lnTo>
                    <a:lnTo>
                      <a:pt x="133" y="775"/>
                    </a:lnTo>
                    <a:lnTo>
                      <a:pt x="145" y="779"/>
                    </a:lnTo>
                    <a:lnTo>
                      <a:pt x="157" y="783"/>
                    </a:lnTo>
                    <a:lnTo>
                      <a:pt x="169" y="788"/>
                    </a:lnTo>
                    <a:lnTo>
                      <a:pt x="183" y="791"/>
                    </a:lnTo>
                    <a:lnTo>
                      <a:pt x="195" y="793"/>
                    </a:lnTo>
                    <a:lnTo>
                      <a:pt x="209" y="795"/>
                    </a:lnTo>
                    <a:lnTo>
                      <a:pt x="239" y="798"/>
                    </a:lnTo>
                    <a:lnTo>
                      <a:pt x="268" y="799"/>
                    </a:lnTo>
                    <a:lnTo>
                      <a:pt x="285" y="798"/>
                    </a:lnTo>
                    <a:lnTo>
                      <a:pt x="302" y="797"/>
                    </a:lnTo>
                    <a:lnTo>
                      <a:pt x="318" y="795"/>
                    </a:lnTo>
                    <a:lnTo>
                      <a:pt x="334" y="793"/>
                    </a:lnTo>
                    <a:lnTo>
                      <a:pt x="349" y="789"/>
                    </a:lnTo>
                    <a:lnTo>
                      <a:pt x="365" y="785"/>
                    </a:lnTo>
                    <a:lnTo>
                      <a:pt x="381" y="779"/>
                    </a:lnTo>
                    <a:lnTo>
                      <a:pt x="396" y="774"/>
                    </a:lnTo>
                    <a:lnTo>
                      <a:pt x="411" y="768"/>
                    </a:lnTo>
                    <a:lnTo>
                      <a:pt x="424" y="760"/>
                    </a:lnTo>
                    <a:lnTo>
                      <a:pt x="437" y="753"/>
                    </a:lnTo>
                    <a:lnTo>
                      <a:pt x="449" y="744"/>
                    </a:lnTo>
                    <a:lnTo>
                      <a:pt x="458" y="736"/>
                    </a:lnTo>
                    <a:lnTo>
                      <a:pt x="468" y="728"/>
                    </a:lnTo>
                    <a:lnTo>
                      <a:pt x="475" y="718"/>
                    </a:lnTo>
                    <a:lnTo>
                      <a:pt x="482" y="709"/>
                    </a:lnTo>
                    <a:lnTo>
                      <a:pt x="485" y="716"/>
                    </a:lnTo>
                    <a:lnTo>
                      <a:pt x="489" y="724"/>
                    </a:lnTo>
                    <a:lnTo>
                      <a:pt x="493" y="733"/>
                    </a:lnTo>
                    <a:lnTo>
                      <a:pt x="498" y="740"/>
                    </a:lnTo>
                    <a:lnTo>
                      <a:pt x="504" y="749"/>
                    </a:lnTo>
                    <a:lnTo>
                      <a:pt x="510" y="756"/>
                    </a:lnTo>
                    <a:lnTo>
                      <a:pt x="516" y="763"/>
                    </a:lnTo>
                    <a:lnTo>
                      <a:pt x="525"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60" name="Freeform 26"/>
              <p:cNvSpPr>
                <a:spLocks/>
              </p:cNvSpPr>
              <p:nvPr userDrawn="1"/>
            </p:nvSpPr>
            <p:spPr bwMode="gray">
              <a:xfrm>
                <a:off x="2965450" y="461963"/>
                <a:ext cx="88900" cy="177800"/>
              </a:xfrm>
              <a:custGeom>
                <a:avLst/>
                <a:gdLst/>
                <a:ahLst/>
                <a:cxnLst>
                  <a:cxn ang="0">
                    <a:pos x="0" y="370"/>
                  </a:cxn>
                  <a:cxn ang="0">
                    <a:pos x="90" y="224"/>
                  </a:cxn>
                  <a:cxn ang="0">
                    <a:pos x="270" y="0"/>
                  </a:cxn>
                  <a:cxn ang="0">
                    <a:pos x="483" y="224"/>
                  </a:cxn>
                  <a:cxn ang="0">
                    <a:pos x="270" y="370"/>
                  </a:cxn>
                  <a:cxn ang="0">
                    <a:pos x="270" y="729"/>
                  </a:cxn>
                  <a:cxn ang="0">
                    <a:pos x="273" y="763"/>
                  </a:cxn>
                  <a:cxn ang="0">
                    <a:pos x="281" y="793"/>
                  </a:cxn>
                  <a:cxn ang="0">
                    <a:pos x="290" y="816"/>
                  </a:cxn>
                  <a:cxn ang="0">
                    <a:pos x="303" y="833"/>
                  </a:cxn>
                  <a:cxn ang="0">
                    <a:pos x="321" y="847"/>
                  </a:cxn>
                  <a:cxn ang="0">
                    <a:pos x="344" y="855"/>
                  </a:cxn>
                  <a:cxn ang="0">
                    <a:pos x="372" y="859"/>
                  </a:cxn>
                  <a:cxn ang="0">
                    <a:pos x="404" y="859"/>
                  </a:cxn>
                  <a:cxn ang="0">
                    <a:pos x="436" y="855"/>
                  </a:cxn>
                  <a:cxn ang="0">
                    <a:pos x="466" y="847"/>
                  </a:cxn>
                  <a:cxn ang="0">
                    <a:pos x="496" y="833"/>
                  </a:cxn>
                  <a:cxn ang="0">
                    <a:pos x="510" y="990"/>
                  </a:cxn>
                  <a:cxn ang="0">
                    <a:pos x="475" y="999"/>
                  </a:cxn>
                  <a:cxn ang="0">
                    <a:pos x="434" y="1006"/>
                  </a:cxn>
                  <a:cxn ang="0">
                    <a:pos x="385" y="1010"/>
                  </a:cxn>
                  <a:cxn ang="0">
                    <a:pos x="330" y="1011"/>
                  </a:cxn>
                  <a:cxn ang="0">
                    <a:pos x="302" y="1010"/>
                  </a:cxn>
                  <a:cxn ang="0">
                    <a:pos x="275" y="1007"/>
                  </a:cxn>
                  <a:cxn ang="0">
                    <a:pos x="251" y="1002"/>
                  </a:cxn>
                  <a:cxn ang="0">
                    <a:pos x="228" y="994"/>
                  </a:cxn>
                  <a:cxn ang="0">
                    <a:pos x="206" y="986"/>
                  </a:cxn>
                  <a:cxn ang="0">
                    <a:pos x="187" y="974"/>
                  </a:cxn>
                  <a:cxn ang="0">
                    <a:pos x="169" y="962"/>
                  </a:cxn>
                  <a:cxn ang="0">
                    <a:pos x="152" y="946"/>
                  </a:cxn>
                  <a:cxn ang="0">
                    <a:pos x="137" y="929"/>
                  </a:cxn>
                  <a:cxn ang="0">
                    <a:pos x="124" y="910"/>
                  </a:cxn>
                  <a:cxn ang="0">
                    <a:pos x="114" y="890"/>
                  </a:cxn>
                  <a:cxn ang="0">
                    <a:pos x="105" y="867"/>
                  </a:cxn>
                  <a:cxn ang="0">
                    <a:pos x="98" y="844"/>
                  </a:cxn>
                  <a:cxn ang="0">
                    <a:pos x="94" y="817"/>
                  </a:cxn>
                  <a:cxn ang="0">
                    <a:pos x="90" y="760"/>
                  </a:cxn>
                </a:cxnLst>
                <a:rect l="0" t="0" r="r" b="b"/>
                <a:pathLst>
                  <a:path w="510" h="1011">
                    <a:moveTo>
                      <a:pt x="90" y="370"/>
                    </a:moveTo>
                    <a:lnTo>
                      <a:pt x="0" y="370"/>
                    </a:lnTo>
                    <a:lnTo>
                      <a:pt x="0" y="224"/>
                    </a:lnTo>
                    <a:lnTo>
                      <a:pt x="90" y="224"/>
                    </a:lnTo>
                    <a:lnTo>
                      <a:pt x="90" y="67"/>
                    </a:lnTo>
                    <a:lnTo>
                      <a:pt x="270" y="0"/>
                    </a:lnTo>
                    <a:lnTo>
                      <a:pt x="270" y="224"/>
                    </a:lnTo>
                    <a:lnTo>
                      <a:pt x="483" y="224"/>
                    </a:lnTo>
                    <a:lnTo>
                      <a:pt x="483" y="370"/>
                    </a:lnTo>
                    <a:lnTo>
                      <a:pt x="270" y="370"/>
                    </a:lnTo>
                    <a:lnTo>
                      <a:pt x="270" y="709"/>
                    </a:lnTo>
                    <a:lnTo>
                      <a:pt x="270" y="729"/>
                    </a:lnTo>
                    <a:lnTo>
                      <a:pt x="271" y="747"/>
                    </a:lnTo>
                    <a:lnTo>
                      <a:pt x="273" y="763"/>
                    </a:lnTo>
                    <a:lnTo>
                      <a:pt x="276" y="779"/>
                    </a:lnTo>
                    <a:lnTo>
                      <a:pt x="281" y="793"/>
                    </a:lnTo>
                    <a:lnTo>
                      <a:pt x="285" y="806"/>
                    </a:lnTo>
                    <a:lnTo>
                      <a:pt x="290" y="816"/>
                    </a:lnTo>
                    <a:lnTo>
                      <a:pt x="296" y="826"/>
                    </a:lnTo>
                    <a:lnTo>
                      <a:pt x="303" y="833"/>
                    </a:lnTo>
                    <a:lnTo>
                      <a:pt x="311" y="840"/>
                    </a:lnTo>
                    <a:lnTo>
                      <a:pt x="321" y="847"/>
                    </a:lnTo>
                    <a:lnTo>
                      <a:pt x="332" y="851"/>
                    </a:lnTo>
                    <a:lnTo>
                      <a:pt x="344" y="855"/>
                    </a:lnTo>
                    <a:lnTo>
                      <a:pt x="358" y="857"/>
                    </a:lnTo>
                    <a:lnTo>
                      <a:pt x="372" y="859"/>
                    </a:lnTo>
                    <a:lnTo>
                      <a:pt x="387" y="859"/>
                    </a:lnTo>
                    <a:lnTo>
                      <a:pt x="404" y="859"/>
                    </a:lnTo>
                    <a:lnTo>
                      <a:pt x="420" y="857"/>
                    </a:lnTo>
                    <a:lnTo>
                      <a:pt x="436" y="855"/>
                    </a:lnTo>
                    <a:lnTo>
                      <a:pt x="450" y="851"/>
                    </a:lnTo>
                    <a:lnTo>
                      <a:pt x="466" y="847"/>
                    </a:lnTo>
                    <a:lnTo>
                      <a:pt x="481" y="840"/>
                    </a:lnTo>
                    <a:lnTo>
                      <a:pt x="496" y="833"/>
                    </a:lnTo>
                    <a:lnTo>
                      <a:pt x="510" y="826"/>
                    </a:lnTo>
                    <a:lnTo>
                      <a:pt x="510" y="990"/>
                    </a:lnTo>
                    <a:lnTo>
                      <a:pt x="493" y="994"/>
                    </a:lnTo>
                    <a:lnTo>
                      <a:pt x="475" y="999"/>
                    </a:lnTo>
                    <a:lnTo>
                      <a:pt x="455" y="1003"/>
                    </a:lnTo>
                    <a:lnTo>
                      <a:pt x="434" y="1006"/>
                    </a:lnTo>
                    <a:lnTo>
                      <a:pt x="410" y="1008"/>
                    </a:lnTo>
                    <a:lnTo>
                      <a:pt x="385" y="1010"/>
                    </a:lnTo>
                    <a:lnTo>
                      <a:pt x="359" y="1011"/>
                    </a:lnTo>
                    <a:lnTo>
                      <a:pt x="330" y="1011"/>
                    </a:lnTo>
                    <a:lnTo>
                      <a:pt x="315" y="1011"/>
                    </a:lnTo>
                    <a:lnTo>
                      <a:pt x="302" y="1010"/>
                    </a:lnTo>
                    <a:lnTo>
                      <a:pt x="289" y="1009"/>
                    </a:lnTo>
                    <a:lnTo>
                      <a:pt x="275" y="1007"/>
                    </a:lnTo>
                    <a:lnTo>
                      <a:pt x="263" y="1005"/>
                    </a:lnTo>
                    <a:lnTo>
                      <a:pt x="251" y="1002"/>
                    </a:lnTo>
                    <a:lnTo>
                      <a:pt x="239" y="999"/>
                    </a:lnTo>
                    <a:lnTo>
                      <a:pt x="228" y="994"/>
                    </a:lnTo>
                    <a:lnTo>
                      <a:pt x="216" y="990"/>
                    </a:lnTo>
                    <a:lnTo>
                      <a:pt x="206" y="986"/>
                    </a:lnTo>
                    <a:lnTo>
                      <a:pt x="196" y="981"/>
                    </a:lnTo>
                    <a:lnTo>
                      <a:pt x="187" y="974"/>
                    </a:lnTo>
                    <a:lnTo>
                      <a:pt x="177" y="968"/>
                    </a:lnTo>
                    <a:lnTo>
                      <a:pt x="169" y="962"/>
                    </a:lnTo>
                    <a:lnTo>
                      <a:pt x="160" y="954"/>
                    </a:lnTo>
                    <a:lnTo>
                      <a:pt x="152" y="946"/>
                    </a:lnTo>
                    <a:lnTo>
                      <a:pt x="144" y="937"/>
                    </a:lnTo>
                    <a:lnTo>
                      <a:pt x="137" y="929"/>
                    </a:lnTo>
                    <a:lnTo>
                      <a:pt x="131" y="920"/>
                    </a:lnTo>
                    <a:lnTo>
                      <a:pt x="124" y="910"/>
                    </a:lnTo>
                    <a:lnTo>
                      <a:pt x="119" y="901"/>
                    </a:lnTo>
                    <a:lnTo>
                      <a:pt x="114" y="890"/>
                    </a:lnTo>
                    <a:lnTo>
                      <a:pt x="110" y="878"/>
                    </a:lnTo>
                    <a:lnTo>
                      <a:pt x="105" y="867"/>
                    </a:lnTo>
                    <a:lnTo>
                      <a:pt x="101" y="855"/>
                    </a:lnTo>
                    <a:lnTo>
                      <a:pt x="98" y="844"/>
                    </a:lnTo>
                    <a:lnTo>
                      <a:pt x="96" y="831"/>
                    </a:lnTo>
                    <a:lnTo>
                      <a:pt x="94" y="817"/>
                    </a:lnTo>
                    <a:lnTo>
                      <a:pt x="91" y="790"/>
                    </a:lnTo>
                    <a:lnTo>
                      <a:pt x="90" y="760"/>
                    </a:lnTo>
                    <a:lnTo>
                      <a:pt x="90"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61" name="Freeform 27"/>
              <p:cNvSpPr>
                <a:spLocks noEditPoints="1"/>
              </p:cNvSpPr>
              <p:nvPr userDrawn="1"/>
            </p:nvSpPr>
            <p:spPr bwMode="gray">
              <a:xfrm>
                <a:off x="3070225" y="449263"/>
                <a:ext cx="52388" cy="188912"/>
              </a:xfrm>
              <a:custGeom>
                <a:avLst/>
                <a:gdLst/>
                <a:ahLst/>
                <a:cxnLst>
                  <a:cxn ang="0">
                    <a:pos x="203" y="0"/>
                  </a:cxn>
                  <a:cxn ang="0">
                    <a:pos x="223" y="4"/>
                  </a:cxn>
                  <a:cxn ang="0">
                    <a:pos x="242" y="12"/>
                  </a:cxn>
                  <a:cxn ang="0">
                    <a:pos x="259" y="23"/>
                  </a:cxn>
                  <a:cxn ang="0">
                    <a:pos x="274" y="38"/>
                  </a:cxn>
                  <a:cxn ang="0">
                    <a:pos x="285" y="55"/>
                  </a:cxn>
                  <a:cxn ang="0">
                    <a:pos x="293" y="74"/>
                  </a:cxn>
                  <a:cxn ang="0">
                    <a:pos x="297" y="94"/>
                  </a:cxn>
                  <a:cxn ang="0">
                    <a:pos x="297" y="115"/>
                  </a:cxn>
                  <a:cxn ang="0">
                    <a:pos x="293" y="135"/>
                  </a:cxn>
                  <a:cxn ang="0">
                    <a:pos x="285" y="153"/>
                  </a:cxn>
                  <a:cxn ang="0">
                    <a:pos x="274" y="170"/>
                  </a:cxn>
                  <a:cxn ang="0">
                    <a:pos x="259" y="186"/>
                  </a:cxn>
                  <a:cxn ang="0">
                    <a:pos x="242" y="197"/>
                  </a:cxn>
                  <a:cxn ang="0">
                    <a:pos x="223" y="205"/>
                  </a:cxn>
                  <a:cxn ang="0">
                    <a:pos x="203" y="208"/>
                  </a:cxn>
                  <a:cxn ang="0">
                    <a:pos x="182" y="208"/>
                  </a:cxn>
                  <a:cxn ang="0">
                    <a:pos x="162" y="205"/>
                  </a:cxn>
                  <a:cxn ang="0">
                    <a:pos x="144" y="197"/>
                  </a:cxn>
                  <a:cxn ang="0">
                    <a:pos x="127" y="186"/>
                  </a:cxn>
                  <a:cxn ang="0">
                    <a:pos x="111" y="170"/>
                  </a:cxn>
                  <a:cxn ang="0">
                    <a:pos x="100" y="153"/>
                  </a:cxn>
                  <a:cxn ang="0">
                    <a:pos x="92" y="135"/>
                  </a:cxn>
                  <a:cxn ang="0">
                    <a:pos x="89" y="115"/>
                  </a:cxn>
                  <a:cxn ang="0">
                    <a:pos x="89" y="94"/>
                  </a:cxn>
                  <a:cxn ang="0">
                    <a:pos x="92" y="74"/>
                  </a:cxn>
                  <a:cxn ang="0">
                    <a:pos x="100" y="55"/>
                  </a:cxn>
                  <a:cxn ang="0">
                    <a:pos x="111" y="38"/>
                  </a:cxn>
                  <a:cxn ang="0">
                    <a:pos x="127" y="23"/>
                  </a:cxn>
                  <a:cxn ang="0">
                    <a:pos x="144" y="12"/>
                  </a:cxn>
                  <a:cxn ang="0">
                    <a:pos x="162" y="4"/>
                  </a:cxn>
                  <a:cxn ang="0">
                    <a:pos x="182" y="0"/>
                  </a:cxn>
                  <a:cxn ang="0">
                    <a:pos x="99" y="1072"/>
                  </a:cxn>
                  <a:cxn ang="0">
                    <a:pos x="0" y="446"/>
                  </a:cxn>
                  <a:cxn ang="0">
                    <a:pos x="282" y="298"/>
                  </a:cxn>
                  <a:cxn ang="0">
                    <a:pos x="99" y="1072"/>
                  </a:cxn>
                </a:cxnLst>
                <a:rect l="0" t="0" r="r" b="b"/>
                <a:pathLst>
                  <a:path w="298" h="1072">
                    <a:moveTo>
                      <a:pt x="192" y="0"/>
                    </a:moveTo>
                    <a:lnTo>
                      <a:pt x="203" y="0"/>
                    </a:lnTo>
                    <a:lnTo>
                      <a:pt x="213" y="1"/>
                    </a:lnTo>
                    <a:lnTo>
                      <a:pt x="223" y="4"/>
                    </a:lnTo>
                    <a:lnTo>
                      <a:pt x="232" y="7"/>
                    </a:lnTo>
                    <a:lnTo>
                      <a:pt x="242" y="12"/>
                    </a:lnTo>
                    <a:lnTo>
                      <a:pt x="250" y="17"/>
                    </a:lnTo>
                    <a:lnTo>
                      <a:pt x="259" y="23"/>
                    </a:lnTo>
                    <a:lnTo>
                      <a:pt x="266" y="30"/>
                    </a:lnTo>
                    <a:lnTo>
                      <a:pt x="274" y="38"/>
                    </a:lnTo>
                    <a:lnTo>
                      <a:pt x="280" y="46"/>
                    </a:lnTo>
                    <a:lnTo>
                      <a:pt x="285" y="55"/>
                    </a:lnTo>
                    <a:lnTo>
                      <a:pt x="289" y="64"/>
                    </a:lnTo>
                    <a:lnTo>
                      <a:pt x="293" y="74"/>
                    </a:lnTo>
                    <a:lnTo>
                      <a:pt x="296" y="83"/>
                    </a:lnTo>
                    <a:lnTo>
                      <a:pt x="297" y="94"/>
                    </a:lnTo>
                    <a:lnTo>
                      <a:pt x="298" y="104"/>
                    </a:lnTo>
                    <a:lnTo>
                      <a:pt x="297" y="115"/>
                    </a:lnTo>
                    <a:lnTo>
                      <a:pt x="296" y="124"/>
                    </a:lnTo>
                    <a:lnTo>
                      <a:pt x="293" y="135"/>
                    </a:lnTo>
                    <a:lnTo>
                      <a:pt x="289" y="144"/>
                    </a:lnTo>
                    <a:lnTo>
                      <a:pt x="285" y="153"/>
                    </a:lnTo>
                    <a:lnTo>
                      <a:pt x="280" y="162"/>
                    </a:lnTo>
                    <a:lnTo>
                      <a:pt x="274" y="170"/>
                    </a:lnTo>
                    <a:lnTo>
                      <a:pt x="266" y="178"/>
                    </a:lnTo>
                    <a:lnTo>
                      <a:pt x="259" y="186"/>
                    </a:lnTo>
                    <a:lnTo>
                      <a:pt x="250" y="192"/>
                    </a:lnTo>
                    <a:lnTo>
                      <a:pt x="242" y="197"/>
                    </a:lnTo>
                    <a:lnTo>
                      <a:pt x="232" y="201"/>
                    </a:lnTo>
                    <a:lnTo>
                      <a:pt x="223" y="205"/>
                    </a:lnTo>
                    <a:lnTo>
                      <a:pt x="213" y="207"/>
                    </a:lnTo>
                    <a:lnTo>
                      <a:pt x="203" y="208"/>
                    </a:lnTo>
                    <a:lnTo>
                      <a:pt x="192" y="209"/>
                    </a:lnTo>
                    <a:lnTo>
                      <a:pt x="182" y="208"/>
                    </a:lnTo>
                    <a:lnTo>
                      <a:pt x="172" y="207"/>
                    </a:lnTo>
                    <a:lnTo>
                      <a:pt x="162" y="205"/>
                    </a:lnTo>
                    <a:lnTo>
                      <a:pt x="152" y="201"/>
                    </a:lnTo>
                    <a:lnTo>
                      <a:pt x="144" y="197"/>
                    </a:lnTo>
                    <a:lnTo>
                      <a:pt x="135" y="192"/>
                    </a:lnTo>
                    <a:lnTo>
                      <a:pt x="127" y="186"/>
                    </a:lnTo>
                    <a:lnTo>
                      <a:pt x="118" y="178"/>
                    </a:lnTo>
                    <a:lnTo>
                      <a:pt x="111" y="170"/>
                    </a:lnTo>
                    <a:lnTo>
                      <a:pt x="106" y="162"/>
                    </a:lnTo>
                    <a:lnTo>
                      <a:pt x="100" y="153"/>
                    </a:lnTo>
                    <a:lnTo>
                      <a:pt x="96" y="144"/>
                    </a:lnTo>
                    <a:lnTo>
                      <a:pt x="92" y="135"/>
                    </a:lnTo>
                    <a:lnTo>
                      <a:pt x="90" y="124"/>
                    </a:lnTo>
                    <a:lnTo>
                      <a:pt x="89" y="115"/>
                    </a:lnTo>
                    <a:lnTo>
                      <a:pt x="88" y="104"/>
                    </a:lnTo>
                    <a:lnTo>
                      <a:pt x="89" y="94"/>
                    </a:lnTo>
                    <a:lnTo>
                      <a:pt x="90" y="83"/>
                    </a:lnTo>
                    <a:lnTo>
                      <a:pt x="92" y="74"/>
                    </a:lnTo>
                    <a:lnTo>
                      <a:pt x="96" y="64"/>
                    </a:lnTo>
                    <a:lnTo>
                      <a:pt x="100" y="55"/>
                    </a:lnTo>
                    <a:lnTo>
                      <a:pt x="106" y="46"/>
                    </a:lnTo>
                    <a:lnTo>
                      <a:pt x="111" y="38"/>
                    </a:lnTo>
                    <a:lnTo>
                      <a:pt x="118" y="30"/>
                    </a:lnTo>
                    <a:lnTo>
                      <a:pt x="127" y="23"/>
                    </a:lnTo>
                    <a:lnTo>
                      <a:pt x="135" y="17"/>
                    </a:lnTo>
                    <a:lnTo>
                      <a:pt x="144" y="12"/>
                    </a:lnTo>
                    <a:lnTo>
                      <a:pt x="152" y="7"/>
                    </a:lnTo>
                    <a:lnTo>
                      <a:pt x="162" y="4"/>
                    </a:lnTo>
                    <a:lnTo>
                      <a:pt x="172" y="1"/>
                    </a:lnTo>
                    <a:lnTo>
                      <a:pt x="182" y="0"/>
                    </a:lnTo>
                    <a:lnTo>
                      <a:pt x="192" y="0"/>
                    </a:lnTo>
                    <a:close/>
                    <a:moveTo>
                      <a:pt x="99" y="1072"/>
                    </a:moveTo>
                    <a:lnTo>
                      <a:pt x="99" y="446"/>
                    </a:lnTo>
                    <a:lnTo>
                      <a:pt x="0" y="446"/>
                    </a:lnTo>
                    <a:lnTo>
                      <a:pt x="0" y="298"/>
                    </a:lnTo>
                    <a:lnTo>
                      <a:pt x="282" y="298"/>
                    </a:lnTo>
                    <a:lnTo>
                      <a:pt x="282" y="1072"/>
                    </a:lnTo>
                    <a:lnTo>
                      <a:pt x="99"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62" name="Freeform 28"/>
              <p:cNvSpPr>
                <a:spLocks/>
              </p:cNvSpPr>
              <p:nvPr userDrawn="1"/>
            </p:nvSpPr>
            <p:spPr bwMode="gray">
              <a:xfrm>
                <a:off x="3148013" y="498475"/>
                <a:ext cx="117475" cy="141287"/>
              </a:xfrm>
              <a:custGeom>
                <a:avLst/>
                <a:gdLst/>
                <a:ahLst/>
                <a:cxnLst>
                  <a:cxn ang="0">
                    <a:pos x="573" y="203"/>
                  </a:cxn>
                  <a:cxn ang="0">
                    <a:pos x="547" y="184"/>
                  </a:cxn>
                  <a:cxn ang="0">
                    <a:pos x="517" y="170"/>
                  </a:cxn>
                  <a:cxn ang="0">
                    <a:pos x="461" y="155"/>
                  </a:cxn>
                  <a:cxn ang="0">
                    <a:pos x="398" y="151"/>
                  </a:cxn>
                  <a:cxn ang="0">
                    <a:pos x="362" y="155"/>
                  </a:cxn>
                  <a:cxn ang="0">
                    <a:pos x="328" y="164"/>
                  </a:cxn>
                  <a:cxn ang="0">
                    <a:pos x="299" y="177"/>
                  </a:cxn>
                  <a:cxn ang="0">
                    <a:pos x="273" y="196"/>
                  </a:cxn>
                  <a:cxn ang="0">
                    <a:pos x="248" y="218"/>
                  </a:cxn>
                  <a:cxn ang="0">
                    <a:pos x="228" y="246"/>
                  </a:cxn>
                  <a:cxn ang="0">
                    <a:pos x="211" y="277"/>
                  </a:cxn>
                  <a:cxn ang="0">
                    <a:pos x="200" y="311"/>
                  </a:cxn>
                  <a:cxn ang="0">
                    <a:pos x="192" y="349"/>
                  </a:cxn>
                  <a:cxn ang="0">
                    <a:pos x="189" y="435"/>
                  </a:cxn>
                  <a:cxn ang="0">
                    <a:pos x="197" y="488"/>
                  </a:cxn>
                  <a:cxn ang="0">
                    <a:pos x="207" y="523"/>
                  </a:cxn>
                  <a:cxn ang="0">
                    <a:pos x="221" y="554"/>
                  </a:cxn>
                  <a:cxn ang="0">
                    <a:pos x="240" y="580"/>
                  </a:cxn>
                  <a:cxn ang="0">
                    <a:pos x="262" y="601"/>
                  </a:cxn>
                  <a:cxn ang="0">
                    <a:pos x="288" y="619"/>
                  </a:cxn>
                  <a:cxn ang="0">
                    <a:pos x="319" y="633"/>
                  </a:cxn>
                  <a:cxn ang="0">
                    <a:pos x="354" y="642"/>
                  </a:cxn>
                  <a:cxn ang="0">
                    <a:pos x="420" y="647"/>
                  </a:cxn>
                  <a:cxn ang="0">
                    <a:pos x="482" y="641"/>
                  </a:cxn>
                  <a:cxn ang="0">
                    <a:pos x="515" y="632"/>
                  </a:cxn>
                  <a:cxn ang="0">
                    <a:pos x="548" y="617"/>
                  </a:cxn>
                  <a:cxn ang="0">
                    <a:pos x="598" y="582"/>
                  </a:cxn>
                  <a:cxn ang="0">
                    <a:pos x="626" y="747"/>
                  </a:cxn>
                  <a:cxn ang="0">
                    <a:pos x="573" y="772"/>
                  </a:cxn>
                  <a:cxn ang="0">
                    <a:pos x="527" y="787"/>
                  </a:cxn>
                  <a:cxn ang="0">
                    <a:pos x="427" y="798"/>
                  </a:cxn>
                  <a:cxn ang="0">
                    <a:pos x="343" y="797"/>
                  </a:cxn>
                  <a:cxn ang="0">
                    <a:pos x="282" y="789"/>
                  </a:cxn>
                  <a:cxn ang="0">
                    <a:pos x="227" y="773"/>
                  </a:cxn>
                  <a:cxn ang="0">
                    <a:pos x="177" y="750"/>
                  </a:cxn>
                  <a:cxn ang="0">
                    <a:pos x="131" y="719"/>
                  </a:cxn>
                  <a:cxn ang="0">
                    <a:pos x="92" y="682"/>
                  </a:cxn>
                  <a:cxn ang="0">
                    <a:pos x="58" y="638"/>
                  </a:cxn>
                  <a:cxn ang="0">
                    <a:pos x="33" y="588"/>
                  </a:cxn>
                  <a:cxn ang="0">
                    <a:pos x="15" y="533"/>
                  </a:cxn>
                  <a:cxn ang="0">
                    <a:pos x="5" y="472"/>
                  </a:cxn>
                  <a:cxn ang="0">
                    <a:pos x="0" y="406"/>
                  </a:cxn>
                  <a:cxn ang="0">
                    <a:pos x="5" y="340"/>
                  </a:cxn>
                  <a:cxn ang="0">
                    <a:pos x="16" y="279"/>
                  </a:cxn>
                  <a:cxn ang="0">
                    <a:pos x="36" y="223"/>
                  </a:cxn>
                  <a:cxn ang="0">
                    <a:pos x="65" y="172"/>
                  </a:cxn>
                  <a:cxn ang="0">
                    <a:pos x="101" y="126"/>
                  </a:cxn>
                  <a:cxn ang="0">
                    <a:pos x="144" y="85"/>
                  </a:cxn>
                  <a:cxn ang="0">
                    <a:pos x="193" y="52"/>
                  </a:cxn>
                  <a:cxn ang="0">
                    <a:pos x="248" y="27"/>
                  </a:cxn>
                  <a:cxn ang="0">
                    <a:pos x="310" y="10"/>
                  </a:cxn>
                  <a:cxn ang="0">
                    <a:pos x="376" y="1"/>
                  </a:cxn>
                  <a:cxn ang="0">
                    <a:pos x="440" y="0"/>
                  </a:cxn>
                  <a:cxn ang="0">
                    <a:pos x="489" y="4"/>
                  </a:cxn>
                  <a:cxn ang="0">
                    <a:pos x="535" y="15"/>
                  </a:cxn>
                  <a:cxn ang="0">
                    <a:pos x="579" y="29"/>
                  </a:cxn>
                  <a:cxn ang="0">
                    <a:pos x="620" y="50"/>
                  </a:cxn>
                  <a:cxn ang="0">
                    <a:pos x="659" y="76"/>
                  </a:cxn>
                </a:cxnLst>
                <a:rect l="0" t="0" r="r" b="b"/>
                <a:pathLst>
                  <a:path w="664" h="799">
                    <a:moveTo>
                      <a:pt x="659" y="76"/>
                    </a:moveTo>
                    <a:lnTo>
                      <a:pt x="582" y="211"/>
                    </a:lnTo>
                    <a:lnTo>
                      <a:pt x="573" y="203"/>
                    </a:lnTo>
                    <a:lnTo>
                      <a:pt x="565" y="196"/>
                    </a:lnTo>
                    <a:lnTo>
                      <a:pt x="555" y="190"/>
                    </a:lnTo>
                    <a:lnTo>
                      <a:pt x="547" y="184"/>
                    </a:lnTo>
                    <a:lnTo>
                      <a:pt x="537" y="179"/>
                    </a:lnTo>
                    <a:lnTo>
                      <a:pt x="528" y="174"/>
                    </a:lnTo>
                    <a:lnTo>
                      <a:pt x="517" y="170"/>
                    </a:lnTo>
                    <a:lnTo>
                      <a:pt x="507" y="165"/>
                    </a:lnTo>
                    <a:lnTo>
                      <a:pt x="485" y="159"/>
                    </a:lnTo>
                    <a:lnTo>
                      <a:pt x="461" y="155"/>
                    </a:lnTo>
                    <a:lnTo>
                      <a:pt x="437" y="152"/>
                    </a:lnTo>
                    <a:lnTo>
                      <a:pt x="411" y="151"/>
                    </a:lnTo>
                    <a:lnTo>
                      <a:pt x="398" y="151"/>
                    </a:lnTo>
                    <a:lnTo>
                      <a:pt x="385" y="152"/>
                    </a:lnTo>
                    <a:lnTo>
                      <a:pt x="374" y="153"/>
                    </a:lnTo>
                    <a:lnTo>
                      <a:pt x="362" y="155"/>
                    </a:lnTo>
                    <a:lnTo>
                      <a:pt x="351" y="158"/>
                    </a:lnTo>
                    <a:lnTo>
                      <a:pt x="340" y="160"/>
                    </a:lnTo>
                    <a:lnTo>
                      <a:pt x="328" y="164"/>
                    </a:lnTo>
                    <a:lnTo>
                      <a:pt x="319" y="167"/>
                    </a:lnTo>
                    <a:lnTo>
                      <a:pt x="308" y="173"/>
                    </a:lnTo>
                    <a:lnTo>
                      <a:pt x="299" y="177"/>
                    </a:lnTo>
                    <a:lnTo>
                      <a:pt x="289" y="183"/>
                    </a:lnTo>
                    <a:lnTo>
                      <a:pt x="281" y="189"/>
                    </a:lnTo>
                    <a:lnTo>
                      <a:pt x="273" y="196"/>
                    </a:lnTo>
                    <a:lnTo>
                      <a:pt x="264" y="202"/>
                    </a:lnTo>
                    <a:lnTo>
                      <a:pt x="256" y="211"/>
                    </a:lnTo>
                    <a:lnTo>
                      <a:pt x="248" y="218"/>
                    </a:lnTo>
                    <a:lnTo>
                      <a:pt x="241" y="228"/>
                    </a:lnTo>
                    <a:lnTo>
                      <a:pt x="235" y="236"/>
                    </a:lnTo>
                    <a:lnTo>
                      <a:pt x="228" y="246"/>
                    </a:lnTo>
                    <a:lnTo>
                      <a:pt x="222" y="256"/>
                    </a:lnTo>
                    <a:lnTo>
                      <a:pt x="217" y="266"/>
                    </a:lnTo>
                    <a:lnTo>
                      <a:pt x="211" y="277"/>
                    </a:lnTo>
                    <a:lnTo>
                      <a:pt x="207" y="288"/>
                    </a:lnTo>
                    <a:lnTo>
                      <a:pt x="204" y="299"/>
                    </a:lnTo>
                    <a:lnTo>
                      <a:pt x="200" y="311"/>
                    </a:lnTo>
                    <a:lnTo>
                      <a:pt x="197" y="324"/>
                    </a:lnTo>
                    <a:lnTo>
                      <a:pt x="194" y="336"/>
                    </a:lnTo>
                    <a:lnTo>
                      <a:pt x="192" y="349"/>
                    </a:lnTo>
                    <a:lnTo>
                      <a:pt x="189" y="377"/>
                    </a:lnTo>
                    <a:lnTo>
                      <a:pt x="188" y="406"/>
                    </a:lnTo>
                    <a:lnTo>
                      <a:pt x="189" y="435"/>
                    </a:lnTo>
                    <a:lnTo>
                      <a:pt x="192" y="463"/>
                    </a:lnTo>
                    <a:lnTo>
                      <a:pt x="194" y="475"/>
                    </a:lnTo>
                    <a:lnTo>
                      <a:pt x="197" y="488"/>
                    </a:lnTo>
                    <a:lnTo>
                      <a:pt x="200" y="500"/>
                    </a:lnTo>
                    <a:lnTo>
                      <a:pt x="203" y="511"/>
                    </a:lnTo>
                    <a:lnTo>
                      <a:pt x="207" y="523"/>
                    </a:lnTo>
                    <a:lnTo>
                      <a:pt x="211" y="533"/>
                    </a:lnTo>
                    <a:lnTo>
                      <a:pt x="216" y="544"/>
                    </a:lnTo>
                    <a:lnTo>
                      <a:pt x="221" y="554"/>
                    </a:lnTo>
                    <a:lnTo>
                      <a:pt x="227" y="563"/>
                    </a:lnTo>
                    <a:lnTo>
                      <a:pt x="232" y="571"/>
                    </a:lnTo>
                    <a:lnTo>
                      <a:pt x="240" y="580"/>
                    </a:lnTo>
                    <a:lnTo>
                      <a:pt x="246" y="587"/>
                    </a:lnTo>
                    <a:lnTo>
                      <a:pt x="254" y="595"/>
                    </a:lnTo>
                    <a:lnTo>
                      <a:pt x="262" y="601"/>
                    </a:lnTo>
                    <a:lnTo>
                      <a:pt x="270" y="608"/>
                    </a:lnTo>
                    <a:lnTo>
                      <a:pt x="279" y="614"/>
                    </a:lnTo>
                    <a:lnTo>
                      <a:pt x="288" y="619"/>
                    </a:lnTo>
                    <a:lnTo>
                      <a:pt x="298" y="624"/>
                    </a:lnTo>
                    <a:lnTo>
                      <a:pt x="308" y="628"/>
                    </a:lnTo>
                    <a:lnTo>
                      <a:pt x="319" y="633"/>
                    </a:lnTo>
                    <a:lnTo>
                      <a:pt x="331" y="636"/>
                    </a:lnTo>
                    <a:lnTo>
                      <a:pt x="342" y="639"/>
                    </a:lnTo>
                    <a:lnTo>
                      <a:pt x="354" y="642"/>
                    </a:lnTo>
                    <a:lnTo>
                      <a:pt x="366" y="644"/>
                    </a:lnTo>
                    <a:lnTo>
                      <a:pt x="393" y="646"/>
                    </a:lnTo>
                    <a:lnTo>
                      <a:pt x="420" y="647"/>
                    </a:lnTo>
                    <a:lnTo>
                      <a:pt x="446" y="646"/>
                    </a:lnTo>
                    <a:lnTo>
                      <a:pt x="470" y="643"/>
                    </a:lnTo>
                    <a:lnTo>
                      <a:pt x="482" y="641"/>
                    </a:lnTo>
                    <a:lnTo>
                      <a:pt x="493" y="639"/>
                    </a:lnTo>
                    <a:lnTo>
                      <a:pt x="504" y="635"/>
                    </a:lnTo>
                    <a:lnTo>
                      <a:pt x="515" y="632"/>
                    </a:lnTo>
                    <a:lnTo>
                      <a:pt x="526" y="627"/>
                    </a:lnTo>
                    <a:lnTo>
                      <a:pt x="537" y="622"/>
                    </a:lnTo>
                    <a:lnTo>
                      <a:pt x="548" y="617"/>
                    </a:lnTo>
                    <a:lnTo>
                      <a:pt x="559" y="610"/>
                    </a:lnTo>
                    <a:lnTo>
                      <a:pt x="579" y="598"/>
                    </a:lnTo>
                    <a:lnTo>
                      <a:pt x="598" y="582"/>
                    </a:lnTo>
                    <a:lnTo>
                      <a:pt x="664" y="724"/>
                    </a:lnTo>
                    <a:lnTo>
                      <a:pt x="645" y="736"/>
                    </a:lnTo>
                    <a:lnTo>
                      <a:pt x="626" y="747"/>
                    </a:lnTo>
                    <a:lnTo>
                      <a:pt x="608" y="756"/>
                    </a:lnTo>
                    <a:lnTo>
                      <a:pt x="590" y="764"/>
                    </a:lnTo>
                    <a:lnTo>
                      <a:pt x="573" y="772"/>
                    </a:lnTo>
                    <a:lnTo>
                      <a:pt x="557" y="777"/>
                    </a:lnTo>
                    <a:lnTo>
                      <a:pt x="542" y="782"/>
                    </a:lnTo>
                    <a:lnTo>
                      <a:pt x="527" y="787"/>
                    </a:lnTo>
                    <a:lnTo>
                      <a:pt x="496" y="792"/>
                    </a:lnTo>
                    <a:lnTo>
                      <a:pt x="463" y="796"/>
                    </a:lnTo>
                    <a:lnTo>
                      <a:pt x="427" y="798"/>
                    </a:lnTo>
                    <a:lnTo>
                      <a:pt x="388" y="799"/>
                    </a:lnTo>
                    <a:lnTo>
                      <a:pt x="365" y="798"/>
                    </a:lnTo>
                    <a:lnTo>
                      <a:pt x="343" y="797"/>
                    </a:lnTo>
                    <a:lnTo>
                      <a:pt x="322" y="795"/>
                    </a:lnTo>
                    <a:lnTo>
                      <a:pt x="302" y="793"/>
                    </a:lnTo>
                    <a:lnTo>
                      <a:pt x="282" y="789"/>
                    </a:lnTo>
                    <a:lnTo>
                      <a:pt x="263" y="785"/>
                    </a:lnTo>
                    <a:lnTo>
                      <a:pt x="245" y="779"/>
                    </a:lnTo>
                    <a:lnTo>
                      <a:pt x="227" y="773"/>
                    </a:lnTo>
                    <a:lnTo>
                      <a:pt x="209" y="767"/>
                    </a:lnTo>
                    <a:lnTo>
                      <a:pt x="192" y="758"/>
                    </a:lnTo>
                    <a:lnTo>
                      <a:pt x="177" y="750"/>
                    </a:lnTo>
                    <a:lnTo>
                      <a:pt x="161" y="740"/>
                    </a:lnTo>
                    <a:lnTo>
                      <a:pt x="146" y="731"/>
                    </a:lnTo>
                    <a:lnTo>
                      <a:pt x="131" y="719"/>
                    </a:lnTo>
                    <a:lnTo>
                      <a:pt x="117" y="708"/>
                    </a:lnTo>
                    <a:lnTo>
                      <a:pt x="104" y="695"/>
                    </a:lnTo>
                    <a:lnTo>
                      <a:pt x="92" y="682"/>
                    </a:lnTo>
                    <a:lnTo>
                      <a:pt x="79" y="667"/>
                    </a:lnTo>
                    <a:lnTo>
                      <a:pt x="69" y="654"/>
                    </a:lnTo>
                    <a:lnTo>
                      <a:pt x="58" y="638"/>
                    </a:lnTo>
                    <a:lnTo>
                      <a:pt x="50" y="622"/>
                    </a:lnTo>
                    <a:lnTo>
                      <a:pt x="41" y="606"/>
                    </a:lnTo>
                    <a:lnTo>
                      <a:pt x="33" y="588"/>
                    </a:lnTo>
                    <a:lnTo>
                      <a:pt x="27" y="570"/>
                    </a:lnTo>
                    <a:lnTo>
                      <a:pt x="20" y="552"/>
                    </a:lnTo>
                    <a:lnTo>
                      <a:pt x="15" y="533"/>
                    </a:lnTo>
                    <a:lnTo>
                      <a:pt x="11" y="513"/>
                    </a:lnTo>
                    <a:lnTo>
                      <a:pt x="7" y="493"/>
                    </a:lnTo>
                    <a:lnTo>
                      <a:pt x="5" y="472"/>
                    </a:lnTo>
                    <a:lnTo>
                      <a:pt x="2" y="451"/>
                    </a:lnTo>
                    <a:lnTo>
                      <a:pt x="1" y="429"/>
                    </a:lnTo>
                    <a:lnTo>
                      <a:pt x="0" y="406"/>
                    </a:lnTo>
                    <a:lnTo>
                      <a:pt x="1" y="384"/>
                    </a:lnTo>
                    <a:lnTo>
                      <a:pt x="2" y="362"/>
                    </a:lnTo>
                    <a:lnTo>
                      <a:pt x="5" y="340"/>
                    </a:lnTo>
                    <a:lnTo>
                      <a:pt x="8" y="319"/>
                    </a:lnTo>
                    <a:lnTo>
                      <a:pt x="12" y="299"/>
                    </a:lnTo>
                    <a:lnTo>
                      <a:pt x="16" y="279"/>
                    </a:lnTo>
                    <a:lnTo>
                      <a:pt x="22" y="260"/>
                    </a:lnTo>
                    <a:lnTo>
                      <a:pt x="29" y="241"/>
                    </a:lnTo>
                    <a:lnTo>
                      <a:pt x="36" y="223"/>
                    </a:lnTo>
                    <a:lnTo>
                      <a:pt x="45" y="205"/>
                    </a:lnTo>
                    <a:lnTo>
                      <a:pt x="54" y="189"/>
                    </a:lnTo>
                    <a:lnTo>
                      <a:pt x="65" y="172"/>
                    </a:lnTo>
                    <a:lnTo>
                      <a:pt x="75" y="156"/>
                    </a:lnTo>
                    <a:lnTo>
                      <a:pt x="88" y="141"/>
                    </a:lnTo>
                    <a:lnTo>
                      <a:pt x="101" y="126"/>
                    </a:lnTo>
                    <a:lnTo>
                      <a:pt x="114" y="112"/>
                    </a:lnTo>
                    <a:lnTo>
                      <a:pt x="129" y="98"/>
                    </a:lnTo>
                    <a:lnTo>
                      <a:pt x="144" y="85"/>
                    </a:lnTo>
                    <a:lnTo>
                      <a:pt x="160" y="74"/>
                    </a:lnTo>
                    <a:lnTo>
                      <a:pt x="175" y="62"/>
                    </a:lnTo>
                    <a:lnTo>
                      <a:pt x="193" y="52"/>
                    </a:lnTo>
                    <a:lnTo>
                      <a:pt x="210" y="43"/>
                    </a:lnTo>
                    <a:lnTo>
                      <a:pt x="229" y="35"/>
                    </a:lnTo>
                    <a:lnTo>
                      <a:pt x="248" y="27"/>
                    </a:lnTo>
                    <a:lnTo>
                      <a:pt x="268" y="21"/>
                    </a:lnTo>
                    <a:lnTo>
                      <a:pt x="288" y="16"/>
                    </a:lnTo>
                    <a:lnTo>
                      <a:pt x="310" y="10"/>
                    </a:lnTo>
                    <a:lnTo>
                      <a:pt x="331" y="6"/>
                    </a:lnTo>
                    <a:lnTo>
                      <a:pt x="353" y="3"/>
                    </a:lnTo>
                    <a:lnTo>
                      <a:pt x="376" y="1"/>
                    </a:lnTo>
                    <a:lnTo>
                      <a:pt x="399" y="0"/>
                    </a:lnTo>
                    <a:lnTo>
                      <a:pt x="423" y="0"/>
                    </a:lnTo>
                    <a:lnTo>
                      <a:pt x="440" y="0"/>
                    </a:lnTo>
                    <a:lnTo>
                      <a:pt x="457" y="1"/>
                    </a:lnTo>
                    <a:lnTo>
                      <a:pt x="473" y="2"/>
                    </a:lnTo>
                    <a:lnTo>
                      <a:pt x="489" y="4"/>
                    </a:lnTo>
                    <a:lnTo>
                      <a:pt x="505" y="7"/>
                    </a:lnTo>
                    <a:lnTo>
                      <a:pt x="519" y="10"/>
                    </a:lnTo>
                    <a:lnTo>
                      <a:pt x="535" y="15"/>
                    </a:lnTo>
                    <a:lnTo>
                      <a:pt x="550" y="19"/>
                    </a:lnTo>
                    <a:lnTo>
                      <a:pt x="565" y="24"/>
                    </a:lnTo>
                    <a:lnTo>
                      <a:pt x="579" y="29"/>
                    </a:lnTo>
                    <a:lnTo>
                      <a:pt x="592" y="36"/>
                    </a:lnTo>
                    <a:lnTo>
                      <a:pt x="606" y="43"/>
                    </a:lnTo>
                    <a:lnTo>
                      <a:pt x="620" y="50"/>
                    </a:lnTo>
                    <a:lnTo>
                      <a:pt x="633" y="58"/>
                    </a:lnTo>
                    <a:lnTo>
                      <a:pt x="646" y="67"/>
                    </a:lnTo>
                    <a:lnTo>
                      <a:pt x="659" y="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63" name="Freeform 29"/>
              <p:cNvSpPr>
                <a:spLocks noEditPoints="1"/>
              </p:cNvSpPr>
              <p:nvPr userDrawn="1"/>
            </p:nvSpPr>
            <p:spPr bwMode="gray">
              <a:xfrm>
                <a:off x="3281363" y="498475"/>
                <a:ext cx="125413" cy="141287"/>
              </a:xfrm>
              <a:custGeom>
                <a:avLst/>
                <a:gdLst/>
                <a:ahLst/>
                <a:cxnLst>
                  <a:cxn ang="0">
                    <a:pos x="459" y="549"/>
                  </a:cxn>
                  <a:cxn ang="0">
                    <a:pos x="433" y="604"/>
                  </a:cxn>
                  <a:cxn ang="0">
                    <a:pos x="387" y="640"/>
                  </a:cxn>
                  <a:cxn ang="0">
                    <a:pos x="321" y="655"/>
                  </a:cxn>
                  <a:cxn ang="0">
                    <a:pos x="261" y="652"/>
                  </a:cxn>
                  <a:cxn ang="0">
                    <a:pos x="218" y="636"/>
                  </a:cxn>
                  <a:cxn ang="0">
                    <a:pos x="192" y="606"/>
                  </a:cxn>
                  <a:cxn ang="0">
                    <a:pos x="180" y="565"/>
                  </a:cxn>
                  <a:cxn ang="0">
                    <a:pos x="188" y="505"/>
                  </a:cxn>
                  <a:cxn ang="0">
                    <a:pos x="222" y="458"/>
                  </a:cxn>
                  <a:cxn ang="0">
                    <a:pos x="282" y="427"/>
                  </a:cxn>
                  <a:cxn ang="0">
                    <a:pos x="369" y="414"/>
                  </a:cxn>
                  <a:cxn ang="0">
                    <a:pos x="442" y="419"/>
                  </a:cxn>
                  <a:cxn ang="0">
                    <a:pos x="532" y="777"/>
                  </a:cxn>
                  <a:cxn ang="0">
                    <a:pos x="566" y="795"/>
                  </a:cxn>
                  <a:cxn ang="0">
                    <a:pos x="611" y="798"/>
                  </a:cxn>
                  <a:cxn ang="0">
                    <a:pos x="664" y="788"/>
                  </a:cxn>
                  <a:cxn ang="0">
                    <a:pos x="689" y="767"/>
                  </a:cxn>
                  <a:cxn ang="0">
                    <a:pos x="700" y="736"/>
                  </a:cxn>
                  <a:cxn ang="0">
                    <a:pos x="674" y="705"/>
                  </a:cxn>
                  <a:cxn ang="0">
                    <a:pos x="656" y="661"/>
                  </a:cxn>
                  <a:cxn ang="0">
                    <a:pos x="647" y="602"/>
                  </a:cxn>
                  <a:cxn ang="0">
                    <a:pos x="645" y="384"/>
                  </a:cxn>
                  <a:cxn ang="0">
                    <a:pos x="639" y="280"/>
                  </a:cxn>
                  <a:cxn ang="0">
                    <a:pos x="625" y="196"/>
                  </a:cxn>
                  <a:cxn ang="0">
                    <a:pos x="598" y="128"/>
                  </a:cxn>
                  <a:cxn ang="0">
                    <a:pos x="562" y="80"/>
                  </a:cxn>
                  <a:cxn ang="0">
                    <a:pos x="515" y="44"/>
                  </a:cxn>
                  <a:cxn ang="0">
                    <a:pos x="456" y="20"/>
                  </a:cxn>
                  <a:cxn ang="0">
                    <a:pos x="385" y="4"/>
                  </a:cxn>
                  <a:cxn ang="0">
                    <a:pos x="303" y="0"/>
                  </a:cxn>
                  <a:cxn ang="0">
                    <a:pos x="183" y="10"/>
                  </a:cxn>
                  <a:cxn ang="0">
                    <a:pos x="80" y="43"/>
                  </a:cxn>
                  <a:cxn ang="0">
                    <a:pos x="175" y="163"/>
                  </a:cxn>
                  <a:cxn ang="0">
                    <a:pos x="265" y="152"/>
                  </a:cxn>
                  <a:cxn ang="0">
                    <a:pos x="348" y="156"/>
                  </a:cxn>
                  <a:cxn ang="0">
                    <a:pos x="407" y="177"/>
                  </a:cxn>
                  <a:cxn ang="0">
                    <a:pos x="445" y="215"/>
                  </a:cxn>
                  <a:cxn ang="0">
                    <a:pos x="462" y="271"/>
                  </a:cxn>
                  <a:cxn ang="0">
                    <a:pos x="404" y="276"/>
                  </a:cxn>
                  <a:cxn ang="0">
                    <a:pos x="321" y="278"/>
                  </a:cxn>
                  <a:cxn ang="0">
                    <a:pos x="241" y="290"/>
                  </a:cxn>
                  <a:cxn ang="0">
                    <a:pos x="172" y="311"/>
                  </a:cxn>
                  <a:cxn ang="0">
                    <a:pos x="114" y="342"/>
                  </a:cxn>
                  <a:cxn ang="0">
                    <a:pos x="66" y="382"/>
                  </a:cxn>
                  <a:cxn ang="0">
                    <a:pos x="32" y="428"/>
                  </a:cxn>
                  <a:cxn ang="0">
                    <a:pos x="9"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0" y="768"/>
                  </a:cxn>
                  <a:cxn ang="0">
                    <a:pos x="458" y="736"/>
                  </a:cxn>
                  <a:cxn ang="0">
                    <a:pos x="484" y="716"/>
                  </a:cxn>
                  <a:cxn ang="0">
                    <a:pos x="503" y="749"/>
                  </a:cxn>
                </a:cxnLst>
                <a:rect l="0" t="0" r="r" b="b"/>
                <a:pathLst>
                  <a:path w="707" h="799">
                    <a:moveTo>
                      <a:pt x="464" y="494"/>
                    </a:moveTo>
                    <a:lnTo>
                      <a:pt x="463" y="514"/>
                    </a:lnTo>
                    <a:lnTo>
                      <a:pt x="462" y="532"/>
                    </a:lnTo>
                    <a:lnTo>
                      <a:pt x="459" y="549"/>
                    </a:lnTo>
                    <a:lnTo>
                      <a:pt x="454" y="565"/>
                    </a:lnTo>
                    <a:lnTo>
                      <a:pt x="448" y="579"/>
                    </a:lnTo>
                    <a:lnTo>
                      <a:pt x="441" y="593"/>
                    </a:lnTo>
                    <a:lnTo>
                      <a:pt x="433" y="604"/>
                    </a:lnTo>
                    <a:lnTo>
                      <a:pt x="423" y="615"/>
                    </a:lnTo>
                    <a:lnTo>
                      <a:pt x="413" y="624"/>
                    </a:lnTo>
                    <a:lnTo>
                      <a:pt x="401" y="633"/>
                    </a:lnTo>
                    <a:lnTo>
                      <a:pt x="387" y="640"/>
                    </a:lnTo>
                    <a:lnTo>
                      <a:pt x="372" y="645"/>
                    </a:lnTo>
                    <a:lnTo>
                      <a:pt x="357" y="650"/>
                    </a:lnTo>
                    <a:lnTo>
                      <a:pt x="340" y="653"/>
                    </a:lnTo>
                    <a:lnTo>
                      <a:pt x="321" y="655"/>
                    </a:lnTo>
                    <a:lnTo>
                      <a:pt x="302" y="656"/>
                    </a:lnTo>
                    <a:lnTo>
                      <a:pt x="287" y="655"/>
                    </a:lnTo>
                    <a:lnTo>
                      <a:pt x="273" y="654"/>
                    </a:lnTo>
                    <a:lnTo>
                      <a:pt x="261" y="652"/>
                    </a:lnTo>
                    <a:lnTo>
                      <a:pt x="249" y="648"/>
                    </a:lnTo>
                    <a:lnTo>
                      <a:pt x="237" y="645"/>
                    </a:lnTo>
                    <a:lnTo>
                      <a:pt x="228" y="641"/>
                    </a:lnTo>
                    <a:lnTo>
                      <a:pt x="218" y="636"/>
                    </a:lnTo>
                    <a:lnTo>
                      <a:pt x="211" y="629"/>
                    </a:lnTo>
                    <a:lnTo>
                      <a:pt x="204" y="623"/>
                    </a:lnTo>
                    <a:lnTo>
                      <a:pt x="197" y="615"/>
                    </a:lnTo>
                    <a:lnTo>
                      <a:pt x="192" y="606"/>
                    </a:lnTo>
                    <a:lnTo>
                      <a:pt x="188" y="598"/>
                    </a:lnTo>
                    <a:lnTo>
                      <a:pt x="185" y="587"/>
                    </a:lnTo>
                    <a:lnTo>
                      <a:pt x="183" y="577"/>
                    </a:lnTo>
                    <a:lnTo>
                      <a:pt x="180" y="565"/>
                    </a:lnTo>
                    <a:lnTo>
                      <a:pt x="180" y="552"/>
                    </a:lnTo>
                    <a:lnTo>
                      <a:pt x="181" y="536"/>
                    </a:lnTo>
                    <a:lnTo>
                      <a:pt x="184" y="520"/>
                    </a:lnTo>
                    <a:lnTo>
                      <a:pt x="188" y="505"/>
                    </a:lnTo>
                    <a:lnTo>
                      <a:pt x="194" y="491"/>
                    </a:lnTo>
                    <a:lnTo>
                      <a:pt x="202" y="480"/>
                    </a:lnTo>
                    <a:lnTo>
                      <a:pt x="210" y="468"/>
                    </a:lnTo>
                    <a:lnTo>
                      <a:pt x="222" y="458"/>
                    </a:lnTo>
                    <a:lnTo>
                      <a:pt x="234" y="448"/>
                    </a:lnTo>
                    <a:lnTo>
                      <a:pt x="248" y="441"/>
                    </a:lnTo>
                    <a:lnTo>
                      <a:pt x="264" y="433"/>
                    </a:lnTo>
                    <a:lnTo>
                      <a:pt x="282" y="427"/>
                    </a:lnTo>
                    <a:lnTo>
                      <a:pt x="301" y="423"/>
                    </a:lnTo>
                    <a:lnTo>
                      <a:pt x="322" y="419"/>
                    </a:lnTo>
                    <a:lnTo>
                      <a:pt x="345" y="415"/>
                    </a:lnTo>
                    <a:lnTo>
                      <a:pt x="369" y="414"/>
                    </a:lnTo>
                    <a:lnTo>
                      <a:pt x="395" y="413"/>
                    </a:lnTo>
                    <a:lnTo>
                      <a:pt x="408" y="414"/>
                    </a:lnTo>
                    <a:lnTo>
                      <a:pt x="424" y="416"/>
                    </a:lnTo>
                    <a:lnTo>
                      <a:pt x="442" y="419"/>
                    </a:lnTo>
                    <a:lnTo>
                      <a:pt x="464" y="423"/>
                    </a:lnTo>
                    <a:lnTo>
                      <a:pt x="464" y="494"/>
                    </a:lnTo>
                    <a:close/>
                    <a:moveTo>
                      <a:pt x="523" y="771"/>
                    </a:moveTo>
                    <a:lnTo>
                      <a:pt x="532" y="777"/>
                    </a:lnTo>
                    <a:lnTo>
                      <a:pt x="540" y="783"/>
                    </a:lnTo>
                    <a:lnTo>
                      <a:pt x="548" y="788"/>
                    </a:lnTo>
                    <a:lnTo>
                      <a:pt x="557" y="792"/>
                    </a:lnTo>
                    <a:lnTo>
                      <a:pt x="566" y="795"/>
                    </a:lnTo>
                    <a:lnTo>
                      <a:pt x="575" y="797"/>
                    </a:lnTo>
                    <a:lnTo>
                      <a:pt x="585" y="798"/>
                    </a:lnTo>
                    <a:lnTo>
                      <a:pt x="594" y="799"/>
                    </a:lnTo>
                    <a:lnTo>
                      <a:pt x="611" y="798"/>
                    </a:lnTo>
                    <a:lnTo>
                      <a:pt x="628" y="797"/>
                    </a:lnTo>
                    <a:lnTo>
                      <a:pt x="643" y="794"/>
                    </a:lnTo>
                    <a:lnTo>
                      <a:pt x="657" y="790"/>
                    </a:lnTo>
                    <a:lnTo>
                      <a:pt x="664" y="788"/>
                    </a:lnTo>
                    <a:lnTo>
                      <a:pt x="670" y="783"/>
                    </a:lnTo>
                    <a:lnTo>
                      <a:pt x="676" y="779"/>
                    </a:lnTo>
                    <a:lnTo>
                      <a:pt x="684" y="773"/>
                    </a:lnTo>
                    <a:lnTo>
                      <a:pt x="689" y="767"/>
                    </a:lnTo>
                    <a:lnTo>
                      <a:pt x="695"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6"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39" y="280"/>
                    </a:lnTo>
                    <a:lnTo>
                      <a:pt x="636" y="258"/>
                    </a:lnTo>
                    <a:lnTo>
                      <a:pt x="633" y="236"/>
                    </a:lnTo>
                    <a:lnTo>
                      <a:pt x="629" y="215"/>
                    </a:lnTo>
                    <a:lnTo>
                      <a:pt x="625" y="196"/>
                    </a:lnTo>
                    <a:lnTo>
                      <a:pt x="618" y="177"/>
                    </a:lnTo>
                    <a:lnTo>
                      <a:pt x="612" y="160"/>
                    </a:lnTo>
                    <a:lnTo>
                      <a:pt x="606" y="143"/>
                    </a:lnTo>
                    <a:lnTo>
                      <a:pt x="598" y="128"/>
                    </a:lnTo>
                    <a:lnTo>
                      <a:pt x="590" y="115"/>
                    </a:lnTo>
                    <a:lnTo>
                      <a:pt x="581" y="102"/>
                    </a:lnTo>
                    <a:lnTo>
                      <a:pt x="572" y="90"/>
                    </a:lnTo>
                    <a:lnTo>
                      <a:pt x="562"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5" y="1"/>
                    </a:lnTo>
                    <a:lnTo>
                      <a:pt x="324" y="0"/>
                    </a:lnTo>
                    <a:lnTo>
                      <a:pt x="303" y="0"/>
                    </a:lnTo>
                    <a:lnTo>
                      <a:pt x="271" y="0"/>
                    </a:lnTo>
                    <a:lnTo>
                      <a:pt x="241" y="2"/>
                    </a:lnTo>
                    <a:lnTo>
                      <a:pt x="211" y="5"/>
                    </a:lnTo>
                    <a:lnTo>
                      <a:pt x="183" y="10"/>
                    </a:lnTo>
                    <a:lnTo>
                      <a:pt x="155" y="17"/>
                    </a:lnTo>
                    <a:lnTo>
                      <a:pt x="130" y="24"/>
                    </a:lnTo>
                    <a:lnTo>
                      <a:pt x="104" y="34"/>
                    </a:lnTo>
                    <a:lnTo>
                      <a:pt x="80" y="43"/>
                    </a:lnTo>
                    <a:lnTo>
                      <a:pt x="119" y="183"/>
                    </a:lnTo>
                    <a:lnTo>
                      <a:pt x="137" y="176"/>
                    </a:lnTo>
                    <a:lnTo>
                      <a:pt x="156" y="170"/>
                    </a:lnTo>
                    <a:lnTo>
                      <a:pt x="175" y="163"/>
                    </a:lnTo>
                    <a:lnTo>
                      <a:pt x="196" y="159"/>
                    </a:lnTo>
                    <a:lnTo>
                      <a:pt x="218" y="156"/>
                    </a:lnTo>
                    <a:lnTo>
                      <a:pt x="242" y="153"/>
                    </a:lnTo>
                    <a:lnTo>
                      <a:pt x="265" y="152"/>
                    </a:lnTo>
                    <a:lnTo>
                      <a:pt x="290" y="151"/>
                    </a:lnTo>
                    <a:lnTo>
                      <a:pt x="311" y="152"/>
                    </a:lnTo>
                    <a:lnTo>
                      <a:pt x="330" y="153"/>
                    </a:lnTo>
                    <a:lnTo>
                      <a:pt x="348" y="156"/>
                    </a:lnTo>
                    <a:lnTo>
                      <a:pt x="365" y="159"/>
                    </a:lnTo>
                    <a:lnTo>
                      <a:pt x="381" y="164"/>
                    </a:lnTo>
                    <a:lnTo>
                      <a:pt x="395" y="170"/>
                    </a:lnTo>
                    <a:lnTo>
                      <a:pt x="407" y="177"/>
                    </a:lnTo>
                    <a:lnTo>
                      <a:pt x="419" y="184"/>
                    </a:lnTo>
                    <a:lnTo>
                      <a:pt x="429" y="194"/>
                    </a:lnTo>
                    <a:lnTo>
                      <a:pt x="438" y="204"/>
                    </a:lnTo>
                    <a:lnTo>
                      <a:pt x="445" y="215"/>
                    </a:lnTo>
                    <a:lnTo>
                      <a:pt x="452" y="228"/>
                    </a:lnTo>
                    <a:lnTo>
                      <a:pt x="456" y="240"/>
                    </a:lnTo>
                    <a:lnTo>
                      <a:pt x="460" y="255"/>
                    </a:lnTo>
                    <a:lnTo>
                      <a:pt x="462" y="271"/>
                    </a:lnTo>
                    <a:lnTo>
                      <a:pt x="462" y="287"/>
                    </a:lnTo>
                    <a:lnTo>
                      <a:pt x="441" y="281"/>
                    </a:lnTo>
                    <a:lnTo>
                      <a:pt x="422" y="278"/>
                    </a:lnTo>
                    <a:lnTo>
                      <a:pt x="404" y="276"/>
                    </a:lnTo>
                    <a:lnTo>
                      <a:pt x="387" y="275"/>
                    </a:lnTo>
                    <a:lnTo>
                      <a:pt x="364" y="276"/>
                    </a:lnTo>
                    <a:lnTo>
                      <a:pt x="342" y="277"/>
                    </a:lnTo>
                    <a:lnTo>
                      <a:pt x="321" y="278"/>
                    </a:lnTo>
                    <a:lnTo>
                      <a:pt x="300" y="280"/>
                    </a:lnTo>
                    <a:lnTo>
                      <a:pt x="280" y="282"/>
                    </a:lnTo>
                    <a:lnTo>
                      <a:pt x="260" y="287"/>
                    </a:lnTo>
                    <a:lnTo>
                      <a:pt x="241" y="290"/>
                    </a:lnTo>
                    <a:lnTo>
                      <a:pt x="223" y="294"/>
                    </a:lnTo>
                    <a:lnTo>
                      <a:pt x="205" y="299"/>
                    </a:lnTo>
                    <a:lnTo>
                      <a:pt x="188" y="305"/>
                    </a:lnTo>
                    <a:lnTo>
                      <a:pt x="172" y="311"/>
                    </a:lnTo>
                    <a:lnTo>
                      <a:pt x="156" y="318"/>
                    </a:lnTo>
                    <a:lnTo>
                      <a:pt x="141" y="326"/>
                    </a:lnTo>
                    <a:lnTo>
                      <a:pt x="128" y="333"/>
                    </a:lnTo>
                    <a:lnTo>
                      <a:pt x="114" y="342"/>
                    </a:lnTo>
                    <a:lnTo>
                      <a:pt x="101" y="351"/>
                    </a:lnTo>
                    <a:lnTo>
                      <a:pt x="89" y="360"/>
                    </a:lnTo>
                    <a:lnTo>
                      <a:pt x="77" y="371"/>
                    </a:lnTo>
                    <a:lnTo>
                      <a:pt x="66" y="382"/>
                    </a:lnTo>
                    <a:lnTo>
                      <a:pt x="57" y="392"/>
                    </a:lnTo>
                    <a:lnTo>
                      <a:pt x="47" y="404"/>
                    </a:lnTo>
                    <a:lnTo>
                      <a:pt x="39" y="416"/>
                    </a:lnTo>
                    <a:lnTo>
                      <a:pt x="32" y="428"/>
                    </a:lnTo>
                    <a:lnTo>
                      <a:pt x="25" y="441"/>
                    </a:lnTo>
                    <a:lnTo>
                      <a:pt x="19" y="454"/>
                    </a:lnTo>
                    <a:lnTo>
                      <a:pt x="14" y="468"/>
                    </a:lnTo>
                    <a:lnTo>
                      <a:pt x="9" y="483"/>
                    </a:lnTo>
                    <a:lnTo>
                      <a:pt x="6" y="498"/>
                    </a:lnTo>
                    <a:lnTo>
                      <a:pt x="3" y="512"/>
                    </a:lnTo>
                    <a:lnTo>
                      <a:pt x="1" y="528"/>
                    </a:lnTo>
                    <a:lnTo>
                      <a:pt x="0" y="544"/>
                    </a:lnTo>
                    <a:lnTo>
                      <a:pt x="0" y="560"/>
                    </a:lnTo>
                    <a:lnTo>
                      <a:pt x="0" y="575"/>
                    </a:lnTo>
                    <a:lnTo>
                      <a:pt x="1" y="588"/>
                    </a:lnTo>
                    <a:lnTo>
                      <a:pt x="2" y="601"/>
                    </a:lnTo>
                    <a:lnTo>
                      <a:pt x="4" y="615"/>
                    </a:lnTo>
                    <a:lnTo>
                      <a:pt x="7" y="627"/>
                    </a:lnTo>
                    <a:lnTo>
                      <a:pt x="11" y="639"/>
                    </a:lnTo>
                    <a:lnTo>
                      <a:pt x="14" y="651"/>
                    </a:lnTo>
                    <a:lnTo>
                      <a:pt x="18" y="662"/>
                    </a:lnTo>
                    <a:lnTo>
                      <a:pt x="22" y="673"/>
                    </a:lnTo>
                    <a:lnTo>
                      <a:pt x="27" y="683"/>
                    </a:lnTo>
                    <a:lnTo>
                      <a:pt x="34" y="693"/>
                    </a:lnTo>
                    <a:lnTo>
                      <a:pt x="40" y="702"/>
                    </a:lnTo>
                    <a:lnTo>
                      <a:pt x="47" y="712"/>
                    </a:lnTo>
                    <a:lnTo>
                      <a:pt x="55" y="720"/>
                    </a:lnTo>
                    <a:lnTo>
                      <a:pt x="63" y="729"/>
                    </a:lnTo>
                    <a:lnTo>
                      <a:pt x="72" y="737"/>
                    </a:lnTo>
                    <a:lnTo>
                      <a:pt x="81" y="744"/>
                    </a:lnTo>
                    <a:lnTo>
                      <a:pt x="91" y="752"/>
                    </a:lnTo>
                    <a:lnTo>
                      <a:pt x="100" y="758"/>
                    </a:lnTo>
                    <a:lnTo>
                      <a:pt x="111" y="764"/>
                    </a:lnTo>
                    <a:lnTo>
                      <a:pt x="121" y="770"/>
                    </a:lnTo>
                    <a:lnTo>
                      <a:pt x="133" y="775"/>
                    </a:lnTo>
                    <a:lnTo>
                      <a:pt x="145" y="779"/>
                    </a:lnTo>
                    <a:lnTo>
                      <a:pt x="156" y="783"/>
                    </a:lnTo>
                    <a:lnTo>
                      <a:pt x="169" y="788"/>
                    </a:lnTo>
                    <a:lnTo>
                      <a:pt x="183" y="791"/>
                    </a:lnTo>
                    <a:lnTo>
                      <a:pt x="195" y="793"/>
                    </a:lnTo>
                    <a:lnTo>
                      <a:pt x="209" y="795"/>
                    </a:lnTo>
                    <a:lnTo>
                      <a:pt x="237" y="798"/>
                    </a:lnTo>
                    <a:lnTo>
                      <a:pt x="268" y="799"/>
                    </a:lnTo>
                    <a:lnTo>
                      <a:pt x="285" y="798"/>
                    </a:lnTo>
                    <a:lnTo>
                      <a:pt x="301" y="797"/>
                    </a:lnTo>
                    <a:lnTo>
                      <a:pt x="318" y="795"/>
                    </a:lnTo>
                    <a:lnTo>
                      <a:pt x="333" y="793"/>
                    </a:lnTo>
                    <a:lnTo>
                      <a:pt x="349" y="789"/>
                    </a:lnTo>
                    <a:lnTo>
                      <a:pt x="365" y="785"/>
                    </a:lnTo>
                    <a:lnTo>
                      <a:pt x="381" y="779"/>
                    </a:lnTo>
                    <a:lnTo>
                      <a:pt x="396" y="774"/>
                    </a:lnTo>
                    <a:lnTo>
                      <a:pt x="410" y="768"/>
                    </a:lnTo>
                    <a:lnTo>
                      <a:pt x="424" y="760"/>
                    </a:lnTo>
                    <a:lnTo>
                      <a:pt x="437" y="753"/>
                    </a:lnTo>
                    <a:lnTo>
                      <a:pt x="448" y="744"/>
                    </a:lnTo>
                    <a:lnTo>
                      <a:pt x="458" y="736"/>
                    </a:lnTo>
                    <a:lnTo>
                      <a:pt x="467" y="728"/>
                    </a:lnTo>
                    <a:lnTo>
                      <a:pt x="475" y="718"/>
                    </a:lnTo>
                    <a:lnTo>
                      <a:pt x="481" y="709"/>
                    </a:lnTo>
                    <a:lnTo>
                      <a:pt x="484" y="716"/>
                    </a:lnTo>
                    <a:lnTo>
                      <a:pt x="489" y="724"/>
                    </a:lnTo>
                    <a:lnTo>
                      <a:pt x="493" y="733"/>
                    </a:lnTo>
                    <a:lnTo>
                      <a:pt x="498" y="740"/>
                    </a:lnTo>
                    <a:lnTo>
                      <a:pt x="503" y="749"/>
                    </a:lnTo>
                    <a:lnTo>
                      <a:pt x="510" y="756"/>
                    </a:lnTo>
                    <a:lnTo>
                      <a:pt x="516" y="763"/>
                    </a:lnTo>
                    <a:lnTo>
                      <a:pt x="523"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grpSp>
    </p:spTree>
    <p:extLst>
      <p:ext uri="{BB962C8B-B14F-4D97-AF65-F5344CB8AC3E}">
        <p14:creationId xmlns:p14="http://schemas.microsoft.com/office/powerpoint/2010/main" val="1411606823"/>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8383" y="871503"/>
            <a:ext cx="11015697" cy="1295964"/>
          </a:xfrm>
          <a:prstGeom prst="rect">
            <a:avLst/>
          </a:prstGeom>
        </p:spPr>
        <p:txBody>
          <a:bodyPr/>
          <a:lstStyle/>
          <a:p>
            <a:r>
              <a:rPr lang="it-IT"/>
              <a:t>Fare clic per modificare lo stile del titolo</a:t>
            </a:r>
          </a:p>
        </p:txBody>
      </p:sp>
      <p:sp>
        <p:nvSpPr>
          <p:cNvPr id="3" name="Segnaposto testo 2"/>
          <p:cNvSpPr>
            <a:spLocks noGrp="1"/>
          </p:cNvSpPr>
          <p:nvPr>
            <p:ph type="body" sz="half" idx="1"/>
          </p:nvPr>
        </p:nvSpPr>
        <p:spPr>
          <a:xfrm>
            <a:off x="1433691" y="2334542"/>
            <a:ext cx="5278684" cy="6908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929122" y="2334542"/>
            <a:ext cx="5278684" cy="6908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87141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40" name="Rounded Rectangle 39"/>
          <p:cNvSpPr/>
          <p:nvPr/>
        </p:nvSpPr>
        <p:spPr>
          <a:xfrm>
            <a:off x="102400" y="89600"/>
            <a:ext cx="12800000" cy="9574400"/>
          </a:xfrm>
          <a:prstGeom prst="roundRect">
            <a:avLst>
              <a:gd name="adj" fmla="val 23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8" name="Rectangle 10"/>
          <p:cNvSpPr/>
          <p:nvPr/>
        </p:nvSpPr>
        <p:spPr>
          <a:xfrm>
            <a:off x="102400" y="89600"/>
            <a:ext cx="12800000" cy="6705613"/>
          </a:xfrm>
          <a:prstGeom prst="round2SameRect">
            <a:avLst>
              <a:gd name="adj1" fmla="val 3062"/>
              <a:gd name="adj2" fmla="val 0"/>
            </a:avLst>
          </a:prstGeom>
          <a:solidFill>
            <a:schemeClr val="accent4">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41" name="Rectangle 10"/>
          <p:cNvSpPr/>
          <p:nvPr/>
        </p:nvSpPr>
        <p:spPr>
          <a:xfrm>
            <a:off x="102400" y="97052"/>
            <a:ext cx="12800000" cy="6705613"/>
          </a:xfrm>
          <a:prstGeom prst="round2SameRect">
            <a:avLst>
              <a:gd name="adj1" fmla="val 3062"/>
              <a:gd name="adj2" fmla="val 0"/>
            </a:avLst>
          </a:prstGeom>
          <a:blipFill dpi="0" rotWithShape="1">
            <a:blip r:embed="rId2" cstate="print">
              <a:alphaModFix amt="30000"/>
            </a:blip>
            <a:srcRect/>
            <a:tile tx="-25400" ty="635000" sx="80000" sy="80000" flip="none" algn="l"/>
          </a:blip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9" name="Rectangle 10"/>
          <p:cNvSpPr/>
          <p:nvPr/>
        </p:nvSpPr>
        <p:spPr>
          <a:xfrm>
            <a:off x="102400" y="5080001"/>
            <a:ext cx="12800000" cy="1632373"/>
          </a:xfrm>
          <a:prstGeom prst="rect">
            <a:avLst/>
          </a:prstGeom>
          <a:solidFill>
            <a:schemeClr val="accent3">
              <a:lumMod val="20000"/>
              <a:lumOff val="8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b="1" kern="1200" dirty="0">
              <a:ln w="12700">
                <a:solidFill>
                  <a:srgbClr val="0F1F2F">
                    <a:satMod val="155000"/>
                  </a:srgbClr>
                </a:solidFill>
                <a:prstDash val="solid"/>
              </a:ln>
              <a:solidFill>
                <a:srgbClr val="F8F8F8">
                  <a:tint val="85000"/>
                  <a:satMod val="155000"/>
                </a:srgbClr>
              </a:solidFill>
              <a:effectLst>
                <a:outerShdw blurRad="41275" dist="20320" dir="1800000" algn="tl" rotWithShape="0">
                  <a:srgbClr val="000000">
                    <a:alpha val="40000"/>
                  </a:srgbClr>
                </a:outerShdw>
              </a:effectLst>
            </a:endParaRPr>
          </a:p>
        </p:txBody>
      </p:sp>
      <p:grpSp>
        <p:nvGrpSpPr>
          <p:cNvPr id="2" name="Group 72"/>
          <p:cNvGrpSpPr/>
          <p:nvPr/>
        </p:nvGrpSpPr>
        <p:grpSpPr bwMode="gray">
          <a:xfrm>
            <a:off x="609601" y="693114"/>
            <a:ext cx="4391969" cy="729262"/>
            <a:chOff x="428625" y="357188"/>
            <a:chExt cx="3088103" cy="512762"/>
          </a:xfrm>
          <a:effectLst/>
        </p:grpSpPr>
        <p:sp>
          <p:nvSpPr>
            <p:cNvPr id="1027" name="AutoShape 3"/>
            <p:cNvSpPr>
              <a:spLocks noChangeAspect="1" noChangeArrowheads="1" noTextEdit="1"/>
            </p:cNvSpPr>
            <p:nvPr userDrawn="1"/>
          </p:nvSpPr>
          <p:spPr bwMode="gray">
            <a:xfrm>
              <a:off x="1428728" y="700804"/>
              <a:ext cx="2088000" cy="159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1300460" rtl="0"/>
              <a:r>
                <a:rPr lang="it-IT" sz="1422" kern="1200" dirty="0">
                  <a:solidFill>
                    <a:prstClr val="white"/>
                  </a:solidFill>
                  <a:latin typeface="Trebuchet MS" pitchFamily="34" charset="0"/>
                  <a:cs typeface="Arial" charset="0"/>
                </a:rPr>
                <a:t>Università degli Studi dell’Aquila</a:t>
              </a:r>
            </a:p>
          </p:txBody>
        </p:sp>
        <p:sp>
          <p:nvSpPr>
            <p:cNvPr id="1029" name="Rectangle 5"/>
            <p:cNvSpPr>
              <a:spLocks noChangeArrowheads="1"/>
            </p:cNvSpPr>
            <p:nvPr userDrawn="1"/>
          </p:nvSpPr>
          <p:spPr bwMode="gray">
            <a:xfrm>
              <a:off x="428625" y="357188"/>
              <a:ext cx="161925"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1" name="Rectangle 7"/>
            <p:cNvSpPr>
              <a:spLocks noChangeArrowheads="1"/>
            </p:cNvSpPr>
            <p:nvPr userDrawn="1"/>
          </p:nvSpPr>
          <p:spPr bwMode="gray">
            <a:xfrm>
              <a:off x="608013" y="357188"/>
              <a:ext cx="84138"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3" name="Freeform 9"/>
            <p:cNvSpPr>
              <a:spLocks noEditPoints="1"/>
            </p:cNvSpPr>
            <p:nvPr userDrawn="1"/>
          </p:nvSpPr>
          <p:spPr bwMode="gray">
            <a:xfrm>
              <a:off x="717550" y="498475"/>
              <a:ext cx="119063" cy="192087"/>
            </a:xfrm>
            <a:custGeom>
              <a:avLst/>
              <a:gdLst/>
              <a:ahLst/>
              <a:cxnLst>
                <a:cxn ang="0">
                  <a:pos x="243" y="120"/>
                </a:cxn>
                <a:cxn ang="0">
                  <a:pos x="268" y="115"/>
                </a:cxn>
                <a:cxn ang="0">
                  <a:pos x="308" y="116"/>
                </a:cxn>
                <a:cxn ang="0">
                  <a:pos x="352" y="121"/>
                </a:cxn>
                <a:cxn ang="0">
                  <a:pos x="391" y="131"/>
                </a:cxn>
                <a:cxn ang="0">
                  <a:pos x="425" y="146"/>
                </a:cxn>
                <a:cxn ang="0">
                  <a:pos x="454" y="166"/>
                </a:cxn>
                <a:cxn ang="0">
                  <a:pos x="478" y="192"/>
                </a:cxn>
                <a:cxn ang="0">
                  <a:pos x="497" y="221"/>
                </a:cxn>
                <a:cxn ang="0">
                  <a:pos x="511" y="257"/>
                </a:cxn>
                <a:cxn ang="0">
                  <a:pos x="523" y="299"/>
                </a:cxn>
                <a:cxn ang="0">
                  <a:pos x="530" y="362"/>
                </a:cxn>
                <a:cxn ang="0">
                  <a:pos x="530" y="433"/>
                </a:cxn>
                <a:cxn ang="0">
                  <a:pos x="525" y="482"/>
                </a:cxn>
                <a:cxn ang="0">
                  <a:pos x="516" y="525"/>
                </a:cxn>
                <a:cxn ang="0">
                  <a:pos x="501" y="563"/>
                </a:cxn>
                <a:cxn ang="0">
                  <a:pos x="482" y="597"/>
                </a:cxn>
                <a:cxn ang="0">
                  <a:pos x="459" y="624"/>
                </a:cxn>
                <a:cxn ang="0">
                  <a:pos x="431" y="647"/>
                </a:cxn>
                <a:cxn ang="0">
                  <a:pos x="399" y="665"/>
                </a:cxn>
                <a:cxn ang="0">
                  <a:pos x="362" y="678"/>
                </a:cxn>
                <a:cxn ang="0">
                  <a:pos x="320" y="685"/>
                </a:cxn>
                <a:cxn ang="0">
                  <a:pos x="275" y="688"/>
                </a:cxn>
                <a:cxn ang="0">
                  <a:pos x="244" y="685"/>
                </a:cxn>
                <a:cxn ang="0">
                  <a:pos x="193" y="670"/>
                </a:cxn>
                <a:cxn ang="0">
                  <a:pos x="152" y="647"/>
                </a:cxn>
                <a:cxn ang="0">
                  <a:pos x="138" y="633"/>
                </a:cxn>
                <a:cxn ang="0">
                  <a:pos x="166" y="157"/>
                </a:cxn>
                <a:cxn ang="0">
                  <a:pos x="210" y="785"/>
                </a:cxn>
                <a:cxn ang="0">
                  <a:pos x="277" y="800"/>
                </a:cxn>
                <a:cxn ang="0">
                  <a:pos x="315" y="803"/>
                </a:cxn>
                <a:cxn ang="0">
                  <a:pos x="377" y="799"/>
                </a:cxn>
                <a:cxn ang="0">
                  <a:pos x="434" y="788"/>
                </a:cxn>
                <a:cxn ang="0">
                  <a:pos x="486" y="768"/>
                </a:cxn>
                <a:cxn ang="0">
                  <a:pos x="531" y="740"/>
                </a:cxn>
                <a:cxn ang="0">
                  <a:pos x="571" y="705"/>
                </a:cxn>
                <a:cxn ang="0">
                  <a:pos x="604" y="662"/>
                </a:cxn>
                <a:cxn ang="0">
                  <a:pos x="632" y="616"/>
                </a:cxn>
                <a:cxn ang="0">
                  <a:pos x="652" y="563"/>
                </a:cxn>
                <a:cxn ang="0">
                  <a:pos x="666" y="507"/>
                </a:cxn>
                <a:cxn ang="0">
                  <a:pos x="674" y="446"/>
                </a:cxn>
                <a:cxn ang="0">
                  <a:pos x="675" y="378"/>
                </a:cxn>
                <a:cxn ang="0">
                  <a:pos x="670" y="310"/>
                </a:cxn>
                <a:cxn ang="0">
                  <a:pos x="657" y="248"/>
                </a:cxn>
                <a:cxn ang="0">
                  <a:pos x="639" y="193"/>
                </a:cxn>
                <a:cxn ang="0">
                  <a:pos x="615" y="144"/>
                </a:cxn>
                <a:cxn ang="0">
                  <a:pos x="583" y="102"/>
                </a:cxn>
                <a:cxn ang="0">
                  <a:pos x="546" y="67"/>
                </a:cxn>
                <a:cxn ang="0">
                  <a:pos x="504" y="40"/>
                </a:cxn>
                <a:cxn ang="0">
                  <a:pos x="457" y="19"/>
                </a:cxn>
                <a:cxn ang="0">
                  <a:pos x="405" y="6"/>
                </a:cxn>
                <a:cxn ang="0">
                  <a:pos x="347" y="0"/>
                </a:cxn>
                <a:cxn ang="0">
                  <a:pos x="299" y="1"/>
                </a:cxn>
                <a:cxn ang="0">
                  <a:pos x="260" y="7"/>
                </a:cxn>
                <a:cxn ang="0">
                  <a:pos x="224" y="19"/>
                </a:cxn>
                <a:cxn ang="0">
                  <a:pos x="190" y="37"/>
                </a:cxn>
                <a:cxn ang="0">
                  <a:pos x="158" y="60"/>
                </a:cxn>
                <a:cxn ang="0">
                  <a:pos x="138" y="14"/>
                </a:cxn>
                <a:cxn ang="0">
                  <a:pos x="138" y="1090"/>
                </a:cxn>
                <a:cxn ang="0">
                  <a:pos x="148" y="757"/>
                </a:cxn>
                <a:cxn ang="0">
                  <a:pos x="174" y="772"/>
                </a:cxn>
                <a:cxn ang="0">
                  <a:pos x="210" y="785"/>
                </a:cxn>
              </a:cxnLst>
              <a:rect l="0" t="0" r="r" b="b"/>
              <a:pathLst>
                <a:path w="675" h="1090">
                  <a:moveTo>
                    <a:pt x="204" y="135"/>
                  </a:moveTo>
                  <a:lnTo>
                    <a:pt x="224" y="126"/>
                  </a:lnTo>
                  <a:lnTo>
                    <a:pt x="243" y="120"/>
                  </a:lnTo>
                  <a:lnTo>
                    <a:pt x="252" y="118"/>
                  </a:lnTo>
                  <a:lnTo>
                    <a:pt x="260" y="116"/>
                  </a:lnTo>
                  <a:lnTo>
                    <a:pt x="268" y="115"/>
                  </a:lnTo>
                  <a:lnTo>
                    <a:pt x="275" y="115"/>
                  </a:lnTo>
                  <a:lnTo>
                    <a:pt x="292" y="115"/>
                  </a:lnTo>
                  <a:lnTo>
                    <a:pt x="308" y="116"/>
                  </a:lnTo>
                  <a:lnTo>
                    <a:pt x="324" y="117"/>
                  </a:lnTo>
                  <a:lnTo>
                    <a:pt x="338" y="119"/>
                  </a:lnTo>
                  <a:lnTo>
                    <a:pt x="352" y="121"/>
                  </a:lnTo>
                  <a:lnTo>
                    <a:pt x="366" y="124"/>
                  </a:lnTo>
                  <a:lnTo>
                    <a:pt x="378" y="127"/>
                  </a:lnTo>
                  <a:lnTo>
                    <a:pt x="391" y="131"/>
                  </a:lnTo>
                  <a:lnTo>
                    <a:pt x="403" y="136"/>
                  </a:lnTo>
                  <a:lnTo>
                    <a:pt x="414" y="141"/>
                  </a:lnTo>
                  <a:lnTo>
                    <a:pt x="425" y="146"/>
                  </a:lnTo>
                  <a:lnTo>
                    <a:pt x="435" y="153"/>
                  </a:lnTo>
                  <a:lnTo>
                    <a:pt x="445" y="160"/>
                  </a:lnTo>
                  <a:lnTo>
                    <a:pt x="454" y="166"/>
                  </a:lnTo>
                  <a:lnTo>
                    <a:pt x="463" y="175"/>
                  </a:lnTo>
                  <a:lnTo>
                    <a:pt x="470" y="182"/>
                  </a:lnTo>
                  <a:lnTo>
                    <a:pt x="478" y="192"/>
                  </a:lnTo>
                  <a:lnTo>
                    <a:pt x="484" y="201"/>
                  </a:lnTo>
                  <a:lnTo>
                    <a:pt x="491" y="211"/>
                  </a:lnTo>
                  <a:lnTo>
                    <a:pt x="497" y="221"/>
                  </a:lnTo>
                  <a:lnTo>
                    <a:pt x="502" y="233"/>
                  </a:lnTo>
                  <a:lnTo>
                    <a:pt x="507" y="244"/>
                  </a:lnTo>
                  <a:lnTo>
                    <a:pt x="511" y="257"/>
                  </a:lnTo>
                  <a:lnTo>
                    <a:pt x="516" y="271"/>
                  </a:lnTo>
                  <a:lnTo>
                    <a:pt x="520" y="284"/>
                  </a:lnTo>
                  <a:lnTo>
                    <a:pt x="523" y="299"/>
                  </a:lnTo>
                  <a:lnTo>
                    <a:pt x="525" y="314"/>
                  </a:lnTo>
                  <a:lnTo>
                    <a:pt x="527" y="330"/>
                  </a:lnTo>
                  <a:lnTo>
                    <a:pt x="530" y="362"/>
                  </a:lnTo>
                  <a:lnTo>
                    <a:pt x="531" y="398"/>
                  </a:lnTo>
                  <a:lnTo>
                    <a:pt x="530" y="416"/>
                  </a:lnTo>
                  <a:lnTo>
                    <a:pt x="530" y="433"/>
                  </a:lnTo>
                  <a:lnTo>
                    <a:pt x="529" y="450"/>
                  </a:lnTo>
                  <a:lnTo>
                    <a:pt x="527" y="466"/>
                  </a:lnTo>
                  <a:lnTo>
                    <a:pt x="525" y="482"/>
                  </a:lnTo>
                  <a:lnTo>
                    <a:pt x="522" y="496"/>
                  </a:lnTo>
                  <a:lnTo>
                    <a:pt x="519" y="511"/>
                  </a:lnTo>
                  <a:lnTo>
                    <a:pt x="516" y="525"/>
                  </a:lnTo>
                  <a:lnTo>
                    <a:pt x="510" y="539"/>
                  </a:lnTo>
                  <a:lnTo>
                    <a:pt x="506" y="551"/>
                  </a:lnTo>
                  <a:lnTo>
                    <a:pt x="501" y="563"/>
                  </a:lnTo>
                  <a:lnTo>
                    <a:pt x="496" y="575"/>
                  </a:lnTo>
                  <a:lnTo>
                    <a:pt x="489" y="586"/>
                  </a:lnTo>
                  <a:lnTo>
                    <a:pt x="482" y="597"/>
                  </a:lnTo>
                  <a:lnTo>
                    <a:pt x="475" y="606"/>
                  </a:lnTo>
                  <a:lnTo>
                    <a:pt x="467" y="616"/>
                  </a:lnTo>
                  <a:lnTo>
                    <a:pt x="459" y="624"/>
                  </a:lnTo>
                  <a:lnTo>
                    <a:pt x="450" y="633"/>
                  </a:lnTo>
                  <a:lnTo>
                    <a:pt x="441" y="640"/>
                  </a:lnTo>
                  <a:lnTo>
                    <a:pt x="431" y="647"/>
                  </a:lnTo>
                  <a:lnTo>
                    <a:pt x="421" y="654"/>
                  </a:lnTo>
                  <a:lnTo>
                    <a:pt x="410" y="660"/>
                  </a:lnTo>
                  <a:lnTo>
                    <a:pt x="399" y="665"/>
                  </a:lnTo>
                  <a:lnTo>
                    <a:pt x="387" y="669"/>
                  </a:lnTo>
                  <a:lnTo>
                    <a:pt x="374" y="675"/>
                  </a:lnTo>
                  <a:lnTo>
                    <a:pt x="362" y="678"/>
                  </a:lnTo>
                  <a:lnTo>
                    <a:pt x="349" y="681"/>
                  </a:lnTo>
                  <a:lnTo>
                    <a:pt x="335" y="683"/>
                  </a:lnTo>
                  <a:lnTo>
                    <a:pt x="320" y="685"/>
                  </a:lnTo>
                  <a:lnTo>
                    <a:pt x="306" y="687"/>
                  </a:lnTo>
                  <a:lnTo>
                    <a:pt x="291" y="687"/>
                  </a:lnTo>
                  <a:lnTo>
                    <a:pt x="275" y="688"/>
                  </a:lnTo>
                  <a:lnTo>
                    <a:pt x="265" y="687"/>
                  </a:lnTo>
                  <a:lnTo>
                    <a:pt x="255" y="687"/>
                  </a:lnTo>
                  <a:lnTo>
                    <a:pt x="244" y="685"/>
                  </a:lnTo>
                  <a:lnTo>
                    <a:pt x="234" y="683"/>
                  </a:lnTo>
                  <a:lnTo>
                    <a:pt x="214" y="678"/>
                  </a:lnTo>
                  <a:lnTo>
                    <a:pt x="193" y="670"/>
                  </a:lnTo>
                  <a:lnTo>
                    <a:pt x="174" y="661"/>
                  </a:lnTo>
                  <a:lnTo>
                    <a:pt x="158" y="652"/>
                  </a:lnTo>
                  <a:lnTo>
                    <a:pt x="152" y="647"/>
                  </a:lnTo>
                  <a:lnTo>
                    <a:pt x="146" y="643"/>
                  </a:lnTo>
                  <a:lnTo>
                    <a:pt x="141" y="638"/>
                  </a:lnTo>
                  <a:lnTo>
                    <a:pt x="138" y="633"/>
                  </a:lnTo>
                  <a:lnTo>
                    <a:pt x="138" y="180"/>
                  </a:lnTo>
                  <a:lnTo>
                    <a:pt x="152" y="168"/>
                  </a:lnTo>
                  <a:lnTo>
                    <a:pt x="166" y="157"/>
                  </a:lnTo>
                  <a:lnTo>
                    <a:pt x="184" y="145"/>
                  </a:lnTo>
                  <a:lnTo>
                    <a:pt x="204" y="135"/>
                  </a:lnTo>
                  <a:close/>
                  <a:moveTo>
                    <a:pt x="210" y="785"/>
                  </a:moveTo>
                  <a:lnTo>
                    <a:pt x="237" y="794"/>
                  </a:lnTo>
                  <a:lnTo>
                    <a:pt x="265" y="799"/>
                  </a:lnTo>
                  <a:lnTo>
                    <a:pt x="277" y="800"/>
                  </a:lnTo>
                  <a:lnTo>
                    <a:pt x="290" y="802"/>
                  </a:lnTo>
                  <a:lnTo>
                    <a:pt x="302" y="803"/>
                  </a:lnTo>
                  <a:lnTo>
                    <a:pt x="315" y="803"/>
                  </a:lnTo>
                  <a:lnTo>
                    <a:pt x="336" y="802"/>
                  </a:lnTo>
                  <a:lnTo>
                    <a:pt x="357" y="801"/>
                  </a:lnTo>
                  <a:lnTo>
                    <a:pt x="377" y="799"/>
                  </a:lnTo>
                  <a:lnTo>
                    <a:pt x="397" y="796"/>
                  </a:lnTo>
                  <a:lnTo>
                    <a:pt x="416" y="792"/>
                  </a:lnTo>
                  <a:lnTo>
                    <a:pt x="434" y="788"/>
                  </a:lnTo>
                  <a:lnTo>
                    <a:pt x="452" y="781"/>
                  </a:lnTo>
                  <a:lnTo>
                    <a:pt x="469" y="775"/>
                  </a:lnTo>
                  <a:lnTo>
                    <a:pt x="486" y="768"/>
                  </a:lnTo>
                  <a:lnTo>
                    <a:pt x="502" y="759"/>
                  </a:lnTo>
                  <a:lnTo>
                    <a:pt x="517" y="751"/>
                  </a:lnTo>
                  <a:lnTo>
                    <a:pt x="531" y="740"/>
                  </a:lnTo>
                  <a:lnTo>
                    <a:pt x="545" y="730"/>
                  </a:lnTo>
                  <a:lnTo>
                    <a:pt x="558" y="718"/>
                  </a:lnTo>
                  <a:lnTo>
                    <a:pt x="571" y="705"/>
                  </a:lnTo>
                  <a:lnTo>
                    <a:pt x="582" y="692"/>
                  </a:lnTo>
                  <a:lnTo>
                    <a:pt x="594" y="677"/>
                  </a:lnTo>
                  <a:lnTo>
                    <a:pt x="604" y="662"/>
                  </a:lnTo>
                  <a:lnTo>
                    <a:pt x="614" y="647"/>
                  </a:lnTo>
                  <a:lnTo>
                    <a:pt x="623" y="631"/>
                  </a:lnTo>
                  <a:lnTo>
                    <a:pt x="632" y="616"/>
                  </a:lnTo>
                  <a:lnTo>
                    <a:pt x="639" y="599"/>
                  </a:lnTo>
                  <a:lnTo>
                    <a:pt x="645" y="581"/>
                  </a:lnTo>
                  <a:lnTo>
                    <a:pt x="652" y="563"/>
                  </a:lnTo>
                  <a:lnTo>
                    <a:pt x="657" y="545"/>
                  </a:lnTo>
                  <a:lnTo>
                    <a:pt x="662" y="526"/>
                  </a:lnTo>
                  <a:lnTo>
                    <a:pt x="666" y="507"/>
                  </a:lnTo>
                  <a:lnTo>
                    <a:pt x="670" y="487"/>
                  </a:lnTo>
                  <a:lnTo>
                    <a:pt x="672" y="467"/>
                  </a:lnTo>
                  <a:lnTo>
                    <a:pt x="674" y="446"/>
                  </a:lnTo>
                  <a:lnTo>
                    <a:pt x="675" y="425"/>
                  </a:lnTo>
                  <a:lnTo>
                    <a:pt x="675" y="403"/>
                  </a:lnTo>
                  <a:lnTo>
                    <a:pt x="675" y="378"/>
                  </a:lnTo>
                  <a:lnTo>
                    <a:pt x="674" y="355"/>
                  </a:lnTo>
                  <a:lnTo>
                    <a:pt x="672" y="332"/>
                  </a:lnTo>
                  <a:lnTo>
                    <a:pt x="670" y="310"/>
                  </a:lnTo>
                  <a:lnTo>
                    <a:pt x="667" y="289"/>
                  </a:lnTo>
                  <a:lnTo>
                    <a:pt x="662" y="268"/>
                  </a:lnTo>
                  <a:lnTo>
                    <a:pt x="657" y="248"/>
                  </a:lnTo>
                  <a:lnTo>
                    <a:pt x="652" y="229"/>
                  </a:lnTo>
                  <a:lnTo>
                    <a:pt x="647" y="211"/>
                  </a:lnTo>
                  <a:lnTo>
                    <a:pt x="639" y="193"/>
                  </a:lnTo>
                  <a:lnTo>
                    <a:pt x="632" y="176"/>
                  </a:lnTo>
                  <a:lnTo>
                    <a:pt x="623" y="159"/>
                  </a:lnTo>
                  <a:lnTo>
                    <a:pt x="615" y="144"/>
                  </a:lnTo>
                  <a:lnTo>
                    <a:pt x="604" y="129"/>
                  </a:lnTo>
                  <a:lnTo>
                    <a:pt x="595" y="116"/>
                  </a:lnTo>
                  <a:lnTo>
                    <a:pt x="583" y="102"/>
                  </a:lnTo>
                  <a:lnTo>
                    <a:pt x="572" y="89"/>
                  </a:lnTo>
                  <a:lnTo>
                    <a:pt x="559" y="78"/>
                  </a:lnTo>
                  <a:lnTo>
                    <a:pt x="546" y="67"/>
                  </a:lnTo>
                  <a:lnTo>
                    <a:pt x="533" y="58"/>
                  </a:lnTo>
                  <a:lnTo>
                    <a:pt x="519" y="48"/>
                  </a:lnTo>
                  <a:lnTo>
                    <a:pt x="504" y="40"/>
                  </a:lnTo>
                  <a:lnTo>
                    <a:pt x="489" y="32"/>
                  </a:lnTo>
                  <a:lnTo>
                    <a:pt x="473" y="25"/>
                  </a:lnTo>
                  <a:lnTo>
                    <a:pt x="457" y="19"/>
                  </a:lnTo>
                  <a:lnTo>
                    <a:pt x="440" y="13"/>
                  </a:lnTo>
                  <a:lnTo>
                    <a:pt x="423" y="9"/>
                  </a:lnTo>
                  <a:lnTo>
                    <a:pt x="405" y="6"/>
                  </a:lnTo>
                  <a:lnTo>
                    <a:pt x="386" y="3"/>
                  </a:lnTo>
                  <a:lnTo>
                    <a:pt x="367" y="1"/>
                  </a:lnTo>
                  <a:lnTo>
                    <a:pt x="347" y="0"/>
                  </a:lnTo>
                  <a:lnTo>
                    <a:pt x="327" y="0"/>
                  </a:lnTo>
                  <a:lnTo>
                    <a:pt x="313" y="0"/>
                  </a:lnTo>
                  <a:lnTo>
                    <a:pt x="299" y="1"/>
                  </a:lnTo>
                  <a:lnTo>
                    <a:pt x="286" y="2"/>
                  </a:lnTo>
                  <a:lnTo>
                    <a:pt x="273" y="4"/>
                  </a:lnTo>
                  <a:lnTo>
                    <a:pt x="260" y="7"/>
                  </a:lnTo>
                  <a:lnTo>
                    <a:pt x="248" y="10"/>
                  </a:lnTo>
                  <a:lnTo>
                    <a:pt x="236" y="14"/>
                  </a:lnTo>
                  <a:lnTo>
                    <a:pt x="224" y="19"/>
                  </a:lnTo>
                  <a:lnTo>
                    <a:pt x="212" y="24"/>
                  </a:lnTo>
                  <a:lnTo>
                    <a:pt x="201" y="30"/>
                  </a:lnTo>
                  <a:lnTo>
                    <a:pt x="190" y="37"/>
                  </a:lnTo>
                  <a:lnTo>
                    <a:pt x="179" y="44"/>
                  </a:lnTo>
                  <a:lnTo>
                    <a:pt x="168" y="51"/>
                  </a:lnTo>
                  <a:lnTo>
                    <a:pt x="158" y="60"/>
                  </a:lnTo>
                  <a:lnTo>
                    <a:pt x="147" y="68"/>
                  </a:lnTo>
                  <a:lnTo>
                    <a:pt x="138" y="78"/>
                  </a:lnTo>
                  <a:lnTo>
                    <a:pt x="138" y="14"/>
                  </a:lnTo>
                  <a:lnTo>
                    <a:pt x="0" y="14"/>
                  </a:lnTo>
                  <a:lnTo>
                    <a:pt x="0" y="1090"/>
                  </a:lnTo>
                  <a:lnTo>
                    <a:pt x="138" y="1090"/>
                  </a:lnTo>
                  <a:lnTo>
                    <a:pt x="138" y="746"/>
                  </a:lnTo>
                  <a:lnTo>
                    <a:pt x="142" y="752"/>
                  </a:lnTo>
                  <a:lnTo>
                    <a:pt x="148" y="757"/>
                  </a:lnTo>
                  <a:lnTo>
                    <a:pt x="156" y="762"/>
                  </a:lnTo>
                  <a:lnTo>
                    <a:pt x="163" y="768"/>
                  </a:lnTo>
                  <a:lnTo>
                    <a:pt x="174" y="772"/>
                  </a:lnTo>
                  <a:lnTo>
                    <a:pt x="184" y="777"/>
                  </a:lnTo>
                  <a:lnTo>
                    <a:pt x="196" y="781"/>
                  </a:lnTo>
                  <a:lnTo>
                    <a:pt x="210" y="78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nvGrpSpPr>
            <p:cNvPr id="3" name="Group 67"/>
            <p:cNvGrpSpPr/>
            <p:nvPr userDrawn="1"/>
          </p:nvGrpSpPr>
          <p:grpSpPr bwMode="gray">
            <a:xfrm>
              <a:off x="444500" y="444500"/>
              <a:ext cx="2962276" cy="198437"/>
              <a:chOff x="444500" y="444500"/>
              <a:chExt cx="2962276" cy="198437"/>
            </a:xfrm>
          </p:grpSpPr>
          <p:sp>
            <p:nvSpPr>
              <p:cNvPr id="1030" name="Freeform 6"/>
              <p:cNvSpPr>
                <a:spLocks noEditPoints="1"/>
              </p:cNvSpPr>
              <p:nvPr userDrawn="1"/>
            </p:nvSpPr>
            <p:spPr bwMode="gray">
              <a:xfrm>
                <a:off x="444500" y="444500"/>
                <a:ext cx="125413" cy="198437"/>
              </a:xfrm>
              <a:custGeom>
                <a:avLst/>
                <a:gdLst/>
                <a:ahLst/>
                <a:cxnLst>
                  <a:cxn ang="0">
                    <a:pos x="525" y="928"/>
                  </a:cxn>
                  <a:cxn ang="0">
                    <a:pos x="501" y="944"/>
                  </a:cxn>
                  <a:cxn ang="0">
                    <a:pos x="448" y="963"/>
                  </a:cxn>
                  <a:cxn ang="0">
                    <a:pos x="391" y="966"/>
                  </a:cxn>
                  <a:cxn ang="0">
                    <a:pos x="341" y="959"/>
                  </a:cxn>
                  <a:cxn ang="0">
                    <a:pos x="307" y="948"/>
                  </a:cxn>
                  <a:cxn ang="0">
                    <a:pos x="278" y="933"/>
                  </a:cxn>
                  <a:cxn ang="0">
                    <a:pos x="253" y="914"/>
                  </a:cxn>
                  <a:cxn ang="0">
                    <a:pos x="232" y="891"/>
                  </a:cxn>
                  <a:cxn ang="0">
                    <a:pos x="215" y="864"/>
                  </a:cxn>
                  <a:cxn ang="0">
                    <a:pos x="202" y="832"/>
                  </a:cxn>
                  <a:cxn ang="0">
                    <a:pos x="193" y="796"/>
                  </a:cxn>
                  <a:cxn ang="0">
                    <a:pos x="188" y="727"/>
                  </a:cxn>
                  <a:cxn ang="0">
                    <a:pos x="193" y="655"/>
                  </a:cxn>
                  <a:cxn ang="0">
                    <a:pos x="202" y="618"/>
                  </a:cxn>
                  <a:cxn ang="0">
                    <a:pos x="215" y="584"/>
                  </a:cxn>
                  <a:cxn ang="0">
                    <a:pos x="232" y="555"/>
                  </a:cxn>
                  <a:cxn ang="0">
                    <a:pos x="253" y="529"/>
                  </a:cxn>
                  <a:cxn ang="0">
                    <a:pos x="278" y="509"/>
                  </a:cxn>
                  <a:cxn ang="0">
                    <a:pos x="307" y="493"/>
                  </a:cxn>
                  <a:cxn ang="0">
                    <a:pos x="339" y="481"/>
                  </a:cxn>
                  <a:cxn ang="0">
                    <a:pos x="373" y="475"/>
                  </a:cxn>
                  <a:cxn ang="0">
                    <a:pos x="412" y="472"/>
                  </a:cxn>
                  <a:cxn ang="0">
                    <a:pos x="459" y="479"/>
                  </a:cxn>
                  <a:cxn ang="0">
                    <a:pos x="504" y="498"/>
                  </a:cxn>
                  <a:cxn ang="0">
                    <a:pos x="533" y="920"/>
                  </a:cxn>
                  <a:cxn ang="0">
                    <a:pos x="533" y="43"/>
                  </a:cxn>
                  <a:cxn ang="0">
                    <a:pos x="496" y="339"/>
                  </a:cxn>
                  <a:cxn ang="0">
                    <a:pos x="437" y="324"/>
                  </a:cxn>
                  <a:cxn ang="0">
                    <a:pos x="372" y="318"/>
                  </a:cxn>
                  <a:cxn ang="0">
                    <a:pos x="314" y="323"/>
                  </a:cxn>
                  <a:cxn ang="0">
                    <a:pos x="260" y="334"/>
                  </a:cxn>
                  <a:cxn ang="0">
                    <a:pos x="210" y="355"/>
                  </a:cxn>
                  <a:cxn ang="0">
                    <a:pos x="162" y="383"/>
                  </a:cxn>
                  <a:cxn ang="0">
                    <a:pos x="119" y="420"/>
                  </a:cxn>
                  <a:cxn ang="0">
                    <a:pos x="81" y="463"/>
                  </a:cxn>
                  <a:cxn ang="0">
                    <a:pos x="49" y="511"/>
                  </a:cxn>
                  <a:cxn ang="0">
                    <a:pos x="26" y="565"/>
                  </a:cxn>
                  <a:cxn ang="0">
                    <a:pos x="9" y="623"/>
                  </a:cxn>
                  <a:cxn ang="0">
                    <a:pos x="1" y="687"/>
                  </a:cxn>
                  <a:cxn ang="0">
                    <a:pos x="0" y="753"/>
                  </a:cxn>
                  <a:cxn ang="0">
                    <a:pos x="5" y="817"/>
                  </a:cxn>
                  <a:cxn ang="0">
                    <a:pos x="17" y="875"/>
                  </a:cxn>
                  <a:cxn ang="0">
                    <a:pos x="36" y="928"/>
                  </a:cxn>
                  <a:cxn ang="0">
                    <a:pos x="61" y="975"/>
                  </a:cxn>
                  <a:cxn ang="0">
                    <a:pos x="93" y="1016"/>
                  </a:cxn>
                  <a:cxn ang="0">
                    <a:pos x="130" y="1050"/>
                  </a:cxn>
                  <a:cxn ang="0">
                    <a:pos x="172" y="1079"/>
                  </a:cxn>
                  <a:cxn ang="0">
                    <a:pos x="218" y="1099"/>
                  </a:cxn>
                  <a:cxn ang="0">
                    <a:pos x="270" y="1112"/>
                  </a:cxn>
                  <a:cxn ang="0">
                    <a:pos x="327" y="1118"/>
                  </a:cxn>
                  <a:cxn ang="0">
                    <a:pos x="374" y="1117"/>
                  </a:cxn>
                  <a:cxn ang="0">
                    <a:pos x="417" y="1112"/>
                  </a:cxn>
                  <a:cxn ang="0">
                    <a:pos x="457" y="1100"/>
                  </a:cxn>
                  <a:cxn ang="0">
                    <a:pos x="493" y="1086"/>
                  </a:cxn>
                  <a:cxn ang="0">
                    <a:pos x="520" y="1069"/>
                  </a:cxn>
                  <a:cxn ang="0">
                    <a:pos x="533" y="1105"/>
                  </a:cxn>
                </a:cxnLst>
                <a:rect l="0" t="0" r="r" b="b"/>
                <a:pathLst>
                  <a:path w="713" h="1118">
                    <a:moveTo>
                      <a:pt x="533" y="920"/>
                    </a:moveTo>
                    <a:lnTo>
                      <a:pt x="530" y="924"/>
                    </a:lnTo>
                    <a:lnTo>
                      <a:pt x="525" y="928"/>
                    </a:lnTo>
                    <a:lnTo>
                      <a:pt x="520" y="932"/>
                    </a:lnTo>
                    <a:lnTo>
                      <a:pt x="515" y="936"/>
                    </a:lnTo>
                    <a:lnTo>
                      <a:pt x="501" y="944"/>
                    </a:lnTo>
                    <a:lnTo>
                      <a:pt x="483" y="951"/>
                    </a:lnTo>
                    <a:lnTo>
                      <a:pt x="465" y="958"/>
                    </a:lnTo>
                    <a:lnTo>
                      <a:pt x="448" y="963"/>
                    </a:lnTo>
                    <a:lnTo>
                      <a:pt x="434" y="966"/>
                    </a:lnTo>
                    <a:lnTo>
                      <a:pt x="420" y="967"/>
                    </a:lnTo>
                    <a:lnTo>
                      <a:pt x="391" y="966"/>
                    </a:lnTo>
                    <a:lnTo>
                      <a:pt x="365" y="963"/>
                    </a:lnTo>
                    <a:lnTo>
                      <a:pt x="352" y="961"/>
                    </a:lnTo>
                    <a:lnTo>
                      <a:pt x="341" y="959"/>
                    </a:lnTo>
                    <a:lnTo>
                      <a:pt x="329" y="956"/>
                    </a:lnTo>
                    <a:lnTo>
                      <a:pt x="318" y="952"/>
                    </a:lnTo>
                    <a:lnTo>
                      <a:pt x="307" y="948"/>
                    </a:lnTo>
                    <a:lnTo>
                      <a:pt x="297" y="944"/>
                    </a:lnTo>
                    <a:lnTo>
                      <a:pt x="288" y="939"/>
                    </a:lnTo>
                    <a:lnTo>
                      <a:pt x="278" y="933"/>
                    </a:lnTo>
                    <a:lnTo>
                      <a:pt x="269" y="927"/>
                    </a:lnTo>
                    <a:lnTo>
                      <a:pt x="260" y="921"/>
                    </a:lnTo>
                    <a:lnTo>
                      <a:pt x="253" y="914"/>
                    </a:lnTo>
                    <a:lnTo>
                      <a:pt x="246" y="907"/>
                    </a:lnTo>
                    <a:lnTo>
                      <a:pt x="238" y="900"/>
                    </a:lnTo>
                    <a:lnTo>
                      <a:pt x="232" y="891"/>
                    </a:lnTo>
                    <a:lnTo>
                      <a:pt x="226" y="882"/>
                    </a:lnTo>
                    <a:lnTo>
                      <a:pt x="220" y="873"/>
                    </a:lnTo>
                    <a:lnTo>
                      <a:pt x="215" y="864"/>
                    </a:lnTo>
                    <a:lnTo>
                      <a:pt x="210" y="853"/>
                    </a:lnTo>
                    <a:lnTo>
                      <a:pt x="206" y="843"/>
                    </a:lnTo>
                    <a:lnTo>
                      <a:pt x="202" y="832"/>
                    </a:lnTo>
                    <a:lnTo>
                      <a:pt x="198" y="821"/>
                    </a:lnTo>
                    <a:lnTo>
                      <a:pt x="196" y="808"/>
                    </a:lnTo>
                    <a:lnTo>
                      <a:pt x="193" y="796"/>
                    </a:lnTo>
                    <a:lnTo>
                      <a:pt x="191" y="783"/>
                    </a:lnTo>
                    <a:lnTo>
                      <a:pt x="189" y="756"/>
                    </a:lnTo>
                    <a:lnTo>
                      <a:pt x="188" y="727"/>
                    </a:lnTo>
                    <a:lnTo>
                      <a:pt x="189" y="697"/>
                    </a:lnTo>
                    <a:lnTo>
                      <a:pt x="191" y="669"/>
                    </a:lnTo>
                    <a:lnTo>
                      <a:pt x="193" y="655"/>
                    </a:lnTo>
                    <a:lnTo>
                      <a:pt x="196" y="642"/>
                    </a:lnTo>
                    <a:lnTo>
                      <a:pt x="198" y="630"/>
                    </a:lnTo>
                    <a:lnTo>
                      <a:pt x="202" y="618"/>
                    </a:lnTo>
                    <a:lnTo>
                      <a:pt x="206" y="606"/>
                    </a:lnTo>
                    <a:lnTo>
                      <a:pt x="210" y="595"/>
                    </a:lnTo>
                    <a:lnTo>
                      <a:pt x="215" y="584"/>
                    </a:lnTo>
                    <a:lnTo>
                      <a:pt x="220" y="574"/>
                    </a:lnTo>
                    <a:lnTo>
                      <a:pt x="226" y="564"/>
                    </a:lnTo>
                    <a:lnTo>
                      <a:pt x="232" y="555"/>
                    </a:lnTo>
                    <a:lnTo>
                      <a:pt x="238" y="546"/>
                    </a:lnTo>
                    <a:lnTo>
                      <a:pt x="246" y="538"/>
                    </a:lnTo>
                    <a:lnTo>
                      <a:pt x="253" y="529"/>
                    </a:lnTo>
                    <a:lnTo>
                      <a:pt x="262" y="522"/>
                    </a:lnTo>
                    <a:lnTo>
                      <a:pt x="270" y="516"/>
                    </a:lnTo>
                    <a:lnTo>
                      <a:pt x="278" y="509"/>
                    </a:lnTo>
                    <a:lnTo>
                      <a:pt x="287" y="503"/>
                    </a:lnTo>
                    <a:lnTo>
                      <a:pt x="296" y="498"/>
                    </a:lnTo>
                    <a:lnTo>
                      <a:pt x="307" y="493"/>
                    </a:lnTo>
                    <a:lnTo>
                      <a:pt x="316" y="488"/>
                    </a:lnTo>
                    <a:lnTo>
                      <a:pt x="327" y="485"/>
                    </a:lnTo>
                    <a:lnTo>
                      <a:pt x="339" y="481"/>
                    </a:lnTo>
                    <a:lnTo>
                      <a:pt x="349" y="479"/>
                    </a:lnTo>
                    <a:lnTo>
                      <a:pt x="362" y="476"/>
                    </a:lnTo>
                    <a:lnTo>
                      <a:pt x="373" y="475"/>
                    </a:lnTo>
                    <a:lnTo>
                      <a:pt x="386" y="474"/>
                    </a:lnTo>
                    <a:lnTo>
                      <a:pt x="399" y="472"/>
                    </a:lnTo>
                    <a:lnTo>
                      <a:pt x="412" y="472"/>
                    </a:lnTo>
                    <a:lnTo>
                      <a:pt x="428" y="472"/>
                    </a:lnTo>
                    <a:lnTo>
                      <a:pt x="443" y="475"/>
                    </a:lnTo>
                    <a:lnTo>
                      <a:pt x="459" y="479"/>
                    </a:lnTo>
                    <a:lnTo>
                      <a:pt x="474" y="483"/>
                    </a:lnTo>
                    <a:lnTo>
                      <a:pt x="488" y="490"/>
                    </a:lnTo>
                    <a:lnTo>
                      <a:pt x="504" y="498"/>
                    </a:lnTo>
                    <a:lnTo>
                      <a:pt x="518" y="507"/>
                    </a:lnTo>
                    <a:lnTo>
                      <a:pt x="533" y="518"/>
                    </a:lnTo>
                    <a:lnTo>
                      <a:pt x="533" y="920"/>
                    </a:lnTo>
                    <a:close/>
                    <a:moveTo>
                      <a:pt x="713" y="1105"/>
                    </a:moveTo>
                    <a:lnTo>
                      <a:pt x="713" y="0"/>
                    </a:lnTo>
                    <a:lnTo>
                      <a:pt x="533" y="43"/>
                    </a:lnTo>
                    <a:lnTo>
                      <a:pt x="533" y="354"/>
                    </a:lnTo>
                    <a:lnTo>
                      <a:pt x="515" y="346"/>
                    </a:lnTo>
                    <a:lnTo>
                      <a:pt x="496" y="339"/>
                    </a:lnTo>
                    <a:lnTo>
                      <a:pt x="477" y="332"/>
                    </a:lnTo>
                    <a:lnTo>
                      <a:pt x="457" y="328"/>
                    </a:lnTo>
                    <a:lnTo>
                      <a:pt x="437" y="324"/>
                    </a:lnTo>
                    <a:lnTo>
                      <a:pt x="416" y="321"/>
                    </a:lnTo>
                    <a:lnTo>
                      <a:pt x="394" y="320"/>
                    </a:lnTo>
                    <a:lnTo>
                      <a:pt x="372" y="318"/>
                    </a:lnTo>
                    <a:lnTo>
                      <a:pt x="353" y="318"/>
                    </a:lnTo>
                    <a:lnTo>
                      <a:pt x="333" y="321"/>
                    </a:lnTo>
                    <a:lnTo>
                      <a:pt x="314" y="323"/>
                    </a:lnTo>
                    <a:lnTo>
                      <a:pt x="296" y="326"/>
                    </a:lnTo>
                    <a:lnTo>
                      <a:pt x="277" y="330"/>
                    </a:lnTo>
                    <a:lnTo>
                      <a:pt x="260" y="334"/>
                    </a:lnTo>
                    <a:lnTo>
                      <a:pt x="243" y="341"/>
                    </a:lnTo>
                    <a:lnTo>
                      <a:pt x="226" y="347"/>
                    </a:lnTo>
                    <a:lnTo>
                      <a:pt x="210" y="355"/>
                    </a:lnTo>
                    <a:lnTo>
                      <a:pt x="193" y="364"/>
                    </a:lnTo>
                    <a:lnTo>
                      <a:pt x="178" y="373"/>
                    </a:lnTo>
                    <a:lnTo>
                      <a:pt x="162" y="383"/>
                    </a:lnTo>
                    <a:lnTo>
                      <a:pt x="148" y="394"/>
                    </a:lnTo>
                    <a:lnTo>
                      <a:pt x="134" y="406"/>
                    </a:lnTo>
                    <a:lnTo>
                      <a:pt x="119" y="420"/>
                    </a:lnTo>
                    <a:lnTo>
                      <a:pt x="106" y="433"/>
                    </a:lnTo>
                    <a:lnTo>
                      <a:pt x="93" y="448"/>
                    </a:lnTo>
                    <a:lnTo>
                      <a:pt x="81" y="463"/>
                    </a:lnTo>
                    <a:lnTo>
                      <a:pt x="69" y="479"/>
                    </a:lnTo>
                    <a:lnTo>
                      <a:pt x="59" y="495"/>
                    </a:lnTo>
                    <a:lnTo>
                      <a:pt x="49" y="511"/>
                    </a:lnTo>
                    <a:lnTo>
                      <a:pt x="41" y="529"/>
                    </a:lnTo>
                    <a:lnTo>
                      <a:pt x="34" y="547"/>
                    </a:lnTo>
                    <a:lnTo>
                      <a:pt x="26" y="565"/>
                    </a:lnTo>
                    <a:lnTo>
                      <a:pt x="20" y="584"/>
                    </a:lnTo>
                    <a:lnTo>
                      <a:pt x="15" y="603"/>
                    </a:lnTo>
                    <a:lnTo>
                      <a:pt x="9" y="623"/>
                    </a:lnTo>
                    <a:lnTo>
                      <a:pt x="6" y="643"/>
                    </a:lnTo>
                    <a:lnTo>
                      <a:pt x="3" y="664"/>
                    </a:lnTo>
                    <a:lnTo>
                      <a:pt x="1" y="687"/>
                    </a:lnTo>
                    <a:lnTo>
                      <a:pt x="0" y="709"/>
                    </a:lnTo>
                    <a:lnTo>
                      <a:pt x="0" y="731"/>
                    </a:lnTo>
                    <a:lnTo>
                      <a:pt x="0" y="753"/>
                    </a:lnTo>
                    <a:lnTo>
                      <a:pt x="1" y="775"/>
                    </a:lnTo>
                    <a:lnTo>
                      <a:pt x="3" y="796"/>
                    </a:lnTo>
                    <a:lnTo>
                      <a:pt x="5" y="817"/>
                    </a:lnTo>
                    <a:lnTo>
                      <a:pt x="8" y="837"/>
                    </a:lnTo>
                    <a:lnTo>
                      <a:pt x="12" y="856"/>
                    </a:lnTo>
                    <a:lnTo>
                      <a:pt x="17" y="875"/>
                    </a:lnTo>
                    <a:lnTo>
                      <a:pt x="23" y="893"/>
                    </a:lnTo>
                    <a:lnTo>
                      <a:pt x="28" y="911"/>
                    </a:lnTo>
                    <a:lnTo>
                      <a:pt x="36" y="928"/>
                    </a:lnTo>
                    <a:lnTo>
                      <a:pt x="43" y="944"/>
                    </a:lnTo>
                    <a:lnTo>
                      <a:pt x="52" y="960"/>
                    </a:lnTo>
                    <a:lnTo>
                      <a:pt x="61" y="975"/>
                    </a:lnTo>
                    <a:lnTo>
                      <a:pt x="71" y="989"/>
                    </a:lnTo>
                    <a:lnTo>
                      <a:pt x="81" y="1003"/>
                    </a:lnTo>
                    <a:lnTo>
                      <a:pt x="93" y="1016"/>
                    </a:lnTo>
                    <a:lnTo>
                      <a:pt x="104" y="1028"/>
                    </a:lnTo>
                    <a:lnTo>
                      <a:pt x="117" y="1040"/>
                    </a:lnTo>
                    <a:lnTo>
                      <a:pt x="130" y="1050"/>
                    </a:lnTo>
                    <a:lnTo>
                      <a:pt x="143" y="1061"/>
                    </a:lnTo>
                    <a:lnTo>
                      <a:pt x="157" y="1071"/>
                    </a:lnTo>
                    <a:lnTo>
                      <a:pt x="172" y="1079"/>
                    </a:lnTo>
                    <a:lnTo>
                      <a:pt x="187" y="1086"/>
                    </a:lnTo>
                    <a:lnTo>
                      <a:pt x="202" y="1093"/>
                    </a:lnTo>
                    <a:lnTo>
                      <a:pt x="218" y="1099"/>
                    </a:lnTo>
                    <a:lnTo>
                      <a:pt x="235" y="1104"/>
                    </a:lnTo>
                    <a:lnTo>
                      <a:pt x="252" y="1108"/>
                    </a:lnTo>
                    <a:lnTo>
                      <a:pt x="270" y="1112"/>
                    </a:lnTo>
                    <a:lnTo>
                      <a:pt x="288" y="1115"/>
                    </a:lnTo>
                    <a:lnTo>
                      <a:pt x="307" y="1117"/>
                    </a:lnTo>
                    <a:lnTo>
                      <a:pt x="327" y="1118"/>
                    </a:lnTo>
                    <a:lnTo>
                      <a:pt x="347" y="1118"/>
                    </a:lnTo>
                    <a:lnTo>
                      <a:pt x="361" y="1118"/>
                    </a:lnTo>
                    <a:lnTo>
                      <a:pt x="374" y="1117"/>
                    </a:lnTo>
                    <a:lnTo>
                      <a:pt x="389" y="1116"/>
                    </a:lnTo>
                    <a:lnTo>
                      <a:pt x="403" y="1114"/>
                    </a:lnTo>
                    <a:lnTo>
                      <a:pt x="417" y="1112"/>
                    </a:lnTo>
                    <a:lnTo>
                      <a:pt x="430" y="1108"/>
                    </a:lnTo>
                    <a:lnTo>
                      <a:pt x="444" y="1104"/>
                    </a:lnTo>
                    <a:lnTo>
                      <a:pt x="457" y="1100"/>
                    </a:lnTo>
                    <a:lnTo>
                      <a:pt x="470" y="1096"/>
                    </a:lnTo>
                    <a:lnTo>
                      <a:pt x="482" y="1091"/>
                    </a:lnTo>
                    <a:lnTo>
                      <a:pt x="493" y="1086"/>
                    </a:lnTo>
                    <a:lnTo>
                      <a:pt x="503" y="1081"/>
                    </a:lnTo>
                    <a:lnTo>
                      <a:pt x="512" y="1076"/>
                    </a:lnTo>
                    <a:lnTo>
                      <a:pt x="520" y="1069"/>
                    </a:lnTo>
                    <a:lnTo>
                      <a:pt x="526" y="1064"/>
                    </a:lnTo>
                    <a:lnTo>
                      <a:pt x="533" y="1058"/>
                    </a:lnTo>
                    <a:lnTo>
                      <a:pt x="533" y="1105"/>
                    </a:lnTo>
                    <a:lnTo>
                      <a:pt x="713" y="1105"/>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2" name="Freeform 8"/>
              <p:cNvSpPr>
                <a:spLocks noEditPoints="1"/>
              </p:cNvSpPr>
              <p:nvPr userDrawn="1"/>
            </p:nvSpPr>
            <p:spPr bwMode="gray">
              <a:xfrm>
                <a:off x="622300" y="450850"/>
                <a:ext cx="52388" cy="188912"/>
              </a:xfrm>
              <a:custGeom>
                <a:avLst/>
                <a:gdLst/>
                <a:ahLst/>
                <a:cxnLst>
                  <a:cxn ang="0">
                    <a:pos x="204" y="1"/>
                  </a:cxn>
                  <a:cxn ang="0">
                    <a:pos x="224" y="4"/>
                  </a:cxn>
                  <a:cxn ang="0">
                    <a:pos x="242" y="12"/>
                  </a:cxn>
                  <a:cxn ang="0">
                    <a:pos x="259" y="23"/>
                  </a:cxn>
                  <a:cxn ang="0">
                    <a:pos x="274" y="39"/>
                  </a:cxn>
                  <a:cxn ang="0">
                    <a:pos x="285" y="56"/>
                  </a:cxn>
                  <a:cxn ang="0">
                    <a:pos x="294" y="73"/>
                  </a:cxn>
                  <a:cxn ang="0">
                    <a:pos x="297" y="93"/>
                  </a:cxn>
                  <a:cxn ang="0">
                    <a:pos x="297" y="115"/>
                  </a:cxn>
                  <a:cxn ang="0">
                    <a:pos x="294" y="135"/>
                  </a:cxn>
                  <a:cxn ang="0">
                    <a:pos x="285" y="154"/>
                  </a:cxn>
                  <a:cxn ang="0">
                    <a:pos x="274" y="170"/>
                  </a:cxn>
                  <a:cxn ang="0">
                    <a:pos x="259" y="185"/>
                  </a:cxn>
                  <a:cxn ang="0">
                    <a:pos x="242" y="197"/>
                  </a:cxn>
                  <a:cxn ang="0">
                    <a:pos x="224" y="204"/>
                  </a:cxn>
                  <a:cxn ang="0">
                    <a:pos x="204" y="208"/>
                  </a:cxn>
                  <a:cxn ang="0">
                    <a:pos x="183" y="208"/>
                  </a:cxn>
                  <a:cxn ang="0">
                    <a:pos x="162" y="204"/>
                  </a:cxn>
                  <a:cxn ang="0">
                    <a:pos x="144" y="197"/>
                  </a:cxn>
                  <a:cxn ang="0">
                    <a:pos x="127" y="185"/>
                  </a:cxn>
                  <a:cxn ang="0">
                    <a:pos x="112" y="170"/>
                  </a:cxn>
                  <a:cxn ang="0">
                    <a:pos x="101" y="154"/>
                  </a:cxn>
                  <a:cxn ang="0">
                    <a:pos x="92" y="135"/>
                  </a:cxn>
                  <a:cxn ang="0">
                    <a:pos x="89" y="115"/>
                  </a:cxn>
                  <a:cxn ang="0">
                    <a:pos x="89" y="93"/>
                  </a:cxn>
                  <a:cxn ang="0">
                    <a:pos x="92" y="73"/>
                  </a:cxn>
                  <a:cxn ang="0">
                    <a:pos x="101" y="56"/>
                  </a:cxn>
                  <a:cxn ang="0">
                    <a:pos x="112" y="39"/>
                  </a:cxn>
                  <a:cxn ang="0">
                    <a:pos x="127" y="23"/>
                  </a:cxn>
                  <a:cxn ang="0">
                    <a:pos x="144" y="12"/>
                  </a:cxn>
                  <a:cxn ang="0">
                    <a:pos x="162" y="4"/>
                  </a:cxn>
                  <a:cxn ang="0">
                    <a:pos x="183" y="1"/>
                  </a:cxn>
                  <a:cxn ang="0">
                    <a:pos x="100" y="1072"/>
                  </a:cxn>
                  <a:cxn ang="0">
                    <a:pos x="0" y="447"/>
                  </a:cxn>
                  <a:cxn ang="0">
                    <a:pos x="282" y="299"/>
                  </a:cxn>
                  <a:cxn ang="0">
                    <a:pos x="100" y="1072"/>
                  </a:cxn>
                </a:cxnLst>
                <a:rect l="0" t="0" r="r" b="b"/>
                <a:pathLst>
                  <a:path w="298" h="1072">
                    <a:moveTo>
                      <a:pt x="194" y="0"/>
                    </a:moveTo>
                    <a:lnTo>
                      <a:pt x="204" y="1"/>
                    </a:lnTo>
                    <a:lnTo>
                      <a:pt x="214" y="2"/>
                    </a:lnTo>
                    <a:lnTo>
                      <a:pt x="224" y="4"/>
                    </a:lnTo>
                    <a:lnTo>
                      <a:pt x="234" y="7"/>
                    </a:lnTo>
                    <a:lnTo>
                      <a:pt x="242" y="12"/>
                    </a:lnTo>
                    <a:lnTo>
                      <a:pt x="251" y="16"/>
                    </a:lnTo>
                    <a:lnTo>
                      <a:pt x="259" y="23"/>
                    </a:lnTo>
                    <a:lnTo>
                      <a:pt x="267" y="30"/>
                    </a:lnTo>
                    <a:lnTo>
                      <a:pt x="274" y="39"/>
                    </a:lnTo>
                    <a:lnTo>
                      <a:pt x="280" y="47"/>
                    </a:lnTo>
                    <a:lnTo>
                      <a:pt x="285" y="56"/>
                    </a:lnTo>
                    <a:lnTo>
                      <a:pt x="290" y="64"/>
                    </a:lnTo>
                    <a:lnTo>
                      <a:pt x="294" y="73"/>
                    </a:lnTo>
                    <a:lnTo>
                      <a:pt x="296" y="84"/>
                    </a:lnTo>
                    <a:lnTo>
                      <a:pt x="297" y="93"/>
                    </a:lnTo>
                    <a:lnTo>
                      <a:pt x="298" y="104"/>
                    </a:lnTo>
                    <a:lnTo>
                      <a:pt x="297" y="115"/>
                    </a:lnTo>
                    <a:lnTo>
                      <a:pt x="296" y="125"/>
                    </a:lnTo>
                    <a:lnTo>
                      <a:pt x="294" y="135"/>
                    </a:lnTo>
                    <a:lnTo>
                      <a:pt x="290" y="144"/>
                    </a:lnTo>
                    <a:lnTo>
                      <a:pt x="285" y="154"/>
                    </a:lnTo>
                    <a:lnTo>
                      <a:pt x="280" y="162"/>
                    </a:lnTo>
                    <a:lnTo>
                      <a:pt x="274" y="170"/>
                    </a:lnTo>
                    <a:lnTo>
                      <a:pt x="267" y="178"/>
                    </a:lnTo>
                    <a:lnTo>
                      <a:pt x="259" y="185"/>
                    </a:lnTo>
                    <a:lnTo>
                      <a:pt x="251" y="192"/>
                    </a:lnTo>
                    <a:lnTo>
                      <a:pt x="242" y="197"/>
                    </a:lnTo>
                    <a:lnTo>
                      <a:pt x="234" y="201"/>
                    </a:lnTo>
                    <a:lnTo>
                      <a:pt x="224" y="204"/>
                    </a:lnTo>
                    <a:lnTo>
                      <a:pt x="214" y="207"/>
                    </a:lnTo>
                    <a:lnTo>
                      <a:pt x="204" y="208"/>
                    </a:lnTo>
                    <a:lnTo>
                      <a:pt x="194" y="208"/>
                    </a:lnTo>
                    <a:lnTo>
                      <a:pt x="183" y="208"/>
                    </a:lnTo>
                    <a:lnTo>
                      <a:pt x="172" y="207"/>
                    </a:lnTo>
                    <a:lnTo>
                      <a:pt x="162" y="204"/>
                    </a:lnTo>
                    <a:lnTo>
                      <a:pt x="153" y="201"/>
                    </a:lnTo>
                    <a:lnTo>
                      <a:pt x="144" y="197"/>
                    </a:lnTo>
                    <a:lnTo>
                      <a:pt x="136" y="192"/>
                    </a:lnTo>
                    <a:lnTo>
                      <a:pt x="127" y="185"/>
                    </a:lnTo>
                    <a:lnTo>
                      <a:pt x="119" y="178"/>
                    </a:lnTo>
                    <a:lnTo>
                      <a:pt x="112" y="170"/>
                    </a:lnTo>
                    <a:lnTo>
                      <a:pt x="106" y="162"/>
                    </a:lnTo>
                    <a:lnTo>
                      <a:pt x="101" y="154"/>
                    </a:lnTo>
                    <a:lnTo>
                      <a:pt x="96" y="144"/>
                    </a:lnTo>
                    <a:lnTo>
                      <a:pt x="92" y="135"/>
                    </a:lnTo>
                    <a:lnTo>
                      <a:pt x="90" y="125"/>
                    </a:lnTo>
                    <a:lnTo>
                      <a:pt x="89" y="115"/>
                    </a:lnTo>
                    <a:lnTo>
                      <a:pt x="88" y="104"/>
                    </a:lnTo>
                    <a:lnTo>
                      <a:pt x="89" y="93"/>
                    </a:lnTo>
                    <a:lnTo>
                      <a:pt x="90" y="84"/>
                    </a:lnTo>
                    <a:lnTo>
                      <a:pt x="92" y="73"/>
                    </a:lnTo>
                    <a:lnTo>
                      <a:pt x="96" y="64"/>
                    </a:lnTo>
                    <a:lnTo>
                      <a:pt x="101" y="56"/>
                    </a:lnTo>
                    <a:lnTo>
                      <a:pt x="106" y="47"/>
                    </a:lnTo>
                    <a:lnTo>
                      <a:pt x="112" y="39"/>
                    </a:lnTo>
                    <a:lnTo>
                      <a:pt x="119" y="30"/>
                    </a:lnTo>
                    <a:lnTo>
                      <a:pt x="127" y="23"/>
                    </a:lnTo>
                    <a:lnTo>
                      <a:pt x="136" y="16"/>
                    </a:lnTo>
                    <a:lnTo>
                      <a:pt x="144" y="12"/>
                    </a:lnTo>
                    <a:lnTo>
                      <a:pt x="153" y="7"/>
                    </a:lnTo>
                    <a:lnTo>
                      <a:pt x="162" y="4"/>
                    </a:lnTo>
                    <a:lnTo>
                      <a:pt x="172" y="2"/>
                    </a:lnTo>
                    <a:lnTo>
                      <a:pt x="183" y="1"/>
                    </a:lnTo>
                    <a:lnTo>
                      <a:pt x="194" y="0"/>
                    </a:lnTo>
                    <a:close/>
                    <a:moveTo>
                      <a:pt x="100" y="1072"/>
                    </a:moveTo>
                    <a:lnTo>
                      <a:pt x="100" y="447"/>
                    </a:lnTo>
                    <a:lnTo>
                      <a:pt x="0" y="447"/>
                    </a:lnTo>
                    <a:lnTo>
                      <a:pt x="0" y="299"/>
                    </a:lnTo>
                    <a:lnTo>
                      <a:pt x="282" y="299"/>
                    </a:lnTo>
                    <a:lnTo>
                      <a:pt x="282" y="1072"/>
                    </a:lnTo>
                    <a:lnTo>
                      <a:pt x="100" y="107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4" name="Freeform 10"/>
              <p:cNvSpPr>
                <a:spLocks noEditPoints="1"/>
              </p:cNvSpPr>
              <p:nvPr userDrawn="1"/>
            </p:nvSpPr>
            <p:spPr bwMode="gray">
              <a:xfrm>
                <a:off x="855663" y="498475"/>
                <a:ext cx="115888" cy="141287"/>
              </a:xfrm>
              <a:custGeom>
                <a:avLst/>
                <a:gdLst/>
                <a:ahLst/>
                <a:cxnLst>
                  <a:cxn ang="0">
                    <a:pos x="431" y="629"/>
                  </a:cxn>
                  <a:cxn ang="0">
                    <a:pos x="388" y="664"/>
                  </a:cxn>
                  <a:cxn ang="0">
                    <a:pos x="342" y="686"/>
                  </a:cxn>
                  <a:cxn ang="0">
                    <a:pos x="292" y="696"/>
                  </a:cxn>
                  <a:cxn ang="0">
                    <a:pos x="232" y="692"/>
                  </a:cxn>
                  <a:cxn ang="0">
                    <a:pos x="183" y="673"/>
                  </a:cxn>
                  <a:cxn ang="0">
                    <a:pos x="152" y="638"/>
                  </a:cxn>
                  <a:cxn ang="0">
                    <a:pos x="139" y="589"/>
                  </a:cxn>
                  <a:cxn ang="0">
                    <a:pos x="144" y="530"/>
                  </a:cxn>
                  <a:cxn ang="0">
                    <a:pos x="163" y="490"/>
                  </a:cxn>
                  <a:cxn ang="0">
                    <a:pos x="220" y="434"/>
                  </a:cxn>
                  <a:cxn ang="0">
                    <a:pos x="299" y="400"/>
                  </a:cxn>
                  <a:cxn ang="0">
                    <a:pos x="387" y="393"/>
                  </a:cxn>
                  <a:cxn ang="0">
                    <a:pos x="463" y="596"/>
                  </a:cxn>
                  <a:cxn ang="0">
                    <a:pos x="573" y="792"/>
                  </a:cxn>
                  <a:cxn ang="0">
                    <a:pos x="641" y="800"/>
                  </a:cxn>
                  <a:cxn ang="0">
                    <a:pos x="648" y="722"/>
                  </a:cxn>
                  <a:cxn ang="0">
                    <a:pos x="624" y="697"/>
                  </a:cxn>
                  <a:cxn ang="0">
                    <a:pos x="610" y="663"/>
                  </a:cxn>
                  <a:cxn ang="0">
                    <a:pos x="601" y="597"/>
                  </a:cxn>
                  <a:cxn ang="0">
                    <a:pos x="598" y="260"/>
                  </a:cxn>
                  <a:cxn ang="0">
                    <a:pos x="586" y="191"/>
                  </a:cxn>
                  <a:cxn ang="0">
                    <a:pos x="564" y="133"/>
                  </a:cxn>
                  <a:cxn ang="0">
                    <a:pos x="534" y="86"/>
                  </a:cxn>
                  <a:cxn ang="0">
                    <a:pos x="492" y="50"/>
                  </a:cxn>
                  <a:cxn ang="0">
                    <a:pos x="440" y="24"/>
                  </a:cxn>
                  <a:cxn ang="0">
                    <a:pos x="376" y="7"/>
                  </a:cxn>
                  <a:cxn ang="0">
                    <a:pos x="300" y="0"/>
                  </a:cxn>
                  <a:cxn ang="0">
                    <a:pos x="232" y="3"/>
                  </a:cxn>
                  <a:cxn ang="0">
                    <a:pos x="165" y="17"/>
                  </a:cxn>
                  <a:cxn ang="0">
                    <a:pos x="101" y="40"/>
                  </a:cxn>
                  <a:cxn ang="0">
                    <a:pos x="50" y="68"/>
                  </a:cxn>
                  <a:cxn ang="0">
                    <a:pos x="116" y="175"/>
                  </a:cxn>
                  <a:cxn ang="0">
                    <a:pos x="158" y="149"/>
                  </a:cxn>
                  <a:cxn ang="0">
                    <a:pos x="208" y="131"/>
                  </a:cxn>
                  <a:cxn ang="0">
                    <a:pos x="265" y="123"/>
                  </a:cxn>
                  <a:cxn ang="0">
                    <a:pos x="334" y="125"/>
                  </a:cxn>
                  <a:cxn ang="0">
                    <a:pos x="398" y="148"/>
                  </a:cxn>
                  <a:cxn ang="0">
                    <a:pos x="439" y="196"/>
                  </a:cxn>
                  <a:cxn ang="0">
                    <a:pos x="460" y="267"/>
                  </a:cxn>
                  <a:cxn ang="0">
                    <a:pos x="410" y="296"/>
                  </a:cxn>
                  <a:cxn ang="0">
                    <a:pos x="365" y="291"/>
                  </a:cxn>
                  <a:cxn ang="0">
                    <a:pos x="289" y="296"/>
                  </a:cxn>
                  <a:cxn ang="0">
                    <a:pos x="219" y="311"/>
                  </a:cxn>
                  <a:cxn ang="0">
                    <a:pos x="158" y="337"/>
                  </a:cxn>
                  <a:cxn ang="0">
                    <a:pos x="103" y="372"/>
                  </a:cxn>
                  <a:cxn ang="0">
                    <a:pos x="58" y="415"/>
                  </a:cxn>
                  <a:cxn ang="0">
                    <a:pos x="26" y="463"/>
                  </a:cxn>
                  <a:cxn ang="0">
                    <a:pos x="6" y="515"/>
                  </a:cxn>
                  <a:cxn ang="0">
                    <a:pos x="0" y="572"/>
                  </a:cxn>
                  <a:cxn ang="0">
                    <a:pos x="4" y="619"/>
                  </a:cxn>
                  <a:cxn ang="0">
                    <a:pos x="17" y="662"/>
                  </a:cxn>
                  <a:cxn ang="0">
                    <a:pos x="38" y="702"/>
                  </a:cxn>
                  <a:cxn ang="0">
                    <a:pos x="67" y="737"/>
                  </a:cxn>
                  <a:cxn ang="0">
                    <a:pos x="120" y="777"/>
                  </a:cxn>
                  <a:cxn ang="0">
                    <a:pos x="159" y="794"/>
                  </a:cxn>
                  <a:cxn ang="0">
                    <a:pos x="202" y="802"/>
                  </a:cxn>
                  <a:cxn ang="0">
                    <a:pos x="266" y="801"/>
                  </a:cxn>
                  <a:cxn ang="0">
                    <a:pos x="338" y="789"/>
                  </a:cxn>
                  <a:cxn ang="0">
                    <a:pos x="402" y="762"/>
                  </a:cxn>
                  <a:cxn ang="0">
                    <a:pos x="453" y="724"/>
                  </a:cxn>
                  <a:cxn ang="0">
                    <a:pos x="486" y="725"/>
                  </a:cxn>
                  <a:cxn ang="0">
                    <a:pos x="516" y="763"/>
                  </a:cxn>
                </a:cxnLst>
                <a:rect l="0" t="0" r="r" b="b"/>
                <a:pathLst>
                  <a:path w="662" h="803">
                    <a:moveTo>
                      <a:pt x="463" y="596"/>
                    </a:moveTo>
                    <a:lnTo>
                      <a:pt x="452" y="608"/>
                    </a:lnTo>
                    <a:lnTo>
                      <a:pt x="442" y="619"/>
                    </a:lnTo>
                    <a:lnTo>
                      <a:pt x="431" y="629"/>
                    </a:lnTo>
                    <a:lnTo>
                      <a:pt x="421" y="640"/>
                    </a:lnTo>
                    <a:lnTo>
                      <a:pt x="410" y="648"/>
                    </a:lnTo>
                    <a:lnTo>
                      <a:pt x="400" y="657"/>
                    </a:lnTo>
                    <a:lnTo>
                      <a:pt x="388" y="664"/>
                    </a:lnTo>
                    <a:lnTo>
                      <a:pt x="376" y="670"/>
                    </a:lnTo>
                    <a:lnTo>
                      <a:pt x="366" y="677"/>
                    </a:lnTo>
                    <a:lnTo>
                      <a:pt x="353" y="682"/>
                    </a:lnTo>
                    <a:lnTo>
                      <a:pt x="342" y="686"/>
                    </a:lnTo>
                    <a:lnTo>
                      <a:pt x="330" y="689"/>
                    </a:lnTo>
                    <a:lnTo>
                      <a:pt x="317" y="693"/>
                    </a:lnTo>
                    <a:lnTo>
                      <a:pt x="305" y="694"/>
                    </a:lnTo>
                    <a:lnTo>
                      <a:pt x="292" y="696"/>
                    </a:lnTo>
                    <a:lnTo>
                      <a:pt x="279" y="696"/>
                    </a:lnTo>
                    <a:lnTo>
                      <a:pt x="262" y="695"/>
                    </a:lnTo>
                    <a:lnTo>
                      <a:pt x="247" y="694"/>
                    </a:lnTo>
                    <a:lnTo>
                      <a:pt x="232" y="692"/>
                    </a:lnTo>
                    <a:lnTo>
                      <a:pt x="218" y="688"/>
                    </a:lnTo>
                    <a:lnTo>
                      <a:pt x="205" y="684"/>
                    </a:lnTo>
                    <a:lnTo>
                      <a:pt x="194" y="679"/>
                    </a:lnTo>
                    <a:lnTo>
                      <a:pt x="183" y="673"/>
                    </a:lnTo>
                    <a:lnTo>
                      <a:pt x="174" y="665"/>
                    </a:lnTo>
                    <a:lnTo>
                      <a:pt x="165" y="657"/>
                    </a:lnTo>
                    <a:lnTo>
                      <a:pt x="158" y="648"/>
                    </a:lnTo>
                    <a:lnTo>
                      <a:pt x="152" y="638"/>
                    </a:lnTo>
                    <a:lnTo>
                      <a:pt x="147" y="627"/>
                    </a:lnTo>
                    <a:lnTo>
                      <a:pt x="143" y="616"/>
                    </a:lnTo>
                    <a:lnTo>
                      <a:pt x="140" y="603"/>
                    </a:lnTo>
                    <a:lnTo>
                      <a:pt x="139" y="589"/>
                    </a:lnTo>
                    <a:lnTo>
                      <a:pt x="138" y="575"/>
                    </a:lnTo>
                    <a:lnTo>
                      <a:pt x="139" y="556"/>
                    </a:lnTo>
                    <a:lnTo>
                      <a:pt x="142" y="539"/>
                    </a:lnTo>
                    <a:lnTo>
                      <a:pt x="144" y="530"/>
                    </a:lnTo>
                    <a:lnTo>
                      <a:pt x="147" y="522"/>
                    </a:lnTo>
                    <a:lnTo>
                      <a:pt x="151" y="513"/>
                    </a:lnTo>
                    <a:lnTo>
                      <a:pt x="155" y="506"/>
                    </a:lnTo>
                    <a:lnTo>
                      <a:pt x="163" y="490"/>
                    </a:lnTo>
                    <a:lnTo>
                      <a:pt x="175" y="474"/>
                    </a:lnTo>
                    <a:lnTo>
                      <a:pt x="189" y="461"/>
                    </a:lnTo>
                    <a:lnTo>
                      <a:pt x="203" y="447"/>
                    </a:lnTo>
                    <a:lnTo>
                      <a:pt x="220" y="434"/>
                    </a:lnTo>
                    <a:lnTo>
                      <a:pt x="238" y="423"/>
                    </a:lnTo>
                    <a:lnTo>
                      <a:pt x="258" y="414"/>
                    </a:lnTo>
                    <a:lnTo>
                      <a:pt x="278" y="406"/>
                    </a:lnTo>
                    <a:lnTo>
                      <a:pt x="299" y="400"/>
                    </a:lnTo>
                    <a:lnTo>
                      <a:pt x="323" y="396"/>
                    </a:lnTo>
                    <a:lnTo>
                      <a:pt x="347" y="393"/>
                    </a:lnTo>
                    <a:lnTo>
                      <a:pt x="372" y="393"/>
                    </a:lnTo>
                    <a:lnTo>
                      <a:pt x="387" y="393"/>
                    </a:lnTo>
                    <a:lnTo>
                      <a:pt x="408" y="396"/>
                    </a:lnTo>
                    <a:lnTo>
                      <a:pt x="432" y="402"/>
                    </a:lnTo>
                    <a:lnTo>
                      <a:pt x="463" y="408"/>
                    </a:lnTo>
                    <a:lnTo>
                      <a:pt x="463" y="596"/>
                    </a:lnTo>
                    <a:close/>
                    <a:moveTo>
                      <a:pt x="536" y="777"/>
                    </a:moveTo>
                    <a:lnTo>
                      <a:pt x="546" y="783"/>
                    </a:lnTo>
                    <a:lnTo>
                      <a:pt x="559" y="788"/>
                    </a:lnTo>
                    <a:lnTo>
                      <a:pt x="573" y="792"/>
                    </a:lnTo>
                    <a:lnTo>
                      <a:pt x="589" y="795"/>
                    </a:lnTo>
                    <a:lnTo>
                      <a:pt x="604" y="798"/>
                    </a:lnTo>
                    <a:lnTo>
                      <a:pt x="622" y="799"/>
                    </a:lnTo>
                    <a:lnTo>
                      <a:pt x="641" y="800"/>
                    </a:lnTo>
                    <a:lnTo>
                      <a:pt x="662" y="801"/>
                    </a:lnTo>
                    <a:lnTo>
                      <a:pt x="662" y="732"/>
                    </a:lnTo>
                    <a:lnTo>
                      <a:pt x="655" y="727"/>
                    </a:lnTo>
                    <a:lnTo>
                      <a:pt x="648" y="722"/>
                    </a:lnTo>
                    <a:lnTo>
                      <a:pt x="641" y="717"/>
                    </a:lnTo>
                    <a:lnTo>
                      <a:pt x="635" y="711"/>
                    </a:lnTo>
                    <a:lnTo>
                      <a:pt x="630" y="704"/>
                    </a:lnTo>
                    <a:lnTo>
                      <a:pt x="624" y="697"/>
                    </a:lnTo>
                    <a:lnTo>
                      <a:pt x="620" y="689"/>
                    </a:lnTo>
                    <a:lnTo>
                      <a:pt x="616" y="681"/>
                    </a:lnTo>
                    <a:lnTo>
                      <a:pt x="613" y="673"/>
                    </a:lnTo>
                    <a:lnTo>
                      <a:pt x="610" y="663"/>
                    </a:lnTo>
                    <a:lnTo>
                      <a:pt x="606" y="654"/>
                    </a:lnTo>
                    <a:lnTo>
                      <a:pt x="604" y="643"/>
                    </a:lnTo>
                    <a:lnTo>
                      <a:pt x="601" y="621"/>
                    </a:lnTo>
                    <a:lnTo>
                      <a:pt x="601" y="597"/>
                    </a:lnTo>
                    <a:lnTo>
                      <a:pt x="601" y="319"/>
                    </a:lnTo>
                    <a:lnTo>
                      <a:pt x="600" y="298"/>
                    </a:lnTo>
                    <a:lnTo>
                      <a:pt x="599" y="279"/>
                    </a:lnTo>
                    <a:lnTo>
                      <a:pt x="598" y="260"/>
                    </a:lnTo>
                    <a:lnTo>
                      <a:pt x="596" y="241"/>
                    </a:lnTo>
                    <a:lnTo>
                      <a:pt x="593" y="223"/>
                    </a:lnTo>
                    <a:lnTo>
                      <a:pt x="590" y="206"/>
                    </a:lnTo>
                    <a:lnTo>
                      <a:pt x="586" y="191"/>
                    </a:lnTo>
                    <a:lnTo>
                      <a:pt x="581" y="175"/>
                    </a:lnTo>
                    <a:lnTo>
                      <a:pt x="577" y="160"/>
                    </a:lnTo>
                    <a:lnTo>
                      <a:pt x="571" y="146"/>
                    </a:lnTo>
                    <a:lnTo>
                      <a:pt x="564" y="133"/>
                    </a:lnTo>
                    <a:lnTo>
                      <a:pt x="558" y="120"/>
                    </a:lnTo>
                    <a:lnTo>
                      <a:pt x="551" y="107"/>
                    </a:lnTo>
                    <a:lnTo>
                      <a:pt x="542" y="97"/>
                    </a:lnTo>
                    <a:lnTo>
                      <a:pt x="534" y="86"/>
                    </a:lnTo>
                    <a:lnTo>
                      <a:pt x="524" y="76"/>
                    </a:lnTo>
                    <a:lnTo>
                      <a:pt x="515" y="66"/>
                    </a:lnTo>
                    <a:lnTo>
                      <a:pt x="504" y="58"/>
                    </a:lnTo>
                    <a:lnTo>
                      <a:pt x="492" y="50"/>
                    </a:lnTo>
                    <a:lnTo>
                      <a:pt x="481" y="43"/>
                    </a:lnTo>
                    <a:lnTo>
                      <a:pt x="468" y="36"/>
                    </a:lnTo>
                    <a:lnTo>
                      <a:pt x="455" y="29"/>
                    </a:lnTo>
                    <a:lnTo>
                      <a:pt x="440" y="24"/>
                    </a:lnTo>
                    <a:lnTo>
                      <a:pt x="425" y="19"/>
                    </a:lnTo>
                    <a:lnTo>
                      <a:pt x="410" y="14"/>
                    </a:lnTo>
                    <a:lnTo>
                      <a:pt x="393" y="10"/>
                    </a:lnTo>
                    <a:lnTo>
                      <a:pt x="376" y="7"/>
                    </a:lnTo>
                    <a:lnTo>
                      <a:pt x="358" y="4"/>
                    </a:lnTo>
                    <a:lnTo>
                      <a:pt x="339" y="2"/>
                    </a:lnTo>
                    <a:lnTo>
                      <a:pt x="320" y="1"/>
                    </a:lnTo>
                    <a:lnTo>
                      <a:pt x="300" y="0"/>
                    </a:lnTo>
                    <a:lnTo>
                      <a:pt x="280" y="0"/>
                    </a:lnTo>
                    <a:lnTo>
                      <a:pt x="265" y="0"/>
                    </a:lnTo>
                    <a:lnTo>
                      <a:pt x="249" y="1"/>
                    </a:lnTo>
                    <a:lnTo>
                      <a:pt x="232" y="3"/>
                    </a:lnTo>
                    <a:lnTo>
                      <a:pt x="216" y="5"/>
                    </a:lnTo>
                    <a:lnTo>
                      <a:pt x="199" y="8"/>
                    </a:lnTo>
                    <a:lnTo>
                      <a:pt x="182" y="12"/>
                    </a:lnTo>
                    <a:lnTo>
                      <a:pt x="165" y="17"/>
                    </a:lnTo>
                    <a:lnTo>
                      <a:pt x="148" y="22"/>
                    </a:lnTo>
                    <a:lnTo>
                      <a:pt x="132" y="28"/>
                    </a:lnTo>
                    <a:lnTo>
                      <a:pt x="116" y="33"/>
                    </a:lnTo>
                    <a:lnTo>
                      <a:pt x="101" y="40"/>
                    </a:lnTo>
                    <a:lnTo>
                      <a:pt x="87" y="47"/>
                    </a:lnTo>
                    <a:lnTo>
                      <a:pt x="74" y="53"/>
                    </a:lnTo>
                    <a:lnTo>
                      <a:pt x="62" y="61"/>
                    </a:lnTo>
                    <a:lnTo>
                      <a:pt x="50" y="68"/>
                    </a:lnTo>
                    <a:lnTo>
                      <a:pt x="41" y="76"/>
                    </a:lnTo>
                    <a:lnTo>
                      <a:pt x="98" y="192"/>
                    </a:lnTo>
                    <a:lnTo>
                      <a:pt x="107" y="183"/>
                    </a:lnTo>
                    <a:lnTo>
                      <a:pt x="116" y="175"/>
                    </a:lnTo>
                    <a:lnTo>
                      <a:pt x="126" y="167"/>
                    </a:lnTo>
                    <a:lnTo>
                      <a:pt x="136" y="161"/>
                    </a:lnTo>
                    <a:lnTo>
                      <a:pt x="147" y="155"/>
                    </a:lnTo>
                    <a:lnTo>
                      <a:pt x="158" y="149"/>
                    </a:lnTo>
                    <a:lnTo>
                      <a:pt x="170" y="144"/>
                    </a:lnTo>
                    <a:lnTo>
                      <a:pt x="182" y="139"/>
                    </a:lnTo>
                    <a:lnTo>
                      <a:pt x="195" y="136"/>
                    </a:lnTo>
                    <a:lnTo>
                      <a:pt x="208" y="131"/>
                    </a:lnTo>
                    <a:lnTo>
                      <a:pt x="221" y="129"/>
                    </a:lnTo>
                    <a:lnTo>
                      <a:pt x="235" y="126"/>
                    </a:lnTo>
                    <a:lnTo>
                      <a:pt x="250" y="124"/>
                    </a:lnTo>
                    <a:lnTo>
                      <a:pt x="265" y="123"/>
                    </a:lnTo>
                    <a:lnTo>
                      <a:pt x="279" y="122"/>
                    </a:lnTo>
                    <a:lnTo>
                      <a:pt x="295" y="122"/>
                    </a:lnTo>
                    <a:lnTo>
                      <a:pt x="315" y="123"/>
                    </a:lnTo>
                    <a:lnTo>
                      <a:pt x="334" y="125"/>
                    </a:lnTo>
                    <a:lnTo>
                      <a:pt x="352" y="128"/>
                    </a:lnTo>
                    <a:lnTo>
                      <a:pt x="368" y="134"/>
                    </a:lnTo>
                    <a:lnTo>
                      <a:pt x="384" y="141"/>
                    </a:lnTo>
                    <a:lnTo>
                      <a:pt x="398" y="148"/>
                    </a:lnTo>
                    <a:lnTo>
                      <a:pt x="409" y="158"/>
                    </a:lnTo>
                    <a:lnTo>
                      <a:pt x="421" y="169"/>
                    </a:lnTo>
                    <a:lnTo>
                      <a:pt x="430" y="182"/>
                    </a:lnTo>
                    <a:lnTo>
                      <a:pt x="439" y="196"/>
                    </a:lnTo>
                    <a:lnTo>
                      <a:pt x="446" y="211"/>
                    </a:lnTo>
                    <a:lnTo>
                      <a:pt x="452" y="227"/>
                    </a:lnTo>
                    <a:lnTo>
                      <a:pt x="457" y="246"/>
                    </a:lnTo>
                    <a:lnTo>
                      <a:pt x="460" y="267"/>
                    </a:lnTo>
                    <a:lnTo>
                      <a:pt x="462" y="288"/>
                    </a:lnTo>
                    <a:lnTo>
                      <a:pt x="463" y="310"/>
                    </a:lnTo>
                    <a:lnTo>
                      <a:pt x="436" y="301"/>
                    </a:lnTo>
                    <a:lnTo>
                      <a:pt x="410" y="296"/>
                    </a:lnTo>
                    <a:lnTo>
                      <a:pt x="399" y="294"/>
                    </a:lnTo>
                    <a:lnTo>
                      <a:pt x="387" y="292"/>
                    </a:lnTo>
                    <a:lnTo>
                      <a:pt x="375" y="291"/>
                    </a:lnTo>
                    <a:lnTo>
                      <a:pt x="365" y="291"/>
                    </a:lnTo>
                    <a:lnTo>
                      <a:pt x="345" y="291"/>
                    </a:lnTo>
                    <a:lnTo>
                      <a:pt x="326" y="292"/>
                    </a:lnTo>
                    <a:lnTo>
                      <a:pt x="307" y="294"/>
                    </a:lnTo>
                    <a:lnTo>
                      <a:pt x="289" y="296"/>
                    </a:lnTo>
                    <a:lnTo>
                      <a:pt x="271" y="299"/>
                    </a:lnTo>
                    <a:lnTo>
                      <a:pt x="253" y="302"/>
                    </a:lnTo>
                    <a:lnTo>
                      <a:pt x="236" y="307"/>
                    </a:lnTo>
                    <a:lnTo>
                      <a:pt x="219" y="311"/>
                    </a:lnTo>
                    <a:lnTo>
                      <a:pt x="203" y="317"/>
                    </a:lnTo>
                    <a:lnTo>
                      <a:pt x="188" y="322"/>
                    </a:lnTo>
                    <a:lnTo>
                      <a:pt x="173" y="330"/>
                    </a:lnTo>
                    <a:lnTo>
                      <a:pt x="158" y="337"/>
                    </a:lnTo>
                    <a:lnTo>
                      <a:pt x="143" y="345"/>
                    </a:lnTo>
                    <a:lnTo>
                      <a:pt x="129" y="353"/>
                    </a:lnTo>
                    <a:lnTo>
                      <a:pt x="116" y="362"/>
                    </a:lnTo>
                    <a:lnTo>
                      <a:pt x="103" y="372"/>
                    </a:lnTo>
                    <a:lnTo>
                      <a:pt x="90" y="383"/>
                    </a:lnTo>
                    <a:lnTo>
                      <a:pt x="79" y="393"/>
                    </a:lnTo>
                    <a:lnTo>
                      <a:pt x="67" y="405"/>
                    </a:lnTo>
                    <a:lnTo>
                      <a:pt x="58" y="415"/>
                    </a:lnTo>
                    <a:lnTo>
                      <a:pt x="48" y="427"/>
                    </a:lnTo>
                    <a:lnTo>
                      <a:pt x="40" y="438"/>
                    </a:lnTo>
                    <a:lnTo>
                      <a:pt x="32" y="451"/>
                    </a:lnTo>
                    <a:lnTo>
                      <a:pt x="26" y="463"/>
                    </a:lnTo>
                    <a:lnTo>
                      <a:pt x="20" y="475"/>
                    </a:lnTo>
                    <a:lnTo>
                      <a:pt x="14" y="489"/>
                    </a:lnTo>
                    <a:lnTo>
                      <a:pt x="10" y="502"/>
                    </a:lnTo>
                    <a:lnTo>
                      <a:pt x="6" y="515"/>
                    </a:lnTo>
                    <a:lnTo>
                      <a:pt x="4" y="529"/>
                    </a:lnTo>
                    <a:lnTo>
                      <a:pt x="2" y="543"/>
                    </a:lnTo>
                    <a:lnTo>
                      <a:pt x="1" y="558"/>
                    </a:lnTo>
                    <a:lnTo>
                      <a:pt x="0" y="572"/>
                    </a:lnTo>
                    <a:lnTo>
                      <a:pt x="1" y="584"/>
                    </a:lnTo>
                    <a:lnTo>
                      <a:pt x="1" y="597"/>
                    </a:lnTo>
                    <a:lnTo>
                      <a:pt x="3" y="608"/>
                    </a:lnTo>
                    <a:lnTo>
                      <a:pt x="4" y="619"/>
                    </a:lnTo>
                    <a:lnTo>
                      <a:pt x="7" y="630"/>
                    </a:lnTo>
                    <a:lnTo>
                      <a:pt x="9" y="641"/>
                    </a:lnTo>
                    <a:lnTo>
                      <a:pt x="12" y="653"/>
                    </a:lnTo>
                    <a:lnTo>
                      <a:pt x="17" y="662"/>
                    </a:lnTo>
                    <a:lnTo>
                      <a:pt x="21" y="673"/>
                    </a:lnTo>
                    <a:lnTo>
                      <a:pt x="26" y="683"/>
                    </a:lnTo>
                    <a:lnTo>
                      <a:pt x="31" y="693"/>
                    </a:lnTo>
                    <a:lnTo>
                      <a:pt x="38" y="702"/>
                    </a:lnTo>
                    <a:lnTo>
                      <a:pt x="44" y="711"/>
                    </a:lnTo>
                    <a:lnTo>
                      <a:pt x="51" y="720"/>
                    </a:lnTo>
                    <a:lnTo>
                      <a:pt x="59" y="728"/>
                    </a:lnTo>
                    <a:lnTo>
                      <a:pt x="67" y="737"/>
                    </a:lnTo>
                    <a:lnTo>
                      <a:pt x="84" y="753"/>
                    </a:lnTo>
                    <a:lnTo>
                      <a:pt x="101" y="765"/>
                    </a:lnTo>
                    <a:lnTo>
                      <a:pt x="110" y="772"/>
                    </a:lnTo>
                    <a:lnTo>
                      <a:pt x="120" y="777"/>
                    </a:lnTo>
                    <a:lnTo>
                      <a:pt x="129" y="782"/>
                    </a:lnTo>
                    <a:lnTo>
                      <a:pt x="139" y="787"/>
                    </a:lnTo>
                    <a:lnTo>
                      <a:pt x="150" y="791"/>
                    </a:lnTo>
                    <a:lnTo>
                      <a:pt x="159" y="794"/>
                    </a:lnTo>
                    <a:lnTo>
                      <a:pt x="170" y="797"/>
                    </a:lnTo>
                    <a:lnTo>
                      <a:pt x="180" y="799"/>
                    </a:lnTo>
                    <a:lnTo>
                      <a:pt x="191" y="801"/>
                    </a:lnTo>
                    <a:lnTo>
                      <a:pt x="202" y="802"/>
                    </a:lnTo>
                    <a:lnTo>
                      <a:pt x="213" y="803"/>
                    </a:lnTo>
                    <a:lnTo>
                      <a:pt x="224" y="803"/>
                    </a:lnTo>
                    <a:lnTo>
                      <a:pt x="246" y="802"/>
                    </a:lnTo>
                    <a:lnTo>
                      <a:pt x="266" y="801"/>
                    </a:lnTo>
                    <a:lnTo>
                      <a:pt x="285" y="799"/>
                    </a:lnTo>
                    <a:lnTo>
                      <a:pt x="304" y="797"/>
                    </a:lnTo>
                    <a:lnTo>
                      <a:pt x="322" y="793"/>
                    </a:lnTo>
                    <a:lnTo>
                      <a:pt x="338" y="789"/>
                    </a:lnTo>
                    <a:lnTo>
                      <a:pt x="355" y="783"/>
                    </a:lnTo>
                    <a:lnTo>
                      <a:pt x="372" y="777"/>
                    </a:lnTo>
                    <a:lnTo>
                      <a:pt x="387" y="771"/>
                    </a:lnTo>
                    <a:lnTo>
                      <a:pt x="402" y="762"/>
                    </a:lnTo>
                    <a:lnTo>
                      <a:pt x="415" y="754"/>
                    </a:lnTo>
                    <a:lnTo>
                      <a:pt x="429" y="745"/>
                    </a:lnTo>
                    <a:lnTo>
                      <a:pt x="442" y="735"/>
                    </a:lnTo>
                    <a:lnTo>
                      <a:pt x="453" y="724"/>
                    </a:lnTo>
                    <a:lnTo>
                      <a:pt x="465" y="713"/>
                    </a:lnTo>
                    <a:lnTo>
                      <a:pt x="476" y="700"/>
                    </a:lnTo>
                    <a:lnTo>
                      <a:pt x="481" y="713"/>
                    </a:lnTo>
                    <a:lnTo>
                      <a:pt x="486" y="725"/>
                    </a:lnTo>
                    <a:lnTo>
                      <a:pt x="492" y="736"/>
                    </a:lnTo>
                    <a:lnTo>
                      <a:pt x="500" y="746"/>
                    </a:lnTo>
                    <a:lnTo>
                      <a:pt x="507" y="756"/>
                    </a:lnTo>
                    <a:lnTo>
                      <a:pt x="516" y="763"/>
                    </a:lnTo>
                    <a:lnTo>
                      <a:pt x="525" y="771"/>
                    </a:lnTo>
                    <a:lnTo>
                      <a:pt x="536" y="77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5" name="Freeform 11"/>
              <p:cNvSpPr>
                <a:spLocks/>
              </p:cNvSpPr>
              <p:nvPr userDrawn="1"/>
            </p:nvSpPr>
            <p:spPr bwMode="gray">
              <a:xfrm>
                <a:off x="1001713" y="498475"/>
                <a:ext cx="82550" cy="139700"/>
              </a:xfrm>
              <a:custGeom>
                <a:avLst/>
                <a:gdLst/>
                <a:ahLst/>
                <a:cxnLst>
                  <a:cxn ang="0">
                    <a:pos x="411" y="145"/>
                  </a:cxn>
                  <a:cxn ang="0">
                    <a:pos x="399" y="138"/>
                  </a:cxn>
                  <a:cxn ang="0">
                    <a:pos x="388" y="131"/>
                  </a:cxn>
                  <a:cxn ang="0">
                    <a:pos x="377" y="126"/>
                  </a:cxn>
                  <a:cxn ang="0">
                    <a:pos x="365" y="122"/>
                  </a:cxn>
                  <a:cxn ang="0">
                    <a:pos x="355" y="119"/>
                  </a:cxn>
                  <a:cxn ang="0">
                    <a:pos x="343" y="117"/>
                  </a:cxn>
                  <a:cxn ang="0">
                    <a:pos x="331" y="115"/>
                  </a:cxn>
                  <a:cxn ang="0">
                    <a:pos x="320" y="115"/>
                  </a:cxn>
                  <a:cxn ang="0">
                    <a:pos x="302" y="116"/>
                  </a:cxn>
                  <a:cxn ang="0">
                    <a:pos x="285" y="119"/>
                  </a:cxn>
                  <a:cxn ang="0">
                    <a:pos x="277" y="121"/>
                  </a:cxn>
                  <a:cxn ang="0">
                    <a:pos x="268" y="124"/>
                  </a:cxn>
                  <a:cxn ang="0">
                    <a:pos x="260" y="127"/>
                  </a:cxn>
                  <a:cxn ang="0">
                    <a:pos x="252" y="131"/>
                  </a:cxn>
                  <a:cxn ang="0">
                    <a:pos x="236" y="141"/>
                  </a:cxn>
                  <a:cxn ang="0">
                    <a:pos x="221" y="153"/>
                  </a:cxn>
                  <a:cxn ang="0">
                    <a:pos x="207" y="166"/>
                  </a:cxn>
                  <a:cxn ang="0">
                    <a:pos x="192" y="182"/>
                  </a:cxn>
                  <a:cxn ang="0">
                    <a:pos x="179" y="199"/>
                  </a:cxn>
                  <a:cxn ang="0">
                    <a:pos x="169" y="217"/>
                  </a:cxn>
                  <a:cxn ang="0">
                    <a:pos x="159" y="236"/>
                  </a:cxn>
                  <a:cxn ang="0">
                    <a:pos x="152" y="256"/>
                  </a:cxn>
                  <a:cxn ang="0">
                    <a:pos x="146" y="277"/>
                  </a:cxn>
                  <a:cxn ang="0">
                    <a:pos x="141" y="298"/>
                  </a:cxn>
                  <a:cxn ang="0">
                    <a:pos x="138" y="320"/>
                  </a:cxn>
                  <a:cxn ang="0">
                    <a:pos x="138" y="344"/>
                  </a:cxn>
                  <a:cxn ang="0">
                    <a:pos x="138" y="788"/>
                  </a:cxn>
                  <a:cxn ang="0">
                    <a:pos x="0" y="788"/>
                  </a:cxn>
                  <a:cxn ang="0">
                    <a:pos x="0" y="14"/>
                  </a:cxn>
                  <a:cxn ang="0">
                    <a:pos x="138" y="14"/>
                  </a:cxn>
                  <a:cxn ang="0">
                    <a:pos x="138" y="138"/>
                  </a:cxn>
                  <a:cxn ang="0">
                    <a:pos x="148" y="121"/>
                  </a:cxn>
                  <a:cxn ang="0">
                    <a:pos x="158" y="105"/>
                  </a:cxn>
                  <a:cxn ang="0">
                    <a:pos x="169" y="90"/>
                  </a:cxn>
                  <a:cxn ang="0">
                    <a:pos x="181" y="77"/>
                  </a:cxn>
                  <a:cxn ang="0">
                    <a:pos x="192" y="65"/>
                  </a:cxn>
                  <a:cxn ang="0">
                    <a:pos x="205" y="53"/>
                  </a:cxn>
                  <a:cxn ang="0">
                    <a:pos x="217" y="43"/>
                  </a:cxn>
                  <a:cxn ang="0">
                    <a:pos x="231" y="33"/>
                  </a:cxn>
                  <a:cxn ang="0">
                    <a:pos x="246" y="26"/>
                  </a:cxn>
                  <a:cxn ang="0">
                    <a:pos x="261" y="19"/>
                  </a:cxn>
                  <a:cxn ang="0">
                    <a:pos x="275" y="13"/>
                  </a:cxn>
                  <a:cxn ang="0">
                    <a:pos x="292" y="8"/>
                  </a:cxn>
                  <a:cxn ang="0">
                    <a:pos x="308" y="4"/>
                  </a:cxn>
                  <a:cxn ang="0">
                    <a:pos x="325" y="2"/>
                  </a:cxn>
                  <a:cxn ang="0">
                    <a:pos x="343" y="0"/>
                  </a:cxn>
                  <a:cxn ang="0">
                    <a:pos x="362" y="0"/>
                  </a:cxn>
                  <a:cxn ang="0">
                    <a:pos x="382" y="1"/>
                  </a:cxn>
                  <a:cxn ang="0">
                    <a:pos x="406" y="3"/>
                  </a:cxn>
                  <a:cxn ang="0">
                    <a:pos x="435" y="7"/>
                  </a:cxn>
                  <a:cxn ang="0">
                    <a:pos x="468" y="12"/>
                  </a:cxn>
                  <a:cxn ang="0">
                    <a:pos x="411" y="145"/>
                  </a:cxn>
                </a:cxnLst>
                <a:rect l="0" t="0" r="r" b="b"/>
                <a:pathLst>
                  <a:path w="468" h="788">
                    <a:moveTo>
                      <a:pt x="411" y="145"/>
                    </a:moveTo>
                    <a:lnTo>
                      <a:pt x="399" y="138"/>
                    </a:lnTo>
                    <a:lnTo>
                      <a:pt x="388" y="131"/>
                    </a:lnTo>
                    <a:lnTo>
                      <a:pt x="377" y="126"/>
                    </a:lnTo>
                    <a:lnTo>
                      <a:pt x="365" y="122"/>
                    </a:lnTo>
                    <a:lnTo>
                      <a:pt x="355" y="119"/>
                    </a:lnTo>
                    <a:lnTo>
                      <a:pt x="343" y="117"/>
                    </a:lnTo>
                    <a:lnTo>
                      <a:pt x="331" y="115"/>
                    </a:lnTo>
                    <a:lnTo>
                      <a:pt x="320" y="115"/>
                    </a:lnTo>
                    <a:lnTo>
                      <a:pt x="302" y="116"/>
                    </a:lnTo>
                    <a:lnTo>
                      <a:pt x="285" y="119"/>
                    </a:lnTo>
                    <a:lnTo>
                      <a:pt x="277" y="121"/>
                    </a:lnTo>
                    <a:lnTo>
                      <a:pt x="268" y="124"/>
                    </a:lnTo>
                    <a:lnTo>
                      <a:pt x="260" y="127"/>
                    </a:lnTo>
                    <a:lnTo>
                      <a:pt x="252" y="131"/>
                    </a:lnTo>
                    <a:lnTo>
                      <a:pt x="236" y="141"/>
                    </a:lnTo>
                    <a:lnTo>
                      <a:pt x="221" y="153"/>
                    </a:lnTo>
                    <a:lnTo>
                      <a:pt x="207" y="166"/>
                    </a:lnTo>
                    <a:lnTo>
                      <a:pt x="192" y="182"/>
                    </a:lnTo>
                    <a:lnTo>
                      <a:pt x="179" y="199"/>
                    </a:lnTo>
                    <a:lnTo>
                      <a:pt x="169" y="217"/>
                    </a:lnTo>
                    <a:lnTo>
                      <a:pt x="159" y="236"/>
                    </a:lnTo>
                    <a:lnTo>
                      <a:pt x="152" y="256"/>
                    </a:lnTo>
                    <a:lnTo>
                      <a:pt x="146" y="277"/>
                    </a:lnTo>
                    <a:lnTo>
                      <a:pt x="141" y="298"/>
                    </a:lnTo>
                    <a:lnTo>
                      <a:pt x="138" y="320"/>
                    </a:lnTo>
                    <a:lnTo>
                      <a:pt x="138" y="344"/>
                    </a:lnTo>
                    <a:lnTo>
                      <a:pt x="138" y="788"/>
                    </a:lnTo>
                    <a:lnTo>
                      <a:pt x="0" y="788"/>
                    </a:lnTo>
                    <a:lnTo>
                      <a:pt x="0" y="14"/>
                    </a:lnTo>
                    <a:lnTo>
                      <a:pt x="138" y="14"/>
                    </a:lnTo>
                    <a:lnTo>
                      <a:pt x="138" y="138"/>
                    </a:lnTo>
                    <a:lnTo>
                      <a:pt x="148" y="121"/>
                    </a:lnTo>
                    <a:lnTo>
                      <a:pt x="158" y="105"/>
                    </a:lnTo>
                    <a:lnTo>
                      <a:pt x="169" y="90"/>
                    </a:lnTo>
                    <a:lnTo>
                      <a:pt x="181" y="77"/>
                    </a:lnTo>
                    <a:lnTo>
                      <a:pt x="192" y="65"/>
                    </a:lnTo>
                    <a:lnTo>
                      <a:pt x="205" y="53"/>
                    </a:lnTo>
                    <a:lnTo>
                      <a:pt x="217" y="43"/>
                    </a:lnTo>
                    <a:lnTo>
                      <a:pt x="231" y="33"/>
                    </a:lnTo>
                    <a:lnTo>
                      <a:pt x="246" y="26"/>
                    </a:lnTo>
                    <a:lnTo>
                      <a:pt x="261" y="19"/>
                    </a:lnTo>
                    <a:lnTo>
                      <a:pt x="275" y="13"/>
                    </a:lnTo>
                    <a:lnTo>
                      <a:pt x="292" y="8"/>
                    </a:lnTo>
                    <a:lnTo>
                      <a:pt x="308" y="4"/>
                    </a:lnTo>
                    <a:lnTo>
                      <a:pt x="325" y="2"/>
                    </a:lnTo>
                    <a:lnTo>
                      <a:pt x="343" y="0"/>
                    </a:lnTo>
                    <a:lnTo>
                      <a:pt x="362" y="0"/>
                    </a:lnTo>
                    <a:lnTo>
                      <a:pt x="382" y="1"/>
                    </a:lnTo>
                    <a:lnTo>
                      <a:pt x="406" y="3"/>
                    </a:lnTo>
                    <a:lnTo>
                      <a:pt x="435" y="7"/>
                    </a:lnTo>
                    <a:lnTo>
                      <a:pt x="468" y="12"/>
                    </a:lnTo>
                    <a:lnTo>
                      <a:pt x="411" y="1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6" name="Freeform 12"/>
              <p:cNvSpPr>
                <a:spLocks/>
              </p:cNvSpPr>
              <p:nvPr userDrawn="1"/>
            </p:nvSpPr>
            <p:spPr bwMode="gray">
              <a:xfrm>
                <a:off x="1093788" y="463550"/>
                <a:ext cx="87313" cy="176212"/>
              </a:xfrm>
              <a:custGeom>
                <a:avLst/>
                <a:gdLst/>
                <a:ahLst/>
                <a:cxnLst>
                  <a:cxn ang="0">
                    <a:pos x="0" y="322"/>
                  </a:cxn>
                  <a:cxn ang="0">
                    <a:pos x="90" y="214"/>
                  </a:cxn>
                  <a:cxn ang="0">
                    <a:pos x="228" y="0"/>
                  </a:cxn>
                  <a:cxn ang="0">
                    <a:pos x="442" y="214"/>
                  </a:cxn>
                  <a:cxn ang="0">
                    <a:pos x="228" y="322"/>
                  </a:cxn>
                  <a:cxn ang="0">
                    <a:pos x="229" y="731"/>
                  </a:cxn>
                  <a:cxn ang="0">
                    <a:pos x="234" y="773"/>
                  </a:cxn>
                  <a:cxn ang="0">
                    <a:pos x="241" y="808"/>
                  </a:cxn>
                  <a:cxn ang="0">
                    <a:pos x="254" y="836"/>
                  </a:cxn>
                  <a:cxn ang="0">
                    <a:pos x="271" y="857"/>
                  </a:cxn>
                  <a:cxn ang="0">
                    <a:pos x="292" y="872"/>
                  </a:cxn>
                  <a:cxn ang="0">
                    <a:pos x="318" y="882"/>
                  </a:cxn>
                  <a:cxn ang="0">
                    <a:pos x="350" y="887"/>
                  </a:cxn>
                  <a:cxn ang="0">
                    <a:pos x="381" y="887"/>
                  </a:cxn>
                  <a:cxn ang="0">
                    <a:pos x="408" y="884"/>
                  </a:cxn>
                  <a:cxn ang="0">
                    <a:pos x="435" y="878"/>
                  </a:cxn>
                  <a:cxn ang="0">
                    <a:pos x="463" y="867"/>
                  </a:cxn>
                  <a:cxn ang="0">
                    <a:pos x="497" y="981"/>
                  </a:cxn>
                  <a:cxn ang="0">
                    <a:pos x="453" y="991"/>
                  </a:cxn>
                  <a:cxn ang="0">
                    <a:pos x="408" y="998"/>
                  </a:cxn>
                  <a:cxn ang="0">
                    <a:pos x="359" y="1001"/>
                  </a:cxn>
                  <a:cxn ang="0">
                    <a:pos x="310" y="1003"/>
                  </a:cxn>
                  <a:cxn ang="0">
                    <a:pos x="286" y="1002"/>
                  </a:cxn>
                  <a:cxn ang="0">
                    <a:pos x="265" y="999"/>
                  </a:cxn>
                  <a:cxn ang="0">
                    <a:pos x="244" y="994"/>
                  </a:cxn>
                  <a:cxn ang="0">
                    <a:pos x="224" y="987"/>
                  </a:cxn>
                  <a:cxn ang="0">
                    <a:pos x="205" y="976"/>
                  </a:cxn>
                  <a:cxn ang="0">
                    <a:pos x="187" y="964"/>
                  </a:cxn>
                  <a:cxn ang="0">
                    <a:pos x="170" y="951"/>
                  </a:cxn>
                  <a:cxn ang="0">
                    <a:pos x="153" y="935"/>
                  </a:cxn>
                  <a:cxn ang="0">
                    <a:pos x="139" y="917"/>
                  </a:cxn>
                  <a:cxn ang="0">
                    <a:pos x="126" y="898"/>
                  </a:cxn>
                  <a:cxn ang="0">
                    <a:pos x="115" y="879"/>
                  </a:cxn>
                  <a:cxn ang="0">
                    <a:pos x="106" y="858"/>
                  </a:cxn>
                  <a:cxn ang="0">
                    <a:pos x="100" y="836"/>
                  </a:cxn>
                  <a:cxn ang="0">
                    <a:pos x="94" y="812"/>
                  </a:cxn>
                  <a:cxn ang="0">
                    <a:pos x="90" y="762"/>
                  </a:cxn>
                </a:cxnLst>
                <a:rect l="0" t="0" r="r" b="b"/>
                <a:pathLst>
                  <a:path w="497" h="1003">
                    <a:moveTo>
                      <a:pt x="90" y="322"/>
                    </a:moveTo>
                    <a:lnTo>
                      <a:pt x="0" y="322"/>
                    </a:lnTo>
                    <a:lnTo>
                      <a:pt x="0" y="214"/>
                    </a:lnTo>
                    <a:lnTo>
                      <a:pt x="90" y="214"/>
                    </a:lnTo>
                    <a:lnTo>
                      <a:pt x="90" y="53"/>
                    </a:lnTo>
                    <a:lnTo>
                      <a:pt x="228" y="0"/>
                    </a:lnTo>
                    <a:lnTo>
                      <a:pt x="228" y="214"/>
                    </a:lnTo>
                    <a:lnTo>
                      <a:pt x="442" y="214"/>
                    </a:lnTo>
                    <a:lnTo>
                      <a:pt x="442" y="322"/>
                    </a:lnTo>
                    <a:lnTo>
                      <a:pt x="228" y="322"/>
                    </a:lnTo>
                    <a:lnTo>
                      <a:pt x="228" y="708"/>
                    </a:lnTo>
                    <a:lnTo>
                      <a:pt x="229" y="731"/>
                    </a:lnTo>
                    <a:lnTo>
                      <a:pt x="231" y="753"/>
                    </a:lnTo>
                    <a:lnTo>
                      <a:pt x="234" y="773"/>
                    </a:lnTo>
                    <a:lnTo>
                      <a:pt x="237" y="791"/>
                    </a:lnTo>
                    <a:lnTo>
                      <a:pt x="241" y="808"/>
                    </a:lnTo>
                    <a:lnTo>
                      <a:pt x="247" y="823"/>
                    </a:lnTo>
                    <a:lnTo>
                      <a:pt x="254" y="836"/>
                    </a:lnTo>
                    <a:lnTo>
                      <a:pt x="262" y="846"/>
                    </a:lnTo>
                    <a:lnTo>
                      <a:pt x="271" y="857"/>
                    </a:lnTo>
                    <a:lnTo>
                      <a:pt x="280" y="865"/>
                    </a:lnTo>
                    <a:lnTo>
                      <a:pt x="292" y="872"/>
                    </a:lnTo>
                    <a:lnTo>
                      <a:pt x="304" y="878"/>
                    </a:lnTo>
                    <a:lnTo>
                      <a:pt x="318" y="882"/>
                    </a:lnTo>
                    <a:lnTo>
                      <a:pt x="334" y="885"/>
                    </a:lnTo>
                    <a:lnTo>
                      <a:pt x="350" y="887"/>
                    </a:lnTo>
                    <a:lnTo>
                      <a:pt x="368" y="888"/>
                    </a:lnTo>
                    <a:lnTo>
                      <a:pt x="381" y="887"/>
                    </a:lnTo>
                    <a:lnTo>
                      <a:pt x="394" y="886"/>
                    </a:lnTo>
                    <a:lnTo>
                      <a:pt x="408" y="884"/>
                    </a:lnTo>
                    <a:lnTo>
                      <a:pt x="422" y="881"/>
                    </a:lnTo>
                    <a:lnTo>
                      <a:pt x="435" y="878"/>
                    </a:lnTo>
                    <a:lnTo>
                      <a:pt x="449" y="873"/>
                    </a:lnTo>
                    <a:lnTo>
                      <a:pt x="463" y="867"/>
                    </a:lnTo>
                    <a:lnTo>
                      <a:pt x="477" y="861"/>
                    </a:lnTo>
                    <a:lnTo>
                      <a:pt x="497" y="981"/>
                    </a:lnTo>
                    <a:lnTo>
                      <a:pt x="475" y="987"/>
                    </a:lnTo>
                    <a:lnTo>
                      <a:pt x="453" y="991"/>
                    </a:lnTo>
                    <a:lnTo>
                      <a:pt x="431" y="995"/>
                    </a:lnTo>
                    <a:lnTo>
                      <a:pt x="408" y="998"/>
                    </a:lnTo>
                    <a:lnTo>
                      <a:pt x="384" y="1000"/>
                    </a:lnTo>
                    <a:lnTo>
                      <a:pt x="359" y="1001"/>
                    </a:lnTo>
                    <a:lnTo>
                      <a:pt x="335" y="1002"/>
                    </a:lnTo>
                    <a:lnTo>
                      <a:pt x="310" y="1003"/>
                    </a:lnTo>
                    <a:lnTo>
                      <a:pt x="298" y="1003"/>
                    </a:lnTo>
                    <a:lnTo>
                      <a:pt x="286" y="1002"/>
                    </a:lnTo>
                    <a:lnTo>
                      <a:pt x="276" y="1001"/>
                    </a:lnTo>
                    <a:lnTo>
                      <a:pt x="265" y="999"/>
                    </a:lnTo>
                    <a:lnTo>
                      <a:pt x="255" y="996"/>
                    </a:lnTo>
                    <a:lnTo>
                      <a:pt x="244" y="994"/>
                    </a:lnTo>
                    <a:lnTo>
                      <a:pt x="235" y="990"/>
                    </a:lnTo>
                    <a:lnTo>
                      <a:pt x="224" y="987"/>
                    </a:lnTo>
                    <a:lnTo>
                      <a:pt x="215" y="981"/>
                    </a:lnTo>
                    <a:lnTo>
                      <a:pt x="205" y="976"/>
                    </a:lnTo>
                    <a:lnTo>
                      <a:pt x="197" y="971"/>
                    </a:lnTo>
                    <a:lnTo>
                      <a:pt x="187" y="964"/>
                    </a:lnTo>
                    <a:lnTo>
                      <a:pt x="179" y="958"/>
                    </a:lnTo>
                    <a:lnTo>
                      <a:pt x="170" y="951"/>
                    </a:lnTo>
                    <a:lnTo>
                      <a:pt x="162" y="943"/>
                    </a:lnTo>
                    <a:lnTo>
                      <a:pt x="153" y="935"/>
                    </a:lnTo>
                    <a:lnTo>
                      <a:pt x="146" y="926"/>
                    </a:lnTo>
                    <a:lnTo>
                      <a:pt x="139" y="917"/>
                    </a:lnTo>
                    <a:lnTo>
                      <a:pt x="132" y="907"/>
                    </a:lnTo>
                    <a:lnTo>
                      <a:pt x="126" y="898"/>
                    </a:lnTo>
                    <a:lnTo>
                      <a:pt x="121" y="888"/>
                    </a:lnTo>
                    <a:lnTo>
                      <a:pt x="115" y="879"/>
                    </a:lnTo>
                    <a:lnTo>
                      <a:pt x="110" y="868"/>
                    </a:lnTo>
                    <a:lnTo>
                      <a:pt x="106" y="858"/>
                    </a:lnTo>
                    <a:lnTo>
                      <a:pt x="103" y="846"/>
                    </a:lnTo>
                    <a:lnTo>
                      <a:pt x="100" y="836"/>
                    </a:lnTo>
                    <a:lnTo>
                      <a:pt x="96" y="824"/>
                    </a:lnTo>
                    <a:lnTo>
                      <a:pt x="94" y="812"/>
                    </a:lnTo>
                    <a:lnTo>
                      <a:pt x="91" y="787"/>
                    </a:lnTo>
                    <a:lnTo>
                      <a:pt x="90" y="762"/>
                    </a:lnTo>
                    <a:lnTo>
                      <a:pt x="90" y="322"/>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7" name="Freeform 13"/>
              <p:cNvSpPr>
                <a:spLocks noEditPoints="1"/>
              </p:cNvSpPr>
              <p:nvPr userDrawn="1"/>
            </p:nvSpPr>
            <p:spPr bwMode="gray">
              <a:xfrm>
                <a:off x="1196975" y="449263"/>
                <a:ext cx="47625" cy="188912"/>
              </a:xfrm>
              <a:custGeom>
                <a:avLst/>
                <a:gdLst/>
                <a:ahLst/>
                <a:cxnLst>
                  <a:cxn ang="0">
                    <a:pos x="190" y="0"/>
                  </a:cxn>
                  <a:cxn ang="0">
                    <a:pos x="207" y="3"/>
                  </a:cxn>
                  <a:cxn ang="0">
                    <a:pos x="222" y="10"/>
                  </a:cxn>
                  <a:cxn ang="0">
                    <a:pos x="236" y="19"/>
                  </a:cxn>
                  <a:cxn ang="0">
                    <a:pos x="248" y="31"/>
                  </a:cxn>
                  <a:cxn ang="0">
                    <a:pos x="257" y="45"/>
                  </a:cxn>
                  <a:cxn ang="0">
                    <a:pos x="263" y="59"/>
                  </a:cxn>
                  <a:cxn ang="0">
                    <a:pos x="266" y="75"/>
                  </a:cxn>
                  <a:cxn ang="0">
                    <a:pos x="266" y="93"/>
                  </a:cxn>
                  <a:cxn ang="0">
                    <a:pos x="263" y="109"/>
                  </a:cxn>
                  <a:cxn ang="0">
                    <a:pos x="257" y="124"/>
                  </a:cxn>
                  <a:cxn ang="0">
                    <a:pos x="248" y="137"/>
                  </a:cxn>
                  <a:cxn ang="0">
                    <a:pos x="236" y="150"/>
                  </a:cxn>
                  <a:cxn ang="0">
                    <a:pos x="222" y="160"/>
                  </a:cxn>
                  <a:cxn ang="0">
                    <a:pos x="207" y="166"/>
                  </a:cxn>
                  <a:cxn ang="0">
                    <a:pos x="190" y="168"/>
                  </a:cxn>
                  <a:cxn ang="0">
                    <a:pos x="173" y="168"/>
                  </a:cxn>
                  <a:cxn ang="0">
                    <a:pos x="158" y="166"/>
                  </a:cxn>
                  <a:cxn ang="0">
                    <a:pos x="143" y="160"/>
                  </a:cxn>
                  <a:cxn ang="0">
                    <a:pos x="129" y="150"/>
                  </a:cxn>
                  <a:cxn ang="0">
                    <a:pos x="117" y="137"/>
                  </a:cxn>
                  <a:cxn ang="0">
                    <a:pos x="108" y="124"/>
                  </a:cxn>
                  <a:cxn ang="0">
                    <a:pos x="102" y="109"/>
                  </a:cxn>
                  <a:cxn ang="0">
                    <a:pos x="98" y="93"/>
                  </a:cxn>
                  <a:cxn ang="0">
                    <a:pos x="98" y="75"/>
                  </a:cxn>
                  <a:cxn ang="0">
                    <a:pos x="102" y="59"/>
                  </a:cxn>
                  <a:cxn ang="0">
                    <a:pos x="108" y="45"/>
                  </a:cxn>
                  <a:cxn ang="0">
                    <a:pos x="116" y="31"/>
                  </a:cxn>
                  <a:cxn ang="0">
                    <a:pos x="129" y="19"/>
                  </a:cxn>
                  <a:cxn ang="0">
                    <a:pos x="143" y="10"/>
                  </a:cxn>
                  <a:cxn ang="0">
                    <a:pos x="158" y="3"/>
                  </a:cxn>
                  <a:cxn ang="0">
                    <a:pos x="173" y="0"/>
                  </a:cxn>
                  <a:cxn ang="0">
                    <a:pos x="106" y="1065"/>
                  </a:cxn>
                  <a:cxn ang="0">
                    <a:pos x="0" y="406"/>
                  </a:cxn>
                  <a:cxn ang="0">
                    <a:pos x="244" y="291"/>
                  </a:cxn>
                  <a:cxn ang="0">
                    <a:pos x="106" y="1065"/>
                  </a:cxn>
                </a:cxnLst>
                <a:rect l="0" t="0" r="r" b="b"/>
                <a:pathLst>
                  <a:path w="267" h="1065">
                    <a:moveTo>
                      <a:pt x="182" y="0"/>
                    </a:moveTo>
                    <a:lnTo>
                      <a:pt x="190" y="0"/>
                    </a:lnTo>
                    <a:lnTo>
                      <a:pt x="199" y="1"/>
                    </a:lnTo>
                    <a:lnTo>
                      <a:pt x="207" y="3"/>
                    </a:lnTo>
                    <a:lnTo>
                      <a:pt x="215" y="7"/>
                    </a:lnTo>
                    <a:lnTo>
                      <a:pt x="222" y="10"/>
                    </a:lnTo>
                    <a:lnTo>
                      <a:pt x="229" y="14"/>
                    </a:lnTo>
                    <a:lnTo>
                      <a:pt x="236" y="19"/>
                    </a:lnTo>
                    <a:lnTo>
                      <a:pt x="242" y="25"/>
                    </a:lnTo>
                    <a:lnTo>
                      <a:pt x="248" y="31"/>
                    </a:lnTo>
                    <a:lnTo>
                      <a:pt x="252" y="38"/>
                    </a:lnTo>
                    <a:lnTo>
                      <a:pt x="257" y="45"/>
                    </a:lnTo>
                    <a:lnTo>
                      <a:pt x="261" y="52"/>
                    </a:lnTo>
                    <a:lnTo>
                      <a:pt x="263" y="59"/>
                    </a:lnTo>
                    <a:lnTo>
                      <a:pt x="265" y="68"/>
                    </a:lnTo>
                    <a:lnTo>
                      <a:pt x="266" y="75"/>
                    </a:lnTo>
                    <a:lnTo>
                      <a:pt x="267" y="84"/>
                    </a:lnTo>
                    <a:lnTo>
                      <a:pt x="266" y="93"/>
                    </a:lnTo>
                    <a:lnTo>
                      <a:pt x="265" y="102"/>
                    </a:lnTo>
                    <a:lnTo>
                      <a:pt x="263" y="109"/>
                    </a:lnTo>
                    <a:lnTo>
                      <a:pt x="261" y="116"/>
                    </a:lnTo>
                    <a:lnTo>
                      <a:pt x="257" y="124"/>
                    </a:lnTo>
                    <a:lnTo>
                      <a:pt x="252" y="131"/>
                    </a:lnTo>
                    <a:lnTo>
                      <a:pt x="248" y="137"/>
                    </a:lnTo>
                    <a:lnTo>
                      <a:pt x="242" y="144"/>
                    </a:lnTo>
                    <a:lnTo>
                      <a:pt x="236" y="150"/>
                    </a:lnTo>
                    <a:lnTo>
                      <a:pt x="229" y="155"/>
                    </a:lnTo>
                    <a:lnTo>
                      <a:pt x="222" y="160"/>
                    </a:lnTo>
                    <a:lnTo>
                      <a:pt x="215" y="163"/>
                    </a:lnTo>
                    <a:lnTo>
                      <a:pt x="207" y="166"/>
                    </a:lnTo>
                    <a:lnTo>
                      <a:pt x="199" y="167"/>
                    </a:lnTo>
                    <a:lnTo>
                      <a:pt x="190" y="168"/>
                    </a:lnTo>
                    <a:lnTo>
                      <a:pt x="182" y="169"/>
                    </a:lnTo>
                    <a:lnTo>
                      <a:pt x="173" y="168"/>
                    </a:lnTo>
                    <a:lnTo>
                      <a:pt x="165" y="167"/>
                    </a:lnTo>
                    <a:lnTo>
                      <a:pt x="158" y="166"/>
                    </a:lnTo>
                    <a:lnTo>
                      <a:pt x="150" y="163"/>
                    </a:lnTo>
                    <a:lnTo>
                      <a:pt x="143" y="160"/>
                    </a:lnTo>
                    <a:lnTo>
                      <a:pt x="135" y="155"/>
                    </a:lnTo>
                    <a:lnTo>
                      <a:pt x="129" y="150"/>
                    </a:lnTo>
                    <a:lnTo>
                      <a:pt x="123" y="144"/>
                    </a:lnTo>
                    <a:lnTo>
                      <a:pt x="117" y="137"/>
                    </a:lnTo>
                    <a:lnTo>
                      <a:pt x="112" y="131"/>
                    </a:lnTo>
                    <a:lnTo>
                      <a:pt x="108" y="124"/>
                    </a:lnTo>
                    <a:lnTo>
                      <a:pt x="104" y="116"/>
                    </a:lnTo>
                    <a:lnTo>
                      <a:pt x="102" y="109"/>
                    </a:lnTo>
                    <a:lnTo>
                      <a:pt x="99" y="102"/>
                    </a:lnTo>
                    <a:lnTo>
                      <a:pt x="98" y="93"/>
                    </a:lnTo>
                    <a:lnTo>
                      <a:pt x="98" y="84"/>
                    </a:lnTo>
                    <a:lnTo>
                      <a:pt x="98" y="75"/>
                    </a:lnTo>
                    <a:lnTo>
                      <a:pt x="99" y="67"/>
                    </a:lnTo>
                    <a:lnTo>
                      <a:pt x="102" y="59"/>
                    </a:lnTo>
                    <a:lnTo>
                      <a:pt x="104" y="52"/>
                    </a:lnTo>
                    <a:lnTo>
                      <a:pt x="108" y="45"/>
                    </a:lnTo>
                    <a:lnTo>
                      <a:pt x="112" y="37"/>
                    </a:lnTo>
                    <a:lnTo>
                      <a:pt x="116" y="31"/>
                    </a:lnTo>
                    <a:lnTo>
                      <a:pt x="123" y="25"/>
                    </a:lnTo>
                    <a:lnTo>
                      <a:pt x="129" y="19"/>
                    </a:lnTo>
                    <a:lnTo>
                      <a:pt x="135" y="14"/>
                    </a:lnTo>
                    <a:lnTo>
                      <a:pt x="143" y="10"/>
                    </a:lnTo>
                    <a:lnTo>
                      <a:pt x="149" y="7"/>
                    </a:lnTo>
                    <a:lnTo>
                      <a:pt x="158" y="3"/>
                    </a:lnTo>
                    <a:lnTo>
                      <a:pt x="165" y="1"/>
                    </a:lnTo>
                    <a:lnTo>
                      <a:pt x="173" y="0"/>
                    </a:lnTo>
                    <a:lnTo>
                      <a:pt x="182" y="0"/>
                    </a:lnTo>
                    <a:close/>
                    <a:moveTo>
                      <a:pt x="106" y="1065"/>
                    </a:moveTo>
                    <a:lnTo>
                      <a:pt x="106" y="406"/>
                    </a:lnTo>
                    <a:lnTo>
                      <a:pt x="0" y="406"/>
                    </a:lnTo>
                    <a:lnTo>
                      <a:pt x="0" y="291"/>
                    </a:lnTo>
                    <a:lnTo>
                      <a:pt x="244" y="291"/>
                    </a:lnTo>
                    <a:lnTo>
                      <a:pt x="244" y="1065"/>
                    </a:lnTo>
                    <a:lnTo>
                      <a:pt x="106" y="10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8" name="Freeform 14"/>
              <p:cNvSpPr>
                <a:spLocks/>
              </p:cNvSpPr>
              <p:nvPr userDrawn="1"/>
            </p:nvSpPr>
            <p:spPr bwMode="gray">
              <a:xfrm>
                <a:off x="1279525" y="498475"/>
                <a:ext cx="182563" cy="139700"/>
              </a:xfrm>
              <a:custGeom>
                <a:avLst/>
                <a:gdLst/>
                <a:ahLst/>
                <a:cxnLst>
                  <a:cxn ang="0">
                    <a:pos x="894" y="275"/>
                  </a:cxn>
                  <a:cxn ang="0">
                    <a:pos x="885" y="217"/>
                  </a:cxn>
                  <a:cxn ang="0">
                    <a:pos x="865" y="173"/>
                  </a:cxn>
                  <a:cxn ang="0">
                    <a:pos x="833" y="140"/>
                  </a:cxn>
                  <a:cxn ang="0">
                    <a:pos x="791" y="121"/>
                  </a:cxn>
                  <a:cxn ang="0">
                    <a:pos x="737" y="115"/>
                  </a:cxn>
                  <a:cxn ang="0">
                    <a:pos x="701" y="119"/>
                  </a:cxn>
                  <a:cxn ang="0">
                    <a:pos x="666" y="131"/>
                  </a:cxn>
                  <a:cxn ang="0">
                    <a:pos x="635" y="153"/>
                  </a:cxn>
                  <a:cxn ang="0">
                    <a:pos x="608" y="178"/>
                  </a:cxn>
                  <a:cxn ang="0">
                    <a:pos x="590" y="205"/>
                  </a:cxn>
                  <a:cxn ang="0">
                    <a:pos x="448" y="788"/>
                  </a:cxn>
                  <a:cxn ang="0">
                    <a:pos x="445" y="211"/>
                  </a:cxn>
                  <a:cxn ang="0">
                    <a:pos x="431" y="176"/>
                  </a:cxn>
                  <a:cxn ang="0">
                    <a:pos x="405" y="147"/>
                  </a:cxn>
                  <a:cxn ang="0">
                    <a:pos x="369" y="127"/>
                  </a:cxn>
                  <a:cxn ang="0">
                    <a:pos x="326" y="117"/>
                  </a:cxn>
                  <a:cxn ang="0">
                    <a:pos x="281" y="115"/>
                  </a:cxn>
                  <a:cxn ang="0">
                    <a:pos x="250" y="122"/>
                  </a:cxn>
                  <a:cxn ang="0">
                    <a:pos x="216" y="139"/>
                  </a:cxn>
                  <a:cxn ang="0">
                    <a:pos x="183" y="162"/>
                  </a:cxn>
                  <a:cxn ang="0">
                    <a:pos x="157" y="188"/>
                  </a:cxn>
                  <a:cxn ang="0">
                    <a:pos x="139" y="216"/>
                  </a:cxn>
                  <a:cxn ang="0">
                    <a:pos x="0" y="14"/>
                  </a:cxn>
                  <a:cxn ang="0">
                    <a:pos x="146" y="90"/>
                  </a:cxn>
                  <a:cxn ang="0">
                    <a:pos x="178" y="58"/>
                  </a:cxn>
                  <a:cxn ang="0">
                    <a:pos x="213" y="32"/>
                  </a:cxn>
                  <a:cxn ang="0">
                    <a:pos x="251" y="14"/>
                  </a:cxn>
                  <a:cxn ang="0">
                    <a:pos x="291" y="3"/>
                  </a:cxn>
                  <a:cxn ang="0">
                    <a:pos x="334" y="0"/>
                  </a:cxn>
                  <a:cxn ang="0">
                    <a:pos x="393" y="3"/>
                  </a:cxn>
                  <a:cxn ang="0">
                    <a:pos x="445" y="14"/>
                  </a:cxn>
                  <a:cxn ang="0">
                    <a:pos x="489" y="32"/>
                  </a:cxn>
                  <a:cxn ang="0">
                    <a:pos x="527" y="58"/>
                  </a:cxn>
                  <a:cxn ang="0">
                    <a:pos x="558" y="90"/>
                  </a:cxn>
                  <a:cxn ang="0">
                    <a:pos x="581" y="82"/>
                  </a:cxn>
                  <a:cxn ang="0">
                    <a:pos x="610" y="53"/>
                  </a:cxn>
                  <a:cxn ang="0">
                    <a:pos x="653" y="29"/>
                  </a:cxn>
                  <a:cxn ang="0">
                    <a:pos x="700" y="11"/>
                  </a:cxn>
                  <a:cxn ang="0">
                    <a:pos x="749" y="2"/>
                  </a:cxn>
                  <a:cxn ang="0">
                    <a:pos x="796" y="0"/>
                  </a:cxn>
                  <a:cxn ang="0">
                    <a:pos x="838" y="4"/>
                  </a:cxn>
                  <a:cxn ang="0">
                    <a:pos x="876" y="13"/>
                  </a:cxn>
                  <a:cxn ang="0">
                    <a:pos x="910" y="27"/>
                  </a:cxn>
                  <a:cxn ang="0">
                    <a:pos x="941" y="46"/>
                  </a:cxn>
                  <a:cxn ang="0">
                    <a:pos x="967" y="70"/>
                  </a:cxn>
                  <a:cxn ang="0">
                    <a:pos x="989" y="99"/>
                  </a:cxn>
                  <a:cxn ang="0">
                    <a:pos x="1007" y="131"/>
                  </a:cxn>
                  <a:cxn ang="0">
                    <a:pos x="1020" y="168"/>
                  </a:cxn>
                  <a:cxn ang="0">
                    <a:pos x="1029" y="210"/>
                  </a:cxn>
                  <a:cxn ang="0">
                    <a:pos x="1033" y="255"/>
                  </a:cxn>
                  <a:cxn ang="0">
                    <a:pos x="894" y="788"/>
                  </a:cxn>
                </a:cxnLst>
                <a:rect l="0" t="0" r="r" b="b"/>
                <a:pathLst>
                  <a:path w="1033" h="788">
                    <a:moveTo>
                      <a:pt x="894" y="788"/>
                    </a:moveTo>
                    <a:lnTo>
                      <a:pt x="894" y="297"/>
                    </a:lnTo>
                    <a:lnTo>
                      <a:pt x="894" y="275"/>
                    </a:lnTo>
                    <a:lnTo>
                      <a:pt x="892" y="255"/>
                    </a:lnTo>
                    <a:lnTo>
                      <a:pt x="889" y="235"/>
                    </a:lnTo>
                    <a:lnTo>
                      <a:pt x="885" y="217"/>
                    </a:lnTo>
                    <a:lnTo>
                      <a:pt x="880" y="201"/>
                    </a:lnTo>
                    <a:lnTo>
                      <a:pt x="872" y="186"/>
                    </a:lnTo>
                    <a:lnTo>
                      <a:pt x="865" y="173"/>
                    </a:lnTo>
                    <a:lnTo>
                      <a:pt x="855" y="160"/>
                    </a:lnTo>
                    <a:lnTo>
                      <a:pt x="845" y="149"/>
                    </a:lnTo>
                    <a:lnTo>
                      <a:pt x="833" y="140"/>
                    </a:lnTo>
                    <a:lnTo>
                      <a:pt x="820" y="133"/>
                    </a:lnTo>
                    <a:lnTo>
                      <a:pt x="807" y="126"/>
                    </a:lnTo>
                    <a:lnTo>
                      <a:pt x="791" y="121"/>
                    </a:lnTo>
                    <a:lnTo>
                      <a:pt x="774" y="118"/>
                    </a:lnTo>
                    <a:lnTo>
                      <a:pt x="756" y="116"/>
                    </a:lnTo>
                    <a:lnTo>
                      <a:pt x="737" y="115"/>
                    </a:lnTo>
                    <a:lnTo>
                      <a:pt x="725" y="115"/>
                    </a:lnTo>
                    <a:lnTo>
                      <a:pt x="713" y="117"/>
                    </a:lnTo>
                    <a:lnTo>
                      <a:pt x="701" y="119"/>
                    </a:lnTo>
                    <a:lnTo>
                      <a:pt x="690" y="122"/>
                    </a:lnTo>
                    <a:lnTo>
                      <a:pt x="678" y="126"/>
                    </a:lnTo>
                    <a:lnTo>
                      <a:pt x="666" y="131"/>
                    </a:lnTo>
                    <a:lnTo>
                      <a:pt x="656" y="138"/>
                    </a:lnTo>
                    <a:lnTo>
                      <a:pt x="644" y="145"/>
                    </a:lnTo>
                    <a:lnTo>
                      <a:pt x="635" y="153"/>
                    </a:lnTo>
                    <a:lnTo>
                      <a:pt x="625" y="161"/>
                    </a:lnTo>
                    <a:lnTo>
                      <a:pt x="616" y="169"/>
                    </a:lnTo>
                    <a:lnTo>
                      <a:pt x="608" y="178"/>
                    </a:lnTo>
                    <a:lnTo>
                      <a:pt x="602" y="186"/>
                    </a:lnTo>
                    <a:lnTo>
                      <a:pt x="596" y="196"/>
                    </a:lnTo>
                    <a:lnTo>
                      <a:pt x="590" y="205"/>
                    </a:lnTo>
                    <a:lnTo>
                      <a:pt x="586" y="215"/>
                    </a:lnTo>
                    <a:lnTo>
                      <a:pt x="586" y="788"/>
                    </a:lnTo>
                    <a:lnTo>
                      <a:pt x="448" y="788"/>
                    </a:lnTo>
                    <a:lnTo>
                      <a:pt x="448" y="237"/>
                    </a:lnTo>
                    <a:lnTo>
                      <a:pt x="447" y="223"/>
                    </a:lnTo>
                    <a:lnTo>
                      <a:pt x="445" y="211"/>
                    </a:lnTo>
                    <a:lnTo>
                      <a:pt x="442" y="198"/>
                    </a:lnTo>
                    <a:lnTo>
                      <a:pt x="437" y="186"/>
                    </a:lnTo>
                    <a:lnTo>
                      <a:pt x="431" y="176"/>
                    </a:lnTo>
                    <a:lnTo>
                      <a:pt x="424" y="165"/>
                    </a:lnTo>
                    <a:lnTo>
                      <a:pt x="415" y="156"/>
                    </a:lnTo>
                    <a:lnTo>
                      <a:pt x="405" y="147"/>
                    </a:lnTo>
                    <a:lnTo>
                      <a:pt x="394" y="140"/>
                    </a:lnTo>
                    <a:lnTo>
                      <a:pt x="381" y="133"/>
                    </a:lnTo>
                    <a:lnTo>
                      <a:pt x="369" y="127"/>
                    </a:lnTo>
                    <a:lnTo>
                      <a:pt x="355" y="123"/>
                    </a:lnTo>
                    <a:lnTo>
                      <a:pt x="340" y="119"/>
                    </a:lnTo>
                    <a:lnTo>
                      <a:pt x="326" y="117"/>
                    </a:lnTo>
                    <a:lnTo>
                      <a:pt x="309" y="115"/>
                    </a:lnTo>
                    <a:lnTo>
                      <a:pt x="292" y="115"/>
                    </a:lnTo>
                    <a:lnTo>
                      <a:pt x="281" y="115"/>
                    </a:lnTo>
                    <a:lnTo>
                      <a:pt x="271" y="117"/>
                    </a:lnTo>
                    <a:lnTo>
                      <a:pt x="260" y="119"/>
                    </a:lnTo>
                    <a:lnTo>
                      <a:pt x="250" y="122"/>
                    </a:lnTo>
                    <a:lnTo>
                      <a:pt x="238" y="127"/>
                    </a:lnTo>
                    <a:lnTo>
                      <a:pt x="227" y="133"/>
                    </a:lnTo>
                    <a:lnTo>
                      <a:pt x="216" y="139"/>
                    </a:lnTo>
                    <a:lnTo>
                      <a:pt x="204" y="146"/>
                    </a:lnTo>
                    <a:lnTo>
                      <a:pt x="194" y="155"/>
                    </a:lnTo>
                    <a:lnTo>
                      <a:pt x="183" y="162"/>
                    </a:lnTo>
                    <a:lnTo>
                      <a:pt x="174" y="171"/>
                    </a:lnTo>
                    <a:lnTo>
                      <a:pt x="165" y="180"/>
                    </a:lnTo>
                    <a:lnTo>
                      <a:pt x="157" y="188"/>
                    </a:lnTo>
                    <a:lnTo>
                      <a:pt x="150" y="197"/>
                    </a:lnTo>
                    <a:lnTo>
                      <a:pt x="144" y="206"/>
                    </a:lnTo>
                    <a:lnTo>
                      <a:pt x="139" y="216"/>
                    </a:lnTo>
                    <a:lnTo>
                      <a:pt x="139" y="788"/>
                    </a:lnTo>
                    <a:lnTo>
                      <a:pt x="0" y="788"/>
                    </a:lnTo>
                    <a:lnTo>
                      <a:pt x="0" y="14"/>
                    </a:lnTo>
                    <a:lnTo>
                      <a:pt x="90" y="14"/>
                    </a:lnTo>
                    <a:lnTo>
                      <a:pt x="136" y="103"/>
                    </a:lnTo>
                    <a:lnTo>
                      <a:pt x="146" y="90"/>
                    </a:lnTo>
                    <a:lnTo>
                      <a:pt x="156" y="79"/>
                    </a:lnTo>
                    <a:lnTo>
                      <a:pt x="167" y="68"/>
                    </a:lnTo>
                    <a:lnTo>
                      <a:pt x="178" y="58"/>
                    </a:lnTo>
                    <a:lnTo>
                      <a:pt x="189" y="48"/>
                    </a:lnTo>
                    <a:lnTo>
                      <a:pt x="201" y="40"/>
                    </a:lnTo>
                    <a:lnTo>
                      <a:pt x="213" y="32"/>
                    </a:lnTo>
                    <a:lnTo>
                      <a:pt x="225" y="25"/>
                    </a:lnTo>
                    <a:lnTo>
                      <a:pt x="238" y="20"/>
                    </a:lnTo>
                    <a:lnTo>
                      <a:pt x="251" y="14"/>
                    </a:lnTo>
                    <a:lnTo>
                      <a:pt x="263" y="9"/>
                    </a:lnTo>
                    <a:lnTo>
                      <a:pt x="277" y="6"/>
                    </a:lnTo>
                    <a:lnTo>
                      <a:pt x="291" y="3"/>
                    </a:lnTo>
                    <a:lnTo>
                      <a:pt x="305" y="1"/>
                    </a:lnTo>
                    <a:lnTo>
                      <a:pt x="319" y="0"/>
                    </a:lnTo>
                    <a:lnTo>
                      <a:pt x="334" y="0"/>
                    </a:lnTo>
                    <a:lnTo>
                      <a:pt x="355" y="0"/>
                    </a:lnTo>
                    <a:lnTo>
                      <a:pt x="374" y="1"/>
                    </a:lnTo>
                    <a:lnTo>
                      <a:pt x="393" y="3"/>
                    </a:lnTo>
                    <a:lnTo>
                      <a:pt x="411" y="6"/>
                    </a:lnTo>
                    <a:lnTo>
                      <a:pt x="428" y="9"/>
                    </a:lnTo>
                    <a:lnTo>
                      <a:pt x="445" y="14"/>
                    </a:lnTo>
                    <a:lnTo>
                      <a:pt x="461" y="20"/>
                    </a:lnTo>
                    <a:lnTo>
                      <a:pt x="475" y="25"/>
                    </a:lnTo>
                    <a:lnTo>
                      <a:pt x="489" y="32"/>
                    </a:lnTo>
                    <a:lnTo>
                      <a:pt x="503" y="40"/>
                    </a:lnTo>
                    <a:lnTo>
                      <a:pt x="515" y="48"/>
                    </a:lnTo>
                    <a:lnTo>
                      <a:pt x="527" y="58"/>
                    </a:lnTo>
                    <a:lnTo>
                      <a:pt x="539" y="68"/>
                    </a:lnTo>
                    <a:lnTo>
                      <a:pt x="548" y="79"/>
                    </a:lnTo>
                    <a:lnTo>
                      <a:pt x="558" y="90"/>
                    </a:lnTo>
                    <a:lnTo>
                      <a:pt x="567" y="103"/>
                    </a:lnTo>
                    <a:lnTo>
                      <a:pt x="573" y="92"/>
                    </a:lnTo>
                    <a:lnTo>
                      <a:pt x="581" y="82"/>
                    </a:lnTo>
                    <a:lnTo>
                      <a:pt x="589" y="71"/>
                    </a:lnTo>
                    <a:lnTo>
                      <a:pt x="600" y="62"/>
                    </a:lnTo>
                    <a:lnTo>
                      <a:pt x="610" y="53"/>
                    </a:lnTo>
                    <a:lnTo>
                      <a:pt x="623" y="45"/>
                    </a:lnTo>
                    <a:lnTo>
                      <a:pt x="638" y="37"/>
                    </a:lnTo>
                    <a:lnTo>
                      <a:pt x="653" y="29"/>
                    </a:lnTo>
                    <a:lnTo>
                      <a:pt x="668" y="22"/>
                    </a:lnTo>
                    <a:lnTo>
                      <a:pt x="684" y="17"/>
                    </a:lnTo>
                    <a:lnTo>
                      <a:pt x="700" y="11"/>
                    </a:lnTo>
                    <a:lnTo>
                      <a:pt x="716" y="7"/>
                    </a:lnTo>
                    <a:lnTo>
                      <a:pt x="732" y="4"/>
                    </a:lnTo>
                    <a:lnTo>
                      <a:pt x="749" y="2"/>
                    </a:lnTo>
                    <a:lnTo>
                      <a:pt x="764" y="0"/>
                    </a:lnTo>
                    <a:lnTo>
                      <a:pt x="781" y="0"/>
                    </a:lnTo>
                    <a:lnTo>
                      <a:pt x="796" y="0"/>
                    </a:lnTo>
                    <a:lnTo>
                      <a:pt x="811" y="1"/>
                    </a:lnTo>
                    <a:lnTo>
                      <a:pt x="825" y="2"/>
                    </a:lnTo>
                    <a:lnTo>
                      <a:pt x="838" y="4"/>
                    </a:lnTo>
                    <a:lnTo>
                      <a:pt x="851" y="6"/>
                    </a:lnTo>
                    <a:lnTo>
                      <a:pt x="864" y="9"/>
                    </a:lnTo>
                    <a:lnTo>
                      <a:pt x="876" y="13"/>
                    </a:lnTo>
                    <a:lnTo>
                      <a:pt x="888" y="18"/>
                    </a:lnTo>
                    <a:lnTo>
                      <a:pt x="900" y="22"/>
                    </a:lnTo>
                    <a:lnTo>
                      <a:pt x="910" y="27"/>
                    </a:lnTo>
                    <a:lnTo>
                      <a:pt x="921" y="33"/>
                    </a:lnTo>
                    <a:lnTo>
                      <a:pt x="931" y="40"/>
                    </a:lnTo>
                    <a:lnTo>
                      <a:pt x="941" y="46"/>
                    </a:lnTo>
                    <a:lnTo>
                      <a:pt x="950" y="53"/>
                    </a:lnTo>
                    <a:lnTo>
                      <a:pt x="959" y="62"/>
                    </a:lnTo>
                    <a:lnTo>
                      <a:pt x="967" y="70"/>
                    </a:lnTo>
                    <a:lnTo>
                      <a:pt x="976" y="80"/>
                    </a:lnTo>
                    <a:lnTo>
                      <a:pt x="983" y="89"/>
                    </a:lnTo>
                    <a:lnTo>
                      <a:pt x="989" y="99"/>
                    </a:lnTo>
                    <a:lnTo>
                      <a:pt x="996" y="109"/>
                    </a:lnTo>
                    <a:lnTo>
                      <a:pt x="1002" y="121"/>
                    </a:lnTo>
                    <a:lnTo>
                      <a:pt x="1007" y="131"/>
                    </a:lnTo>
                    <a:lnTo>
                      <a:pt x="1012" y="144"/>
                    </a:lnTo>
                    <a:lnTo>
                      <a:pt x="1017" y="156"/>
                    </a:lnTo>
                    <a:lnTo>
                      <a:pt x="1020" y="168"/>
                    </a:lnTo>
                    <a:lnTo>
                      <a:pt x="1024" y="182"/>
                    </a:lnTo>
                    <a:lnTo>
                      <a:pt x="1026" y="196"/>
                    </a:lnTo>
                    <a:lnTo>
                      <a:pt x="1029" y="210"/>
                    </a:lnTo>
                    <a:lnTo>
                      <a:pt x="1030" y="224"/>
                    </a:lnTo>
                    <a:lnTo>
                      <a:pt x="1031" y="239"/>
                    </a:lnTo>
                    <a:lnTo>
                      <a:pt x="1033" y="255"/>
                    </a:lnTo>
                    <a:lnTo>
                      <a:pt x="1033" y="271"/>
                    </a:lnTo>
                    <a:lnTo>
                      <a:pt x="1033" y="788"/>
                    </a:lnTo>
                    <a:lnTo>
                      <a:pt x="894"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39" name="Freeform 15"/>
              <p:cNvSpPr>
                <a:spLocks noEditPoints="1"/>
              </p:cNvSpPr>
              <p:nvPr userDrawn="1"/>
            </p:nvSpPr>
            <p:spPr bwMode="gray">
              <a:xfrm>
                <a:off x="1487488" y="498475"/>
                <a:ext cx="125413" cy="141287"/>
              </a:xfrm>
              <a:custGeom>
                <a:avLst/>
                <a:gdLst/>
                <a:ahLst/>
                <a:cxnLst>
                  <a:cxn ang="0">
                    <a:pos x="556" y="221"/>
                  </a:cxn>
                  <a:cxn ang="0">
                    <a:pos x="575" y="294"/>
                  </a:cxn>
                  <a:cxn ang="0">
                    <a:pos x="155" y="274"/>
                  </a:cxn>
                  <a:cxn ang="0">
                    <a:pos x="189" y="203"/>
                  </a:cxn>
                  <a:cxn ang="0">
                    <a:pos x="248" y="147"/>
                  </a:cxn>
                  <a:cxn ang="0">
                    <a:pos x="325" y="118"/>
                  </a:cxn>
                  <a:cxn ang="0">
                    <a:pos x="416" y="119"/>
                  </a:cxn>
                  <a:cxn ang="0">
                    <a:pos x="476" y="138"/>
                  </a:cxn>
                  <a:cxn ang="0">
                    <a:pos x="510" y="161"/>
                  </a:cxn>
                  <a:cxn ang="0">
                    <a:pos x="712" y="312"/>
                  </a:cxn>
                  <a:cxn ang="0">
                    <a:pos x="704" y="243"/>
                  </a:cxn>
                  <a:cxn ang="0">
                    <a:pos x="684" y="182"/>
                  </a:cxn>
                  <a:cxn ang="0">
                    <a:pos x="652" y="128"/>
                  </a:cxn>
                  <a:cxn ang="0">
                    <a:pos x="610" y="81"/>
                  </a:cxn>
                  <a:cxn ang="0">
                    <a:pos x="556" y="44"/>
                  </a:cxn>
                  <a:cxn ang="0">
                    <a:pos x="494" y="18"/>
                  </a:cxn>
                  <a:cxn ang="0">
                    <a:pos x="422" y="3"/>
                  </a:cxn>
                  <a:cxn ang="0">
                    <a:pos x="345" y="0"/>
                  </a:cxn>
                  <a:cxn ang="0">
                    <a:pos x="278" y="9"/>
                  </a:cxn>
                  <a:cxn ang="0">
                    <a:pos x="215" y="32"/>
                  </a:cxn>
                  <a:cxn ang="0">
                    <a:pos x="157" y="68"/>
                  </a:cxn>
                  <a:cxn ang="0">
                    <a:pos x="102" y="118"/>
                  </a:cxn>
                  <a:cxn ang="0">
                    <a:pos x="55" y="183"/>
                  </a:cxn>
                  <a:cxn ang="0">
                    <a:pos x="22" y="257"/>
                  </a:cxn>
                  <a:cxn ang="0">
                    <a:pos x="4" y="341"/>
                  </a:cxn>
                  <a:cxn ang="0">
                    <a:pos x="1" y="433"/>
                  </a:cxn>
                  <a:cxn ang="0">
                    <a:pos x="12" y="519"/>
                  </a:cxn>
                  <a:cxn ang="0">
                    <a:pos x="36" y="595"/>
                  </a:cxn>
                  <a:cxn ang="0">
                    <a:pos x="75" y="660"/>
                  </a:cxn>
                  <a:cxn ang="0">
                    <a:pos x="127" y="716"/>
                  </a:cxn>
                  <a:cxn ang="0">
                    <a:pos x="182" y="756"/>
                  </a:cxn>
                  <a:cxn ang="0">
                    <a:pos x="242" y="784"/>
                  </a:cxn>
                  <a:cxn ang="0">
                    <a:pos x="308" y="799"/>
                  </a:cxn>
                  <a:cxn ang="0">
                    <a:pos x="386" y="802"/>
                  </a:cxn>
                  <a:cxn ang="0">
                    <a:pos x="480" y="792"/>
                  </a:cxn>
                  <a:cxn ang="0">
                    <a:pos x="560" y="768"/>
                  </a:cxn>
                  <a:cxn ang="0">
                    <a:pos x="613" y="741"/>
                  </a:cxn>
                  <a:cxn ang="0">
                    <a:pos x="584" y="619"/>
                  </a:cxn>
                  <a:cxn ang="0">
                    <a:pos x="542" y="649"/>
                  </a:cxn>
                  <a:cxn ang="0">
                    <a:pos x="495" y="670"/>
                  </a:cxn>
                  <a:cxn ang="0">
                    <a:pos x="444" y="684"/>
                  </a:cxn>
                  <a:cxn ang="0">
                    <a:pos x="387" y="688"/>
                  </a:cxn>
                  <a:cxn ang="0">
                    <a:pos x="316" y="679"/>
                  </a:cxn>
                  <a:cxn ang="0">
                    <a:pos x="273" y="663"/>
                  </a:cxn>
                  <a:cxn ang="0">
                    <a:pos x="235" y="639"/>
                  </a:cxn>
                  <a:cxn ang="0">
                    <a:pos x="202" y="605"/>
                  </a:cxn>
                  <a:cxn ang="0">
                    <a:pos x="173" y="560"/>
                  </a:cxn>
                  <a:cxn ang="0">
                    <a:pos x="155" y="507"/>
                  </a:cxn>
                  <a:cxn ang="0">
                    <a:pos x="146" y="447"/>
                  </a:cxn>
                  <a:cxn ang="0">
                    <a:pos x="706" y="394"/>
                  </a:cxn>
                </a:cxnLst>
                <a:rect l="0" t="0" r="r" b="b"/>
                <a:pathLst>
                  <a:path w="712" h="803">
                    <a:moveTo>
                      <a:pt x="525" y="175"/>
                    </a:moveTo>
                    <a:lnTo>
                      <a:pt x="536" y="190"/>
                    </a:lnTo>
                    <a:lnTo>
                      <a:pt x="547" y="204"/>
                    </a:lnTo>
                    <a:lnTo>
                      <a:pt x="556" y="221"/>
                    </a:lnTo>
                    <a:lnTo>
                      <a:pt x="564" y="238"/>
                    </a:lnTo>
                    <a:lnTo>
                      <a:pt x="569" y="256"/>
                    </a:lnTo>
                    <a:lnTo>
                      <a:pt x="573" y="274"/>
                    </a:lnTo>
                    <a:lnTo>
                      <a:pt x="575" y="294"/>
                    </a:lnTo>
                    <a:lnTo>
                      <a:pt x="576" y="314"/>
                    </a:lnTo>
                    <a:lnTo>
                      <a:pt x="149" y="314"/>
                    </a:lnTo>
                    <a:lnTo>
                      <a:pt x="151" y="293"/>
                    </a:lnTo>
                    <a:lnTo>
                      <a:pt x="155" y="274"/>
                    </a:lnTo>
                    <a:lnTo>
                      <a:pt x="162" y="255"/>
                    </a:lnTo>
                    <a:lnTo>
                      <a:pt x="169" y="237"/>
                    </a:lnTo>
                    <a:lnTo>
                      <a:pt x="178" y="220"/>
                    </a:lnTo>
                    <a:lnTo>
                      <a:pt x="189" y="203"/>
                    </a:lnTo>
                    <a:lnTo>
                      <a:pt x="202" y="188"/>
                    </a:lnTo>
                    <a:lnTo>
                      <a:pt x="215" y="174"/>
                    </a:lnTo>
                    <a:lnTo>
                      <a:pt x="231" y="160"/>
                    </a:lnTo>
                    <a:lnTo>
                      <a:pt x="248" y="147"/>
                    </a:lnTo>
                    <a:lnTo>
                      <a:pt x="266" y="138"/>
                    </a:lnTo>
                    <a:lnTo>
                      <a:pt x="285" y="129"/>
                    </a:lnTo>
                    <a:lnTo>
                      <a:pt x="305" y="123"/>
                    </a:lnTo>
                    <a:lnTo>
                      <a:pt x="325" y="118"/>
                    </a:lnTo>
                    <a:lnTo>
                      <a:pt x="346" y="116"/>
                    </a:lnTo>
                    <a:lnTo>
                      <a:pt x="369" y="115"/>
                    </a:lnTo>
                    <a:lnTo>
                      <a:pt x="393" y="116"/>
                    </a:lnTo>
                    <a:lnTo>
                      <a:pt x="416" y="119"/>
                    </a:lnTo>
                    <a:lnTo>
                      <a:pt x="437" y="123"/>
                    </a:lnTo>
                    <a:lnTo>
                      <a:pt x="457" y="129"/>
                    </a:lnTo>
                    <a:lnTo>
                      <a:pt x="467" y="134"/>
                    </a:lnTo>
                    <a:lnTo>
                      <a:pt x="476" y="138"/>
                    </a:lnTo>
                    <a:lnTo>
                      <a:pt x="484" y="143"/>
                    </a:lnTo>
                    <a:lnTo>
                      <a:pt x="493" y="148"/>
                    </a:lnTo>
                    <a:lnTo>
                      <a:pt x="501" y="155"/>
                    </a:lnTo>
                    <a:lnTo>
                      <a:pt x="510" y="161"/>
                    </a:lnTo>
                    <a:lnTo>
                      <a:pt x="517" y="167"/>
                    </a:lnTo>
                    <a:lnTo>
                      <a:pt x="525" y="175"/>
                    </a:lnTo>
                    <a:close/>
                    <a:moveTo>
                      <a:pt x="712" y="330"/>
                    </a:moveTo>
                    <a:lnTo>
                      <a:pt x="712" y="312"/>
                    </a:lnTo>
                    <a:lnTo>
                      <a:pt x="711" y="294"/>
                    </a:lnTo>
                    <a:lnTo>
                      <a:pt x="709" y="277"/>
                    </a:lnTo>
                    <a:lnTo>
                      <a:pt x="707" y="259"/>
                    </a:lnTo>
                    <a:lnTo>
                      <a:pt x="704" y="243"/>
                    </a:lnTo>
                    <a:lnTo>
                      <a:pt x="700" y="227"/>
                    </a:lnTo>
                    <a:lnTo>
                      <a:pt x="696" y="212"/>
                    </a:lnTo>
                    <a:lnTo>
                      <a:pt x="690" y="197"/>
                    </a:lnTo>
                    <a:lnTo>
                      <a:pt x="684" y="182"/>
                    </a:lnTo>
                    <a:lnTo>
                      <a:pt x="677" y="167"/>
                    </a:lnTo>
                    <a:lnTo>
                      <a:pt x="669" y="154"/>
                    </a:lnTo>
                    <a:lnTo>
                      <a:pt x="662" y="141"/>
                    </a:lnTo>
                    <a:lnTo>
                      <a:pt x="652" y="128"/>
                    </a:lnTo>
                    <a:lnTo>
                      <a:pt x="643" y="116"/>
                    </a:lnTo>
                    <a:lnTo>
                      <a:pt x="632" y="104"/>
                    </a:lnTo>
                    <a:lnTo>
                      <a:pt x="622" y="92"/>
                    </a:lnTo>
                    <a:lnTo>
                      <a:pt x="610" y="81"/>
                    </a:lnTo>
                    <a:lnTo>
                      <a:pt x="597" y="70"/>
                    </a:lnTo>
                    <a:lnTo>
                      <a:pt x="584" y="61"/>
                    </a:lnTo>
                    <a:lnTo>
                      <a:pt x="570" y="51"/>
                    </a:lnTo>
                    <a:lnTo>
                      <a:pt x="556" y="44"/>
                    </a:lnTo>
                    <a:lnTo>
                      <a:pt x="541" y="36"/>
                    </a:lnTo>
                    <a:lnTo>
                      <a:pt x="526" y="29"/>
                    </a:lnTo>
                    <a:lnTo>
                      <a:pt x="510" y="23"/>
                    </a:lnTo>
                    <a:lnTo>
                      <a:pt x="494" y="18"/>
                    </a:lnTo>
                    <a:lnTo>
                      <a:pt x="476" y="12"/>
                    </a:lnTo>
                    <a:lnTo>
                      <a:pt x="459" y="8"/>
                    </a:lnTo>
                    <a:lnTo>
                      <a:pt x="441" y="5"/>
                    </a:lnTo>
                    <a:lnTo>
                      <a:pt x="422" y="3"/>
                    </a:lnTo>
                    <a:lnTo>
                      <a:pt x="403" y="1"/>
                    </a:lnTo>
                    <a:lnTo>
                      <a:pt x="383" y="0"/>
                    </a:lnTo>
                    <a:lnTo>
                      <a:pt x="363" y="0"/>
                    </a:lnTo>
                    <a:lnTo>
                      <a:pt x="345" y="0"/>
                    </a:lnTo>
                    <a:lnTo>
                      <a:pt x="328" y="1"/>
                    </a:lnTo>
                    <a:lnTo>
                      <a:pt x="310" y="3"/>
                    </a:lnTo>
                    <a:lnTo>
                      <a:pt x="295" y="6"/>
                    </a:lnTo>
                    <a:lnTo>
                      <a:pt x="278" y="9"/>
                    </a:lnTo>
                    <a:lnTo>
                      <a:pt x="262" y="14"/>
                    </a:lnTo>
                    <a:lnTo>
                      <a:pt x="246" y="20"/>
                    </a:lnTo>
                    <a:lnTo>
                      <a:pt x="230" y="25"/>
                    </a:lnTo>
                    <a:lnTo>
                      <a:pt x="215" y="32"/>
                    </a:lnTo>
                    <a:lnTo>
                      <a:pt x="200" y="40"/>
                    </a:lnTo>
                    <a:lnTo>
                      <a:pt x="185" y="48"/>
                    </a:lnTo>
                    <a:lnTo>
                      <a:pt x="171" y="58"/>
                    </a:lnTo>
                    <a:lnTo>
                      <a:pt x="157" y="68"/>
                    </a:lnTo>
                    <a:lnTo>
                      <a:pt x="144" y="79"/>
                    </a:lnTo>
                    <a:lnTo>
                      <a:pt x="130" y="90"/>
                    </a:lnTo>
                    <a:lnTo>
                      <a:pt x="116" y="103"/>
                    </a:lnTo>
                    <a:lnTo>
                      <a:pt x="102" y="118"/>
                    </a:lnTo>
                    <a:lnTo>
                      <a:pt x="90" y="133"/>
                    </a:lnTo>
                    <a:lnTo>
                      <a:pt x="77" y="149"/>
                    </a:lnTo>
                    <a:lnTo>
                      <a:pt x="66" y="165"/>
                    </a:lnTo>
                    <a:lnTo>
                      <a:pt x="55" y="183"/>
                    </a:lnTo>
                    <a:lnTo>
                      <a:pt x="45" y="200"/>
                    </a:lnTo>
                    <a:lnTo>
                      <a:pt x="37" y="219"/>
                    </a:lnTo>
                    <a:lnTo>
                      <a:pt x="30" y="238"/>
                    </a:lnTo>
                    <a:lnTo>
                      <a:pt x="22" y="257"/>
                    </a:lnTo>
                    <a:lnTo>
                      <a:pt x="17" y="277"/>
                    </a:lnTo>
                    <a:lnTo>
                      <a:pt x="12" y="298"/>
                    </a:lnTo>
                    <a:lnTo>
                      <a:pt x="7" y="319"/>
                    </a:lnTo>
                    <a:lnTo>
                      <a:pt x="4" y="341"/>
                    </a:lnTo>
                    <a:lnTo>
                      <a:pt x="2" y="364"/>
                    </a:lnTo>
                    <a:lnTo>
                      <a:pt x="1" y="387"/>
                    </a:lnTo>
                    <a:lnTo>
                      <a:pt x="0" y="410"/>
                    </a:lnTo>
                    <a:lnTo>
                      <a:pt x="1" y="433"/>
                    </a:lnTo>
                    <a:lnTo>
                      <a:pt x="2" y="455"/>
                    </a:lnTo>
                    <a:lnTo>
                      <a:pt x="4" y="476"/>
                    </a:lnTo>
                    <a:lnTo>
                      <a:pt x="7" y="498"/>
                    </a:lnTo>
                    <a:lnTo>
                      <a:pt x="12" y="519"/>
                    </a:lnTo>
                    <a:lnTo>
                      <a:pt x="16" y="539"/>
                    </a:lnTo>
                    <a:lnTo>
                      <a:pt x="22" y="558"/>
                    </a:lnTo>
                    <a:lnTo>
                      <a:pt x="29" y="576"/>
                    </a:lnTo>
                    <a:lnTo>
                      <a:pt x="36" y="595"/>
                    </a:lnTo>
                    <a:lnTo>
                      <a:pt x="44" y="611"/>
                    </a:lnTo>
                    <a:lnTo>
                      <a:pt x="54" y="628"/>
                    </a:lnTo>
                    <a:lnTo>
                      <a:pt x="64" y="645"/>
                    </a:lnTo>
                    <a:lnTo>
                      <a:pt x="75" y="660"/>
                    </a:lnTo>
                    <a:lnTo>
                      <a:pt x="88" y="676"/>
                    </a:lnTo>
                    <a:lnTo>
                      <a:pt x="100" y="691"/>
                    </a:lnTo>
                    <a:lnTo>
                      <a:pt x="114" y="704"/>
                    </a:lnTo>
                    <a:lnTo>
                      <a:pt x="127" y="716"/>
                    </a:lnTo>
                    <a:lnTo>
                      <a:pt x="139" y="727"/>
                    </a:lnTo>
                    <a:lnTo>
                      <a:pt x="153" y="738"/>
                    </a:lnTo>
                    <a:lnTo>
                      <a:pt x="167" y="747"/>
                    </a:lnTo>
                    <a:lnTo>
                      <a:pt x="182" y="756"/>
                    </a:lnTo>
                    <a:lnTo>
                      <a:pt x="196" y="764"/>
                    </a:lnTo>
                    <a:lnTo>
                      <a:pt x="211" y="772"/>
                    </a:lnTo>
                    <a:lnTo>
                      <a:pt x="226" y="778"/>
                    </a:lnTo>
                    <a:lnTo>
                      <a:pt x="242" y="784"/>
                    </a:lnTo>
                    <a:lnTo>
                      <a:pt x="258" y="790"/>
                    </a:lnTo>
                    <a:lnTo>
                      <a:pt x="274" y="794"/>
                    </a:lnTo>
                    <a:lnTo>
                      <a:pt x="291" y="797"/>
                    </a:lnTo>
                    <a:lnTo>
                      <a:pt x="308" y="799"/>
                    </a:lnTo>
                    <a:lnTo>
                      <a:pt x="325" y="801"/>
                    </a:lnTo>
                    <a:lnTo>
                      <a:pt x="343" y="802"/>
                    </a:lnTo>
                    <a:lnTo>
                      <a:pt x="361" y="803"/>
                    </a:lnTo>
                    <a:lnTo>
                      <a:pt x="386" y="802"/>
                    </a:lnTo>
                    <a:lnTo>
                      <a:pt x="411" y="801"/>
                    </a:lnTo>
                    <a:lnTo>
                      <a:pt x="434" y="799"/>
                    </a:lnTo>
                    <a:lnTo>
                      <a:pt x="457" y="796"/>
                    </a:lnTo>
                    <a:lnTo>
                      <a:pt x="480" y="792"/>
                    </a:lnTo>
                    <a:lnTo>
                      <a:pt x="502" y="787"/>
                    </a:lnTo>
                    <a:lnTo>
                      <a:pt x="524" y="780"/>
                    </a:lnTo>
                    <a:lnTo>
                      <a:pt x="545" y="773"/>
                    </a:lnTo>
                    <a:lnTo>
                      <a:pt x="560" y="768"/>
                    </a:lnTo>
                    <a:lnTo>
                      <a:pt x="575" y="761"/>
                    </a:lnTo>
                    <a:lnTo>
                      <a:pt x="589" y="755"/>
                    </a:lnTo>
                    <a:lnTo>
                      <a:pt x="602" y="749"/>
                    </a:lnTo>
                    <a:lnTo>
                      <a:pt x="613" y="741"/>
                    </a:lnTo>
                    <a:lnTo>
                      <a:pt x="624" y="734"/>
                    </a:lnTo>
                    <a:lnTo>
                      <a:pt x="633" y="726"/>
                    </a:lnTo>
                    <a:lnTo>
                      <a:pt x="642" y="719"/>
                    </a:lnTo>
                    <a:lnTo>
                      <a:pt x="584" y="619"/>
                    </a:lnTo>
                    <a:lnTo>
                      <a:pt x="574" y="627"/>
                    </a:lnTo>
                    <a:lnTo>
                      <a:pt x="564" y="636"/>
                    </a:lnTo>
                    <a:lnTo>
                      <a:pt x="553" y="642"/>
                    </a:lnTo>
                    <a:lnTo>
                      <a:pt x="542" y="649"/>
                    </a:lnTo>
                    <a:lnTo>
                      <a:pt x="531" y="656"/>
                    </a:lnTo>
                    <a:lnTo>
                      <a:pt x="519" y="661"/>
                    </a:lnTo>
                    <a:lnTo>
                      <a:pt x="508" y="666"/>
                    </a:lnTo>
                    <a:lnTo>
                      <a:pt x="495" y="670"/>
                    </a:lnTo>
                    <a:lnTo>
                      <a:pt x="483" y="675"/>
                    </a:lnTo>
                    <a:lnTo>
                      <a:pt x="471" y="678"/>
                    </a:lnTo>
                    <a:lnTo>
                      <a:pt x="457" y="681"/>
                    </a:lnTo>
                    <a:lnTo>
                      <a:pt x="444" y="684"/>
                    </a:lnTo>
                    <a:lnTo>
                      <a:pt x="431" y="685"/>
                    </a:lnTo>
                    <a:lnTo>
                      <a:pt x="416" y="687"/>
                    </a:lnTo>
                    <a:lnTo>
                      <a:pt x="402" y="687"/>
                    </a:lnTo>
                    <a:lnTo>
                      <a:pt x="387" y="688"/>
                    </a:lnTo>
                    <a:lnTo>
                      <a:pt x="362" y="687"/>
                    </a:lnTo>
                    <a:lnTo>
                      <a:pt x="339" y="684"/>
                    </a:lnTo>
                    <a:lnTo>
                      <a:pt x="327" y="682"/>
                    </a:lnTo>
                    <a:lnTo>
                      <a:pt x="316" y="679"/>
                    </a:lnTo>
                    <a:lnTo>
                      <a:pt x="304" y="676"/>
                    </a:lnTo>
                    <a:lnTo>
                      <a:pt x="293" y="672"/>
                    </a:lnTo>
                    <a:lnTo>
                      <a:pt x="283" y="667"/>
                    </a:lnTo>
                    <a:lnTo>
                      <a:pt x="273" y="663"/>
                    </a:lnTo>
                    <a:lnTo>
                      <a:pt x="264" y="658"/>
                    </a:lnTo>
                    <a:lnTo>
                      <a:pt x="254" y="653"/>
                    </a:lnTo>
                    <a:lnTo>
                      <a:pt x="245" y="646"/>
                    </a:lnTo>
                    <a:lnTo>
                      <a:pt x="235" y="639"/>
                    </a:lnTo>
                    <a:lnTo>
                      <a:pt x="227" y="631"/>
                    </a:lnTo>
                    <a:lnTo>
                      <a:pt x="219" y="624"/>
                    </a:lnTo>
                    <a:lnTo>
                      <a:pt x="210" y="615"/>
                    </a:lnTo>
                    <a:lnTo>
                      <a:pt x="202" y="605"/>
                    </a:lnTo>
                    <a:lnTo>
                      <a:pt x="193" y="595"/>
                    </a:lnTo>
                    <a:lnTo>
                      <a:pt x="186" y="583"/>
                    </a:lnTo>
                    <a:lnTo>
                      <a:pt x="179" y="572"/>
                    </a:lnTo>
                    <a:lnTo>
                      <a:pt x="173" y="560"/>
                    </a:lnTo>
                    <a:lnTo>
                      <a:pt x="168" y="548"/>
                    </a:lnTo>
                    <a:lnTo>
                      <a:pt x="163" y="534"/>
                    </a:lnTo>
                    <a:lnTo>
                      <a:pt x="158" y="522"/>
                    </a:lnTo>
                    <a:lnTo>
                      <a:pt x="155" y="507"/>
                    </a:lnTo>
                    <a:lnTo>
                      <a:pt x="152" y="493"/>
                    </a:lnTo>
                    <a:lnTo>
                      <a:pt x="149" y="479"/>
                    </a:lnTo>
                    <a:lnTo>
                      <a:pt x="147" y="463"/>
                    </a:lnTo>
                    <a:lnTo>
                      <a:pt x="146" y="447"/>
                    </a:lnTo>
                    <a:lnTo>
                      <a:pt x="145" y="431"/>
                    </a:lnTo>
                    <a:lnTo>
                      <a:pt x="145" y="414"/>
                    </a:lnTo>
                    <a:lnTo>
                      <a:pt x="702" y="414"/>
                    </a:lnTo>
                    <a:lnTo>
                      <a:pt x="706" y="394"/>
                    </a:lnTo>
                    <a:lnTo>
                      <a:pt x="710" y="374"/>
                    </a:lnTo>
                    <a:lnTo>
                      <a:pt x="711" y="352"/>
                    </a:lnTo>
                    <a:lnTo>
                      <a:pt x="712" y="3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0" name="Freeform 16"/>
              <p:cNvSpPr>
                <a:spLocks/>
              </p:cNvSpPr>
              <p:nvPr userDrawn="1"/>
            </p:nvSpPr>
            <p:spPr bwMode="gray">
              <a:xfrm>
                <a:off x="1638300" y="498475"/>
                <a:ext cx="107950" cy="139700"/>
              </a:xfrm>
              <a:custGeom>
                <a:avLst/>
                <a:gdLst/>
                <a:ahLst/>
                <a:cxnLst>
                  <a:cxn ang="0">
                    <a:pos x="476" y="337"/>
                  </a:cxn>
                  <a:cxn ang="0">
                    <a:pos x="473" y="280"/>
                  </a:cxn>
                  <a:cxn ang="0">
                    <a:pos x="467" y="232"/>
                  </a:cxn>
                  <a:cxn ang="0">
                    <a:pos x="455" y="194"/>
                  </a:cxn>
                  <a:cxn ang="0">
                    <a:pos x="438" y="164"/>
                  </a:cxn>
                  <a:cxn ang="0">
                    <a:pos x="429" y="153"/>
                  </a:cxn>
                  <a:cxn ang="0">
                    <a:pos x="417" y="142"/>
                  </a:cxn>
                  <a:cxn ang="0">
                    <a:pos x="388" y="127"/>
                  </a:cxn>
                  <a:cxn ang="0">
                    <a:pos x="355" y="118"/>
                  </a:cxn>
                  <a:cxn ang="0">
                    <a:pos x="315" y="115"/>
                  </a:cxn>
                  <a:cxn ang="0">
                    <a:pos x="290" y="117"/>
                  </a:cxn>
                  <a:cxn ang="0">
                    <a:pos x="266" y="122"/>
                  </a:cxn>
                  <a:cxn ang="0">
                    <a:pos x="242" y="130"/>
                  </a:cxn>
                  <a:cxn ang="0">
                    <a:pos x="216" y="143"/>
                  </a:cxn>
                  <a:cxn ang="0">
                    <a:pos x="192" y="158"/>
                  </a:cxn>
                  <a:cxn ang="0">
                    <a:pos x="171" y="174"/>
                  </a:cxn>
                  <a:cxn ang="0">
                    <a:pos x="153" y="193"/>
                  </a:cxn>
                  <a:cxn ang="0">
                    <a:pos x="138" y="212"/>
                  </a:cxn>
                  <a:cxn ang="0">
                    <a:pos x="0" y="788"/>
                  </a:cxn>
                  <a:cxn ang="0">
                    <a:pos x="94" y="14"/>
                  </a:cxn>
                  <a:cxn ang="0">
                    <a:pos x="146" y="101"/>
                  </a:cxn>
                  <a:cxn ang="0">
                    <a:pos x="166" y="76"/>
                  </a:cxn>
                  <a:cxn ang="0">
                    <a:pos x="188" y="53"/>
                  </a:cxn>
                  <a:cxn ang="0">
                    <a:pos x="213" y="36"/>
                  </a:cxn>
                  <a:cxn ang="0">
                    <a:pos x="241" y="22"/>
                  </a:cxn>
                  <a:cxn ang="0">
                    <a:pos x="271" y="10"/>
                  </a:cxn>
                  <a:cxn ang="0">
                    <a:pos x="304" y="4"/>
                  </a:cxn>
                  <a:cxn ang="0">
                    <a:pos x="340" y="0"/>
                  </a:cxn>
                  <a:cxn ang="0">
                    <a:pos x="375" y="0"/>
                  </a:cxn>
                  <a:cxn ang="0">
                    <a:pos x="404" y="2"/>
                  </a:cxn>
                  <a:cxn ang="0">
                    <a:pos x="433" y="7"/>
                  </a:cxn>
                  <a:cxn ang="0">
                    <a:pos x="458" y="14"/>
                  </a:cxn>
                  <a:cxn ang="0">
                    <a:pos x="482" y="24"/>
                  </a:cxn>
                  <a:cxn ang="0">
                    <a:pos x="505" y="36"/>
                  </a:cxn>
                  <a:cxn ang="0">
                    <a:pos x="525" y="50"/>
                  </a:cxn>
                  <a:cxn ang="0">
                    <a:pos x="541" y="67"/>
                  </a:cxn>
                  <a:cxn ang="0">
                    <a:pos x="558" y="87"/>
                  </a:cxn>
                  <a:cxn ang="0">
                    <a:pos x="572" y="108"/>
                  </a:cxn>
                  <a:cxn ang="0">
                    <a:pos x="584" y="133"/>
                  </a:cxn>
                  <a:cxn ang="0">
                    <a:pos x="593" y="159"/>
                  </a:cxn>
                  <a:cxn ang="0">
                    <a:pos x="602" y="188"/>
                  </a:cxn>
                  <a:cxn ang="0">
                    <a:pos x="608" y="220"/>
                  </a:cxn>
                  <a:cxn ang="0">
                    <a:pos x="613" y="272"/>
                  </a:cxn>
                  <a:cxn ang="0">
                    <a:pos x="614" y="788"/>
                  </a:cxn>
                </a:cxnLst>
                <a:rect l="0" t="0" r="r" b="b"/>
                <a:pathLst>
                  <a:path w="614" h="788">
                    <a:moveTo>
                      <a:pt x="476" y="788"/>
                    </a:moveTo>
                    <a:lnTo>
                      <a:pt x="476" y="337"/>
                    </a:lnTo>
                    <a:lnTo>
                      <a:pt x="475" y="308"/>
                    </a:lnTo>
                    <a:lnTo>
                      <a:pt x="473" y="280"/>
                    </a:lnTo>
                    <a:lnTo>
                      <a:pt x="471" y="255"/>
                    </a:lnTo>
                    <a:lnTo>
                      <a:pt x="467" y="232"/>
                    </a:lnTo>
                    <a:lnTo>
                      <a:pt x="461" y="212"/>
                    </a:lnTo>
                    <a:lnTo>
                      <a:pt x="455" y="194"/>
                    </a:lnTo>
                    <a:lnTo>
                      <a:pt x="448" y="178"/>
                    </a:lnTo>
                    <a:lnTo>
                      <a:pt x="438" y="164"/>
                    </a:lnTo>
                    <a:lnTo>
                      <a:pt x="434" y="158"/>
                    </a:lnTo>
                    <a:lnTo>
                      <a:pt x="429" y="153"/>
                    </a:lnTo>
                    <a:lnTo>
                      <a:pt x="423" y="147"/>
                    </a:lnTo>
                    <a:lnTo>
                      <a:pt x="417" y="142"/>
                    </a:lnTo>
                    <a:lnTo>
                      <a:pt x="403" y="134"/>
                    </a:lnTo>
                    <a:lnTo>
                      <a:pt x="388" y="127"/>
                    </a:lnTo>
                    <a:lnTo>
                      <a:pt x="373" y="122"/>
                    </a:lnTo>
                    <a:lnTo>
                      <a:pt x="355" y="118"/>
                    </a:lnTo>
                    <a:lnTo>
                      <a:pt x="336" y="116"/>
                    </a:lnTo>
                    <a:lnTo>
                      <a:pt x="315" y="115"/>
                    </a:lnTo>
                    <a:lnTo>
                      <a:pt x="303" y="115"/>
                    </a:lnTo>
                    <a:lnTo>
                      <a:pt x="290" y="117"/>
                    </a:lnTo>
                    <a:lnTo>
                      <a:pt x="279" y="119"/>
                    </a:lnTo>
                    <a:lnTo>
                      <a:pt x="266" y="122"/>
                    </a:lnTo>
                    <a:lnTo>
                      <a:pt x="254" y="125"/>
                    </a:lnTo>
                    <a:lnTo>
                      <a:pt x="242" y="130"/>
                    </a:lnTo>
                    <a:lnTo>
                      <a:pt x="229" y="136"/>
                    </a:lnTo>
                    <a:lnTo>
                      <a:pt x="216" y="143"/>
                    </a:lnTo>
                    <a:lnTo>
                      <a:pt x="204" y="150"/>
                    </a:lnTo>
                    <a:lnTo>
                      <a:pt x="192" y="158"/>
                    </a:lnTo>
                    <a:lnTo>
                      <a:pt x="182" y="165"/>
                    </a:lnTo>
                    <a:lnTo>
                      <a:pt x="171" y="174"/>
                    </a:lnTo>
                    <a:lnTo>
                      <a:pt x="162" y="183"/>
                    </a:lnTo>
                    <a:lnTo>
                      <a:pt x="153" y="193"/>
                    </a:lnTo>
                    <a:lnTo>
                      <a:pt x="146" y="202"/>
                    </a:lnTo>
                    <a:lnTo>
                      <a:pt x="138" y="212"/>
                    </a:lnTo>
                    <a:lnTo>
                      <a:pt x="138" y="788"/>
                    </a:lnTo>
                    <a:lnTo>
                      <a:pt x="0" y="788"/>
                    </a:lnTo>
                    <a:lnTo>
                      <a:pt x="0" y="14"/>
                    </a:lnTo>
                    <a:lnTo>
                      <a:pt x="94" y="14"/>
                    </a:lnTo>
                    <a:lnTo>
                      <a:pt x="137" y="115"/>
                    </a:lnTo>
                    <a:lnTo>
                      <a:pt x="146" y="101"/>
                    </a:lnTo>
                    <a:lnTo>
                      <a:pt x="155" y="87"/>
                    </a:lnTo>
                    <a:lnTo>
                      <a:pt x="166" y="76"/>
                    </a:lnTo>
                    <a:lnTo>
                      <a:pt x="176" y="64"/>
                    </a:lnTo>
                    <a:lnTo>
                      <a:pt x="188" y="53"/>
                    </a:lnTo>
                    <a:lnTo>
                      <a:pt x="201" y="44"/>
                    </a:lnTo>
                    <a:lnTo>
                      <a:pt x="213" y="36"/>
                    </a:lnTo>
                    <a:lnTo>
                      <a:pt x="227" y="28"/>
                    </a:lnTo>
                    <a:lnTo>
                      <a:pt x="241" y="22"/>
                    </a:lnTo>
                    <a:lnTo>
                      <a:pt x="255" y="15"/>
                    </a:lnTo>
                    <a:lnTo>
                      <a:pt x="271" y="10"/>
                    </a:lnTo>
                    <a:lnTo>
                      <a:pt x="287" y="7"/>
                    </a:lnTo>
                    <a:lnTo>
                      <a:pt x="304" y="4"/>
                    </a:lnTo>
                    <a:lnTo>
                      <a:pt x="322" y="1"/>
                    </a:lnTo>
                    <a:lnTo>
                      <a:pt x="340" y="0"/>
                    </a:lnTo>
                    <a:lnTo>
                      <a:pt x="359" y="0"/>
                    </a:lnTo>
                    <a:lnTo>
                      <a:pt x="375" y="0"/>
                    </a:lnTo>
                    <a:lnTo>
                      <a:pt x="391" y="1"/>
                    </a:lnTo>
                    <a:lnTo>
                      <a:pt x="404" y="2"/>
                    </a:lnTo>
                    <a:lnTo>
                      <a:pt x="419" y="4"/>
                    </a:lnTo>
                    <a:lnTo>
                      <a:pt x="433" y="7"/>
                    </a:lnTo>
                    <a:lnTo>
                      <a:pt x="445" y="10"/>
                    </a:lnTo>
                    <a:lnTo>
                      <a:pt x="458" y="14"/>
                    </a:lnTo>
                    <a:lnTo>
                      <a:pt x="471" y="19"/>
                    </a:lnTo>
                    <a:lnTo>
                      <a:pt x="482" y="24"/>
                    </a:lnTo>
                    <a:lnTo>
                      <a:pt x="494" y="29"/>
                    </a:lnTo>
                    <a:lnTo>
                      <a:pt x="505" y="36"/>
                    </a:lnTo>
                    <a:lnTo>
                      <a:pt x="514" y="43"/>
                    </a:lnTo>
                    <a:lnTo>
                      <a:pt x="525" y="50"/>
                    </a:lnTo>
                    <a:lnTo>
                      <a:pt x="533" y="59"/>
                    </a:lnTo>
                    <a:lnTo>
                      <a:pt x="541" y="67"/>
                    </a:lnTo>
                    <a:lnTo>
                      <a:pt x="550" y="77"/>
                    </a:lnTo>
                    <a:lnTo>
                      <a:pt x="558" y="87"/>
                    </a:lnTo>
                    <a:lnTo>
                      <a:pt x="565" y="98"/>
                    </a:lnTo>
                    <a:lnTo>
                      <a:pt x="572" y="108"/>
                    </a:lnTo>
                    <a:lnTo>
                      <a:pt x="578" y="120"/>
                    </a:lnTo>
                    <a:lnTo>
                      <a:pt x="584" y="133"/>
                    </a:lnTo>
                    <a:lnTo>
                      <a:pt x="589" y="145"/>
                    </a:lnTo>
                    <a:lnTo>
                      <a:pt x="593" y="159"/>
                    </a:lnTo>
                    <a:lnTo>
                      <a:pt x="598" y="174"/>
                    </a:lnTo>
                    <a:lnTo>
                      <a:pt x="602" y="188"/>
                    </a:lnTo>
                    <a:lnTo>
                      <a:pt x="605" y="203"/>
                    </a:lnTo>
                    <a:lnTo>
                      <a:pt x="608" y="220"/>
                    </a:lnTo>
                    <a:lnTo>
                      <a:pt x="610" y="236"/>
                    </a:lnTo>
                    <a:lnTo>
                      <a:pt x="613" y="272"/>
                    </a:lnTo>
                    <a:lnTo>
                      <a:pt x="614" y="309"/>
                    </a:lnTo>
                    <a:lnTo>
                      <a:pt x="614" y="788"/>
                    </a:lnTo>
                    <a:lnTo>
                      <a:pt x="476"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1" name="Freeform 17"/>
              <p:cNvSpPr>
                <a:spLocks/>
              </p:cNvSpPr>
              <p:nvPr userDrawn="1"/>
            </p:nvSpPr>
            <p:spPr bwMode="gray">
              <a:xfrm>
                <a:off x="1773238" y="463550"/>
                <a:ext cx="87313" cy="176212"/>
              </a:xfrm>
              <a:custGeom>
                <a:avLst/>
                <a:gdLst/>
                <a:ahLst/>
                <a:cxnLst>
                  <a:cxn ang="0">
                    <a:pos x="0" y="322"/>
                  </a:cxn>
                  <a:cxn ang="0">
                    <a:pos x="91" y="214"/>
                  </a:cxn>
                  <a:cxn ang="0">
                    <a:pos x="228" y="0"/>
                  </a:cxn>
                  <a:cxn ang="0">
                    <a:pos x="441" y="214"/>
                  </a:cxn>
                  <a:cxn ang="0">
                    <a:pos x="228" y="322"/>
                  </a:cxn>
                  <a:cxn ang="0">
                    <a:pos x="229" y="731"/>
                  </a:cxn>
                  <a:cxn ang="0">
                    <a:pos x="233" y="773"/>
                  </a:cxn>
                  <a:cxn ang="0">
                    <a:pos x="242" y="808"/>
                  </a:cxn>
                  <a:cxn ang="0">
                    <a:pos x="253" y="836"/>
                  </a:cxn>
                  <a:cxn ang="0">
                    <a:pos x="270" y="857"/>
                  </a:cxn>
                  <a:cxn ang="0">
                    <a:pos x="293" y="872"/>
                  </a:cxn>
                  <a:cxn ang="0">
                    <a:pos x="319" y="882"/>
                  </a:cxn>
                  <a:cxn ang="0">
                    <a:pos x="351" y="887"/>
                  </a:cxn>
                  <a:cxn ang="0">
                    <a:pos x="381" y="887"/>
                  </a:cxn>
                  <a:cxn ang="0">
                    <a:pos x="408" y="884"/>
                  </a:cxn>
                  <a:cxn ang="0">
                    <a:pos x="435" y="878"/>
                  </a:cxn>
                  <a:cxn ang="0">
                    <a:pos x="463" y="867"/>
                  </a:cxn>
                  <a:cxn ang="0">
                    <a:pos x="497" y="981"/>
                  </a:cxn>
                  <a:cxn ang="0">
                    <a:pos x="454" y="991"/>
                  </a:cxn>
                  <a:cxn ang="0">
                    <a:pos x="408" y="998"/>
                  </a:cxn>
                  <a:cxn ang="0">
                    <a:pos x="360" y="1001"/>
                  </a:cxn>
                  <a:cxn ang="0">
                    <a:pos x="309" y="1003"/>
                  </a:cxn>
                  <a:cxn ang="0">
                    <a:pos x="287" y="1002"/>
                  </a:cxn>
                  <a:cxn ang="0">
                    <a:pos x="265" y="999"/>
                  </a:cxn>
                  <a:cxn ang="0">
                    <a:pos x="244" y="994"/>
                  </a:cxn>
                  <a:cxn ang="0">
                    <a:pos x="225" y="987"/>
                  </a:cxn>
                  <a:cxn ang="0">
                    <a:pos x="206" y="976"/>
                  </a:cxn>
                  <a:cxn ang="0">
                    <a:pos x="187" y="964"/>
                  </a:cxn>
                  <a:cxn ang="0">
                    <a:pos x="170" y="951"/>
                  </a:cxn>
                  <a:cxn ang="0">
                    <a:pos x="154" y="935"/>
                  </a:cxn>
                  <a:cxn ang="0">
                    <a:pos x="140" y="917"/>
                  </a:cxn>
                  <a:cxn ang="0">
                    <a:pos x="126" y="898"/>
                  </a:cxn>
                  <a:cxn ang="0">
                    <a:pos x="115" y="879"/>
                  </a:cxn>
                  <a:cxn ang="0">
                    <a:pos x="107" y="858"/>
                  </a:cxn>
                  <a:cxn ang="0">
                    <a:pos x="99" y="836"/>
                  </a:cxn>
                  <a:cxn ang="0">
                    <a:pos x="94" y="812"/>
                  </a:cxn>
                  <a:cxn ang="0">
                    <a:pos x="91" y="762"/>
                  </a:cxn>
                </a:cxnLst>
                <a:rect l="0" t="0" r="r" b="b"/>
                <a:pathLst>
                  <a:path w="497" h="1003">
                    <a:moveTo>
                      <a:pt x="91" y="322"/>
                    </a:moveTo>
                    <a:lnTo>
                      <a:pt x="0" y="322"/>
                    </a:lnTo>
                    <a:lnTo>
                      <a:pt x="0" y="214"/>
                    </a:lnTo>
                    <a:lnTo>
                      <a:pt x="91" y="214"/>
                    </a:lnTo>
                    <a:lnTo>
                      <a:pt x="91" y="53"/>
                    </a:lnTo>
                    <a:lnTo>
                      <a:pt x="228" y="0"/>
                    </a:lnTo>
                    <a:lnTo>
                      <a:pt x="228" y="214"/>
                    </a:lnTo>
                    <a:lnTo>
                      <a:pt x="441" y="214"/>
                    </a:lnTo>
                    <a:lnTo>
                      <a:pt x="441" y="322"/>
                    </a:lnTo>
                    <a:lnTo>
                      <a:pt x="228" y="322"/>
                    </a:lnTo>
                    <a:lnTo>
                      <a:pt x="228" y="708"/>
                    </a:lnTo>
                    <a:lnTo>
                      <a:pt x="229" y="731"/>
                    </a:lnTo>
                    <a:lnTo>
                      <a:pt x="230" y="753"/>
                    </a:lnTo>
                    <a:lnTo>
                      <a:pt x="233" y="773"/>
                    </a:lnTo>
                    <a:lnTo>
                      <a:pt x="237" y="791"/>
                    </a:lnTo>
                    <a:lnTo>
                      <a:pt x="242" y="808"/>
                    </a:lnTo>
                    <a:lnTo>
                      <a:pt x="247" y="823"/>
                    </a:lnTo>
                    <a:lnTo>
                      <a:pt x="253" y="836"/>
                    </a:lnTo>
                    <a:lnTo>
                      <a:pt x="262" y="846"/>
                    </a:lnTo>
                    <a:lnTo>
                      <a:pt x="270" y="857"/>
                    </a:lnTo>
                    <a:lnTo>
                      <a:pt x="281" y="865"/>
                    </a:lnTo>
                    <a:lnTo>
                      <a:pt x="293" y="872"/>
                    </a:lnTo>
                    <a:lnTo>
                      <a:pt x="305" y="878"/>
                    </a:lnTo>
                    <a:lnTo>
                      <a:pt x="319" y="882"/>
                    </a:lnTo>
                    <a:lnTo>
                      <a:pt x="334" y="885"/>
                    </a:lnTo>
                    <a:lnTo>
                      <a:pt x="351" y="887"/>
                    </a:lnTo>
                    <a:lnTo>
                      <a:pt x="367" y="888"/>
                    </a:lnTo>
                    <a:lnTo>
                      <a:pt x="381" y="887"/>
                    </a:lnTo>
                    <a:lnTo>
                      <a:pt x="395" y="886"/>
                    </a:lnTo>
                    <a:lnTo>
                      <a:pt x="408" y="884"/>
                    </a:lnTo>
                    <a:lnTo>
                      <a:pt x="421" y="881"/>
                    </a:lnTo>
                    <a:lnTo>
                      <a:pt x="435" y="878"/>
                    </a:lnTo>
                    <a:lnTo>
                      <a:pt x="449" y="873"/>
                    </a:lnTo>
                    <a:lnTo>
                      <a:pt x="463" y="867"/>
                    </a:lnTo>
                    <a:lnTo>
                      <a:pt x="477" y="861"/>
                    </a:lnTo>
                    <a:lnTo>
                      <a:pt x="497" y="981"/>
                    </a:lnTo>
                    <a:lnTo>
                      <a:pt x="476" y="987"/>
                    </a:lnTo>
                    <a:lnTo>
                      <a:pt x="454" y="991"/>
                    </a:lnTo>
                    <a:lnTo>
                      <a:pt x="431" y="995"/>
                    </a:lnTo>
                    <a:lnTo>
                      <a:pt x="408" y="998"/>
                    </a:lnTo>
                    <a:lnTo>
                      <a:pt x="384" y="1000"/>
                    </a:lnTo>
                    <a:lnTo>
                      <a:pt x="360" y="1001"/>
                    </a:lnTo>
                    <a:lnTo>
                      <a:pt x="335" y="1002"/>
                    </a:lnTo>
                    <a:lnTo>
                      <a:pt x="309" y="1003"/>
                    </a:lnTo>
                    <a:lnTo>
                      <a:pt x="298" y="1003"/>
                    </a:lnTo>
                    <a:lnTo>
                      <a:pt x="287" y="1002"/>
                    </a:lnTo>
                    <a:lnTo>
                      <a:pt x="276" y="1001"/>
                    </a:lnTo>
                    <a:lnTo>
                      <a:pt x="265" y="999"/>
                    </a:lnTo>
                    <a:lnTo>
                      <a:pt x="255" y="996"/>
                    </a:lnTo>
                    <a:lnTo>
                      <a:pt x="244" y="994"/>
                    </a:lnTo>
                    <a:lnTo>
                      <a:pt x="235" y="990"/>
                    </a:lnTo>
                    <a:lnTo>
                      <a:pt x="225" y="987"/>
                    </a:lnTo>
                    <a:lnTo>
                      <a:pt x="214" y="981"/>
                    </a:lnTo>
                    <a:lnTo>
                      <a:pt x="206" y="976"/>
                    </a:lnTo>
                    <a:lnTo>
                      <a:pt x="197" y="971"/>
                    </a:lnTo>
                    <a:lnTo>
                      <a:pt x="187" y="964"/>
                    </a:lnTo>
                    <a:lnTo>
                      <a:pt x="179" y="958"/>
                    </a:lnTo>
                    <a:lnTo>
                      <a:pt x="170" y="951"/>
                    </a:lnTo>
                    <a:lnTo>
                      <a:pt x="162" y="943"/>
                    </a:lnTo>
                    <a:lnTo>
                      <a:pt x="154" y="935"/>
                    </a:lnTo>
                    <a:lnTo>
                      <a:pt x="147" y="926"/>
                    </a:lnTo>
                    <a:lnTo>
                      <a:pt x="140" y="917"/>
                    </a:lnTo>
                    <a:lnTo>
                      <a:pt x="132" y="907"/>
                    </a:lnTo>
                    <a:lnTo>
                      <a:pt x="126" y="898"/>
                    </a:lnTo>
                    <a:lnTo>
                      <a:pt x="121" y="888"/>
                    </a:lnTo>
                    <a:lnTo>
                      <a:pt x="115" y="879"/>
                    </a:lnTo>
                    <a:lnTo>
                      <a:pt x="111" y="868"/>
                    </a:lnTo>
                    <a:lnTo>
                      <a:pt x="107" y="858"/>
                    </a:lnTo>
                    <a:lnTo>
                      <a:pt x="103" y="846"/>
                    </a:lnTo>
                    <a:lnTo>
                      <a:pt x="99" y="836"/>
                    </a:lnTo>
                    <a:lnTo>
                      <a:pt x="97" y="824"/>
                    </a:lnTo>
                    <a:lnTo>
                      <a:pt x="94" y="812"/>
                    </a:lnTo>
                    <a:lnTo>
                      <a:pt x="92" y="787"/>
                    </a:lnTo>
                    <a:lnTo>
                      <a:pt x="91" y="762"/>
                    </a:lnTo>
                    <a:lnTo>
                      <a:pt x="91" y="3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2" name="Freeform 18"/>
              <p:cNvSpPr>
                <a:spLocks noEditPoints="1"/>
              </p:cNvSpPr>
              <p:nvPr userDrawn="1"/>
            </p:nvSpPr>
            <p:spPr bwMode="gray">
              <a:xfrm>
                <a:off x="1874838" y="498475"/>
                <a:ext cx="123825" cy="141287"/>
              </a:xfrm>
              <a:custGeom>
                <a:avLst/>
                <a:gdLst/>
                <a:ahLst/>
                <a:cxnLst>
                  <a:cxn ang="0">
                    <a:pos x="223" y="161"/>
                  </a:cxn>
                  <a:cxn ang="0">
                    <a:pos x="257" y="135"/>
                  </a:cxn>
                  <a:cxn ang="0">
                    <a:pos x="296" y="118"/>
                  </a:cxn>
                  <a:cxn ang="0">
                    <a:pos x="340" y="110"/>
                  </a:cxn>
                  <a:cxn ang="0">
                    <a:pos x="388" y="114"/>
                  </a:cxn>
                  <a:cxn ang="0">
                    <a:pos x="432" y="124"/>
                  </a:cxn>
                  <a:cxn ang="0">
                    <a:pos x="469" y="145"/>
                  </a:cxn>
                  <a:cxn ang="0">
                    <a:pos x="500" y="174"/>
                  </a:cxn>
                  <a:cxn ang="0">
                    <a:pos x="523" y="213"/>
                  </a:cxn>
                  <a:cxn ang="0">
                    <a:pos x="541" y="260"/>
                  </a:cxn>
                  <a:cxn ang="0">
                    <a:pos x="557" y="365"/>
                  </a:cxn>
                  <a:cxn ang="0">
                    <a:pos x="549" y="493"/>
                  </a:cxn>
                  <a:cxn ang="0">
                    <a:pos x="531" y="559"/>
                  </a:cxn>
                  <a:cxn ang="0">
                    <a:pos x="509" y="603"/>
                  </a:cxn>
                  <a:cxn ang="0">
                    <a:pos x="481" y="640"/>
                  </a:cxn>
                  <a:cxn ang="0">
                    <a:pos x="447" y="667"/>
                  </a:cxn>
                  <a:cxn ang="0">
                    <a:pos x="408" y="684"/>
                  </a:cxn>
                  <a:cxn ang="0">
                    <a:pos x="363" y="692"/>
                  </a:cxn>
                  <a:cxn ang="0">
                    <a:pos x="314" y="689"/>
                  </a:cxn>
                  <a:cxn ang="0">
                    <a:pos x="271" y="678"/>
                  </a:cxn>
                  <a:cxn ang="0">
                    <a:pos x="234" y="658"/>
                  </a:cxn>
                  <a:cxn ang="0">
                    <a:pos x="203" y="627"/>
                  </a:cxn>
                  <a:cxn ang="0">
                    <a:pos x="179" y="589"/>
                  </a:cxn>
                  <a:cxn ang="0">
                    <a:pos x="161" y="541"/>
                  </a:cxn>
                  <a:cxn ang="0">
                    <a:pos x="145" y="435"/>
                  </a:cxn>
                  <a:cxn ang="0">
                    <a:pos x="152" y="307"/>
                  </a:cxn>
                  <a:cxn ang="0">
                    <a:pos x="171" y="241"/>
                  </a:cxn>
                  <a:cxn ang="0">
                    <a:pos x="194" y="197"/>
                  </a:cxn>
                  <a:cxn ang="0">
                    <a:pos x="118" y="719"/>
                  </a:cxn>
                  <a:cxn ang="0">
                    <a:pos x="172" y="760"/>
                  </a:cxn>
                  <a:cxn ang="0">
                    <a:pos x="238" y="788"/>
                  </a:cxn>
                  <a:cxn ang="0">
                    <a:pos x="311" y="801"/>
                  </a:cxn>
                  <a:cxn ang="0">
                    <a:pos x="391" y="801"/>
                  </a:cxn>
                  <a:cxn ang="0">
                    <a:pos x="464" y="788"/>
                  </a:cxn>
                  <a:cxn ang="0">
                    <a:pos x="527" y="761"/>
                  </a:cxn>
                  <a:cxn ang="0">
                    <a:pos x="583" y="720"/>
                  </a:cxn>
                  <a:cxn ang="0">
                    <a:pos x="629" y="666"/>
                  </a:cxn>
                  <a:cxn ang="0">
                    <a:pos x="664" y="603"/>
                  </a:cxn>
                  <a:cxn ang="0">
                    <a:pos x="688" y="529"/>
                  </a:cxn>
                  <a:cxn ang="0">
                    <a:pos x="700" y="445"/>
                  </a:cxn>
                  <a:cxn ang="0">
                    <a:pos x="700" y="354"/>
                  </a:cxn>
                  <a:cxn ang="0">
                    <a:pos x="688" y="270"/>
                  </a:cxn>
                  <a:cxn ang="0">
                    <a:pos x="665" y="197"/>
                  </a:cxn>
                  <a:cxn ang="0">
                    <a:pos x="630" y="134"/>
                  </a:cxn>
                  <a:cxn ang="0">
                    <a:pos x="585" y="81"/>
                  </a:cxn>
                  <a:cxn ang="0">
                    <a:pos x="530" y="41"/>
                  </a:cxn>
                  <a:cxn ang="0">
                    <a:pos x="466" y="14"/>
                  </a:cxn>
                  <a:cxn ang="0">
                    <a:pos x="392" y="1"/>
                  </a:cxn>
                  <a:cxn ang="0">
                    <a:pos x="313" y="1"/>
                  </a:cxn>
                  <a:cxn ang="0">
                    <a:pos x="242" y="14"/>
                  </a:cxn>
                  <a:cxn ang="0">
                    <a:pos x="178" y="43"/>
                  </a:cxn>
                  <a:cxn ang="0">
                    <a:pos x="122" y="84"/>
                  </a:cxn>
                  <a:cxn ang="0">
                    <a:pos x="74" y="138"/>
                  </a:cxn>
                  <a:cxn ang="0">
                    <a:pos x="38" y="202"/>
                  </a:cxn>
                  <a:cxn ang="0">
                    <a:pos x="14" y="275"/>
                  </a:cxn>
                  <a:cxn ang="0">
                    <a:pos x="3" y="356"/>
                  </a:cxn>
                  <a:cxn ang="0">
                    <a:pos x="3" y="445"/>
                  </a:cxn>
                  <a:cxn ang="0">
                    <a:pos x="14" y="528"/>
                  </a:cxn>
                  <a:cxn ang="0">
                    <a:pos x="36" y="601"/>
                  </a:cxn>
                  <a:cxn ang="0">
                    <a:pos x="71" y="665"/>
                  </a:cxn>
                </a:cxnLst>
                <a:rect l="0" t="0" r="r" b="b"/>
                <a:pathLst>
                  <a:path w="701" h="803">
                    <a:moveTo>
                      <a:pt x="201" y="187"/>
                    </a:moveTo>
                    <a:lnTo>
                      <a:pt x="208" y="178"/>
                    </a:lnTo>
                    <a:lnTo>
                      <a:pt x="216" y="169"/>
                    </a:lnTo>
                    <a:lnTo>
                      <a:pt x="223" y="161"/>
                    </a:lnTo>
                    <a:lnTo>
                      <a:pt x="232" y="154"/>
                    </a:lnTo>
                    <a:lnTo>
                      <a:pt x="240" y="147"/>
                    </a:lnTo>
                    <a:lnTo>
                      <a:pt x="248" y="141"/>
                    </a:lnTo>
                    <a:lnTo>
                      <a:pt x="257" y="135"/>
                    </a:lnTo>
                    <a:lnTo>
                      <a:pt x="266" y="129"/>
                    </a:lnTo>
                    <a:lnTo>
                      <a:pt x="276" y="125"/>
                    </a:lnTo>
                    <a:lnTo>
                      <a:pt x="286" y="121"/>
                    </a:lnTo>
                    <a:lnTo>
                      <a:pt x="296" y="118"/>
                    </a:lnTo>
                    <a:lnTo>
                      <a:pt x="306" y="116"/>
                    </a:lnTo>
                    <a:lnTo>
                      <a:pt x="317" y="114"/>
                    </a:lnTo>
                    <a:lnTo>
                      <a:pt x="329" y="111"/>
                    </a:lnTo>
                    <a:lnTo>
                      <a:pt x="340" y="110"/>
                    </a:lnTo>
                    <a:lnTo>
                      <a:pt x="352" y="110"/>
                    </a:lnTo>
                    <a:lnTo>
                      <a:pt x="365" y="110"/>
                    </a:lnTo>
                    <a:lnTo>
                      <a:pt x="376" y="111"/>
                    </a:lnTo>
                    <a:lnTo>
                      <a:pt x="388" y="114"/>
                    </a:lnTo>
                    <a:lnTo>
                      <a:pt x="399" y="115"/>
                    </a:lnTo>
                    <a:lnTo>
                      <a:pt x="411" y="118"/>
                    </a:lnTo>
                    <a:lnTo>
                      <a:pt x="422" y="121"/>
                    </a:lnTo>
                    <a:lnTo>
                      <a:pt x="432" y="124"/>
                    </a:lnTo>
                    <a:lnTo>
                      <a:pt x="442" y="128"/>
                    </a:lnTo>
                    <a:lnTo>
                      <a:pt x="451" y="134"/>
                    </a:lnTo>
                    <a:lnTo>
                      <a:pt x="459" y="139"/>
                    </a:lnTo>
                    <a:lnTo>
                      <a:pt x="469" y="145"/>
                    </a:lnTo>
                    <a:lnTo>
                      <a:pt x="476" y="152"/>
                    </a:lnTo>
                    <a:lnTo>
                      <a:pt x="485" y="158"/>
                    </a:lnTo>
                    <a:lnTo>
                      <a:pt x="492" y="166"/>
                    </a:lnTo>
                    <a:lnTo>
                      <a:pt x="500" y="174"/>
                    </a:lnTo>
                    <a:lnTo>
                      <a:pt x="506" y="183"/>
                    </a:lnTo>
                    <a:lnTo>
                      <a:pt x="512" y="192"/>
                    </a:lnTo>
                    <a:lnTo>
                      <a:pt x="518" y="202"/>
                    </a:lnTo>
                    <a:lnTo>
                      <a:pt x="523" y="213"/>
                    </a:lnTo>
                    <a:lnTo>
                      <a:pt x="528" y="223"/>
                    </a:lnTo>
                    <a:lnTo>
                      <a:pt x="533" y="235"/>
                    </a:lnTo>
                    <a:lnTo>
                      <a:pt x="538" y="248"/>
                    </a:lnTo>
                    <a:lnTo>
                      <a:pt x="541" y="260"/>
                    </a:lnTo>
                    <a:lnTo>
                      <a:pt x="544" y="273"/>
                    </a:lnTo>
                    <a:lnTo>
                      <a:pt x="550" y="301"/>
                    </a:lnTo>
                    <a:lnTo>
                      <a:pt x="554" y="332"/>
                    </a:lnTo>
                    <a:lnTo>
                      <a:pt x="557" y="365"/>
                    </a:lnTo>
                    <a:lnTo>
                      <a:pt x="558" y="399"/>
                    </a:lnTo>
                    <a:lnTo>
                      <a:pt x="557" y="432"/>
                    </a:lnTo>
                    <a:lnTo>
                      <a:pt x="553" y="464"/>
                    </a:lnTo>
                    <a:lnTo>
                      <a:pt x="549" y="493"/>
                    </a:lnTo>
                    <a:lnTo>
                      <a:pt x="544" y="521"/>
                    </a:lnTo>
                    <a:lnTo>
                      <a:pt x="540" y="534"/>
                    </a:lnTo>
                    <a:lnTo>
                      <a:pt x="535" y="547"/>
                    </a:lnTo>
                    <a:lnTo>
                      <a:pt x="531" y="559"/>
                    </a:lnTo>
                    <a:lnTo>
                      <a:pt x="526" y="570"/>
                    </a:lnTo>
                    <a:lnTo>
                      <a:pt x="521" y="582"/>
                    </a:lnTo>
                    <a:lnTo>
                      <a:pt x="515" y="593"/>
                    </a:lnTo>
                    <a:lnTo>
                      <a:pt x="509" y="603"/>
                    </a:lnTo>
                    <a:lnTo>
                      <a:pt x="503" y="614"/>
                    </a:lnTo>
                    <a:lnTo>
                      <a:pt x="495" y="623"/>
                    </a:lnTo>
                    <a:lnTo>
                      <a:pt x="488" y="631"/>
                    </a:lnTo>
                    <a:lnTo>
                      <a:pt x="481" y="640"/>
                    </a:lnTo>
                    <a:lnTo>
                      <a:pt x="472" y="647"/>
                    </a:lnTo>
                    <a:lnTo>
                      <a:pt x="464" y="655"/>
                    </a:lnTo>
                    <a:lnTo>
                      <a:pt x="455" y="661"/>
                    </a:lnTo>
                    <a:lnTo>
                      <a:pt x="447" y="667"/>
                    </a:lnTo>
                    <a:lnTo>
                      <a:pt x="437" y="673"/>
                    </a:lnTo>
                    <a:lnTo>
                      <a:pt x="428" y="677"/>
                    </a:lnTo>
                    <a:lnTo>
                      <a:pt x="418" y="681"/>
                    </a:lnTo>
                    <a:lnTo>
                      <a:pt x="408" y="684"/>
                    </a:lnTo>
                    <a:lnTo>
                      <a:pt x="397" y="687"/>
                    </a:lnTo>
                    <a:lnTo>
                      <a:pt x="386" y="689"/>
                    </a:lnTo>
                    <a:lnTo>
                      <a:pt x="375" y="691"/>
                    </a:lnTo>
                    <a:lnTo>
                      <a:pt x="363" y="692"/>
                    </a:lnTo>
                    <a:lnTo>
                      <a:pt x="352" y="692"/>
                    </a:lnTo>
                    <a:lnTo>
                      <a:pt x="339" y="692"/>
                    </a:lnTo>
                    <a:lnTo>
                      <a:pt x="327" y="691"/>
                    </a:lnTo>
                    <a:lnTo>
                      <a:pt x="314" y="689"/>
                    </a:lnTo>
                    <a:lnTo>
                      <a:pt x="303" y="687"/>
                    </a:lnTo>
                    <a:lnTo>
                      <a:pt x="292" y="684"/>
                    </a:lnTo>
                    <a:lnTo>
                      <a:pt x="281" y="681"/>
                    </a:lnTo>
                    <a:lnTo>
                      <a:pt x="271" y="678"/>
                    </a:lnTo>
                    <a:lnTo>
                      <a:pt x="261" y="674"/>
                    </a:lnTo>
                    <a:lnTo>
                      <a:pt x="252" y="668"/>
                    </a:lnTo>
                    <a:lnTo>
                      <a:pt x="242" y="663"/>
                    </a:lnTo>
                    <a:lnTo>
                      <a:pt x="234" y="658"/>
                    </a:lnTo>
                    <a:lnTo>
                      <a:pt x="225" y="650"/>
                    </a:lnTo>
                    <a:lnTo>
                      <a:pt x="218" y="644"/>
                    </a:lnTo>
                    <a:lnTo>
                      <a:pt x="210" y="636"/>
                    </a:lnTo>
                    <a:lnTo>
                      <a:pt x="203" y="627"/>
                    </a:lnTo>
                    <a:lnTo>
                      <a:pt x="197" y="619"/>
                    </a:lnTo>
                    <a:lnTo>
                      <a:pt x="190" y="609"/>
                    </a:lnTo>
                    <a:lnTo>
                      <a:pt x="184" y="600"/>
                    </a:lnTo>
                    <a:lnTo>
                      <a:pt x="179" y="589"/>
                    </a:lnTo>
                    <a:lnTo>
                      <a:pt x="174" y="578"/>
                    </a:lnTo>
                    <a:lnTo>
                      <a:pt x="169" y="566"/>
                    </a:lnTo>
                    <a:lnTo>
                      <a:pt x="165" y="553"/>
                    </a:lnTo>
                    <a:lnTo>
                      <a:pt x="161" y="541"/>
                    </a:lnTo>
                    <a:lnTo>
                      <a:pt x="158" y="527"/>
                    </a:lnTo>
                    <a:lnTo>
                      <a:pt x="152" y="499"/>
                    </a:lnTo>
                    <a:lnTo>
                      <a:pt x="148" y="468"/>
                    </a:lnTo>
                    <a:lnTo>
                      <a:pt x="145" y="435"/>
                    </a:lnTo>
                    <a:lnTo>
                      <a:pt x="145" y="399"/>
                    </a:lnTo>
                    <a:lnTo>
                      <a:pt x="145" y="367"/>
                    </a:lnTo>
                    <a:lnTo>
                      <a:pt x="148" y="335"/>
                    </a:lnTo>
                    <a:lnTo>
                      <a:pt x="152" y="307"/>
                    </a:lnTo>
                    <a:lnTo>
                      <a:pt x="159" y="279"/>
                    </a:lnTo>
                    <a:lnTo>
                      <a:pt x="162" y="265"/>
                    </a:lnTo>
                    <a:lnTo>
                      <a:pt x="166" y="254"/>
                    </a:lnTo>
                    <a:lnTo>
                      <a:pt x="171" y="241"/>
                    </a:lnTo>
                    <a:lnTo>
                      <a:pt x="177" y="230"/>
                    </a:lnTo>
                    <a:lnTo>
                      <a:pt x="182" y="218"/>
                    </a:lnTo>
                    <a:lnTo>
                      <a:pt x="187" y="207"/>
                    </a:lnTo>
                    <a:lnTo>
                      <a:pt x="194" y="197"/>
                    </a:lnTo>
                    <a:lnTo>
                      <a:pt x="201" y="187"/>
                    </a:lnTo>
                    <a:close/>
                    <a:moveTo>
                      <a:pt x="93" y="694"/>
                    </a:moveTo>
                    <a:lnTo>
                      <a:pt x="105" y="707"/>
                    </a:lnTo>
                    <a:lnTo>
                      <a:pt x="118" y="719"/>
                    </a:lnTo>
                    <a:lnTo>
                      <a:pt x="130" y="731"/>
                    </a:lnTo>
                    <a:lnTo>
                      <a:pt x="144" y="742"/>
                    </a:lnTo>
                    <a:lnTo>
                      <a:pt x="158" y="752"/>
                    </a:lnTo>
                    <a:lnTo>
                      <a:pt x="172" y="760"/>
                    </a:lnTo>
                    <a:lnTo>
                      <a:pt x="188" y="769"/>
                    </a:lnTo>
                    <a:lnTo>
                      <a:pt x="204" y="776"/>
                    </a:lnTo>
                    <a:lnTo>
                      <a:pt x="220" y="782"/>
                    </a:lnTo>
                    <a:lnTo>
                      <a:pt x="238" y="788"/>
                    </a:lnTo>
                    <a:lnTo>
                      <a:pt x="255" y="793"/>
                    </a:lnTo>
                    <a:lnTo>
                      <a:pt x="273" y="796"/>
                    </a:lnTo>
                    <a:lnTo>
                      <a:pt x="292" y="799"/>
                    </a:lnTo>
                    <a:lnTo>
                      <a:pt x="311" y="801"/>
                    </a:lnTo>
                    <a:lnTo>
                      <a:pt x="331" y="802"/>
                    </a:lnTo>
                    <a:lnTo>
                      <a:pt x="352" y="803"/>
                    </a:lnTo>
                    <a:lnTo>
                      <a:pt x="371" y="802"/>
                    </a:lnTo>
                    <a:lnTo>
                      <a:pt x="391" y="801"/>
                    </a:lnTo>
                    <a:lnTo>
                      <a:pt x="410" y="799"/>
                    </a:lnTo>
                    <a:lnTo>
                      <a:pt x="428" y="796"/>
                    </a:lnTo>
                    <a:lnTo>
                      <a:pt x="446" y="793"/>
                    </a:lnTo>
                    <a:lnTo>
                      <a:pt x="464" y="788"/>
                    </a:lnTo>
                    <a:lnTo>
                      <a:pt x="480" y="782"/>
                    </a:lnTo>
                    <a:lnTo>
                      <a:pt x="496" y="776"/>
                    </a:lnTo>
                    <a:lnTo>
                      <a:pt x="512" y="769"/>
                    </a:lnTo>
                    <a:lnTo>
                      <a:pt x="527" y="761"/>
                    </a:lnTo>
                    <a:lnTo>
                      <a:pt x="542" y="752"/>
                    </a:lnTo>
                    <a:lnTo>
                      <a:pt x="556" y="742"/>
                    </a:lnTo>
                    <a:lnTo>
                      <a:pt x="569" y="732"/>
                    </a:lnTo>
                    <a:lnTo>
                      <a:pt x="583" y="720"/>
                    </a:lnTo>
                    <a:lnTo>
                      <a:pt x="596" y="708"/>
                    </a:lnTo>
                    <a:lnTo>
                      <a:pt x="607" y="695"/>
                    </a:lnTo>
                    <a:lnTo>
                      <a:pt x="619" y="681"/>
                    </a:lnTo>
                    <a:lnTo>
                      <a:pt x="629" y="666"/>
                    </a:lnTo>
                    <a:lnTo>
                      <a:pt x="639" y="652"/>
                    </a:lnTo>
                    <a:lnTo>
                      <a:pt x="648" y="636"/>
                    </a:lnTo>
                    <a:lnTo>
                      <a:pt x="657" y="620"/>
                    </a:lnTo>
                    <a:lnTo>
                      <a:pt x="664" y="603"/>
                    </a:lnTo>
                    <a:lnTo>
                      <a:pt x="672" y="585"/>
                    </a:lnTo>
                    <a:lnTo>
                      <a:pt x="678" y="567"/>
                    </a:lnTo>
                    <a:lnTo>
                      <a:pt x="683" y="548"/>
                    </a:lnTo>
                    <a:lnTo>
                      <a:pt x="688" y="529"/>
                    </a:lnTo>
                    <a:lnTo>
                      <a:pt x="692" y="509"/>
                    </a:lnTo>
                    <a:lnTo>
                      <a:pt x="695" y="488"/>
                    </a:lnTo>
                    <a:lnTo>
                      <a:pt x="698" y="467"/>
                    </a:lnTo>
                    <a:lnTo>
                      <a:pt x="700" y="445"/>
                    </a:lnTo>
                    <a:lnTo>
                      <a:pt x="701" y="423"/>
                    </a:lnTo>
                    <a:lnTo>
                      <a:pt x="701" y="399"/>
                    </a:lnTo>
                    <a:lnTo>
                      <a:pt x="701" y="376"/>
                    </a:lnTo>
                    <a:lnTo>
                      <a:pt x="700" y="354"/>
                    </a:lnTo>
                    <a:lnTo>
                      <a:pt x="698" y="332"/>
                    </a:lnTo>
                    <a:lnTo>
                      <a:pt x="696" y="311"/>
                    </a:lnTo>
                    <a:lnTo>
                      <a:pt x="693" y="290"/>
                    </a:lnTo>
                    <a:lnTo>
                      <a:pt x="688" y="270"/>
                    </a:lnTo>
                    <a:lnTo>
                      <a:pt x="683" y="251"/>
                    </a:lnTo>
                    <a:lnTo>
                      <a:pt x="678" y="232"/>
                    </a:lnTo>
                    <a:lnTo>
                      <a:pt x="672" y="214"/>
                    </a:lnTo>
                    <a:lnTo>
                      <a:pt x="665" y="197"/>
                    </a:lnTo>
                    <a:lnTo>
                      <a:pt x="658" y="180"/>
                    </a:lnTo>
                    <a:lnTo>
                      <a:pt x="649" y="163"/>
                    </a:lnTo>
                    <a:lnTo>
                      <a:pt x="641" y="148"/>
                    </a:lnTo>
                    <a:lnTo>
                      <a:pt x="630" y="134"/>
                    </a:lnTo>
                    <a:lnTo>
                      <a:pt x="621" y="119"/>
                    </a:lnTo>
                    <a:lnTo>
                      <a:pt x="609" y="105"/>
                    </a:lnTo>
                    <a:lnTo>
                      <a:pt x="598" y="92"/>
                    </a:lnTo>
                    <a:lnTo>
                      <a:pt x="585" y="81"/>
                    </a:lnTo>
                    <a:lnTo>
                      <a:pt x="572" y="69"/>
                    </a:lnTo>
                    <a:lnTo>
                      <a:pt x="559" y="59"/>
                    </a:lnTo>
                    <a:lnTo>
                      <a:pt x="545" y="49"/>
                    </a:lnTo>
                    <a:lnTo>
                      <a:pt x="530" y="41"/>
                    </a:lnTo>
                    <a:lnTo>
                      <a:pt x="514" y="33"/>
                    </a:lnTo>
                    <a:lnTo>
                      <a:pt x="499" y="26"/>
                    </a:lnTo>
                    <a:lnTo>
                      <a:pt x="483" y="20"/>
                    </a:lnTo>
                    <a:lnTo>
                      <a:pt x="466" y="14"/>
                    </a:lnTo>
                    <a:lnTo>
                      <a:pt x="448" y="10"/>
                    </a:lnTo>
                    <a:lnTo>
                      <a:pt x="430" y="6"/>
                    </a:lnTo>
                    <a:lnTo>
                      <a:pt x="411" y="3"/>
                    </a:lnTo>
                    <a:lnTo>
                      <a:pt x="392" y="1"/>
                    </a:lnTo>
                    <a:lnTo>
                      <a:pt x="372" y="0"/>
                    </a:lnTo>
                    <a:lnTo>
                      <a:pt x="352" y="0"/>
                    </a:lnTo>
                    <a:lnTo>
                      <a:pt x="332" y="0"/>
                    </a:lnTo>
                    <a:lnTo>
                      <a:pt x="313" y="1"/>
                    </a:lnTo>
                    <a:lnTo>
                      <a:pt x="295" y="3"/>
                    </a:lnTo>
                    <a:lnTo>
                      <a:pt x="276" y="6"/>
                    </a:lnTo>
                    <a:lnTo>
                      <a:pt x="259" y="10"/>
                    </a:lnTo>
                    <a:lnTo>
                      <a:pt x="242" y="14"/>
                    </a:lnTo>
                    <a:lnTo>
                      <a:pt x="225" y="21"/>
                    </a:lnTo>
                    <a:lnTo>
                      <a:pt x="209" y="27"/>
                    </a:lnTo>
                    <a:lnTo>
                      <a:pt x="194" y="34"/>
                    </a:lnTo>
                    <a:lnTo>
                      <a:pt x="178" y="43"/>
                    </a:lnTo>
                    <a:lnTo>
                      <a:pt x="164" y="51"/>
                    </a:lnTo>
                    <a:lnTo>
                      <a:pt x="149" y="62"/>
                    </a:lnTo>
                    <a:lnTo>
                      <a:pt x="136" y="72"/>
                    </a:lnTo>
                    <a:lnTo>
                      <a:pt x="122" y="84"/>
                    </a:lnTo>
                    <a:lnTo>
                      <a:pt x="109" y="97"/>
                    </a:lnTo>
                    <a:lnTo>
                      <a:pt x="98" y="109"/>
                    </a:lnTo>
                    <a:lnTo>
                      <a:pt x="86" y="124"/>
                    </a:lnTo>
                    <a:lnTo>
                      <a:pt x="74" y="138"/>
                    </a:lnTo>
                    <a:lnTo>
                      <a:pt x="65" y="154"/>
                    </a:lnTo>
                    <a:lnTo>
                      <a:pt x="55" y="169"/>
                    </a:lnTo>
                    <a:lnTo>
                      <a:pt x="47" y="185"/>
                    </a:lnTo>
                    <a:lnTo>
                      <a:pt x="38" y="202"/>
                    </a:lnTo>
                    <a:lnTo>
                      <a:pt x="31" y="219"/>
                    </a:lnTo>
                    <a:lnTo>
                      <a:pt x="25" y="237"/>
                    </a:lnTo>
                    <a:lnTo>
                      <a:pt x="19" y="256"/>
                    </a:lnTo>
                    <a:lnTo>
                      <a:pt x="14" y="275"/>
                    </a:lnTo>
                    <a:lnTo>
                      <a:pt x="10" y="294"/>
                    </a:lnTo>
                    <a:lnTo>
                      <a:pt x="7" y="314"/>
                    </a:lnTo>
                    <a:lnTo>
                      <a:pt x="5" y="335"/>
                    </a:lnTo>
                    <a:lnTo>
                      <a:pt x="3" y="356"/>
                    </a:lnTo>
                    <a:lnTo>
                      <a:pt x="2" y="377"/>
                    </a:lnTo>
                    <a:lnTo>
                      <a:pt x="0" y="399"/>
                    </a:lnTo>
                    <a:lnTo>
                      <a:pt x="2" y="423"/>
                    </a:lnTo>
                    <a:lnTo>
                      <a:pt x="3" y="445"/>
                    </a:lnTo>
                    <a:lnTo>
                      <a:pt x="4" y="466"/>
                    </a:lnTo>
                    <a:lnTo>
                      <a:pt x="7" y="487"/>
                    </a:lnTo>
                    <a:lnTo>
                      <a:pt x="10" y="508"/>
                    </a:lnTo>
                    <a:lnTo>
                      <a:pt x="14" y="528"/>
                    </a:lnTo>
                    <a:lnTo>
                      <a:pt x="18" y="547"/>
                    </a:lnTo>
                    <a:lnTo>
                      <a:pt x="24" y="566"/>
                    </a:lnTo>
                    <a:lnTo>
                      <a:pt x="30" y="584"/>
                    </a:lnTo>
                    <a:lnTo>
                      <a:pt x="36" y="601"/>
                    </a:lnTo>
                    <a:lnTo>
                      <a:pt x="45" y="618"/>
                    </a:lnTo>
                    <a:lnTo>
                      <a:pt x="53" y="635"/>
                    </a:lnTo>
                    <a:lnTo>
                      <a:pt x="62" y="650"/>
                    </a:lnTo>
                    <a:lnTo>
                      <a:pt x="71" y="665"/>
                    </a:lnTo>
                    <a:lnTo>
                      <a:pt x="82" y="680"/>
                    </a:lnTo>
                    <a:lnTo>
                      <a:pt x="93" y="6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3" name="Freeform 19"/>
              <p:cNvSpPr>
                <a:spLocks noEditPoints="1"/>
              </p:cNvSpPr>
              <p:nvPr userDrawn="1"/>
            </p:nvSpPr>
            <p:spPr bwMode="gray">
              <a:xfrm>
                <a:off x="2016125" y="449263"/>
                <a:ext cx="52388" cy="188912"/>
              </a:xfrm>
              <a:custGeom>
                <a:avLst/>
                <a:gdLst/>
                <a:ahLst/>
                <a:cxnLst>
                  <a:cxn ang="0">
                    <a:pos x="204" y="0"/>
                  </a:cxn>
                  <a:cxn ang="0">
                    <a:pos x="224" y="4"/>
                  </a:cxn>
                  <a:cxn ang="0">
                    <a:pos x="242" y="12"/>
                  </a:cxn>
                  <a:cxn ang="0">
                    <a:pos x="259" y="23"/>
                  </a:cxn>
                  <a:cxn ang="0">
                    <a:pos x="274" y="38"/>
                  </a:cxn>
                  <a:cxn ang="0">
                    <a:pos x="286" y="55"/>
                  </a:cxn>
                  <a:cxn ang="0">
                    <a:pos x="293" y="74"/>
                  </a:cxn>
                  <a:cxn ang="0">
                    <a:pos x="297" y="94"/>
                  </a:cxn>
                  <a:cxn ang="0">
                    <a:pos x="297" y="115"/>
                  </a:cxn>
                  <a:cxn ang="0">
                    <a:pos x="293" y="135"/>
                  </a:cxn>
                  <a:cxn ang="0">
                    <a:pos x="286" y="153"/>
                  </a:cxn>
                  <a:cxn ang="0">
                    <a:pos x="274" y="170"/>
                  </a:cxn>
                  <a:cxn ang="0">
                    <a:pos x="259" y="186"/>
                  </a:cxn>
                  <a:cxn ang="0">
                    <a:pos x="242" y="197"/>
                  </a:cxn>
                  <a:cxn ang="0">
                    <a:pos x="224" y="205"/>
                  </a:cxn>
                  <a:cxn ang="0">
                    <a:pos x="204" y="208"/>
                  </a:cxn>
                  <a:cxn ang="0">
                    <a:pos x="183" y="208"/>
                  </a:cxn>
                  <a:cxn ang="0">
                    <a:pos x="163" y="205"/>
                  </a:cxn>
                  <a:cxn ang="0">
                    <a:pos x="144" y="197"/>
                  </a:cxn>
                  <a:cxn ang="0">
                    <a:pos x="127" y="186"/>
                  </a:cxn>
                  <a:cxn ang="0">
                    <a:pos x="112" y="170"/>
                  </a:cxn>
                  <a:cxn ang="0">
                    <a:pos x="100" y="153"/>
                  </a:cxn>
                  <a:cxn ang="0">
                    <a:pos x="93" y="135"/>
                  </a:cxn>
                  <a:cxn ang="0">
                    <a:pos x="89" y="115"/>
                  </a:cxn>
                  <a:cxn ang="0">
                    <a:pos x="89" y="94"/>
                  </a:cxn>
                  <a:cxn ang="0">
                    <a:pos x="93" y="74"/>
                  </a:cxn>
                  <a:cxn ang="0">
                    <a:pos x="100" y="55"/>
                  </a:cxn>
                  <a:cxn ang="0">
                    <a:pos x="112" y="38"/>
                  </a:cxn>
                  <a:cxn ang="0">
                    <a:pos x="127" y="23"/>
                  </a:cxn>
                  <a:cxn ang="0">
                    <a:pos x="144" y="12"/>
                  </a:cxn>
                  <a:cxn ang="0">
                    <a:pos x="163" y="4"/>
                  </a:cxn>
                  <a:cxn ang="0">
                    <a:pos x="183" y="0"/>
                  </a:cxn>
                  <a:cxn ang="0">
                    <a:pos x="100" y="1072"/>
                  </a:cxn>
                  <a:cxn ang="0">
                    <a:pos x="0" y="446"/>
                  </a:cxn>
                  <a:cxn ang="0">
                    <a:pos x="282" y="298"/>
                  </a:cxn>
                  <a:cxn ang="0">
                    <a:pos x="100" y="1072"/>
                  </a:cxn>
                </a:cxnLst>
                <a:rect l="0" t="0" r="r" b="b"/>
                <a:pathLst>
                  <a:path w="298" h="1072">
                    <a:moveTo>
                      <a:pt x="193" y="0"/>
                    </a:moveTo>
                    <a:lnTo>
                      <a:pt x="204" y="0"/>
                    </a:lnTo>
                    <a:lnTo>
                      <a:pt x="214" y="1"/>
                    </a:lnTo>
                    <a:lnTo>
                      <a:pt x="224" y="4"/>
                    </a:lnTo>
                    <a:lnTo>
                      <a:pt x="233" y="7"/>
                    </a:lnTo>
                    <a:lnTo>
                      <a:pt x="242" y="12"/>
                    </a:lnTo>
                    <a:lnTo>
                      <a:pt x="251" y="17"/>
                    </a:lnTo>
                    <a:lnTo>
                      <a:pt x="259" y="23"/>
                    </a:lnTo>
                    <a:lnTo>
                      <a:pt x="267" y="30"/>
                    </a:lnTo>
                    <a:lnTo>
                      <a:pt x="274" y="38"/>
                    </a:lnTo>
                    <a:lnTo>
                      <a:pt x="281" y="46"/>
                    </a:lnTo>
                    <a:lnTo>
                      <a:pt x="286" y="55"/>
                    </a:lnTo>
                    <a:lnTo>
                      <a:pt x="290" y="64"/>
                    </a:lnTo>
                    <a:lnTo>
                      <a:pt x="293" y="74"/>
                    </a:lnTo>
                    <a:lnTo>
                      <a:pt x="296" y="83"/>
                    </a:lnTo>
                    <a:lnTo>
                      <a:pt x="297" y="94"/>
                    </a:lnTo>
                    <a:lnTo>
                      <a:pt x="298" y="104"/>
                    </a:lnTo>
                    <a:lnTo>
                      <a:pt x="297" y="115"/>
                    </a:lnTo>
                    <a:lnTo>
                      <a:pt x="296" y="124"/>
                    </a:lnTo>
                    <a:lnTo>
                      <a:pt x="293" y="135"/>
                    </a:lnTo>
                    <a:lnTo>
                      <a:pt x="290" y="144"/>
                    </a:lnTo>
                    <a:lnTo>
                      <a:pt x="286" y="153"/>
                    </a:lnTo>
                    <a:lnTo>
                      <a:pt x="281" y="162"/>
                    </a:lnTo>
                    <a:lnTo>
                      <a:pt x="274" y="170"/>
                    </a:lnTo>
                    <a:lnTo>
                      <a:pt x="267" y="178"/>
                    </a:lnTo>
                    <a:lnTo>
                      <a:pt x="259" y="186"/>
                    </a:lnTo>
                    <a:lnTo>
                      <a:pt x="251" y="192"/>
                    </a:lnTo>
                    <a:lnTo>
                      <a:pt x="242" y="197"/>
                    </a:lnTo>
                    <a:lnTo>
                      <a:pt x="233" y="201"/>
                    </a:lnTo>
                    <a:lnTo>
                      <a:pt x="224" y="205"/>
                    </a:lnTo>
                    <a:lnTo>
                      <a:pt x="214" y="207"/>
                    </a:lnTo>
                    <a:lnTo>
                      <a:pt x="204" y="208"/>
                    </a:lnTo>
                    <a:lnTo>
                      <a:pt x="193" y="209"/>
                    </a:lnTo>
                    <a:lnTo>
                      <a:pt x="183" y="208"/>
                    </a:lnTo>
                    <a:lnTo>
                      <a:pt x="172" y="207"/>
                    </a:lnTo>
                    <a:lnTo>
                      <a:pt x="163" y="205"/>
                    </a:lnTo>
                    <a:lnTo>
                      <a:pt x="153" y="201"/>
                    </a:lnTo>
                    <a:lnTo>
                      <a:pt x="144" y="197"/>
                    </a:lnTo>
                    <a:lnTo>
                      <a:pt x="135" y="192"/>
                    </a:lnTo>
                    <a:lnTo>
                      <a:pt x="127" y="186"/>
                    </a:lnTo>
                    <a:lnTo>
                      <a:pt x="119" y="178"/>
                    </a:lnTo>
                    <a:lnTo>
                      <a:pt x="112" y="170"/>
                    </a:lnTo>
                    <a:lnTo>
                      <a:pt x="106" y="162"/>
                    </a:lnTo>
                    <a:lnTo>
                      <a:pt x="100" y="153"/>
                    </a:lnTo>
                    <a:lnTo>
                      <a:pt x="96" y="144"/>
                    </a:lnTo>
                    <a:lnTo>
                      <a:pt x="93" y="135"/>
                    </a:lnTo>
                    <a:lnTo>
                      <a:pt x="91" y="124"/>
                    </a:lnTo>
                    <a:lnTo>
                      <a:pt x="89" y="115"/>
                    </a:lnTo>
                    <a:lnTo>
                      <a:pt x="89" y="104"/>
                    </a:lnTo>
                    <a:lnTo>
                      <a:pt x="89" y="94"/>
                    </a:lnTo>
                    <a:lnTo>
                      <a:pt x="91" y="83"/>
                    </a:lnTo>
                    <a:lnTo>
                      <a:pt x="93" y="74"/>
                    </a:lnTo>
                    <a:lnTo>
                      <a:pt x="96" y="64"/>
                    </a:lnTo>
                    <a:lnTo>
                      <a:pt x="100" y="55"/>
                    </a:lnTo>
                    <a:lnTo>
                      <a:pt x="106" y="46"/>
                    </a:lnTo>
                    <a:lnTo>
                      <a:pt x="112" y="38"/>
                    </a:lnTo>
                    <a:lnTo>
                      <a:pt x="119" y="30"/>
                    </a:lnTo>
                    <a:lnTo>
                      <a:pt x="127" y="23"/>
                    </a:lnTo>
                    <a:lnTo>
                      <a:pt x="135" y="17"/>
                    </a:lnTo>
                    <a:lnTo>
                      <a:pt x="144" y="12"/>
                    </a:lnTo>
                    <a:lnTo>
                      <a:pt x="153" y="7"/>
                    </a:lnTo>
                    <a:lnTo>
                      <a:pt x="163" y="4"/>
                    </a:lnTo>
                    <a:lnTo>
                      <a:pt x="172" y="1"/>
                    </a:lnTo>
                    <a:lnTo>
                      <a:pt x="183" y="0"/>
                    </a:lnTo>
                    <a:lnTo>
                      <a:pt x="193" y="0"/>
                    </a:lnTo>
                    <a:close/>
                    <a:moveTo>
                      <a:pt x="100" y="1072"/>
                    </a:moveTo>
                    <a:lnTo>
                      <a:pt x="100" y="446"/>
                    </a:lnTo>
                    <a:lnTo>
                      <a:pt x="0" y="446"/>
                    </a:lnTo>
                    <a:lnTo>
                      <a:pt x="0" y="298"/>
                    </a:lnTo>
                    <a:lnTo>
                      <a:pt x="282" y="298"/>
                    </a:lnTo>
                    <a:lnTo>
                      <a:pt x="282" y="1072"/>
                    </a:lnTo>
                    <a:lnTo>
                      <a:pt x="100"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4" name="Freeform 20"/>
              <p:cNvSpPr>
                <a:spLocks/>
              </p:cNvSpPr>
              <p:nvPr userDrawn="1"/>
            </p:nvSpPr>
            <p:spPr bwMode="gray">
              <a:xfrm>
                <a:off x="2103438" y="498475"/>
                <a:ext cx="119063" cy="139700"/>
              </a:xfrm>
              <a:custGeom>
                <a:avLst/>
                <a:gdLst/>
                <a:ahLst/>
                <a:cxnLst>
                  <a:cxn ang="0">
                    <a:pos x="497" y="340"/>
                  </a:cxn>
                  <a:cxn ang="0">
                    <a:pos x="495" y="294"/>
                  </a:cxn>
                  <a:cxn ang="0">
                    <a:pos x="487" y="255"/>
                  </a:cxn>
                  <a:cxn ang="0">
                    <a:pos x="475" y="222"/>
                  </a:cxn>
                  <a:cxn ang="0">
                    <a:pos x="459" y="196"/>
                  </a:cxn>
                  <a:cxn ang="0">
                    <a:pos x="437" y="176"/>
                  </a:cxn>
                  <a:cxn ang="0">
                    <a:pos x="408" y="162"/>
                  </a:cxn>
                  <a:cxn ang="0">
                    <a:pos x="375" y="154"/>
                  </a:cxn>
                  <a:cxn ang="0">
                    <a:pos x="335" y="151"/>
                  </a:cxn>
                  <a:cxn ang="0">
                    <a:pos x="315" y="153"/>
                  </a:cxn>
                  <a:cxn ang="0">
                    <a:pos x="294" y="156"/>
                  </a:cxn>
                  <a:cxn ang="0">
                    <a:pos x="272" y="163"/>
                  </a:cxn>
                  <a:cxn ang="0">
                    <a:pos x="250" y="173"/>
                  </a:cxn>
                  <a:cxn ang="0">
                    <a:pos x="229" y="185"/>
                  </a:cxn>
                  <a:cxn ang="0">
                    <a:pos x="210" y="198"/>
                  </a:cxn>
                  <a:cxn ang="0">
                    <a:pos x="194" y="213"/>
                  </a:cxn>
                  <a:cxn ang="0">
                    <a:pos x="180" y="229"/>
                  </a:cxn>
                  <a:cxn ang="0">
                    <a:pos x="0" y="786"/>
                  </a:cxn>
                  <a:cxn ang="0">
                    <a:pos x="130" y="12"/>
                  </a:cxn>
                  <a:cxn ang="0">
                    <a:pos x="172" y="75"/>
                  </a:cxn>
                  <a:cxn ang="0">
                    <a:pos x="193" y="56"/>
                  </a:cxn>
                  <a:cxn ang="0">
                    <a:pos x="215" y="40"/>
                  </a:cxn>
                  <a:cxn ang="0">
                    <a:pos x="241" y="26"/>
                  </a:cxn>
                  <a:cxn ang="0">
                    <a:pos x="268" y="16"/>
                  </a:cxn>
                  <a:cxn ang="0">
                    <a:pos x="296" y="8"/>
                  </a:cxn>
                  <a:cxn ang="0">
                    <a:pos x="328" y="2"/>
                  </a:cxn>
                  <a:cxn ang="0">
                    <a:pos x="362" y="0"/>
                  </a:cxn>
                  <a:cxn ang="0">
                    <a:pos x="397" y="0"/>
                  </a:cxn>
                  <a:cxn ang="0">
                    <a:pos x="429" y="2"/>
                  </a:cxn>
                  <a:cxn ang="0">
                    <a:pos x="460" y="7"/>
                  </a:cxn>
                  <a:cxn ang="0">
                    <a:pos x="490" y="16"/>
                  </a:cxn>
                  <a:cxn ang="0">
                    <a:pos x="516" y="25"/>
                  </a:cxn>
                  <a:cxn ang="0">
                    <a:pos x="541" y="39"/>
                  </a:cxn>
                  <a:cxn ang="0">
                    <a:pos x="566" y="54"/>
                  </a:cxn>
                  <a:cxn ang="0">
                    <a:pos x="587" y="71"/>
                  </a:cxn>
                  <a:cxn ang="0">
                    <a:pos x="607" y="93"/>
                  </a:cxn>
                  <a:cxn ang="0">
                    <a:pos x="625" y="115"/>
                  </a:cxn>
                  <a:cxn ang="0">
                    <a:pos x="639" y="140"/>
                  </a:cxn>
                  <a:cxn ang="0">
                    <a:pos x="652" y="166"/>
                  </a:cxn>
                  <a:cxn ang="0">
                    <a:pos x="662" y="195"/>
                  </a:cxn>
                  <a:cxn ang="0">
                    <a:pos x="669" y="227"/>
                  </a:cxn>
                  <a:cxn ang="0">
                    <a:pos x="674" y="259"/>
                  </a:cxn>
                  <a:cxn ang="0">
                    <a:pos x="676" y="294"/>
                  </a:cxn>
                  <a:cxn ang="0">
                    <a:pos x="677" y="786"/>
                  </a:cxn>
                </a:cxnLst>
                <a:rect l="0" t="0" r="r" b="b"/>
                <a:pathLst>
                  <a:path w="677" h="786">
                    <a:moveTo>
                      <a:pt x="497" y="786"/>
                    </a:moveTo>
                    <a:lnTo>
                      <a:pt x="497" y="340"/>
                    </a:lnTo>
                    <a:lnTo>
                      <a:pt x="496" y="316"/>
                    </a:lnTo>
                    <a:lnTo>
                      <a:pt x="495" y="294"/>
                    </a:lnTo>
                    <a:lnTo>
                      <a:pt x="492" y="274"/>
                    </a:lnTo>
                    <a:lnTo>
                      <a:pt x="487" y="255"/>
                    </a:lnTo>
                    <a:lnTo>
                      <a:pt x="482" y="238"/>
                    </a:lnTo>
                    <a:lnTo>
                      <a:pt x="475" y="222"/>
                    </a:lnTo>
                    <a:lnTo>
                      <a:pt x="467" y="209"/>
                    </a:lnTo>
                    <a:lnTo>
                      <a:pt x="459" y="196"/>
                    </a:lnTo>
                    <a:lnTo>
                      <a:pt x="448" y="185"/>
                    </a:lnTo>
                    <a:lnTo>
                      <a:pt x="437" y="176"/>
                    </a:lnTo>
                    <a:lnTo>
                      <a:pt x="423" y="169"/>
                    </a:lnTo>
                    <a:lnTo>
                      <a:pt x="408" y="162"/>
                    </a:lnTo>
                    <a:lnTo>
                      <a:pt x="392" y="157"/>
                    </a:lnTo>
                    <a:lnTo>
                      <a:pt x="375" y="154"/>
                    </a:lnTo>
                    <a:lnTo>
                      <a:pt x="356" y="152"/>
                    </a:lnTo>
                    <a:lnTo>
                      <a:pt x="335" y="151"/>
                    </a:lnTo>
                    <a:lnTo>
                      <a:pt x="325" y="152"/>
                    </a:lnTo>
                    <a:lnTo>
                      <a:pt x="315" y="153"/>
                    </a:lnTo>
                    <a:lnTo>
                      <a:pt x="305" y="154"/>
                    </a:lnTo>
                    <a:lnTo>
                      <a:pt x="294" y="156"/>
                    </a:lnTo>
                    <a:lnTo>
                      <a:pt x="284" y="159"/>
                    </a:lnTo>
                    <a:lnTo>
                      <a:pt x="272" y="163"/>
                    </a:lnTo>
                    <a:lnTo>
                      <a:pt x="262" y="167"/>
                    </a:lnTo>
                    <a:lnTo>
                      <a:pt x="250" y="173"/>
                    </a:lnTo>
                    <a:lnTo>
                      <a:pt x="239" y="179"/>
                    </a:lnTo>
                    <a:lnTo>
                      <a:pt x="229" y="185"/>
                    </a:lnTo>
                    <a:lnTo>
                      <a:pt x="219" y="192"/>
                    </a:lnTo>
                    <a:lnTo>
                      <a:pt x="210" y="198"/>
                    </a:lnTo>
                    <a:lnTo>
                      <a:pt x="201" y="205"/>
                    </a:lnTo>
                    <a:lnTo>
                      <a:pt x="194" y="213"/>
                    </a:lnTo>
                    <a:lnTo>
                      <a:pt x="187" y="220"/>
                    </a:lnTo>
                    <a:lnTo>
                      <a:pt x="180" y="229"/>
                    </a:lnTo>
                    <a:lnTo>
                      <a:pt x="180" y="786"/>
                    </a:lnTo>
                    <a:lnTo>
                      <a:pt x="0" y="786"/>
                    </a:lnTo>
                    <a:lnTo>
                      <a:pt x="0" y="12"/>
                    </a:lnTo>
                    <a:lnTo>
                      <a:pt x="130" y="12"/>
                    </a:lnTo>
                    <a:lnTo>
                      <a:pt x="162" y="85"/>
                    </a:lnTo>
                    <a:lnTo>
                      <a:pt x="172" y="75"/>
                    </a:lnTo>
                    <a:lnTo>
                      <a:pt x="182" y="65"/>
                    </a:lnTo>
                    <a:lnTo>
                      <a:pt x="193" y="56"/>
                    </a:lnTo>
                    <a:lnTo>
                      <a:pt x="204" y="47"/>
                    </a:lnTo>
                    <a:lnTo>
                      <a:pt x="215" y="40"/>
                    </a:lnTo>
                    <a:lnTo>
                      <a:pt x="228" y="32"/>
                    </a:lnTo>
                    <a:lnTo>
                      <a:pt x="241" y="26"/>
                    </a:lnTo>
                    <a:lnTo>
                      <a:pt x="253" y="21"/>
                    </a:lnTo>
                    <a:lnTo>
                      <a:pt x="268" y="16"/>
                    </a:lnTo>
                    <a:lnTo>
                      <a:pt x="282" y="11"/>
                    </a:lnTo>
                    <a:lnTo>
                      <a:pt x="296" y="8"/>
                    </a:lnTo>
                    <a:lnTo>
                      <a:pt x="312" y="5"/>
                    </a:lnTo>
                    <a:lnTo>
                      <a:pt x="328" y="2"/>
                    </a:lnTo>
                    <a:lnTo>
                      <a:pt x="345" y="1"/>
                    </a:lnTo>
                    <a:lnTo>
                      <a:pt x="362" y="0"/>
                    </a:lnTo>
                    <a:lnTo>
                      <a:pt x="380" y="0"/>
                    </a:lnTo>
                    <a:lnTo>
                      <a:pt x="397" y="0"/>
                    </a:lnTo>
                    <a:lnTo>
                      <a:pt x="414" y="1"/>
                    </a:lnTo>
                    <a:lnTo>
                      <a:pt x="429" y="2"/>
                    </a:lnTo>
                    <a:lnTo>
                      <a:pt x="445" y="4"/>
                    </a:lnTo>
                    <a:lnTo>
                      <a:pt x="460" y="7"/>
                    </a:lnTo>
                    <a:lnTo>
                      <a:pt x="475" y="11"/>
                    </a:lnTo>
                    <a:lnTo>
                      <a:pt x="490" y="16"/>
                    </a:lnTo>
                    <a:lnTo>
                      <a:pt x="503" y="20"/>
                    </a:lnTo>
                    <a:lnTo>
                      <a:pt x="516" y="25"/>
                    </a:lnTo>
                    <a:lnTo>
                      <a:pt x="530" y="31"/>
                    </a:lnTo>
                    <a:lnTo>
                      <a:pt x="541" y="39"/>
                    </a:lnTo>
                    <a:lnTo>
                      <a:pt x="554" y="46"/>
                    </a:lnTo>
                    <a:lnTo>
                      <a:pt x="566" y="54"/>
                    </a:lnTo>
                    <a:lnTo>
                      <a:pt x="576" y="63"/>
                    </a:lnTo>
                    <a:lnTo>
                      <a:pt x="587" y="71"/>
                    </a:lnTo>
                    <a:lnTo>
                      <a:pt x="597" y="82"/>
                    </a:lnTo>
                    <a:lnTo>
                      <a:pt x="607" y="93"/>
                    </a:lnTo>
                    <a:lnTo>
                      <a:pt x="616" y="103"/>
                    </a:lnTo>
                    <a:lnTo>
                      <a:pt x="625" y="115"/>
                    </a:lnTo>
                    <a:lnTo>
                      <a:pt x="632" y="127"/>
                    </a:lnTo>
                    <a:lnTo>
                      <a:pt x="639" y="140"/>
                    </a:lnTo>
                    <a:lnTo>
                      <a:pt x="646" y="153"/>
                    </a:lnTo>
                    <a:lnTo>
                      <a:pt x="652" y="166"/>
                    </a:lnTo>
                    <a:lnTo>
                      <a:pt x="657" y="181"/>
                    </a:lnTo>
                    <a:lnTo>
                      <a:pt x="662" y="195"/>
                    </a:lnTo>
                    <a:lnTo>
                      <a:pt x="666" y="211"/>
                    </a:lnTo>
                    <a:lnTo>
                      <a:pt x="669" y="227"/>
                    </a:lnTo>
                    <a:lnTo>
                      <a:pt x="672" y="242"/>
                    </a:lnTo>
                    <a:lnTo>
                      <a:pt x="674" y="259"/>
                    </a:lnTo>
                    <a:lnTo>
                      <a:pt x="675" y="276"/>
                    </a:lnTo>
                    <a:lnTo>
                      <a:pt x="676" y="294"/>
                    </a:lnTo>
                    <a:lnTo>
                      <a:pt x="677" y="312"/>
                    </a:lnTo>
                    <a:lnTo>
                      <a:pt x="677" y="786"/>
                    </a:lnTo>
                    <a:lnTo>
                      <a:pt x="497"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5" name="Freeform 21"/>
              <p:cNvSpPr>
                <a:spLocks/>
              </p:cNvSpPr>
              <p:nvPr userDrawn="1"/>
            </p:nvSpPr>
            <p:spPr bwMode="gray">
              <a:xfrm>
                <a:off x="2244725" y="446088"/>
                <a:ext cx="96838" cy="192087"/>
              </a:xfrm>
              <a:custGeom>
                <a:avLst/>
                <a:gdLst/>
                <a:ahLst/>
                <a:cxnLst>
                  <a:cxn ang="0">
                    <a:pos x="475" y="157"/>
                  </a:cxn>
                  <a:cxn ang="0">
                    <a:pos x="429" y="148"/>
                  </a:cxn>
                  <a:cxn ang="0">
                    <a:pos x="400" y="147"/>
                  </a:cxn>
                  <a:cxn ang="0">
                    <a:pos x="376" y="152"/>
                  </a:cxn>
                  <a:cxn ang="0">
                    <a:pos x="354" y="163"/>
                  </a:cxn>
                  <a:cxn ang="0">
                    <a:pos x="334" y="179"/>
                  </a:cxn>
                  <a:cxn ang="0">
                    <a:pos x="316" y="201"/>
                  </a:cxn>
                  <a:cxn ang="0">
                    <a:pos x="303" y="226"/>
                  </a:cxn>
                  <a:cxn ang="0">
                    <a:pos x="294" y="253"/>
                  </a:cxn>
                  <a:cxn ang="0">
                    <a:pos x="290" y="283"/>
                  </a:cxn>
                  <a:cxn ang="0">
                    <a:pos x="290" y="307"/>
                  </a:cxn>
                  <a:cxn ang="0">
                    <a:pos x="450" y="316"/>
                  </a:cxn>
                  <a:cxn ang="0">
                    <a:pos x="293" y="464"/>
                  </a:cxn>
                  <a:cxn ang="0">
                    <a:pos x="113" y="1090"/>
                  </a:cxn>
                  <a:cxn ang="0">
                    <a:pos x="0" y="464"/>
                  </a:cxn>
                  <a:cxn ang="0">
                    <a:pos x="113" y="316"/>
                  </a:cxn>
                  <a:cxn ang="0">
                    <a:pos x="115" y="282"/>
                  </a:cxn>
                  <a:cxn ang="0">
                    <a:pos x="120" y="249"/>
                  </a:cxn>
                  <a:cxn ang="0">
                    <a:pos x="128" y="218"/>
                  </a:cxn>
                  <a:cxn ang="0">
                    <a:pos x="137" y="189"/>
                  </a:cxn>
                  <a:cxn ang="0">
                    <a:pos x="149" y="160"/>
                  </a:cxn>
                  <a:cxn ang="0">
                    <a:pos x="162" y="135"/>
                  </a:cxn>
                  <a:cxn ang="0">
                    <a:pos x="178" y="110"/>
                  </a:cxn>
                  <a:cxn ang="0">
                    <a:pos x="197" y="88"/>
                  </a:cxn>
                  <a:cxn ang="0">
                    <a:pos x="217" y="67"/>
                  </a:cxn>
                  <a:cxn ang="0">
                    <a:pos x="239" y="50"/>
                  </a:cxn>
                  <a:cxn ang="0">
                    <a:pos x="262" y="35"/>
                  </a:cxn>
                  <a:cxn ang="0">
                    <a:pos x="287" y="22"/>
                  </a:cxn>
                  <a:cxn ang="0">
                    <a:pos x="312" y="13"/>
                  </a:cxn>
                  <a:cxn ang="0">
                    <a:pos x="340" y="5"/>
                  </a:cxn>
                  <a:cxn ang="0">
                    <a:pos x="369" y="1"/>
                  </a:cxn>
                  <a:cxn ang="0">
                    <a:pos x="400" y="0"/>
                  </a:cxn>
                  <a:cxn ang="0">
                    <a:pos x="434" y="2"/>
                  </a:cxn>
                  <a:cxn ang="0">
                    <a:pos x="470" y="7"/>
                  </a:cxn>
                  <a:cxn ang="0">
                    <a:pos x="512" y="16"/>
                  </a:cxn>
                  <a:cxn ang="0">
                    <a:pos x="556" y="28"/>
                  </a:cxn>
                </a:cxnLst>
                <a:rect l="0" t="0" r="r" b="b"/>
                <a:pathLst>
                  <a:path w="556" h="1090">
                    <a:moveTo>
                      <a:pt x="503" y="166"/>
                    </a:moveTo>
                    <a:lnTo>
                      <a:pt x="475" y="157"/>
                    </a:lnTo>
                    <a:lnTo>
                      <a:pt x="450" y="151"/>
                    </a:lnTo>
                    <a:lnTo>
                      <a:pt x="429" y="148"/>
                    </a:lnTo>
                    <a:lnTo>
                      <a:pt x="412" y="146"/>
                    </a:lnTo>
                    <a:lnTo>
                      <a:pt x="400" y="147"/>
                    </a:lnTo>
                    <a:lnTo>
                      <a:pt x="387" y="149"/>
                    </a:lnTo>
                    <a:lnTo>
                      <a:pt x="376" y="152"/>
                    </a:lnTo>
                    <a:lnTo>
                      <a:pt x="365" y="157"/>
                    </a:lnTo>
                    <a:lnTo>
                      <a:pt x="354" y="163"/>
                    </a:lnTo>
                    <a:lnTo>
                      <a:pt x="344" y="171"/>
                    </a:lnTo>
                    <a:lnTo>
                      <a:pt x="334" y="179"/>
                    </a:lnTo>
                    <a:lnTo>
                      <a:pt x="325" y="190"/>
                    </a:lnTo>
                    <a:lnTo>
                      <a:pt x="316" y="201"/>
                    </a:lnTo>
                    <a:lnTo>
                      <a:pt x="309" y="213"/>
                    </a:lnTo>
                    <a:lnTo>
                      <a:pt x="303" y="226"/>
                    </a:lnTo>
                    <a:lnTo>
                      <a:pt x="298" y="239"/>
                    </a:lnTo>
                    <a:lnTo>
                      <a:pt x="294" y="253"/>
                    </a:lnTo>
                    <a:lnTo>
                      <a:pt x="291" y="267"/>
                    </a:lnTo>
                    <a:lnTo>
                      <a:pt x="290" y="283"/>
                    </a:lnTo>
                    <a:lnTo>
                      <a:pt x="289" y="298"/>
                    </a:lnTo>
                    <a:lnTo>
                      <a:pt x="290" y="307"/>
                    </a:lnTo>
                    <a:lnTo>
                      <a:pt x="291" y="316"/>
                    </a:lnTo>
                    <a:lnTo>
                      <a:pt x="450" y="316"/>
                    </a:lnTo>
                    <a:lnTo>
                      <a:pt x="450" y="464"/>
                    </a:lnTo>
                    <a:lnTo>
                      <a:pt x="293" y="464"/>
                    </a:lnTo>
                    <a:lnTo>
                      <a:pt x="293" y="1090"/>
                    </a:lnTo>
                    <a:lnTo>
                      <a:pt x="113" y="1090"/>
                    </a:lnTo>
                    <a:lnTo>
                      <a:pt x="113" y="464"/>
                    </a:lnTo>
                    <a:lnTo>
                      <a:pt x="0" y="464"/>
                    </a:lnTo>
                    <a:lnTo>
                      <a:pt x="0" y="316"/>
                    </a:lnTo>
                    <a:lnTo>
                      <a:pt x="113" y="316"/>
                    </a:lnTo>
                    <a:lnTo>
                      <a:pt x="114" y="300"/>
                    </a:lnTo>
                    <a:lnTo>
                      <a:pt x="115" y="282"/>
                    </a:lnTo>
                    <a:lnTo>
                      <a:pt x="117" y="266"/>
                    </a:lnTo>
                    <a:lnTo>
                      <a:pt x="120" y="249"/>
                    </a:lnTo>
                    <a:lnTo>
                      <a:pt x="123" y="233"/>
                    </a:lnTo>
                    <a:lnTo>
                      <a:pt x="128" y="218"/>
                    </a:lnTo>
                    <a:lnTo>
                      <a:pt x="132" y="202"/>
                    </a:lnTo>
                    <a:lnTo>
                      <a:pt x="137" y="189"/>
                    </a:lnTo>
                    <a:lnTo>
                      <a:pt x="142" y="174"/>
                    </a:lnTo>
                    <a:lnTo>
                      <a:pt x="149" y="160"/>
                    </a:lnTo>
                    <a:lnTo>
                      <a:pt x="155" y="148"/>
                    </a:lnTo>
                    <a:lnTo>
                      <a:pt x="162" y="135"/>
                    </a:lnTo>
                    <a:lnTo>
                      <a:pt x="170" y="122"/>
                    </a:lnTo>
                    <a:lnTo>
                      <a:pt x="178" y="110"/>
                    </a:lnTo>
                    <a:lnTo>
                      <a:pt x="188" y="98"/>
                    </a:lnTo>
                    <a:lnTo>
                      <a:pt x="197" y="88"/>
                    </a:lnTo>
                    <a:lnTo>
                      <a:pt x="207" y="77"/>
                    </a:lnTo>
                    <a:lnTo>
                      <a:pt x="217" y="67"/>
                    </a:lnTo>
                    <a:lnTo>
                      <a:pt x="228" y="58"/>
                    </a:lnTo>
                    <a:lnTo>
                      <a:pt x="239" y="50"/>
                    </a:lnTo>
                    <a:lnTo>
                      <a:pt x="250" y="41"/>
                    </a:lnTo>
                    <a:lnTo>
                      <a:pt x="262" y="35"/>
                    </a:lnTo>
                    <a:lnTo>
                      <a:pt x="274" y="27"/>
                    </a:lnTo>
                    <a:lnTo>
                      <a:pt x="287" y="22"/>
                    </a:lnTo>
                    <a:lnTo>
                      <a:pt x="300" y="17"/>
                    </a:lnTo>
                    <a:lnTo>
                      <a:pt x="312" y="13"/>
                    </a:lnTo>
                    <a:lnTo>
                      <a:pt x="326" y="8"/>
                    </a:lnTo>
                    <a:lnTo>
                      <a:pt x="340" y="5"/>
                    </a:lnTo>
                    <a:lnTo>
                      <a:pt x="354" y="3"/>
                    </a:lnTo>
                    <a:lnTo>
                      <a:pt x="369" y="1"/>
                    </a:lnTo>
                    <a:lnTo>
                      <a:pt x="384" y="1"/>
                    </a:lnTo>
                    <a:lnTo>
                      <a:pt x="400" y="0"/>
                    </a:lnTo>
                    <a:lnTo>
                      <a:pt x="416" y="1"/>
                    </a:lnTo>
                    <a:lnTo>
                      <a:pt x="434" y="2"/>
                    </a:lnTo>
                    <a:lnTo>
                      <a:pt x="452" y="4"/>
                    </a:lnTo>
                    <a:lnTo>
                      <a:pt x="470" y="7"/>
                    </a:lnTo>
                    <a:lnTo>
                      <a:pt x="491" y="12"/>
                    </a:lnTo>
                    <a:lnTo>
                      <a:pt x="512" y="16"/>
                    </a:lnTo>
                    <a:lnTo>
                      <a:pt x="534" y="22"/>
                    </a:lnTo>
                    <a:lnTo>
                      <a:pt x="556" y="28"/>
                    </a:lnTo>
                    <a:lnTo>
                      <a:pt x="503" y="1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6" name="Freeform 22"/>
              <p:cNvSpPr>
                <a:spLocks noEditPoints="1"/>
              </p:cNvSpPr>
              <p:nvPr userDrawn="1"/>
            </p:nvSpPr>
            <p:spPr bwMode="gray">
              <a:xfrm>
                <a:off x="2344738" y="498475"/>
                <a:ext cx="130175" cy="141287"/>
              </a:xfrm>
              <a:custGeom>
                <a:avLst/>
                <a:gdLst/>
                <a:ahLst/>
                <a:cxnLst>
                  <a:cxn ang="0">
                    <a:pos x="258" y="191"/>
                  </a:cxn>
                  <a:cxn ang="0">
                    <a:pos x="288" y="167"/>
                  </a:cxn>
                  <a:cxn ang="0">
                    <a:pos x="322" y="154"/>
                  </a:cxn>
                  <a:cxn ang="0">
                    <a:pos x="363" y="147"/>
                  </a:cxn>
                  <a:cxn ang="0">
                    <a:pos x="426" y="153"/>
                  </a:cxn>
                  <a:cxn ang="0">
                    <a:pos x="462" y="166"/>
                  </a:cxn>
                  <a:cxn ang="0">
                    <a:pos x="491" y="189"/>
                  </a:cxn>
                  <a:cxn ang="0">
                    <a:pos x="516" y="218"/>
                  </a:cxn>
                  <a:cxn ang="0">
                    <a:pos x="539" y="266"/>
                  </a:cxn>
                  <a:cxn ang="0">
                    <a:pos x="556" y="367"/>
                  </a:cxn>
                  <a:cxn ang="0">
                    <a:pos x="549" y="481"/>
                  </a:cxn>
                  <a:cxn ang="0">
                    <a:pos x="524" y="559"/>
                  </a:cxn>
                  <a:cxn ang="0">
                    <a:pos x="501" y="594"/>
                  </a:cxn>
                  <a:cxn ang="0">
                    <a:pos x="472" y="620"/>
                  </a:cxn>
                  <a:cxn ang="0">
                    <a:pos x="440" y="639"/>
                  </a:cxn>
                  <a:cxn ang="0">
                    <a:pos x="403" y="650"/>
                  </a:cxn>
                  <a:cxn ang="0">
                    <a:pos x="350" y="651"/>
                  </a:cxn>
                  <a:cxn ang="0">
                    <a:pos x="300" y="639"/>
                  </a:cxn>
                  <a:cxn ang="0">
                    <a:pos x="268" y="621"/>
                  </a:cxn>
                  <a:cxn ang="0">
                    <a:pos x="240" y="596"/>
                  </a:cxn>
                  <a:cxn ang="0">
                    <a:pos x="218" y="562"/>
                  </a:cxn>
                  <a:cxn ang="0">
                    <a:pos x="195" y="484"/>
                  </a:cxn>
                  <a:cxn ang="0">
                    <a:pos x="188" y="369"/>
                  </a:cxn>
                  <a:cxn ang="0">
                    <a:pos x="207" y="270"/>
                  </a:cxn>
                  <a:cxn ang="0">
                    <a:pos x="232" y="221"/>
                  </a:cxn>
                  <a:cxn ang="0">
                    <a:pos x="124" y="715"/>
                  </a:cxn>
                  <a:cxn ang="0">
                    <a:pos x="182" y="756"/>
                  </a:cxn>
                  <a:cxn ang="0">
                    <a:pos x="251" y="783"/>
                  </a:cxn>
                  <a:cxn ang="0">
                    <a:pos x="330" y="797"/>
                  </a:cxn>
                  <a:cxn ang="0">
                    <a:pos x="414" y="797"/>
                  </a:cxn>
                  <a:cxn ang="0">
                    <a:pos x="492" y="783"/>
                  </a:cxn>
                  <a:cxn ang="0">
                    <a:pos x="560" y="757"/>
                  </a:cxn>
                  <a:cxn ang="0">
                    <a:pos x="619" y="716"/>
                  </a:cxn>
                  <a:cxn ang="0">
                    <a:pos x="669" y="662"/>
                  </a:cxn>
                  <a:cxn ang="0">
                    <a:pos x="706" y="598"/>
                  </a:cxn>
                  <a:cxn ang="0">
                    <a:pos x="731" y="525"/>
                  </a:cxn>
                  <a:cxn ang="0">
                    <a:pos x="742" y="443"/>
                  </a:cxn>
                  <a:cxn ang="0">
                    <a:pos x="742" y="352"/>
                  </a:cxn>
                  <a:cxn ang="0">
                    <a:pos x="731" y="270"/>
                  </a:cxn>
                  <a:cxn ang="0">
                    <a:pos x="707" y="197"/>
                  </a:cxn>
                  <a:cxn ang="0">
                    <a:pos x="670" y="134"/>
                  </a:cxn>
                  <a:cxn ang="0">
                    <a:pos x="621" y="81"/>
                  </a:cxn>
                  <a:cxn ang="0">
                    <a:pos x="562" y="41"/>
                  </a:cxn>
                  <a:cxn ang="0">
                    <a:pos x="493" y="15"/>
                  </a:cxn>
                  <a:cxn ang="0">
                    <a:pos x="415" y="1"/>
                  </a:cxn>
                  <a:cxn ang="0">
                    <a:pos x="332" y="1"/>
                  </a:cxn>
                  <a:cxn ang="0">
                    <a:pos x="256" y="15"/>
                  </a:cxn>
                  <a:cxn ang="0">
                    <a:pos x="188" y="43"/>
                  </a:cxn>
                  <a:cxn ang="0">
                    <a:pos x="128" y="84"/>
                  </a:cxn>
                  <a:cxn ang="0">
                    <a:pos x="78" y="139"/>
                  </a:cxn>
                  <a:cxn ang="0">
                    <a:pos x="40" y="202"/>
                  </a:cxn>
                  <a:cxn ang="0">
                    <a:pos x="14" y="274"/>
                  </a:cxn>
                  <a:cxn ang="0">
                    <a:pos x="2" y="354"/>
                  </a:cxn>
                  <a:cxn ang="0">
                    <a:pos x="2" y="442"/>
                  </a:cxn>
                  <a:cxn ang="0">
                    <a:pos x="13" y="524"/>
                  </a:cxn>
                  <a:cxn ang="0">
                    <a:pos x="38" y="597"/>
                  </a:cxn>
                  <a:cxn ang="0">
                    <a:pos x="75" y="661"/>
                  </a:cxn>
                </a:cxnLst>
                <a:rect l="0" t="0" r="r" b="b"/>
                <a:pathLst>
                  <a:path w="745" h="799">
                    <a:moveTo>
                      <a:pt x="238" y="213"/>
                    </a:moveTo>
                    <a:lnTo>
                      <a:pt x="244" y="205"/>
                    </a:lnTo>
                    <a:lnTo>
                      <a:pt x="251" y="197"/>
                    </a:lnTo>
                    <a:lnTo>
                      <a:pt x="258" y="191"/>
                    </a:lnTo>
                    <a:lnTo>
                      <a:pt x="266" y="184"/>
                    </a:lnTo>
                    <a:lnTo>
                      <a:pt x="273" y="178"/>
                    </a:lnTo>
                    <a:lnTo>
                      <a:pt x="280" y="173"/>
                    </a:lnTo>
                    <a:lnTo>
                      <a:pt x="288" y="167"/>
                    </a:lnTo>
                    <a:lnTo>
                      <a:pt x="296" y="163"/>
                    </a:lnTo>
                    <a:lnTo>
                      <a:pt x="305" y="160"/>
                    </a:lnTo>
                    <a:lnTo>
                      <a:pt x="314" y="156"/>
                    </a:lnTo>
                    <a:lnTo>
                      <a:pt x="322" y="154"/>
                    </a:lnTo>
                    <a:lnTo>
                      <a:pt x="332" y="151"/>
                    </a:lnTo>
                    <a:lnTo>
                      <a:pt x="341" y="150"/>
                    </a:lnTo>
                    <a:lnTo>
                      <a:pt x="352" y="147"/>
                    </a:lnTo>
                    <a:lnTo>
                      <a:pt x="363" y="147"/>
                    </a:lnTo>
                    <a:lnTo>
                      <a:pt x="373" y="147"/>
                    </a:lnTo>
                    <a:lnTo>
                      <a:pt x="395" y="147"/>
                    </a:lnTo>
                    <a:lnTo>
                      <a:pt x="415" y="151"/>
                    </a:lnTo>
                    <a:lnTo>
                      <a:pt x="426" y="153"/>
                    </a:lnTo>
                    <a:lnTo>
                      <a:pt x="435" y="156"/>
                    </a:lnTo>
                    <a:lnTo>
                      <a:pt x="444" y="159"/>
                    </a:lnTo>
                    <a:lnTo>
                      <a:pt x="453" y="162"/>
                    </a:lnTo>
                    <a:lnTo>
                      <a:pt x="462" y="166"/>
                    </a:lnTo>
                    <a:lnTo>
                      <a:pt x="469" y="172"/>
                    </a:lnTo>
                    <a:lnTo>
                      <a:pt x="478" y="177"/>
                    </a:lnTo>
                    <a:lnTo>
                      <a:pt x="485" y="182"/>
                    </a:lnTo>
                    <a:lnTo>
                      <a:pt x="491" y="189"/>
                    </a:lnTo>
                    <a:lnTo>
                      <a:pt x="499" y="195"/>
                    </a:lnTo>
                    <a:lnTo>
                      <a:pt x="505" y="202"/>
                    </a:lnTo>
                    <a:lnTo>
                      <a:pt x="510" y="210"/>
                    </a:lnTo>
                    <a:lnTo>
                      <a:pt x="516" y="218"/>
                    </a:lnTo>
                    <a:lnTo>
                      <a:pt x="521" y="227"/>
                    </a:lnTo>
                    <a:lnTo>
                      <a:pt x="526" y="235"/>
                    </a:lnTo>
                    <a:lnTo>
                      <a:pt x="530" y="244"/>
                    </a:lnTo>
                    <a:lnTo>
                      <a:pt x="539" y="266"/>
                    </a:lnTo>
                    <a:lnTo>
                      <a:pt x="545" y="288"/>
                    </a:lnTo>
                    <a:lnTo>
                      <a:pt x="550" y="312"/>
                    </a:lnTo>
                    <a:lnTo>
                      <a:pt x="554" y="338"/>
                    </a:lnTo>
                    <a:lnTo>
                      <a:pt x="556" y="367"/>
                    </a:lnTo>
                    <a:lnTo>
                      <a:pt x="557" y="397"/>
                    </a:lnTo>
                    <a:lnTo>
                      <a:pt x="556" y="427"/>
                    </a:lnTo>
                    <a:lnTo>
                      <a:pt x="554" y="455"/>
                    </a:lnTo>
                    <a:lnTo>
                      <a:pt x="549" y="481"/>
                    </a:lnTo>
                    <a:lnTo>
                      <a:pt x="544" y="505"/>
                    </a:lnTo>
                    <a:lnTo>
                      <a:pt x="537" y="528"/>
                    </a:lnTo>
                    <a:lnTo>
                      <a:pt x="528" y="549"/>
                    </a:lnTo>
                    <a:lnTo>
                      <a:pt x="524" y="559"/>
                    </a:lnTo>
                    <a:lnTo>
                      <a:pt x="519" y="568"/>
                    </a:lnTo>
                    <a:lnTo>
                      <a:pt x="512" y="577"/>
                    </a:lnTo>
                    <a:lnTo>
                      <a:pt x="507" y="585"/>
                    </a:lnTo>
                    <a:lnTo>
                      <a:pt x="501" y="594"/>
                    </a:lnTo>
                    <a:lnTo>
                      <a:pt x="493" y="601"/>
                    </a:lnTo>
                    <a:lnTo>
                      <a:pt x="487" y="608"/>
                    </a:lnTo>
                    <a:lnTo>
                      <a:pt x="480" y="615"/>
                    </a:lnTo>
                    <a:lnTo>
                      <a:pt x="472" y="620"/>
                    </a:lnTo>
                    <a:lnTo>
                      <a:pt x="465" y="625"/>
                    </a:lnTo>
                    <a:lnTo>
                      <a:pt x="457" y="631"/>
                    </a:lnTo>
                    <a:lnTo>
                      <a:pt x="448" y="635"/>
                    </a:lnTo>
                    <a:lnTo>
                      <a:pt x="440" y="639"/>
                    </a:lnTo>
                    <a:lnTo>
                      <a:pt x="431" y="642"/>
                    </a:lnTo>
                    <a:lnTo>
                      <a:pt x="422" y="645"/>
                    </a:lnTo>
                    <a:lnTo>
                      <a:pt x="413" y="647"/>
                    </a:lnTo>
                    <a:lnTo>
                      <a:pt x="403" y="650"/>
                    </a:lnTo>
                    <a:lnTo>
                      <a:pt x="393" y="651"/>
                    </a:lnTo>
                    <a:lnTo>
                      <a:pt x="383" y="652"/>
                    </a:lnTo>
                    <a:lnTo>
                      <a:pt x="373" y="652"/>
                    </a:lnTo>
                    <a:lnTo>
                      <a:pt x="350" y="651"/>
                    </a:lnTo>
                    <a:lnTo>
                      <a:pt x="329" y="647"/>
                    </a:lnTo>
                    <a:lnTo>
                      <a:pt x="319" y="645"/>
                    </a:lnTo>
                    <a:lnTo>
                      <a:pt x="310" y="642"/>
                    </a:lnTo>
                    <a:lnTo>
                      <a:pt x="300" y="639"/>
                    </a:lnTo>
                    <a:lnTo>
                      <a:pt x="292" y="636"/>
                    </a:lnTo>
                    <a:lnTo>
                      <a:pt x="283" y="632"/>
                    </a:lnTo>
                    <a:lnTo>
                      <a:pt x="275" y="626"/>
                    </a:lnTo>
                    <a:lnTo>
                      <a:pt x="268" y="621"/>
                    </a:lnTo>
                    <a:lnTo>
                      <a:pt x="260" y="616"/>
                    </a:lnTo>
                    <a:lnTo>
                      <a:pt x="253" y="609"/>
                    </a:lnTo>
                    <a:lnTo>
                      <a:pt x="247" y="603"/>
                    </a:lnTo>
                    <a:lnTo>
                      <a:pt x="240" y="596"/>
                    </a:lnTo>
                    <a:lnTo>
                      <a:pt x="234" y="588"/>
                    </a:lnTo>
                    <a:lnTo>
                      <a:pt x="229" y="580"/>
                    </a:lnTo>
                    <a:lnTo>
                      <a:pt x="223" y="571"/>
                    </a:lnTo>
                    <a:lnTo>
                      <a:pt x="218" y="562"/>
                    </a:lnTo>
                    <a:lnTo>
                      <a:pt x="214" y="552"/>
                    </a:lnTo>
                    <a:lnTo>
                      <a:pt x="206" y="531"/>
                    </a:lnTo>
                    <a:lnTo>
                      <a:pt x="199" y="508"/>
                    </a:lnTo>
                    <a:lnTo>
                      <a:pt x="195" y="484"/>
                    </a:lnTo>
                    <a:lnTo>
                      <a:pt x="191" y="456"/>
                    </a:lnTo>
                    <a:lnTo>
                      <a:pt x="188" y="428"/>
                    </a:lnTo>
                    <a:lnTo>
                      <a:pt x="188" y="397"/>
                    </a:lnTo>
                    <a:lnTo>
                      <a:pt x="188" y="369"/>
                    </a:lnTo>
                    <a:lnTo>
                      <a:pt x="192" y="342"/>
                    </a:lnTo>
                    <a:lnTo>
                      <a:pt x="195" y="316"/>
                    </a:lnTo>
                    <a:lnTo>
                      <a:pt x="200" y="292"/>
                    </a:lnTo>
                    <a:lnTo>
                      <a:pt x="207" y="270"/>
                    </a:lnTo>
                    <a:lnTo>
                      <a:pt x="216" y="250"/>
                    </a:lnTo>
                    <a:lnTo>
                      <a:pt x="221" y="239"/>
                    </a:lnTo>
                    <a:lnTo>
                      <a:pt x="226" y="231"/>
                    </a:lnTo>
                    <a:lnTo>
                      <a:pt x="232" y="221"/>
                    </a:lnTo>
                    <a:lnTo>
                      <a:pt x="238" y="213"/>
                    </a:lnTo>
                    <a:close/>
                    <a:moveTo>
                      <a:pt x="98" y="690"/>
                    </a:moveTo>
                    <a:lnTo>
                      <a:pt x="110" y="702"/>
                    </a:lnTo>
                    <a:lnTo>
                      <a:pt x="124" y="715"/>
                    </a:lnTo>
                    <a:lnTo>
                      <a:pt x="138" y="726"/>
                    </a:lnTo>
                    <a:lnTo>
                      <a:pt x="152" y="737"/>
                    </a:lnTo>
                    <a:lnTo>
                      <a:pt x="166" y="748"/>
                    </a:lnTo>
                    <a:lnTo>
                      <a:pt x="182" y="756"/>
                    </a:lnTo>
                    <a:lnTo>
                      <a:pt x="199" y="764"/>
                    </a:lnTo>
                    <a:lnTo>
                      <a:pt x="216" y="772"/>
                    </a:lnTo>
                    <a:lnTo>
                      <a:pt x="233" y="778"/>
                    </a:lnTo>
                    <a:lnTo>
                      <a:pt x="251" y="783"/>
                    </a:lnTo>
                    <a:lnTo>
                      <a:pt x="270" y="789"/>
                    </a:lnTo>
                    <a:lnTo>
                      <a:pt x="289" y="792"/>
                    </a:lnTo>
                    <a:lnTo>
                      <a:pt x="309" y="795"/>
                    </a:lnTo>
                    <a:lnTo>
                      <a:pt x="330" y="797"/>
                    </a:lnTo>
                    <a:lnTo>
                      <a:pt x="351" y="798"/>
                    </a:lnTo>
                    <a:lnTo>
                      <a:pt x="373" y="799"/>
                    </a:lnTo>
                    <a:lnTo>
                      <a:pt x="394" y="798"/>
                    </a:lnTo>
                    <a:lnTo>
                      <a:pt x="414" y="797"/>
                    </a:lnTo>
                    <a:lnTo>
                      <a:pt x="434" y="795"/>
                    </a:lnTo>
                    <a:lnTo>
                      <a:pt x="454" y="792"/>
                    </a:lnTo>
                    <a:lnTo>
                      <a:pt x="473" y="789"/>
                    </a:lnTo>
                    <a:lnTo>
                      <a:pt x="492" y="783"/>
                    </a:lnTo>
                    <a:lnTo>
                      <a:pt x="510" y="778"/>
                    </a:lnTo>
                    <a:lnTo>
                      <a:pt x="527" y="772"/>
                    </a:lnTo>
                    <a:lnTo>
                      <a:pt x="544" y="764"/>
                    </a:lnTo>
                    <a:lnTo>
                      <a:pt x="560" y="757"/>
                    </a:lnTo>
                    <a:lnTo>
                      <a:pt x="576" y="748"/>
                    </a:lnTo>
                    <a:lnTo>
                      <a:pt x="591" y="738"/>
                    </a:lnTo>
                    <a:lnTo>
                      <a:pt x="605" y="728"/>
                    </a:lnTo>
                    <a:lnTo>
                      <a:pt x="619" y="716"/>
                    </a:lnTo>
                    <a:lnTo>
                      <a:pt x="633" y="703"/>
                    </a:lnTo>
                    <a:lnTo>
                      <a:pt x="645" y="691"/>
                    </a:lnTo>
                    <a:lnTo>
                      <a:pt x="657" y="677"/>
                    </a:lnTo>
                    <a:lnTo>
                      <a:pt x="669" y="662"/>
                    </a:lnTo>
                    <a:lnTo>
                      <a:pt x="679" y="647"/>
                    </a:lnTo>
                    <a:lnTo>
                      <a:pt x="689" y="632"/>
                    </a:lnTo>
                    <a:lnTo>
                      <a:pt x="697" y="615"/>
                    </a:lnTo>
                    <a:lnTo>
                      <a:pt x="706" y="598"/>
                    </a:lnTo>
                    <a:lnTo>
                      <a:pt x="713" y="581"/>
                    </a:lnTo>
                    <a:lnTo>
                      <a:pt x="719" y="563"/>
                    </a:lnTo>
                    <a:lnTo>
                      <a:pt x="726" y="544"/>
                    </a:lnTo>
                    <a:lnTo>
                      <a:pt x="731" y="525"/>
                    </a:lnTo>
                    <a:lnTo>
                      <a:pt x="735" y="505"/>
                    </a:lnTo>
                    <a:lnTo>
                      <a:pt x="738" y="485"/>
                    </a:lnTo>
                    <a:lnTo>
                      <a:pt x="740" y="464"/>
                    </a:lnTo>
                    <a:lnTo>
                      <a:pt x="742" y="443"/>
                    </a:lnTo>
                    <a:lnTo>
                      <a:pt x="744" y="421"/>
                    </a:lnTo>
                    <a:lnTo>
                      <a:pt x="745" y="397"/>
                    </a:lnTo>
                    <a:lnTo>
                      <a:pt x="744" y="374"/>
                    </a:lnTo>
                    <a:lnTo>
                      <a:pt x="742" y="352"/>
                    </a:lnTo>
                    <a:lnTo>
                      <a:pt x="741" y="331"/>
                    </a:lnTo>
                    <a:lnTo>
                      <a:pt x="738" y="310"/>
                    </a:lnTo>
                    <a:lnTo>
                      <a:pt x="735" y="290"/>
                    </a:lnTo>
                    <a:lnTo>
                      <a:pt x="731" y="270"/>
                    </a:lnTo>
                    <a:lnTo>
                      <a:pt x="726" y="251"/>
                    </a:lnTo>
                    <a:lnTo>
                      <a:pt x="720" y="232"/>
                    </a:lnTo>
                    <a:lnTo>
                      <a:pt x="714" y="214"/>
                    </a:lnTo>
                    <a:lnTo>
                      <a:pt x="707" y="197"/>
                    </a:lnTo>
                    <a:lnTo>
                      <a:pt x="698" y="180"/>
                    </a:lnTo>
                    <a:lnTo>
                      <a:pt x="690" y="164"/>
                    </a:lnTo>
                    <a:lnTo>
                      <a:pt x="680" y="148"/>
                    </a:lnTo>
                    <a:lnTo>
                      <a:pt x="670" y="134"/>
                    </a:lnTo>
                    <a:lnTo>
                      <a:pt x="658" y="120"/>
                    </a:lnTo>
                    <a:lnTo>
                      <a:pt x="646" y="106"/>
                    </a:lnTo>
                    <a:lnTo>
                      <a:pt x="634" y="93"/>
                    </a:lnTo>
                    <a:lnTo>
                      <a:pt x="621" y="81"/>
                    </a:lnTo>
                    <a:lnTo>
                      <a:pt x="607" y="69"/>
                    </a:lnTo>
                    <a:lnTo>
                      <a:pt x="593" y="59"/>
                    </a:lnTo>
                    <a:lnTo>
                      <a:pt x="578" y="49"/>
                    </a:lnTo>
                    <a:lnTo>
                      <a:pt x="562" y="41"/>
                    </a:lnTo>
                    <a:lnTo>
                      <a:pt x="546" y="34"/>
                    </a:lnTo>
                    <a:lnTo>
                      <a:pt x="529" y="26"/>
                    </a:lnTo>
                    <a:lnTo>
                      <a:pt x="512" y="20"/>
                    </a:lnTo>
                    <a:lnTo>
                      <a:pt x="493" y="15"/>
                    </a:lnTo>
                    <a:lnTo>
                      <a:pt x="475" y="9"/>
                    </a:lnTo>
                    <a:lnTo>
                      <a:pt x="455" y="6"/>
                    </a:lnTo>
                    <a:lnTo>
                      <a:pt x="436" y="3"/>
                    </a:lnTo>
                    <a:lnTo>
                      <a:pt x="415" y="1"/>
                    </a:lnTo>
                    <a:lnTo>
                      <a:pt x="394" y="0"/>
                    </a:lnTo>
                    <a:lnTo>
                      <a:pt x="373" y="0"/>
                    </a:lnTo>
                    <a:lnTo>
                      <a:pt x="352" y="0"/>
                    </a:lnTo>
                    <a:lnTo>
                      <a:pt x="332" y="1"/>
                    </a:lnTo>
                    <a:lnTo>
                      <a:pt x="312" y="3"/>
                    </a:lnTo>
                    <a:lnTo>
                      <a:pt x="293" y="6"/>
                    </a:lnTo>
                    <a:lnTo>
                      <a:pt x="274" y="10"/>
                    </a:lnTo>
                    <a:lnTo>
                      <a:pt x="256" y="15"/>
                    </a:lnTo>
                    <a:lnTo>
                      <a:pt x="238" y="21"/>
                    </a:lnTo>
                    <a:lnTo>
                      <a:pt x="221" y="27"/>
                    </a:lnTo>
                    <a:lnTo>
                      <a:pt x="204" y="35"/>
                    </a:lnTo>
                    <a:lnTo>
                      <a:pt x="188" y="43"/>
                    </a:lnTo>
                    <a:lnTo>
                      <a:pt x="173" y="51"/>
                    </a:lnTo>
                    <a:lnTo>
                      <a:pt x="158" y="62"/>
                    </a:lnTo>
                    <a:lnTo>
                      <a:pt x="143" y="73"/>
                    </a:lnTo>
                    <a:lnTo>
                      <a:pt x="128" y="84"/>
                    </a:lnTo>
                    <a:lnTo>
                      <a:pt x="116" y="97"/>
                    </a:lnTo>
                    <a:lnTo>
                      <a:pt x="102" y="111"/>
                    </a:lnTo>
                    <a:lnTo>
                      <a:pt x="89" y="124"/>
                    </a:lnTo>
                    <a:lnTo>
                      <a:pt x="78" y="139"/>
                    </a:lnTo>
                    <a:lnTo>
                      <a:pt x="67" y="154"/>
                    </a:lnTo>
                    <a:lnTo>
                      <a:pt x="58" y="170"/>
                    </a:lnTo>
                    <a:lnTo>
                      <a:pt x="48" y="185"/>
                    </a:lnTo>
                    <a:lnTo>
                      <a:pt x="40" y="202"/>
                    </a:lnTo>
                    <a:lnTo>
                      <a:pt x="32" y="220"/>
                    </a:lnTo>
                    <a:lnTo>
                      <a:pt x="26" y="237"/>
                    </a:lnTo>
                    <a:lnTo>
                      <a:pt x="20" y="256"/>
                    </a:lnTo>
                    <a:lnTo>
                      <a:pt x="14" y="274"/>
                    </a:lnTo>
                    <a:lnTo>
                      <a:pt x="10" y="294"/>
                    </a:lnTo>
                    <a:lnTo>
                      <a:pt x="6" y="313"/>
                    </a:lnTo>
                    <a:lnTo>
                      <a:pt x="4" y="334"/>
                    </a:lnTo>
                    <a:lnTo>
                      <a:pt x="2" y="354"/>
                    </a:lnTo>
                    <a:lnTo>
                      <a:pt x="1" y="375"/>
                    </a:lnTo>
                    <a:lnTo>
                      <a:pt x="0" y="397"/>
                    </a:lnTo>
                    <a:lnTo>
                      <a:pt x="1" y="420"/>
                    </a:lnTo>
                    <a:lnTo>
                      <a:pt x="2" y="442"/>
                    </a:lnTo>
                    <a:lnTo>
                      <a:pt x="3" y="463"/>
                    </a:lnTo>
                    <a:lnTo>
                      <a:pt x="6" y="484"/>
                    </a:lnTo>
                    <a:lnTo>
                      <a:pt x="9" y="504"/>
                    </a:lnTo>
                    <a:lnTo>
                      <a:pt x="13" y="524"/>
                    </a:lnTo>
                    <a:lnTo>
                      <a:pt x="19" y="543"/>
                    </a:lnTo>
                    <a:lnTo>
                      <a:pt x="24" y="562"/>
                    </a:lnTo>
                    <a:lnTo>
                      <a:pt x="31" y="580"/>
                    </a:lnTo>
                    <a:lnTo>
                      <a:pt x="38" y="597"/>
                    </a:lnTo>
                    <a:lnTo>
                      <a:pt x="46" y="614"/>
                    </a:lnTo>
                    <a:lnTo>
                      <a:pt x="56" y="629"/>
                    </a:lnTo>
                    <a:lnTo>
                      <a:pt x="65" y="645"/>
                    </a:lnTo>
                    <a:lnTo>
                      <a:pt x="75" y="661"/>
                    </a:lnTo>
                    <a:lnTo>
                      <a:pt x="86" y="675"/>
                    </a:lnTo>
                    <a:lnTo>
                      <a:pt x="98" y="69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7" name="Freeform 23"/>
              <p:cNvSpPr>
                <a:spLocks/>
              </p:cNvSpPr>
              <p:nvPr userDrawn="1"/>
            </p:nvSpPr>
            <p:spPr bwMode="gray">
              <a:xfrm>
                <a:off x="2500313" y="498475"/>
                <a:ext cx="93663" cy="139700"/>
              </a:xfrm>
              <a:custGeom>
                <a:avLst/>
                <a:gdLst/>
                <a:ahLst/>
                <a:cxnLst>
                  <a:cxn ang="0">
                    <a:pos x="448" y="181"/>
                  </a:cxn>
                  <a:cxn ang="0">
                    <a:pos x="435" y="175"/>
                  </a:cxn>
                  <a:cxn ang="0">
                    <a:pos x="423" y="169"/>
                  </a:cxn>
                  <a:cxn ang="0">
                    <a:pos x="410" y="163"/>
                  </a:cxn>
                  <a:cxn ang="0">
                    <a:pos x="397" y="158"/>
                  </a:cxn>
                  <a:cxn ang="0">
                    <a:pos x="383" y="155"/>
                  </a:cxn>
                  <a:cxn ang="0">
                    <a:pos x="369" y="153"/>
                  </a:cxn>
                  <a:cxn ang="0">
                    <a:pos x="356" y="152"/>
                  </a:cxn>
                  <a:cxn ang="0">
                    <a:pos x="341" y="151"/>
                  </a:cxn>
                  <a:cxn ang="0">
                    <a:pos x="326" y="152"/>
                  </a:cxn>
                  <a:cxn ang="0">
                    <a:pos x="310" y="155"/>
                  </a:cxn>
                  <a:cxn ang="0">
                    <a:pos x="296" y="159"/>
                  </a:cxn>
                  <a:cxn ang="0">
                    <a:pos x="282" y="165"/>
                  </a:cxn>
                  <a:cxn ang="0">
                    <a:pos x="268" y="173"/>
                  </a:cxn>
                  <a:cxn ang="0">
                    <a:pos x="254" y="183"/>
                  </a:cxn>
                  <a:cxn ang="0">
                    <a:pos x="242" y="195"/>
                  </a:cxn>
                  <a:cxn ang="0">
                    <a:pos x="229" y="208"/>
                  </a:cxn>
                  <a:cxn ang="0">
                    <a:pos x="219" y="222"/>
                  </a:cxn>
                  <a:cxn ang="0">
                    <a:pos x="208" y="238"/>
                  </a:cxn>
                  <a:cxn ang="0">
                    <a:pos x="200" y="254"/>
                  </a:cxn>
                  <a:cxn ang="0">
                    <a:pos x="193" y="271"/>
                  </a:cxn>
                  <a:cxn ang="0">
                    <a:pos x="188" y="289"/>
                  </a:cxn>
                  <a:cxn ang="0">
                    <a:pos x="184" y="307"/>
                  </a:cxn>
                  <a:cxn ang="0">
                    <a:pos x="182" y="327"/>
                  </a:cxn>
                  <a:cxn ang="0">
                    <a:pos x="181" y="347"/>
                  </a:cxn>
                  <a:cxn ang="0">
                    <a:pos x="181" y="786"/>
                  </a:cxn>
                  <a:cxn ang="0">
                    <a:pos x="0" y="786"/>
                  </a:cxn>
                  <a:cxn ang="0">
                    <a:pos x="0" y="12"/>
                  </a:cxn>
                  <a:cxn ang="0">
                    <a:pos x="181" y="12"/>
                  </a:cxn>
                  <a:cxn ang="0">
                    <a:pos x="181" y="84"/>
                  </a:cxn>
                  <a:cxn ang="0">
                    <a:pos x="190" y="74"/>
                  </a:cxn>
                  <a:cxn ang="0">
                    <a:pos x="201" y="64"/>
                  </a:cxn>
                  <a:cxn ang="0">
                    <a:pos x="211" y="55"/>
                  </a:cxn>
                  <a:cxn ang="0">
                    <a:pos x="222" y="47"/>
                  </a:cxn>
                  <a:cxn ang="0">
                    <a:pos x="233" y="39"/>
                  </a:cxn>
                  <a:cxn ang="0">
                    <a:pos x="245" y="32"/>
                  </a:cxn>
                  <a:cxn ang="0">
                    <a:pos x="257" y="26"/>
                  </a:cxn>
                  <a:cxn ang="0">
                    <a:pos x="269" y="21"/>
                  </a:cxn>
                  <a:cxn ang="0">
                    <a:pos x="282" y="16"/>
                  </a:cxn>
                  <a:cxn ang="0">
                    <a:pos x="296" y="11"/>
                  </a:cxn>
                  <a:cxn ang="0">
                    <a:pos x="309" y="7"/>
                  </a:cxn>
                  <a:cxn ang="0">
                    <a:pos x="323" y="5"/>
                  </a:cxn>
                  <a:cxn ang="0">
                    <a:pos x="337" y="2"/>
                  </a:cxn>
                  <a:cxn ang="0">
                    <a:pos x="352" y="1"/>
                  </a:cxn>
                  <a:cxn ang="0">
                    <a:pos x="367" y="0"/>
                  </a:cxn>
                  <a:cxn ang="0">
                    <a:pos x="383" y="0"/>
                  </a:cxn>
                  <a:cxn ang="0">
                    <a:pos x="405" y="0"/>
                  </a:cxn>
                  <a:cxn ang="0">
                    <a:pos x="426" y="1"/>
                  </a:cxn>
                  <a:cxn ang="0">
                    <a:pos x="445" y="3"/>
                  </a:cxn>
                  <a:cxn ang="0">
                    <a:pos x="464" y="6"/>
                  </a:cxn>
                  <a:cxn ang="0">
                    <a:pos x="481" y="10"/>
                  </a:cxn>
                  <a:cxn ang="0">
                    <a:pos x="497" y="16"/>
                  </a:cxn>
                  <a:cxn ang="0">
                    <a:pos x="511" y="21"/>
                  </a:cxn>
                  <a:cxn ang="0">
                    <a:pos x="525" y="27"/>
                  </a:cxn>
                  <a:cxn ang="0">
                    <a:pos x="448" y="181"/>
                  </a:cxn>
                </a:cxnLst>
                <a:rect l="0" t="0" r="r" b="b"/>
                <a:pathLst>
                  <a:path w="525" h="786">
                    <a:moveTo>
                      <a:pt x="448" y="181"/>
                    </a:moveTo>
                    <a:lnTo>
                      <a:pt x="435" y="175"/>
                    </a:lnTo>
                    <a:lnTo>
                      <a:pt x="423" y="169"/>
                    </a:lnTo>
                    <a:lnTo>
                      <a:pt x="410" y="163"/>
                    </a:lnTo>
                    <a:lnTo>
                      <a:pt x="397" y="158"/>
                    </a:lnTo>
                    <a:lnTo>
                      <a:pt x="383" y="155"/>
                    </a:lnTo>
                    <a:lnTo>
                      <a:pt x="369" y="153"/>
                    </a:lnTo>
                    <a:lnTo>
                      <a:pt x="356" y="152"/>
                    </a:lnTo>
                    <a:lnTo>
                      <a:pt x="341" y="151"/>
                    </a:lnTo>
                    <a:lnTo>
                      <a:pt x="326" y="152"/>
                    </a:lnTo>
                    <a:lnTo>
                      <a:pt x="310" y="155"/>
                    </a:lnTo>
                    <a:lnTo>
                      <a:pt x="296" y="159"/>
                    </a:lnTo>
                    <a:lnTo>
                      <a:pt x="282" y="165"/>
                    </a:lnTo>
                    <a:lnTo>
                      <a:pt x="268" y="173"/>
                    </a:lnTo>
                    <a:lnTo>
                      <a:pt x="254" y="183"/>
                    </a:lnTo>
                    <a:lnTo>
                      <a:pt x="242" y="195"/>
                    </a:lnTo>
                    <a:lnTo>
                      <a:pt x="229" y="208"/>
                    </a:lnTo>
                    <a:lnTo>
                      <a:pt x="219" y="222"/>
                    </a:lnTo>
                    <a:lnTo>
                      <a:pt x="208" y="238"/>
                    </a:lnTo>
                    <a:lnTo>
                      <a:pt x="200" y="254"/>
                    </a:lnTo>
                    <a:lnTo>
                      <a:pt x="193" y="271"/>
                    </a:lnTo>
                    <a:lnTo>
                      <a:pt x="188" y="289"/>
                    </a:lnTo>
                    <a:lnTo>
                      <a:pt x="184" y="307"/>
                    </a:lnTo>
                    <a:lnTo>
                      <a:pt x="182" y="327"/>
                    </a:lnTo>
                    <a:lnTo>
                      <a:pt x="181" y="347"/>
                    </a:lnTo>
                    <a:lnTo>
                      <a:pt x="181" y="786"/>
                    </a:lnTo>
                    <a:lnTo>
                      <a:pt x="0" y="786"/>
                    </a:lnTo>
                    <a:lnTo>
                      <a:pt x="0" y="12"/>
                    </a:lnTo>
                    <a:lnTo>
                      <a:pt x="181" y="12"/>
                    </a:lnTo>
                    <a:lnTo>
                      <a:pt x="181" y="84"/>
                    </a:lnTo>
                    <a:lnTo>
                      <a:pt x="190" y="74"/>
                    </a:lnTo>
                    <a:lnTo>
                      <a:pt x="201" y="64"/>
                    </a:lnTo>
                    <a:lnTo>
                      <a:pt x="211" y="55"/>
                    </a:lnTo>
                    <a:lnTo>
                      <a:pt x="222" y="47"/>
                    </a:lnTo>
                    <a:lnTo>
                      <a:pt x="233" y="39"/>
                    </a:lnTo>
                    <a:lnTo>
                      <a:pt x="245" y="32"/>
                    </a:lnTo>
                    <a:lnTo>
                      <a:pt x="257" y="26"/>
                    </a:lnTo>
                    <a:lnTo>
                      <a:pt x="269" y="21"/>
                    </a:lnTo>
                    <a:lnTo>
                      <a:pt x="282" y="16"/>
                    </a:lnTo>
                    <a:lnTo>
                      <a:pt x="296" y="11"/>
                    </a:lnTo>
                    <a:lnTo>
                      <a:pt x="309" y="7"/>
                    </a:lnTo>
                    <a:lnTo>
                      <a:pt x="323" y="5"/>
                    </a:lnTo>
                    <a:lnTo>
                      <a:pt x="337" y="2"/>
                    </a:lnTo>
                    <a:lnTo>
                      <a:pt x="352" y="1"/>
                    </a:lnTo>
                    <a:lnTo>
                      <a:pt x="367" y="0"/>
                    </a:lnTo>
                    <a:lnTo>
                      <a:pt x="383" y="0"/>
                    </a:lnTo>
                    <a:lnTo>
                      <a:pt x="405" y="0"/>
                    </a:lnTo>
                    <a:lnTo>
                      <a:pt x="426" y="1"/>
                    </a:lnTo>
                    <a:lnTo>
                      <a:pt x="445" y="3"/>
                    </a:lnTo>
                    <a:lnTo>
                      <a:pt x="464" y="6"/>
                    </a:lnTo>
                    <a:lnTo>
                      <a:pt x="481" y="10"/>
                    </a:lnTo>
                    <a:lnTo>
                      <a:pt x="497" y="16"/>
                    </a:lnTo>
                    <a:lnTo>
                      <a:pt x="511" y="21"/>
                    </a:lnTo>
                    <a:lnTo>
                      <a:pt x="525" y="27"/>
                    </a:lnTo>
                    <a:lnTo>
                      <a:pt x="448" y="1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8" name="Freeform 24"/>
              <p:cNvSpPr>
                <a:spLocks/>
              </p:cNvSpPr>
              <p:nvPr userDrawn="1"/>
            </p:nvSpPr>
            <p:spPr bwMode="gray">
              <a:xfrm>
                <a:off x="2613025" y="498475"/>
                <a:ext cx="188913" cy="139700"/>
              </a:xfrm>
              <a:custGeom>
                <a:avLst/>
                <a:gdLst/>
                <a:ahLst/>
                <a:cxnLst>
                  <a:cxn ang="0">
                    <a:pos x="893" y="285"/>
                  </a:cxn>
                  <a:cxn ang="0">
                    <a:pos x="886" y="236"/>
                  </a:cxn>
                  <a:cxn ang="0">
                    <a:pos x="868" y="199"/>
                  </a:cxn>
                  <a:cxn ang="0">
                    <a:pos x="841" y="172"/>
                  </a:cxn>
                  <a:cxn ang="0">
                    <a:pos x="804" y="156"/>
                  </a:cxn>
                  <a:cxn ang="0">
                    <a:pos x="758" y="151"/>
                  </a:cxn>
                  <a:cxn ang="0">
                    <a:pos x="728" y="154"/>
                  </a:cxn>
                  <a:cxn ang="0">
                    <a:pos x="699" y="164"/>
                  </a:cxn>
                  <a:cxn ang="0">
                    <a:pos x="671" y="181"/>
                  </a:cxn>
                  <a:cxn ang="0">
                    <a:pos x="648" y="200"/>
                  </a:cxn>
                  <a:cxn ang="0">
                    <a:pos x="631" y="221"/>
                  </a:cxn>
                  <a:cxn ang="0">
                    <a:pos x="447" y="786"/>
                  </a:cxn>
                  <a:cxn ang="0">
                    <a:pos x="445" y="248"/>
                  </a:cxn>
                  <a:cxn ang="0">
                    <a:pos x="433" y="213"/>
                  </a:cxn>
                  <a:cxn ang="0">
                    <a:pos x="412" y="184"/>
                  </a:cxn>
                  <a:cxn ang="0">
                    <a:pos x="381" y="164"/>
                  </a:cxn>
                  <a:cxn ang="0">
                    <a:pos x="342" y="153"/>
                  </a:cxn>
                  <a:cxn ang="0">
                    <a:pos x="303" y="152"/>
                  </a:cxn>
                  <a:cxn ang="0">
                    <a:pos x="277" y="157"/>
                  </a:cxn>
                  <a:cxn ang="0">
                    <a:pos x="248" y="170"/>
                  </a:cxn>
                  <a:cxn ang="0">
                    <a:pos x="204" y="202"/>
                  </a:cxn>
                  <a:cxn ang="0">
                    <a:pos x="185" y="224"/>
                  </a:cxn>
                  <a:cxn ang="0">
                    <a:pos x="0" y="786"/>
                  </a:cxn>
                  <a:cxn ang="0">
                    <a:pos x="161" y="82"/>
                  </a:cxn>
                  <a:cxn ang="0">
                    <a:pos x="190" y="54"/>
                  </a:cxn>
                  <a:cxn ang="0">
                    <a:pos x="223" y="31"/>
                  </a:cxn>
                  <a:cxn ang="0">
                    <a:pos x="259" y="16"/>
                  </a:cxn>
                  <a:cxn ang="0">
                    <a:pos x="298" y="4"/>
                  </a:cxn>
                  <a:cxn ang="0">
                    <a:pos x="340" y="0"/>
                  </a:cxn>
                  <a:cxn ang="0">
                    <a:pos x="392" y="1"/>
                  </a:cxn>
                  <a:cxn ang="0">
                    <a:pos x="444" y="7"/>
                  </a:cxn>
                  <a:cxn ang="0">
                    <a:pos x="490" y="21"/>
                  </a:cxn>
                  <a:cxn ang="0">
                    <a:pos x="530" y="39"/>
                  </a:cxn>
                  <a:cxn ang="0">
                    <a:pos x="566" y="64"/>
                  </a:cxn>
                  <a:cxn ang="0">
                    <a:pos x="595" y="75"/>
                  </a:cxn>
                  <a:cxn ang="0">
                    <a:pos x="627" y="49"/>
                  </a:cxn>
                  <a:cxn ang="0">
                    <a:pos x="666" y="28"/>
                  </a:cxn>
                  <a:cxn ang="0">
                    <a:pos x="710" y="12"/>
                  </a:cxn>
                  <a:cxn ang="0">
                    <a:pos x="757" y="3"/>
                  </a:cxn>
                  <a:cxn ang="0">
                    <a:pos x="802" y="0"/>
                  </a:cxn>
                  <a:cxn ang="0">
                    <a:pos x="849" y="2"/>
                  </a:cxn>
                  <a:cxn ang="0">
                    <a:pos x="891" y="9"/>
                  </a:cxn>
                  <a:cxn ang="0">
                    <a:pos x="929" y="23"/>
                  </a:cxn>
                  <a:cxn ang="0">
                    <a:pos x="964" y="41"/>
                  </a:cxn>
                  <a:cxn ang="0">
                    <a:pos x="993" y="64"/>
                  </a:cxn>
                  <a:cxn ang="0">
                    <a:pos x="1020" y="93"/>
                  </a:cxn>
                  <a:cxn ang="0">
                    <a:pos x="1041" y="125"/>
                  </a:cxn>
                  <a:cxn ang="0">
                    <a:pos x="1057" y="161"/>
                  </a:cxn>
                  <a:cxn ang="0">
                    <a:pos x="1067" y="201"/>
                  </a:cxn>
                  <a:cxn ang="0">
                    <a:pos x="1073" y="244"/>
                  </a:cxn>
                  <a:cxn ang="0">
                    <a:pos x="1075" y="786"/>
                  </a:cxn>
                </a:cxnLst>
                <a:rect l="0" t="0" r="r" b="b"/>
                <a:pathLst>
                  <a:path w="1075" h="786">
                    <a:moveTo>
                      <a:pt x="894" y="786"/>
                    </a:moveTo>
                    <a:lnTo>
                      <a:pt x="894" y="302"/>
                    </a:lnTo>
                    <a:lnTo>
                      <a:pt x="893" y="285"/>
                    </a:lnTo>
                    <a:lnTo>
                      <a:pt x="892" y="267"/>
                    </a:lnTo>
                    <a:lnTo>
                      <a:pt x="889" y="251"/>
                    </a:lnTo>
                    <a:lnTo>
                      <a:pt x="886" y="236"/>
                    </a:lnTo>
                    <a:lnTo>
                      <a:pt x="880" y="222"/>
                    </a:lnTo>
                    <a:lnTo>
                      <a:pt x="875" y="210"/>
                    </a:lnTo>
                    <a:lnTo>
                      <a:pt x="868" y="199"/>
                    </a:lnTo>
                    <a:lnTo>
                      <a:pt x="860" y="189"/>
                    </a:lnTo>
                    <a:lnTo>
                      <a:pt x="851" y="180"/>
                    </a:lnTo>
                    <a:lnTo>
                      <a:pt x="841" y="172"/>
                    </a:lnTo>
                    <a:lnTo>
                      <a:pt x="830" y="165"/>
                    </a:lnTo>
                    <a:lnTo>
                      <a:pt x="817" y="160"/>
                    </a:lnTo>
                    <a:lnTo>
                      <a:pt x="804" y="156"/>
                    </a:lnTo>
                    <a:lnTo>
                      <a:pt x="790" y="153"/>
                    </a:lnTo>
                    <a:lnTo>
                      <a:pt x="774" y="152"/>
                    </a:lnTo>
                    <a:lnTo>
                      <a:pt x="758" y="151"/>
                    </a:lnTo>
                    <a:lnTo>
                      <a:pt x="747" y="152"/>
                    </a:lnTo>
                    <a:lnTo>
                      <a:pt x="738" y="153"/>
                    </a:lnTo>
                    <a:lnTo>
                      <a:pt x="728" y="154"/>
                    </a:lnTo>
                    <a:lnTo>
                      <a:pt x="718" y="157"/>
                    </a:lnTo>
                    <a:lnTo>
                      <a:pt x="708" y="160"/>
                    </a:lnTo>
                    <a:lnTo>
                      <a:pt x="699" y="164"/>
                    </a:lnTo>
                    <a:lnTo>
                      <a:pt x="689" y="170"/>
                    </a:lnTo>
                    <a:lnTo>
                      <a:pt x="680" y="175"/>
                    </a:lnTo>
                    <a:lnTo>
                      <a:pt x="671" y="181"/>
                    </a:lnTo>
                    <a:lnTo>
                      <a:pt x="663" y="186"/>
                    </a:lnTo>
                    <a:lnTo>
                      <a:pt x="655" y="194"/>
                    </a:lnTo>
                    <a:lnTo>
                      <a:pt x="648" y="200"/>
                    </a:lnTo>
                    <a:lnTo>
                      <a:pt x="642" y="208"/>
                    </a:lnTo>
                    <a:lnTo>
                      <a:pt x="637" y="214"/>
                    </a:lnTo>
                    <a:lnTo>
                      <a:pt x="631" y="221"/>
                    </a:lnTo>
                    <a:lnTo>
                      <a:pt x="627" y="230"/>
                    </a:lnTo>
                    <a:lnTo>
                      <a:pt x="627" y="786"/>
                    </a:lnTo>
                    <a:lnTo>
                      <a:pt x="447" y="786"/>
                    </a:lnTo>
                    <a:lnTo>
                      <a:pt x="447" y="275"/>
                    </a:lnTo>
                    <a:lnTo>
                      <a:pt x="447" y="261"/>
                    </a:lnTo>
                    <a:lnTo>
                      <a:pt x="445" y="248"/>
                    </a:lnTo>
                    <a:lnTo>
                      <a:pt x="442" y="235"/>
                    </a:lnTo>
                    <a:lnTo>
                      <a:pt x="438" y="223"/>
                    </a:lnTo>
                    <a:lnTo>
                      <a:pt x="433" y="213"/>
                    </a:lnTo>
                    <a:lnTo>
                      <a:pt x="427" y="202"/>
                    </a:lnTo>
                    <a:lnTo>
                      <a:pt x="420" y="193"/>
                    </a:lnTo>
                    <a:lnTo>
                      <a:pt x="412" y="184"/>
                    </a:lnTo>
                    <a:lnTo>
                      <a:pt x="402" y="177"/>
                    </a:lnTo>
                    <a:lnTo>
                      <a:pt x="392" y="170"/>
                    </a:lnTo>
                    <a:lnTo>
                      <a:pt x="381" y="164"/>
                    </a:lnTo>
                    <a:lnTo>
                      <a:pt x="370" y="159"/>
                    </a:lnTo>
                    <a:lnTo>
                      <a:pt x="356" y="156"/>
                    </a:lnTo>
                    <a:lnTo>
                      <a:pt x="342" y="153"/>
                    </a:lnTo>
                    <a:lnTo>
                      <a:pt x="327" y="152"/>
                    </a:lnTo>
                    <a:lnTo>
                      <a:pt x="313" y="151"/>
                    </a:lnTo>
                    <a:lnTo>
                      <a:pt x="303" y="152"/>
                    </a:lnTo>
                    <a:lnTo>
                      <a:pt x="295" y="153"/>
                    </a:lnTo>
                    <a:lnTo>
                      <a:pt x="286" y="155"/>
                    </a:lnTo>
                    <a:lnTo>
                      <a:pt x="277" y="157"/>
                    </a:lnTo>
                    <a:lnTo>
                      <a:pt x="267" y="161"/>
                    </a:lnTo>
                    <a:lnTo>
                      <a:pt x="258" y="165"/>
                    </a:lnTo>
                    <a:lnTo>
                      <a:pt x="248" y="170"/>
                    </a:lnTo>
                    <a:lnTo>
                      <a:pt x="239" y="176"/>
                    </a:lnTo>
                    <a:lnTo>
                      <a:pt x="220" y="189"/>
                    </a:lnTo>
                    <a:lnTo>
                      <a:pt x="204" y="202"/>
                    </a:lnTo>
                    <a:lnTo>
                      <a:pt x="197" y="210"/>
                    </a:lnTo>
                    <a:lnTo>
                      <a:pt x="190" y="217"/>
                    </a:lnTo>
                    <a:lnTo>
                      <a:pt x="185" y="224"/>
                    </a:lnTo>
                    <a:lnTo>
                      <a:pt x="181" y="232"/>
                    </a:lnTo>
                    <a:lnTo>
                      <a:pt x="181" y="786"/>
                    </a:lnTo>
                    <a:lnTo>
                      <a:pt x="0" y="786"/>
                    </a:lnTo>
                    <a:lnTo>
                      <a:pt x="0" y="12"/>
                    </a:lnTo>
                    <a:lnTo>
                      <a:pt x="124" y="12"/>
                    </a:lnTo>
                    <a:lnTo>
                      <a:pt x="161" y="82"/>
                    </a:lnTo>
                    <a:lnTo>
                      <a:pt x="170" y="71"/>
                    </a:lnTo>
                    <a:lnTo>
                      <a:pt x="180" y="62"/>
                    </a:lnTo>
                    <a:lnTo>
                      <a:pt x="190" y="54"/>
                    </a:lnTo>
                    <a:lnTo>
                      <a:pt x="201" y="46"/>
                    </a:lnTo>
                    <a:lnTo>
                      <a:pt x="212" y="39"/>
                    </a:lnTo>
                    <a:lnTo>
                      <a:pt x="223" y="31"/>
                    </a:lnTo>
                    <a:lnTo>
                      <a:pt x="235" y="25"/>
                    </a:lnTo>
                    <a:lnTo>
                      <a:pt x="247" y="20"/>
                    </a:lnTo>
                    <a:lnTo>
                      <a:pt x="259" y="16"/>
                    </a:lnTo>
                    <a:lnTo>
                      <a:pt x="272" y="11"/>
                    </a:lnTo>
                    <a:lnTo>
                      <a:pt x="284" y="7"/>
                    </a:lnTo>
                    <a:lnTo>
                      <a:pt x="298" y="4"/>
                    </a:lnTo>
                    <a:lnTo>
                      <a:pt x="312" y="2"/>
                    </a:lnTo>
                    <a:lnTo>
                      <a:pt x="325" y="1"/>
                    </a:lnTo>
                    <a:lnTo>
                      <a:pt x="340" y="0"/>
                    </a:lnTo>
                    <a:lnTo>
                      <a:pt x="355" y="0"/>
                    </a:lnTo>
                    <a:lnTo>
                      <a:pt x="374" y="0"/>
                    </a:lnTo>
                    <a:lnTo>
                      <a:pt x="392" y="1"/>
                    </a:lnTo>
                    <a:lnTo>
                      <a:pt x="410" y="2"/>
                    </a:lnTo>
                    <a:lnTo>
                      <a:pt x="427" y="5"/>
                    </a:lnTo>
                    <a:lnTo>
                      <a:pt x="444" y="7"/>
                    </a:lnTo>
                    <a:lnTo>
                      <a:pt x="459" y="11"/>
                    </a:lnTo>
                    <a:lnTo>
                      <a:pt x="475" y="16"/>
                    </a:lnTo>
                    <a:lnTo>
                      <a:pt x="490" y="21"/>
                    </a:lnTo>
                    <a:lnTo>
                      <a:pt x="504" y="26"/>
                    </a:lnTo>
                    <a:lnTo>
                      <a:pt x="517" y="32"/>
                    </a:lnTo>
                    <a:lnTo>
                      <a:pt x="530" y="39"/>
                    </a:lnTo>
                    <a:lnTo>
                      <a:pt x="543" y="47"/>
                    </a:lnTo>
                    <a:lnTo>
                      <a:pt x="554" y="55"/>
                    </a:lnTo>
                    <a:lnTo>
                      <a:pt x="566" y="64"/>
                    </a:lnTo>
                    <a:lnTo>
                      <a:pt x="576" y="74"/>
                    </a:lnTo>
                    <a:lnTo>
                      <a:pt x="586" y="84"/>
                    </a:lnTo>
                    <a:lnTo>
                      <a:pt x="595" y="75"/>
                    </a:lnTo>
                    <a:lnTo>
                      <a:pt x="605" y="65"/>
                    </a:lnTo>
                    <a:lnTo>
                      <a:pt x="616" y="57"/>
                    </a:lnTo>
                    <a:lnTo>
                      <a:pt x="627" y="49"/>
                    </a:lnTo>
                    <a:lnTo>
                      <a:pt x="639" y="42"/>
                    </a:lnTo>
                    <a:lnTo>
                      <a:pt x="652" y="35"/>
                    </a:lnTo>
                    <a:lnTo>
                      <a:pt x="666" y="28"/>
                    </a:lnTo>
                    <a:lnTo>
                      <a:pt x="681" y="22"/>
                    </a:lnTo>
                    <a:lnTo>
                      <a:pt x="696" y="17"/>
                    </a:lnTo>
                    <a:lnTo>
                      <a:pt x="710" y="12"/>
                    </a:lnTo>
                    <a:lnTo>
                      <a:pt x="726" y="8"/>
                    </a:lnTo>
                    <a:lnTo>
                      <a:pt x="741" y="5"/>
                    </a:lnTo>
                    <a:lnTo>
                      <a:pt x="757" y="3"/>
                    </a:lnTo>
                    <a:lnTo>
                      <a:pt x="772" y="1"/>
                    </a:lnTo>
                    <a:lnTo>
                      <a:pt x="786" y="0"/>
                    </a:lnTo>
                    <a:lnTo>
                      <a:pt x="802" y="0"/>
                    </a:lnTo>
                    <a:lnTo>
                      <a:pt x="818" y="0"/>
                    </a:lnTo>
                    <a:lnTo>
                      <a:pt x="833" y="1"/>
                    </a:lnTo>
                    <a:lnTo>
                      <a:pt x="849" y="2"/>
                    </a:lnTo>
                    <a:lnTo>
                      <a:pt x="862" y="4"/>
                    </a:lnTo>
                    <a:lnTo>
                      <a:pt x="877" y="6"/>
                    </a:lnTo>
                    <a:lnTo>
                      <a:pt x="891" y="9"/>
                    </a:lnTo>
                    <a:lnTo>
                      <a:pt x="904" y="13"/>
                    </a:lnTo>
                    <a:lnTo>
                      <a:pt x="916" y="18"/>
                    </a:lnTo>
                    <a:lnTo>
                      <a:pt x="929" y="23"/>
                    </a:lnTo>
                    <a:lnTo>
                      <a:pt x="941" y="28"/>
                    </a:lnTo>
                    <a:lnTo>
                      <a:pt x="952" y="35"/>
                    </a:lnTo>
                    <a:lnTo>
                      <a:pt x="964" y="41"/>
                    </a:lnTo>
                    <a:lnTo>
                      <a:pt x="974" y="48"/>
                    </a:lnTo>
                    <a:lnTo>
                      <a:pt x="984" y="56"/>
                    </a:lnTo>
                    <a:lnTo>
                      <a:pt x="993" y="64"/>
                    </a:lnTo>
                    <a:lnTo>
                      <a:pt x="1003" y="74"/>
                    </a:lnTo>
                    <a:lnTo>
                      <a:pt x="1011" y="83"/>
                    </a:lnTo>
                    <a:lnTo>
                      <a:pt x="1020" y="93"/>
                    </a:lnTo>
                    <a:lnTo>
                      <a:pt x="1027" y="103"/>
                    </a:lnTo>
                    <a:lnTo>
                      <a:pt x="1034" y="114"/>
                    </a:lnTo>
                    <a:lnTo>
                      <a:pt x="1041" y="125"/>
                    </a:lnTo>
                    <a:lnTo>
                      <a:pt x="1046" y="137"/>
                    </a:lnTo>
                    <a:lnTo>
                      <a:pt x="1051" y="148"/>
                    </a:lnTo>
                    <a:lnTo>
                      <a:pt x="1057" y="161"/>
                    </a:lnTo>
                    <a:lnTo>
                      <a:pt x="1061" y="174"/>
                    </a:lnTo>
                    <a:lnTo>
                      <a:pt x="1064" y="188"/>
                    </a:lnTo>
                    <a:lnTo>
                      <a:pt x="1067" y="201"/>
                    </a:lnTo>
                    <a:lnTo>
                      <a:pt x="1070" y="215"/>
                    </a:lnTo>
                    <a:lnTo>
                      <a:pt x="1072" y="230"/>
                    </a:lnTo>
                    <a:lnTo>
                      <a:pt x="1073" y="244"/>
                    </a:lnTo>
                    <a:lnTo>
                      <a:pt x="1075" y="260"/>
                    </a:lnTo>
                    <a:lnTo>
                      <a:pt x="1075" y="276"/>
                    </a:lnTo>
                    <a:lnTo>
                      <a:pt x="1075" y="786"/>
                    </a:lnTo>
                    <a:lnTo>
                      <a:pt x="894"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49" name="Freeform 25"/>
              <p:cNvSpPr>
                <a:spLocks noEditPoints="1"/>
              </p:cNvSpPr>
              <p:nvPr userDrawn="1"/>
            </p:nvSpPr>
            <p:spPr bwMode="gray">
              <a:xfrm>
                <a:off x="2827338" y="498475"/>
                <a:ext cx="125413" cy="141287"/>
              </a:xfrm>
              <a:custGeom>
                <a:avLst/>
                <a:gdLst/>
                <a:ahLst/>
                <a:cxnLst>
                  <a:cxn ang="0">
                    <a:pos x="459" y="549"/>
                  </a:cxn>
                  <a:cxn ang="0">
                    <a:pos x="434" y="604"/>
                  </a:cxn>
                  <a:cxn ang="0">
                    <a:pos x="387" y="640"/>
                  </a:cxn>
                  <a:cxn ang="0">
                    <a:pos x="321" y="655"/>
                  </a:cxn>
                  <a:cxn ang="0">
                    <a:pos x="261" y="652"/>
                  </a:cxn>
                  <a:cxn ang="0">
                    <a:pos x="219" y="636"/>
                  </a:cxn>
                  <a:cxn ang="0">
                    <a:pos x="192" y="606"/>
                  </a:cxn>
                  <a:cxn ang="0">
                    <a:pos x="181" y="565"/>
                  </a:cxn>
                  <a:cxn ang="0">
                    <a:pos x="188" y="505"/>
                  </a:cxn>
                  <a:cxn ang="0">
                    <a:pos x="222" y="458"/>
                  </a:cxn>
                  <a:cxn ang="0">
                    <a:pos x="282" y="427"/>
                  </a:cxn>
                  <a:cxn ang="0">
                    <a:pos x="370" y="414"/>
                  </a:cxn>
                  <a:cxn ang="0">
                    <a:pos x="443" y="419"/>
                  </a:cxn>
                  <a:cxn ang="0">
                    <a:pos x="532" y="777"/>
                  </a:cxn>
                  <a:cxn ang="0">
                    <a:pos x="566" y="795"/>
                  </a:cxn>
                  <a:cxn ang="0">
                    <a:pos x="611" y="798"/>
                  </a:cxn>
                  <a:cxn ang="0">
                    <a:pos x="664" y="788"/>
                  </a:cxn>
                  <a:cxn ang="0">
                    <a:pos x="689" y="767"/>
                  </a:cxn>
                  <a:cxn ang="0">
                    <a:pos x="700" y="736"/>
                  </a:cxn>
                  <a:cxn ang="0">
                    <a:pos x="674" y="705"/>
                  </a:cxn>
                  <a:cxn ang="0">
                    <a:pos x="657" y="661"/>
                  </a:cxn>
                  <a:cxn ang="0">
                    <a:pos x="647" y="602"/>
                  </a:cxn>
                  <a:cxn ang="0">
                    <a:pos x="645" y="384"/>
                  </a:cxn>
                  <a:cxn ang="0">
                    <a:pos x="640" y="280"/>
                  </a:cxn>
                  <a:cxn ang="0">
                    <a:pos x="625" y="196"/>
                  </a:cxn>
                  <a:cxn ang="0">
                    <a:pos x="598" y="128"/>
                  </a:cxn>
                  <a:cxn ang="0">
                    <a:pos x="563" y="80"/>
                  </a:cxn>
                  <a:cxn ang="0">
                    <a:pos x="515" y="44"/>
                  </a:cxn>
                  <a:cxn ang="0">
                    <a:pos x="456" y="20"/>
                  </a:cxn>
                  <a:cxn ang="0">
                    <a:pos x="385" y="4"/>
                  </a:cxn>
                  <a:cxn ang="0">
                    <a:pos x="303" y="0"/>
                  </a:cxn>
                  <a:cxn ang="0">
                    <a:pos x="183" y="10"/>
                  </a:cxn>
                  <a:cxn ang="0">
                    <a:pos x="81" y="43"/>
                  </a:cxn>
                  <a:cxn ang="0">
                    <a:pos x="176" y="163"/>
                  </a:cxn>
                  <a:cxn ang="0">
                    <a:pos x="265" y="152"/>
                  </a:cxn>
                  <a:cxn ang="0">
                    <a:pos x="348" y="156"/>
                  </a:cxn>
                  <a:cxn ang="0">
                    <a:pos x="409" y="177"/>
                  </a:cxn>
                  <a:cxn ang="0">
                    <a:pos x="445" y="215"/>
                  </a:cxn>
                  <a:cxn ang="0">
                    <a:pos x="462" y="271"/>
                  </a:cxn>
                  <a:cxn ang="0">
                    <a:pos x="404" y="276"/>
                  </a:cxn>
                  <a:cxn ang="0">
                    <a:pos x="321" y="278"/>
                  </a:cxn>
                  <a:cxn ang="0">
                    <a:pos x="242" y="290"/>
                  </a:cxn>
                  <a:cxn ang="0">
                    <a:pos x="172" y="311"/>
                  </a:cxn>
                  <a:cxn ang="0">
                    <a:pos x="114" y="342"/>
                  </a:cxn>
                  <a:cxn ang="0">
                    <a:pos x="67" y="382"/>
                  </a:cxn>
                  <a:cxn ang="0">
                    <a:pos x="32" y="428"/>
                  </a:cxn>
                  <a:cxn ang="0">
                    <a:pos x="10"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1" y="768"/>
                  </a:cxn>
                  <a:cxn ang="0">
                    <a:pos x="458" y="736"/>
                  </a:cxn>
                  <a:cxn ang="0">
                    <a:pos x="485" y="716"/>
                  </a:cxn>
                  <a:cxn ang="0">
                    <a:pos x="504" y="749"/>
                  </a:cxn>
                </a:cxnLst>
                <a:rect l="0" t="0" r="r" b="b"/>
                <a:pathLst>
                  <a:path w="707" h="799">
                    <a:moveTo>
                      <a:pt x="464" y="494"/>
                    </a:moveTo>
                    <a:lnTo>
                      <a:pt x="464" y="514"/>
                    </a:lnTo>
                    <a:lnTo>
                      <a:pt x="462" y="532"/>
                    </a:lnTo>
                    <a:lnTo>
                      <a:pt x="459" y="549"/>
                    </a:lnTo>
                    <a:lnTo>
                      <a:pt x="454" y="565"/>
                    </a:lnTo>
                    <a:lnTo>
                      <a:pt x="449" y="579"/>
                    </a:lnTo>
                    <a:lnTo>
                      <a:pt x="441" y="593"/>
                    </a:lnTo>
                    <a:lnTo>
                      <a:pt x="434" y="604"/>
                    </a:lnTo>
                    <a:lnTo>
                      <a:pt x="424" y="615"/>
                    </a:lnTo>
                    <a:lnTo>
                      <a:pt x="413" y="624"/>
                    </a:lnTo>
                    <a:lnTo>
                      <a:pt x="401" y="633"/>
                    </a:lnTo>
                    <a:lnTo>
                      <a:pt x="387" y="640"/>
                    </a:lnTo>
                    <a:lnTo>
                      <a:pt x="373" y="645"/>
                    </a:lnTo>
                    <a:lnTo>
                      <a:pt x="357" y="650"/>
                    </a:lnTo>
                    <a:lnTo>
                      <a:pt x="340" y="653"/>
                    </a:lnTo>
                    <a:lnTo>
                      <a:pt x="321" y="655"/>
                    </a:lnTo>
                    <a:lnTo>
                      <a:pt x="302" y="656"/>
                    </a:lnTo>
                    <a:lnTo>
                      <a:pt x="287" y="655"/>
                    </a:lnTo>
                    <a:lnTo>
                      <a:pt x="273" y="654"/>
                    </a:lnTo>
                    <a:lnTo>
                      <a:pt x="261" y="652"/>
                    </a:lnTo>
                    <a:lnTo>
                      <a:pt x="248" y="648"/>
                    </a:lnTo>
                    <a:lnTo>
                      <a:pt x="238" y="645"/>
                    </a:lnTo>
                    <a:lnTo>
                      <a:pt x="228" y="641"/>
                    </a:lnTo>
                    <a:lnTo>
                      <a:pt x="219" y="636"/>
                    </a:lnTo>
                    <a:lnTo>
                      <a:pt x="211" y="629"/>
                    </a:lnTo>
                    <a:lnTo>
                      <a:pt x="204" y="623"/>
                    </a:lnTo>
                    <a:lnTo>
                      <a:pt x="198" y="615"/>
                    </a:lnTo>
                    <a:lnTo>
                      <a:pt x="192" y="606"/>
                    </a:lnTo>
                    <a:lnTo>
                      <a:pt x="188" y="598"/>
                    </a:lnTo>
                    <a:lnTo>
                      <a:pt x="185" y="587"/>
                    </a:lnTo>
                    <a:lnTo>
                      <a:pt x="183" y="577"/>
                    </a:lnTo>
                    <a:lnTo>
                      <a:pt x="181" y="565"/>
                    </a:lnTo>
                    <a:lnTo>
                      <a:pt x="181" y="552"/>
                    </a:lnTo>
                    <a:lnTo>
                      <a:pt x="182" y="536"/>
                    </a:lnTo>
                    <a:lnTo>
                      <a:pt x="184" y="520"/>
                    </a:lnTo>
                    <a:lnTo>
                      <a:pt x="188" y="505"/>
                    </a:lnTo>
                    <a:lnTo>
                      <a:pt x="194" y="491"/>
                    </a:lnTo>
                    <a:lnTo>
                      <a:pt x="202" y="480"/>
                    </a:lnTo>
                    <a:lnTo>
                      <a:pt x="211" y="468"/>
                    </a:lnTo>
                    <a:lnTo>
                      <a:pt x="222" y="458"/>
                    </a:lnTo>
                    <a:lnTo>
                      <a:pt x="234" y="448"/>
                    </a:lnTo>
                    <a:lnTo>
                      <a:pt x="248" y="441"/>
                    </a:lnTo>
                    <a:lnTo>
                      <a:pt x="264" y="433"/>
                    </a:lnTo>
                    <a:lnTo>
                      <a:pt x="282" y="427"/>
                    </a:lnTo>
                    <a:lnTo>
                      <a:pt x="301" y="423"/>
                    </a:lnTo>
                    <a:lnTo>
                      <a:pt x="322" y="419"/>
                    </a:lnTo>
                    <a:lnTo>
                      <a:pt x="345" y="415"/>
                    </a:lnTo>
                    <a:lnTo>
                      <a:pt x="370" y="414"/>
                    </a:lnTo>
                    <a:lnTo>
                      <a:pt x="395" y="413"/>
                    </a:lnTo>
                    <a:lnTo>
                      <a:pt x="409" y="414"/>
                    </a:lnTo>
                    <a:lnTo>
                      <a:pt x="424" y="416"/>
                    </a:lnTo>
                    <a:lnTo>
                      <a:pt x="443" y="419"/>
                    </a:lnTo>
                    <a:lnTo>
                      <a:pt x="464" y="423"/>
                    </a:lnTo>
                    <a:lnTo>
                      <a:pt x="464" y="494"/>
                    </a:lnTo>
                    <a:close/>
                    <a:moveTo>
                      <a:pt x="525" y="771"/>
                    </a:moveTo>
                    <a:lnTo>
                      <a:pt x="532" y="777"/>
                    </a:lnTo>
                    <a:lnTo>
                      <a:pt x="540" y="783"/>
                    </a:lnTo>
                    <a:lnTo>
                      <a:pt x="549" y="788"/>
                    </a:lnTo>
                    <a:lnTo>
                      <a:pt x="557" y="792"/>
                    </a:lnTo>
                    <a:lnTo>
                      <a:pt x="566" y="795"/>
                    </a:lnTo>
                    <a:lnTo>
                      <a:pt x="575" y="797"/>
                    </a:lnTo>
                    <a:lnTo>
                      <a:pt x="585" y="798"/>
                    </a:lnTo>
                    <a:lnTo>
                      <a:pt x="594" y="799"/>
                    </a:lnTo>
                    <a:lnTo>
                      <a:pt x="611" y="798"/>
                    </a:lnTo>
                    <a:lnTo>
                      <a:pt x="628" y="797"/>
                    </a:lnTo>
                    <a:lnTo>
                      <a:pt x="643" y="794"/>
                    </a:lnTo>
                    <a:lnTo>
                      <a:pt x="658" y="790"/>
                    </a:lnTo>
                    <a:lnTo>
                      <a:pt x="664" y="788"/>
                    </a:lnTo>
                    <a:lnTo>
                      <a:pt x="670" y="783"/>
                    </a:lnTo>
                    <a:lnTo>
                      <a:pt x="678" y="779"/>
                    </a:lnTo>
                    <a:lnTo>
                      <a:pt x="684" y="773"/>
                    </a:lnTo>
                    <a:lnTo>
                      <a:pt x="689" y="767"/>
                    </a:lnTo>
                    <a:lnTo>
                      <a:pt x="696"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7"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40" y="280"/>
                    </a:lnTo>
                    <a:lnTo>
                      <a:pt x="638" y="258"/>
                    </a:lnTo>
                    <a:lnTo>
                      <a:pt x="633" y="236"/>
                    </a:lnTo>
                    <a:lnTo>
                      <a:pt x="629" y="215"/>
                    </a:lnTo>
                    <a:lnTo>
                      <a:pt x="625" y="196"/>
                    </a:lnTo>
                    <a:lnTo>
                      <a:pt x="619" y="177"/>
                    </a:lnTo>
                    <a:lnTo>
                      <a:pt x="613" y="160"/>
                    </a:lnTo>
                    <a:lnTo>
                      <a:pt x="606" y="143"/>
                    </a:lnTo>
                    <a:lnTo>
                      <a:pt x="598" y="128"/>
                    </a:lnTo>
                    <a:lnTo>
                      <a:pt x="591" y="115"/>
                    </a:lnTo>
                    <a:lnTo>
                      <a:pt x="582" y="102"/>
                    </a:lnTo>
                    <a:lnTo>
                      <a:pt x="572" y="90"/>
                    </a:lnTo>
                    <a:lnTo>
                      <a:pt x="563"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6" y="1"/>
                    </a:lnTo>
                    <a:lnTo>
                      <a:pt x="325" y="0"/>
                    </a:lnTo>
                    <a:lnTo>
                      <a:pt x="303" y="0"/>
                    </a:lnTo>
                    <a:lnTo>
                      <a:pt x="271" y="0"/>
                    </a:lnTo>
                    <a:lnTo>
                      <a:pt x="241" y="2"/>
                    </a:lnTo>
                    <a:lnTo>
                      <a:pt x="211" y="5"/>
                    </a:lnTo>
                    <a:lnTo>
                      <a:pt x="183" y="10"/>
                    </a:lnTo>
                    <a:lnTo>
                      <a:pt x="156" y="17"/>
                    </a:lnTo>
                    <a:lnTo>
                      <a:pt x="130" y="24"/>
                    </a:lnTo>
                    <a:lnTo>
                      <a:pt x="105" y="34"/>
                    </a:lnTo>
                    <a:lnTo>
                      <a:pt x="81" y="43"/>
                    </a:lnTo>
                    <a:lnTo>
                      <a:pt x="119" y="183"/>
                    </a:lnTo>
                    <a:lnTo>
                      <a:pt x="137" y="176"/>
                    </a:lnTo>
                    <a:lnTo>
                      <a:pt x="156" y="170"/>
                    </a:lnTo>
                    <a:lnTo>
                      <a:pt x="176" y="163"/>
                    </a:lnTo>
                    <a:lnTo>
                      <a:pt x="196" y="159"/>
                    </a:lnTo>
                    <a:lnTo>
                      <a:pt x="219" y="156"/>
                    </a:lnTo>
                    <a:lnTo>
                      <a:pt x="242" y="153"/>
                    </a:lnTo>
                    <a:lnTo>
                      <a:pt x="265" y="152"/>
                    </a:lnTo>
                    <a:lnTo>
                      <a:pt x="290" y="151"/>
                    </a:lnTo>
                    <a:lnTo>
                      <a:pt x="311" y="152"/>
                    </a:lnTo>
                    <a:lnTo>
                      <a:pt x="330" y="153"/>
                    </a:lnTo>
                    <a:lnTo>
                      <a:pt x="348" y="156"/>
                    </a:lnTo>
                    <a:lnTo>
                      <a:pt x="365" y="159"/>
                    </a:lnTo>
                    <a:lnTo>
                      <a:pt x="381" y="164"/>
                    </a:lnTo>
                    <a:lnTo>
                      <a:pt x="395" y="170"/>
                    </a:lnTo>
                    <a:lnTo>
                      <a:pt x="409" y="177"/>
                    </a:lnTo>
                    <a:lnTo>
                      <a:pt x="419" y="184"/>
                    </a:lnTo>
                    <a:lnTo>
                      <a:pt x="430" y="194"/>
                    </a:lnTo>
                    <a:lnTo>
                      <a:pt x="438" y="204"/>
                    </a:lnTo>
                    <a:lnTo>
                      <a:pt x="445" y="215"/>
                    </a:lnTo>
                    <a:lnTo>
                      <a:pt x="452" y="228"/>
                    </a:lnTo>
                    <a:lnTo>
                      <a:pt x="457" y="240"/>
                    </a:lnTo>
                    <a:lnTo>
                      <a:pt x="460" y="255"/>
                    </a:lnTo>
                    <a:lnTo>
                      <a:pt x="462" y="271"/>
                    </a:lnTo>
                    <a:lnTo>
                      <a:pt x="462" y="287"/>
                    </a:lnTo>
                    <a:lnTo>
                      <a:pt x="442" y="281"/>
                    </a:lnTo>
                    <a:lnTo>
                      <a:pt x="422" y="278"/>
                    </a:lnTo>
                    <a:lnTo>
                      <a:pt x="404" y="276"/>
                    </a:lnTo>
                    <a:lnTo>
                      <a:pt x="387" y="275"/>
                    </a:lnTo>
                    <a:lnTo>
                      <a:pt x="364" y="276"/>
                    </a:lnTo>
                    <a:lnTo>
                      <a:pt x="342" y="277"/>
                    </a:lnTo>
                    <a:lnTo>
                      <a:pt x="321" y="278"/>
                    </a:lnTo>
                    <a:lnTo>
                      <a:pt x="300" y="280"/>
                    </a:lnTo>
                    <a:lnTo>
                      <a:pt x="280" y="282"/>
                    </a:lnTo>
                    <a:lnTo>
                      <a:pt x="260" y="287"/>
                    </a:lnTo>
                    <a:lnTo>
                      <a:pt x="242" y="290"/>
                    </a:lnTo>
                    <a:lnTo>
                      <a:pt x="223" y="294"/>
                    </a:lnTo>
                    <a:lnTo>
                      <a:pt x="206" y="299"/>
                    </a:lnTo>
                    <a:lnTo>
                      <a:pt x="189" y="305"/>
                    </a:lnTo>
                    <a:lnTo>
                      <a:pt x="172" y="311"/>
                    </a:lnTo>
                    <a:lnTo>
                      <a:pt x="156" y="318"/>
                    </a:lnTo>
                    <a:lnTo>
                      <a:pt x="142" y="326"/>
                    </a:lnTo>
                    <a:lnTo>
                      <a:pt x="128" y="333"/>
                    </a:lnTo>
                    <a:lnTo>
                      <a:pt x="114" y="342"/>
                    </a:lnTo>
                    <a:lnTo>
                      <a:pt x="101" y="351"/>
                    </a:lnTo>
                    <a:lnTo>
                      <a:pt x="89" y="360"/>
                    </a:lnTo>
                    <a:lnTo>
                      <a:pt x="77" y="371"/>
                    </a:lnTo>
                    <a:lnTo>
                      <a:pt x="67" y="382"/>
                    </a:lnTo>
                    <a:lnTo>
                      <a:pt x="57" y="392"/>
                    </a:lnTo>
                    <a:lnTo>
                      <a:pt x="48" y="404"/>
                    </a:lnTo>
                    <a:lnTo>
                      <a:pt x="39" y="416"/>
                    </a:lnTo>
                    <a:lnTo>
                      <a:pt x="32" y="428"/>
                    </a:lnTo>
                    <a:lnTo>
                      <a:pt x="25" y="441"/>
                    </a:lnTo>
                    <a:lnTo>
                      <a:pt x="19" y="454"/>
                    </a:lnTo>
                    <a:lnTo>
                      <a:pt x="15" y="468"/>
                    </a:lnTo>
                    <a:lnTo>
                      <a:pt x="10" y="483"/>
                    </a:lnTo>
                    <a:lnTo>
                      <a:pt x="7" y="498"/>
                    </a:lnTo>
                    <a:lnTo>
                      <a:pt x="3" y="512"/>
                    </a:lnTo>
                    <a:lnTo>
                      <a:pt x="2" y="528"/>
                    </a:lnTo>
                    <a:lnTo>
                      <a:pt x="0" y="544"/>
                    </a:lnTo>
                    <a:lnTo>
                      <a:pt x="0" y="560"/>
                    </a:lnTo>
                    <a:lnTo>
                      <a:pt x="0" y="575"/>
                    </a:lnTo>
                    <a:lnTo>
                      <a:pt x="1" y="588"/>
                    </a:lnTo>
                    <a:lnTo>
                      <a:pt x="2" y="601"/>
                    </a:lnTo>
                    <a:lnTo>
                      <a:pt x="4" y="615"/>
                    </a:lnTo>
                    <a:lnTo>
                      <a:pt x="8" y="627"/>
                    </a:lnTo>
                    <a:lnTo>
                      <a:pt x="11" y="639"/>
                    </a:lnTo>
                    <a:lnTo>
                      <a:pt x="14" y="651"/>
                    </a:lnTo>
                    <a:lnTo>
                      <a:pt x="18" y="662"/>
                    </a:lnTo>
                    <a:lnTo>
                      <a:pt x="23" y="673"/>
                    </a:lnTo>
                    <a:lnTo>
                      <a:pt x="29" y="683"/>
                    </a:lnTo>
                    <a:lnTo>
                      <a:pt x="34" y="693"/>
                    </a:lnTo>
                    <a:lnTo>
                      <a:pt x="40" y="702"/>
                    </a:lnTo>
                    <a:lnTo>
                      <a:pt x="48" y="712"/>
                    </a:lnTo>
                    <a:lnTo>
                      <a:pt x="55" y="720"/>
                    </a:lnTo>
                    <a:lnTo>
                      <a:pt x="63" y="729"/>
                    </a:lnTo>
                    <a:lnTo>
                      <a:pt x="72" y="737"/>
                    </a:lnTo>
                    <a:lnTo>
                      <a:pt x="81" y="744"/>
                    </a:lnTo>
                    <a:lnTo>
                      <a:pt x="91" y="752"/>
                    </a:lnTo>
                    <a:lnTo>
                      <a:pt x="100" y="758"/>
                    </a:lnTo>
                    <a:lnTo>
                      <a:pt x="111" y="764"/>
                    </a:lnTo>
                    <a:lnTo>
                      <a:pt x="122" y="770"/>
                    </a:lnTo>
                    <a:lnTo>
                      <a:pt x="133" y="775"/>
                    </a:lnTo>
                    <a:lnTo>
                      <a:pt x="145" y="779"/>
                    </a:lnTo>
                    <a:lnTo>
                      <a:pt x="157" y="783"/>
                    </a:lnTo>
                    <a:lnTo>
                      <a:pt x="169" y="788"/>
                    </a:lnTo>
                    <a:lnTo>
                      <a:pt x="183" y="791"/>
                    </a:lnTo>
                    <a:lnTo>
                      <a:pt x="195" y="793"/>
                    </a:lnTo>
                    <a:lnTo>
                      <a:pt x="209" y="795"/>
                    </a:lnTo>
                    <a:lnTo>
                      <a:pt x="239" y="798"/>
                    </a:lnTo>
                    <a:lnTo>
                      <a:pt x="268" y="799"/>
                    </a:lnTo>
                    <a:lnTo>
                      <a:pt x="285" y="798"/>
                    </a:lnTo>
                    <a:lnTo>
                      <a:pt x="302" y="797"/>
                    </a:lnTo>
                    <a:lnTo>
                      <a:pt x="318" y="795"/>
                    </a:lnTo>
                    <a:lnTo>
                      <a:pt x="334" y="793"/>
                    </a:lnTo>
                    <a:lnTo>
                      <a:pt x="349" y="789"/>
                    </a:lnTo>
                    <a:lnTo>
                      <a:pt x="365" y="785"/>
                    </a:lnTo>
                    <a:lnTo>
                      <a:pt x="381" y="779"/>
                    </a:lnTo>
                    <a:lnTo>
                      <a:pt x="396" y="774"/>
                    </a:lnTo>
                    <a:lnTo>
                      <a:pt x="411" y="768"/>
                    </a:lnTo>
                    <a:lnTo>
                      <a:pt x="424" y="760"/>
                    </a:lnTo>
                    <a:lnTo>
                      <a:pt x="437" y="753"/>
                    </a:lnTo>
                    <a:lnTo>
                      <a:pt x="449" y="744"/>
                    </a:lnTo>
                    <a:lnTo>
                      <a:pt x="458" y="736"/>
                    </a:lnTo>
                    <a:lnTo>
                      <a:pt x="468" y="728"/>
                    </a:lnTo>
                    <a:lnTo>
                      <a:pt x="475" y="718"/>
                    </a:lnTo>
                    <a:lnTo>
                      <a:pt x="482" y="709"/>
                    </a:lnTo>
                    <a:lnTo>
                      <a:pt x="485" y="716"/>
                    </a:lnTo>
                    <a:lnTo>
                      <a:pt x="489" y="724"/>
                    </a:lnTo>
                    <a:lnTo>
                      <a:pt x="493" y="733"/>
                    </a:lnTo>
                    <a:lnTo>
                      <a:pt x="498" y="740"/>
                    </a:lnTo>
                    <a:lnTo>
                      <a:pt x="504" y="749"/>
                    </a:lnTo>
                    <a:lnTo>
                      <a:pt x="510" y="756"/>
                    </a:lnTo>
                    <a:lnTo>
                      <a:pt x="516" y="763"/>
                    </a:lnTo>
                    <a:lnTo>
                      <a:pt x="525"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50" name="Freeform 26"/>
              <p:cNvSpPr>
                <a:spLocks/>
              </p:cNvSpPr>
              <p:nvPr userDrawn="1"/>
            </p:nvSpPr>
            <p:spPr bwMode="gray">
              <a:xfrm>
                <a:off x="2965450" y="461963"/>
                <a:ext cx="88900" cy="177800"/>
              </a:xfrm>
              <a:custGeom>
                <a:avLst/>
                <a:gdLst/>
                <a:ahLst/>
                <a:cxnLst>
                  <a:cxn ang="0">
                    <a:pos x="0" y="370"/>
                  </a:cxn>
                  <a:cxn ang="0">
                    <a:pos x="90" y="224"/>
                  </a:cxn>
                  <a:cxn ang="0">
                    <a:pos x="270" y="0"/>
                  </a:cxn>
                  <a:cxn ang="0">
                    <a:pos x="483" y="224"/>
                  </a:cxn>
                  <a:cxn ang="0">
                    <a:pos x="270" y="370"/>
                  </a:cxn>
                  <a:cxn ang="0">
                    <a:pos x="270" y="729"/>
                  </a:cxn>
                  <a:cxn ang="0">
                    <a:pos x="273" y="763"/>
                  </a:cxn>
                  <a:cxn ang="0">
                    <a:pos x="281" y="793"/>
                  </a:cxn>
                  <a:cxn ang="0">
                    <a:pos x="290" y="816"/>
                  </a:cxn>
                  <a:cxn ang="0">
                    <a:pos x="303" y="833"/>
                  </a:cxn>
                  <a:cxn ang="0">
                    <a:pos x="321" y="847"/>
                  </a:cxn>
                  <a:cxn ang="0">
                    <a:pos x="344" y="855"/>
                  </a:cxn>
                  <a:cxn ang="0">
                    <a:pos x="372" y="859"/>
                  </a:cxn>
                  <a:cxn ang="0">
                    <a:pos x="404" y="859"/>
                  </a:cxn>
                  <a:cxn ang="0">
                    <a:pos x="436" y="855"/>
                  </a:cxn>
                  <a:cxn ang="0">
                    <a:pos x="466" y="847"/>
                  </a:cxn>
                  <a:cxn ang="0">
                    <a:pos x="496" y="833"/>
                  </a:cxn>
                  <a:cxn ang="0">
                    <a:pos x="510" y="990"/>
                  </a:cxn>
                  <a:cxn ang="0">
                    <a:pos x="475" y="999"/>
                  </a:cxn>
                  <a:cxn ang="0">
                    <a:pos x="434" y="1006"/>
                  </a:cxn>
                  <a:cxn ang="0">
                    <a:pos x="385" y="1010"/>
                  </a:cxn>
                  <a:cxn ang="0">
                    <a:pos x="330" y="1011"/>
                  </a:cxn>
                  <a:cxn ang="0">
                    <a:pos x="302" y="1010"/>
                  </a:cxn>
                  <a:cxn ang="0">
                    <a:pos x="275" y="1007"/>
                  </a:cxn>
                  <a:cxn ang="0">
                    <a:pos x="251" y="1002"/>
                  </a:cxn>
                  <a:cxn ang="0">
                    <a:pos x="228" y="994"/>
                  </a:cxn>
                  <a:cxn ang="0">
                    <a:pos x="206" y="986"/>
                  </a:cxn>
                  <a:cxn ang="0">
                    <a:pos x="187" y="974"/>
                  </a:cxn>
                  <a:cxn ang="0">
                    <a:pos x="169" y="962"/>
                  </a:cxn>
                  <a:cxn ang="0">
                    <a:pos x="152" y="946"/>
                  </a:cxn>
                  <a:cxn ang="0">
                    <a:pos x="137" y="929"/>
                  </a:cxn>
                  <a:cxn ang="0">
                    <a:pos x="124" y="910"/>
                  </a:cxn>
                  <a:cxn ang="0">
                    <a:pos x="114" y="890"/>
                  </a:cxn>
                  <a:cxn ang="0">
                    <a:pos x="105" y="867"/>
                  </a:cxn>
                  <a:cxn ang="0">
                    <a:pos x="98" y="844"/>
                  </a:cxn>
                  <a:cxn ang="0">
                    <a:pos x="94" y="817"/>
                  </a:cxn>
                  <a:cxn ang="0">
                    <a:pos x="90" y="760"/>
                  </a:cxn>
                </a:cxnLst>
                <a:rect l="0" t="0" r="r" b="b"/>
                <a:pathLst>
                  <a:path w="510" h="1011">
                    <a:moveTo>
                      <a:pt x="90" y="370"/>
                    </a:moveTo>
                    <a:lnTo>
                      <a:pt x="0" y="370"/>
                    </a:lnTo>
                    <a:lnTo>
                      <a:pt x="0" y="224"/>
                    </a:lnTo>
                    <a:lnTo>
                      <a:pt x="90" y="224"/>
                    </a:lnTo>
                    <a:lnTo>
                      <a:pt x="90" y="67"/>
                    </a:lnTo>
                    <a:lnTo>
                      <a:pt x="270" y="0"/>
                    </a:lnTo>
                    <a:lnTo>
                      <a:pt x="270" y="224"/>
                    </a:lnTo>
                    <a:lnTo>
                      <a:pt x="483" y="224"/>
                    </a:lnTo>
                    <a:lnTo>
                      <a:pt x="483" y="370"/>
                    </a:lnTo>
                    <a:lnTo>
                      <a:pt x="270" y="370"/>
                    </a:lnTo>
                    <a:lnTo>
                      <a:pt x="270" y="709"/>
                    </a:lnTo>
                    <a:lnTo>
                      <a:pt x="270" y="729"/>
                    </a:lnTo>
                    <a:lnTo>
                      <a:pt x="271" y="747"/>
                    </a:lnTo>
                    <a:lnTo>
                      <a:pt x="273" y="763"/>
                    </a:lnTo>
                    <a:lnTo>
                      <a:pt x="276" y="779"/>
                    </a:lnTo>
                    <a:lnTo>
                      <a:pt x="281" y="793"/>
                    </a:lnTo>
                    <a:lnTo>
                      <a:pt x="285" y="806"/>
                    </a:lnTo>
                    <a:lnTo>
                      <a:pt x="290" y="816"/>
                    </a:lnTo>
                    <a:lnTo>
                      <a:pt x="296" y="826"/>
                    </a:lnTo>
                    <a:lnTo>
                      <a:pt x="303" y="833"/>
                    </a:lnTo>
                    <a:lnTo>
                      <a:pt x="311" y="840"/>
                    </a:lnTo>
                    <a:lnTo>
                      <a:pt x="321" y="847"/>
                    </a:lnTo>
                    <a:lnTo>
                      <a:pt x="332" y="851"/>
                    </a:lnTo>
                    <a:lnTo>
                      <a:pt x="344" y="855"/>
                    </a:lnTo>
                    <a:lnTo>
                      <a:pt x="358" y="857"/>
                    </a:lnTo>
                    <a:lnTo>
                      <a:pt x="372" y="859"/>
                    </a:lnTo>
                    <a:lnTo>
                      <a:pt x="387" y="859"/>
                    </a:lnTo>
                    <a:lnTo>
                      <a:pt x="404" y="859"/>
                    </a:lnTo>
                    <a:lnTo>
                      <a:pt x="420" y="857"/>
                    </a:lnTo>
                    <a:lnTo>
                      <a:pt x="436" y="855"/>
                    </a:lnTo>
                    <a:lnTo>
                      <a:pt x="450" y="851"/>
                    </a:lnTo>
                    <a:lnTo>
                      <a:pt x="466" y="847"/>
                    </a:lnTo>
                    <a:lnTo>
                      <a:pt x="481" y="840"/>
                    </a:lnTo>
                    <a:lnTo>
                      <a:pt x="496" y="833"/>
                    </a:lnTo>
                    <a:lnTo>
                      <a:pt x="510" y="826"/>
                    </a:lnTo>
                    <a:lnTo>
                      <a:pt x="510" y="990"/>
                    </a:lnTo>
                    <a:lnTo>
                      <a:pt x="493" y="994"/>
                    </a:lnTo>
                    <a:lnTo>
                      <a:pt x="475" y="999"/>
                    </a:lnTo>
                    <a:lnTo>
                      <a:pt x="455" y="1003"/>
                    </a:lnTo>
                    <a:lnTo>
                      <a:pt x="434" y="1006"/>
                    </a:lnTo>
                    <a:lnTo>
                      <a:pt x="410" y="1008"/>
                    </a:lnTo>
                    <a:lnTo>
                      <a:pt x="385" y="1010"/>
                    </a:lnTo>
                    <a:lnTo>
                      <a:pt x="359" y="1011"/>
                    </a:lnTo>
                    <a:lnTo>
                      <a:pt x="330" y="1011"/>
                    </a:lnTo>
                    <a:lnTo>
                      <a:pt x="315" y="1011"/>
                    </a:lnTo>
                    <a:lnTo>
                      <a:pt x="302" y="1010"/>
                    </a:lnTo>
                    <a:lnTo>
                      <a:pt x="289" y="1009"/>
                    </a:lnTo>
                    <a:lnTo>
                      <a:pt x="275" y="1007"/>
                    </a:lnTo>
                    <a:lnTo>
                      <a:pt x="263" y="1005"/>
                    </a:lnTo>
                    <a:lnTo>
                      <a:pt x="251" y="1002"/>
                    </a:lnTo>
                    <a:lnTo>
                      <a:pt x="239" y="999"/>
                    </a:lnTo>
                    <a:lnTo>
                      <a:pt x="228" y="994"/>
                    </a:lnTo>
                    <a:lnTo>
                      <a:pt x="216" y="990"/>
                    </a:lnTo>
                    <a:lnTo>
                      <a:pt x="206" y="986"/>
                    </a:lnTo>
                    <a:lnTo>
                      <a:pt x="196" y="981"/>
                    </a:lnTo>
                    <a:lnTo>
                      <a:pt x="187" y="974"/>
                    </a:lnTo>
                    <a:lnTo>
                      <a:pt x="177" y="968"/>
                    </a:lnTo>
                    <a:lnTo>
                      <a:pt x="169" y="962"/>
                    </a:lnTo>
                    <a:lnTo>
                      <a:pt x="160" y="954"/>
                    </a:lnTo>
                    <a:lnTo>
                      <a:pt x="152" y="946"/>
                    </a:lnTo>
                    <a:lnTo>
                      <a:pt x="144" y="937"/>
                    </a:lnTo>
                    <a:lnTo>
                      <a:pt x="137" y="929"/>
                    </a:lnTo>
                    <a:lnTo>
                      <a:pt x="131" y="920"/>
                    </a:lnTo>
                    <a:lnTo>
                      <a:pt x="124" y="910"/>
                    </a:lnTo>
                    <a:lnTo>
                      <a:pt x="119" y="901"/>
                    </a:lnTo>
                    <a:lnTo>
                      <a:pt x="114" y="890"/>
                    </a:lnTo>
                    <a:lnTo>
                      <a:pt x="110" y="878"/>
                    </a:lnTo>
                    <a:lnTo>
                      <a:pt x="105" y="867"/>
                    </a:lnTo>
                    <a:lnTo>
                      <a:pt x="101" y="855"/>
                    </a:lnTo>
                    <a:lnTo>
                      <a:pt x="98" y="844"/>
                    </a:lnTo>
                    <a:lnTo>
                      <a:pt x="96" y="831"/>
                    </a:lnTo>
                    <a:lnTo>
                      <a:pt x="94" y="817"/>
                    </a:lnTo>
                    <a:lnTo>
                      <a:pt x="91" y="790"/>
                    </a:lnTo>
                    <a:lnTo>
                      <a:pt x="90" y="760"/>
                    </a:lnTo>
                    <a:lnTo>
                      <a:pt x="90"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51" name="Freeform 27"/>
              <p:cNvSpPr>
                <a:spLocks noEditPoints="1"/>
              </p:cNvSpPr>
              <p:nvPr userDrawn="1"/>
            </p:nvSpPr>
            <p:spPr bwMode="gray">
              <a:xfrm>
                <a:off x="3070225" y="449263"/>
                <a:ext cx="52388" cy="188912"/>
              </a:xfrm>
              <a:custGeom>
                <a:avLst/>
                <a:gdLst/>
                <a:ahLst/>
                <a:cxnLst>
                  <a:cxn ang="0">
                    <a:pos x="203" y="0"/>
                  </a:cxn>
                  <a:cxn ang="0">
                    <a:pos x="223" y="4"/>
                  </a:cxn>
                  <a:cxn ang="0">
                    <a:pos x="242" y="12"/>
                  </a:cxn>
                  <a:cxn ang="0">
                    <a:pos x="259" y="23"/>
                  </a:cxn>
                  <a:cxn ang="0">
                    <a:pos x="274" y="38"/>
                  </a:cxn>
                  <a:cxn ang="0">
                    <a:pos x="285" y="55"/>
                  </a:cxn>
                  <a:cxn ang="0">
                    <a:pos x="293" y="74"/>
                  </a:cxn>
                  <a:cxn ang="0">
                    <a:pos x="297" y="94"/>
                  </a:cxn>
                  <a:cxn ang="0">
                    <a:pos x="297" y="115"/>
                  </a:cxn>
                  <a:cxn ang="0">
                    <a:pos x="293" y="135"/>
                  </a:cxn>
                  <a:cxn ang="0">
                    <a:pos x="285" y="153"/>
                  </a:cxn>
                  <a:cxn ang="0">
                    <a:pos x="274" y="170"/>
                  </a:cxn>
                  <a:cxn ang="0">
                    <a:pos x="259" y="186"/>
                  </a:cxn>
                  <a:cxn ang="0">
                    <a:pos x="242" y="197"/>
                  </a:cxn>
                  <a:cxn ang="0">
                    <a:pos x="223" y="205"/>
                  </a:cxn>
                  <a:cxn ang="0">
                    <a:pos x="203" y="208"/>
                  </a:cxn>
                  <a:cxn ang="0">
                    <a:pos x="182" y="208"/>
                  </a:cxn>
                  <a:cxn ang="0">
                    <a:pos x="162" y="205"/>
                  </a:cxn>
                  <a:cxn ang="0">
                    <a:pos x="144" y="197"/>
                  </a:cxn>
                  <a:cxn ang="0">
                    <a:pos x="127" y="186"/>
                  </a:cxn>
                  <a:cxn ang="0">
                    <a:pos x="111" y="170"/>
                  </a:cxn>
                  <a:cxn ang="0">
                    <a:pos x="100" y="153"/>
                  </a:cxn>
                  <a:cxn ang="0">
                    <a:pos x="92" y="135"/>
                  </a:cxn>
                  <a:cxn ang="0">
                    <a:pos x="89" y="115"/>
                  </a:cxn>
                  <a:cxn ang="0">
                    <a:pos x="89" y="94"/>
                  </a:cxn>
                  <a:cxn ang="0">
                    <a:pos x="92" y="74"/>
                  </a:cxn>
                  <a:cxn ang="0">
                    <a:pos x="100" y="55"/>
                  </a:cxn>
                  <a:cxn ang="0">
                    <a:pos x="111" y="38"/>
                  </a:cxn>
                  <a:cxn ang="0">
                    <a:pos x="127" y="23"/>
                  </a:cxn>
                  <a:cxn ang="0">
                    <a:pos x="144" y="12"/>
                  </a:cxn>
                  <a:cxn ang="0">
                    <a:pos x="162" y="4"/>
                  </a:cxn>
                  <a:cxn ang="0">
                    <a:pos x="182" y="0"/>
                  </a:cxn>
                  <a:cxn ang="0">
                    <a:pos x="99" y="1072"/>
                  </a:cxn>
                  <a:cxn ang="0">
                    <a:pos x="0" y="446"/>
                  </a:cxn>
                  <a:cxn ang="0">
                    <a:pos x="282" y="298"/>
                  </a:cxn>
                  <a:cxn ang="0">
                    <a:pos x="99" y="1072"/>
                  </a:cxn>
                </a:cxnLst>
                <a:rect l="0" t="0" r="r" b="b"/>
                <a:pathLst>
                  <a:path w="298" h="1072">
                    <a:moveTo>
                      <a:pt x="192" y="0"/>
                    </a:moveTo>
                    <a:lnTo>
                      <a:pt x="203" y="0"/>
                    </a:lnTo>
                    <a:lnTo>
                      <a:pt x="213" y="1"/>
                    </a:lnTo>
                    <a:lnTo>
                      <a:pt x="223" y="4"/>
                    </a:lnTo>
                    <a:lnTo>
                      <a:pt x="232" y="7"/>
                    </a:lnTo>
                    <a:lnTo>
                      <a:pt x="242" y="12"/>
                    </a:lnTo>
                    <a:lnTo>
                      <a:pt x="250" y="17"/>
                    </a:lnTo>
                    <a:lnTo>
                      <a:pt x="259" y="23"/>
                    </a:lnTo>
                    <a:lnTo>
                      <a:pt x="266" y="30"/>
                    </a:lnTo>
                    <a:lnTo>
                      <a:pt x="274" y="38"/>
                    </a:lnTo>
                    <a:lnTo>
                      <a:pt x="280" y="46"/>
                    </a:lnTo>
                    <a:lnTo>
                      <a:pt x="285" y="55"/>
                    </a:lnTo>
                    <a:lnTo>
                      <a:pt x="289" y="64"/>
                    </a:lnTo>
                    <a:lnTo>
                      <a:pt x="293" y="74"/>
                    </a:lnTo>
                    <a:lnTo>
                      <a:pt x="296" y="83"/>
                    </a:lnTo>
                    <a:lnTo>
                      <a:pt x="297" y="94"/>
                    </a:lnTo>
                    <a:lnTo>
                      <a:pt x="298" y="104"/>
                    </a:lnTo>
                    <a:lnTo>
                      <a:pt x="297" y="115"/>
                    </a:lnTo>
                    <a:lnTo>
                      <a:pt x="296" y="124"/>
                    </a:lnTo>
                    <a:lnTo>
                      <a:pt x="293" y="135"/>
                    </a:lnTo>
                    <a:lnTo>
                      <a:pt x="289" y="144"/>
                    </a:lnTo>
                    <a:lnTo>
                      <a:pt x="285" y="153"/>
                    </a:lnTo>
                    <a:lnTo>
                      <a:pt x="280" y="162"/>
                    </a:lnTo>
                    <a:lnTo>
                      <a:pt x="274" y="170"/>
                    </a:lnTo>
                    <a:lnTo>
                      <a:pt x="266" y="178"/>
                    </a:lnTo>
                    <a:lnTo>
                      <a:pt x="259" y="186"/>
                    </a:lnTo>
                    <a:lnTo>
                      <a:pt x="250" y="192"/>
                    </a:lnTo>
                    <a:lnTo>
                      <a:pt x="242" y="197"/>
                    </a:lnTo>
                    <a:lnTo>
                      <a:pt x="232" y="201"/>
                    </a:lnTo>
                    <a:lnTo>
                      <a:pt x="223" y="205"/>
                    </a:lnTo>
                    <a:lnTo>
                      <a:pt x="213" y="207"/>
                    </a:lnTo>
                    <a:lnTo>
                      <a:pt x="203" y="208"/>
                    </a:lnTo>
                    <a:lnTo>
                      <a:pt x="192" y="209"/>
                    </a:lnTo>
                    <a:lnTo>
                      <a:pt x="182" y="208"/>
                    </a:lnTo>
                    <a:lnTo>
                      <a:pt x="172" y="207"/>
                    </a:lnTo>
                    <a:lnTo>
                      <a:pt x="162" y="205"/>
                    </a:lnTo>
                    <a:lnTo>
                      <a:pt x="152" y="201"/>
                    </a:lnTo>
                    <a:lnTo>
                      <a:pt x="144" y="197"/>
                    </a:lnTo>
                    <a:lnTo>
                      <a:pt x="135" y="192"/>
                    </a:lnTo>
                    <a:lnTo>
                      <a:pt x="127" y="186"/>
                    </a:lnTo>
                    <a:lnTo>
                      <a:pt x="118" y="178"/>
                    </a:lnTo>
                    <a:lnTo>
                      <a:pt x="111" y="170"/>
                    </a:lnTo>
                    <a:lnTo>
                      <a:pt x="106" y="162"/>
                    </a:lnTo>
                    <a:lnTo>
                      <a:pt x="100" y="153"/>
                    </a:lnTo>
                    <a:lnTo>
                      <a:pt x="96" y="144"/>
                    </a:lnTo>
                    <a:lnTo>
                      <a:pt x="92" y="135"/>
                    </a:lnTo>
                    <a:lnTo>
                      <a:pt x="90" y="124"/>
                    </a:lnTo>
                    <a:lnTo>
                      <a:pt x="89" y="115"/>
                    </a:lnTo>
                    <a:lnTo>
                      <a:pt x="88" y="104"/>
                    </a:lnTo>
                    <a:lnTo>
                      <a:pt x="89" y="94"/>
                    </a:lnTo>
                    <a:lnTo>
                      <a:pt x="90" y="83"/>
                    </a:lnTo>
                    <a:lnTo>
                      <a:pt x="92" y="74"/>
                    </a:lnTo>
                    <a:lnTo>
                      <a:pt x="96" y="64"/>
                    </a:lnTo>
                    <a:lnTo>
                      <a:pt x="100" y="55"/>
                    </a:lnTo>
                    <a:lnTo>
                      <a:pt x="106" y="46"/>
                    </a:lnTo>
                    <a:lnTo>
                      <a:pt x="111" y="38"/>
                    </a:lnTo>
                    <a:lnTo>
                      <a:pt x="118" y="30"/>
                    </a:lnTo>
                    <a:lnTo>
                      <a:pt x="127" y="23"/>
                    </a:lnTo>
                    <a:lnTo>
                      <a:pt x="135" y="17"/>
                    </a:lnTo>
                    <a:lnTo>
                      <a:pt x="144" y="12"/>
                    </a:lnTo>
                    <a:lnTo>
                      <a:pt x="152" y="7"/>
                    </a:lnTo>
                    <a:lnTo>
                      <a:pt x="162" y="4"/>
                    </a:lnTo>
                    <a:lnTo>
                      <a:pt x="172" y="1"/>
                    </a:lnTo>
                    <a:lnTo>
                      <a:pt x="182" y="0"/>
                    </a:lnTo>
                    <a:lnTo>
                      <a:pt x="192" y="0"/>
                    </a:lnTo>
                    <a:close/>
                    <a:moveTo>
                      <a:pt x="99" y="1072"/>
                    </a:moveTo>
                    <a:lnTo>
                      <a:pt x="99" y="446"/>
                    </a:lnTo>
                    <a:lnTo>
                      <a:pt x="0" y="446"/>
                    </a:lnTo>
                    <a:lnTo>
                      <a:pt x="0" y="298"/>
                    </a:lnTo>
                    <a:lnTo>
                      <a:pt x="282" y="298"/>
                    </a:lnTo>
                    <a:lnTo>
                      <a:pt x="282" y="1072"/>
                    </a:lnTo>
                    <a:lnTo>
                      <a:pt x="99"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52" name="Freeform 28"/>
              <p:cNvSpPr>
                <a:spLocks/>
              </p:cNvSpPr>
              <p:nvPr userDrawn="1"/>
            </p:nvSpPr>
            <p:spPr bwMode="gray">
              <a:xfrm>
                <a:off x="3148013" y="498475"/>
                <a:ext cx="117475" cy="141287"/>
              </a:xfrm>
              <a:custGeom>
                <a:avLst/>
                <a:gdLst/>
                <a:ahLst/>
                <a:cxnLst>
                  <a:cxn ang="0">
                    <a:pos x="573" y="203"/>
                  </a:cxn>
                  <a:cxn ang="0">
                    <a:pos x="547" y="184"/>
                  </a:cxn>
                  <a:cxn ang="0">
                    <a:pos x="517" y="170"/>
                  </a:cxn>
                  <a:cxn ang="0">
                    <a:pos x="461" y="155"/>
                  </a:cxn>
                  <a:cxn ang="0">
                    <a:pos x="398" y="151"/>
                  </a:cxn>
                  <a:cxn ang="0">
                    <a:pos x="362" y="155"/>
                  </a:cxn>
                  <a:cxn ang="0">
                    <a:pos x="328" y="164"/>
                  </a:cxn>
                  <a:cxn ang="0">
                    <a:pos x="299" y="177"/>
                  </a:cxn>
                  <a:cxn ang="0">
                    <a:pos x="273" y="196"/>
                  </a:cxn>
                  <a:cxn ang="0">
                    <a:pos x="248" y="218"/>
                  </a:cxn>
                  <a:cxn ang="0">
                    <a:pos x="228" y="246"/>
                  </a:cxn>
                  <a:cxn ang="0">
                    <a:pos x="211" y="277"/>
                  </a:cxn>
                  <a:cxn ang="0">
                    <a:pos x="200" y="311"/>
                  </a:cxn>
                  <a:cxn ang="0">
                    <a:pos x="192" y="349"/>
                  </a:cxn>
                  <a:cxn ang="0">
                    <a:pos x="189" y="435"/>
                  </a:cxn>
                  <a:cxn ang="0">
                    <a:pos x="197" y="488"/>
                  </a:cxn>
                  <a:cxn ang="0">
                    <a:pos x="207" y="523"/>
                  </a:cxn>
                  <a:cxn ang="0">
                    <a:pos x="221" y="554"/>
                  </a:cxn>
                  <a:cxn ang="0">
                    <a:pos x="240" y="580"/>
                  </a:cxn>
                  <a:cxn ang="0">
                    <a:pos x="262" y="601"/>
                  </a:cxn>
                  <a:cxn ang="0">
                    <a:pos x="288" y="619"/>
                  </a:cxn>
                  <a:cxn ang="0">
                    <a:pos x="319" y="633"/>
                  </a:cxn>
                  <a:cxn ang="0">
                    <a:pos x="354" y="642"/>
                  </a:cxn>
                  <a:cxn ang="0">
                    <a:pos x="420" y="647"/>
                  </a:cxn>
                  <a:cxn ang="0">
                    <a:pos x="482" y="641"/>
                  </a:cxn>
                  <a:cxn ang="0">
                    <a:pos x="515" y="632"/>
                  </a:cxn>
                  <a:cxn ang="0">
                    <a:pos x="548" y="617"/>
                  </a:cxn>
                  <a:cxn ang="0">
                    <a:pos x="598" y="582"/>
                  </a:cxn>
                  <a:cxn ang="0">
                    <a:pos x="626" y="747"/>
                  </a:cxn>
                  <a:cxn ang="0">
                    <a:pos x="573" y="772"/>
                  </a:cxn>
                  <a:cxn ang="0">
                    <a:pos x="527" y="787"/>
                  </a:cxn>
                  <a:cxn ang="0">
                    <a:pos x="427" y="798"/>
                  </a:cxn>
                  <a:cxn ang="0">
                    <a:pos x="343" y="797"/>
                  </a:cxn>
                  <a:cxn ang="0">
                    <a:pos x="282" y="789"/>
                  </a:cxn>
                  <a:cxn ang="0">
                    <a:pos x="227" y="773"/>
                  </a:cxn>
                  <a:cxn ang="0">
                    <a:pos x="177" y="750"/>
                  </a:cxn>
                  <a:cxn ang="0">
                    <a:pos x="131" y="719"/>
                  </a:cxn>
                  <a:cxn ang="0">
                    <a:pos x="92" y="682"/>
                  </a:cxn>
                  <a:cxn ang="0">
                    <a:pos x="58" y="638"/>
                  </a:cxn>
                  <a:cxn ang="0">
                    <a:pos x="33" y="588"/>
                  </a:cxn>
                  <a:cxn ang="0">
                    <a:pos x="15" y="533"/>
                  </a:cxn>
                  <a:cxn ang="0">
                    <a:pos x="5" y="472"/>
                  </a:cxn>
                  <a:cxn ang="0">
                    <a:pos x="0" y="406"/>
                  </a:cxn>
                  <a:cxn ang="0">
                    <a:pos x="5" y="340"/>
                  </a:cxn>
                  <a:cxn ang="0">
                    <a:pos x="16" y="279"/>
                  </a:cxn>
                  <a:cxn ang="0">
                    <a:pos x="36" y="223"/>
                  </a:cxn>
                  <a:cxn ang="0">
                    <a:pos x="65" y="172"/>
                  </a:cxn>
                  <a:cxn ang="0">
                    <a:pos x="101" y="126"/>
                  </a:cxn>
                  <a:cxn ang="0">
                    <a:pos x="144" y="85"/>
                  </a:cxn>
                  <a:cxn ang="0">
                    <a:pos x="193" y="52"/>
                  </a:cxn>
                  <a:cxn ang="0">
                    <a:pos x="248" y="27"/>
                  </a:cxn>
                  <a:cxn ang="0">
                    <a:pos x="310" y="10"/>
                  </a:cxn>
                  <a:cxn ang="0">
                    <a:pos x="376" y="1"/>
                  </a:cxn>
                  <a:cxn ang="0">
                    <a:pos x="440" y="0"/>
                  </a:cxn>
                  <a:cxn ang="0">
                    <a:pos x="489" y="4"/>
                  </a:cxn>
                  <a:cxn ang="0">
                    <a:pos x="535" y="15"/>
                  </a:cxn>
                  <a:cxn ang="0">
                    <a:pos x="579" y="29"/>
                  </a:cxn>
                  <a:cxn ang="0">
                    <a:pos x="620" y="50"/>
                  </a:cxn>
                  <a:cxn ang="0">
                    <a:pos x="659" y="76"/>
                  </a:cxn>
                </a:cxnLst>
                <a:rect l="0" t="0" r="r" b="b"/>
                <a:pathLst>
                  <a:path w="664" h="799">
                    <a:moveTo>
                      <a:pt x="659" y="76"/>
                    </a:moveTo>
                    <a:lnTo>
                      <a:pt x="582" y="211"/>
                    </a:lnTo>
                    <a:lnTo>
                      <a:pt x="573" y="203"/>
                    </a:lnTo>
                    <a:lnTo>
                      <a:pt x="565" y="196"/>
                    </a:lnTo>
                    <a:lnTo>
                      <a:pt x="555" y="190"/>
                    </a:lnTo>
                    <a:lnTo>
                      <a:pt x="547" y="184"/>
                    </a:lnTo>
                    <a:lnTo>
                      <a:pt x="537" y="179"/>
                    </a:lnTo>
                    <a:lnTo>
                      <a:pt x="528" y="174"/>
                    </a:lnTo>
                    <a:lnTo>
                      <a:pt x="517" y="170"/>
                    </a:lnTo>
                    <a:lnTo>
                      <a:pt x="507" y="165"/>
                    </a:lnTo>
                    <a:lnTo>
                      <a:pt x="485" y="159"/>
                    </a:lnTo>
                    <a:lnTo>
                      <a:pt x="461" y="155"/>
                    </a:lnTo>
                    <a:lnTo>
                      <a:pt x="437" y="152"/>
                    </a:lnTo>
                    <a:lnTo>
                      <a:pt x="411" y="151"/>
                    </a:lnTo>
                    <a:lnTo>
                      <a:pt x="398" y="151"/>
                    </a:lnTo>
                    <a:lnTo>
                      <a:pt x="385" y="152"/>
                    </a:lnTo>
                    <a:lnTo>
                      <a:pt x="374" y="153"/>
                    </a:lnTo>
                    <a:lnTo>
                      <a:pt x="362" y="155"/>
                    </a:lnTo>
                    <a:lnTo>
                      <a:pt x="351" y="158"/>
                    </a:lnTo>
                    <a:lnTo>
                      <a:pt x="340" y="160"/>
                    </a:lnTo>
                    <a:lnTo>
                      <a:pt x="328" y="164"/>
                    </a:lnTo>
                    <a:lnTo>
                      <a:pt x="319" y="167"/>
                    </a:lnTo>
                    <a:lnTo>
                      <a:pt x="308" y="173"/>
                    </a:lnTo>
                    <a:lnTo>
                      <a:pt x="299" y="177"/>
                    </a:lnTo>
                    <a:lnTo>
                      <a:pt x="289" y="183"/>
                    </a:lnTo>
                    <a:lnTo>
                      <a:pt x="281" y="189"/>
                    </a:lnTo>
                    <a:lnTo>
                      <a:pt x="273" y="196"/>
                    </a:lnTo>
                    <a:lnTo>
                      <a:pt x="264" y="202"/>
                    </a:lnTo>
                    <a:lnTo>
                      <a:pt x="256" y="211"/>
                    </a:lnTo>
                    <a:lnTo>
                      <a:pt x="248" y="218"/>
                    </a:lnTo>
                    <a:lnTo>
                      <a:pt x="241" y="228"/>
                    </a:lnTo>
                    <a:lnTo>
                      <a:pt x="235" y="236"/>
                    </a:lnTo>
                    <a:lnTo>
                      <a:pt x="228" y="246"/>
                    </a:lnTo>
                    <a:lnTo>
                      <a:pt x="222" y="256"/>
                    </a:lnTo>
                    <a:lnTo>
                      <a:pt x="217" y="266"/>
                    </a:lnTo>
                    <a:lnTo>
                      <a:pt x="211" y="277"/>
                    </a:lnTo>
                    <a:lnTo>
                      <a:pt x="207" y="288"/>
                    </a:lnTo>
                    <a:lnTo>
                      <a:pt x="204" y="299"/>
                    </a:lnTo>
                    <a:lnTo>
                      <a:pt x="200" y="311"/>
                    </a:lnTo>
                    <a:lnTo>
                      <a:pt x="197" y="324"/>
                    </a:lnTo>
                    <a:lnTo>
                      <a:pt x="194" y="336"/>
                    </a:lnTo>
                    <a:lnTo>
                      <a:pt x="192" y="349"/>
                    </a:lnTo>
                    <a:lnTo>
                      <a:pt x="189" y="377"/>
                    </a:lnTo>
                    <a:lnTo>
                      <a:pt x="188" y="406"/>
                    </a:lnTo>
                    <a:lnTo>
                      <a:pt x="189" y="435"/>
                    </a:lnTo>
                    <a:lnTo>
                      <a:pt x="192" y="463"/>
                    </a:lnTo>
                    <a:lnTo>
                      <a:pt x="194" y="475"/>
                    </a:lnTo>
                    <a:lnTo>
                      <a:pt x="197" y="488"/>
                    </a:lnTo>
                    <a:lnTo>
                      <a:pt x="200" y="500"/>
                    </a:lnTo>
                    <a:lnTo>
                      <a:pt x="203" y="511"/>
                    </a:lnTo>
                    <a:lnTo>
                      <a:pt x="207" y="523"/>
                    </a:lnTo>
                    <a:lnTo>
                      <a:pt x="211" y="533"/>
                    </a:lnTo>
                    <a:lnTo>
                      <a:pt x="216" y="544"/>
                    </a:lnTo>
                    <a:lnTo>
                      <a:pt x="221" y="554"/>
                    </a:lnTo>
                    <a:lnTo>
                      <a:pt x="227" y="563"/>
                    </a:lnTo>
                    <a:lnTo>
                      <a:pt x="232" y="571"/>
                    </a:lnTo>
                    <a:lnTo>
                      <a:pt x="240" y="580"/>
                    </a:lnTo>
                    <a:lnTo>
                      <a:pt x="246" y="587"/>
                    </a:lnTo>
                    <a:lnTo>
                      <a:pt x="254" y="595"/>
                    </a:lnTo>
                    <a:lnTo>
                      <a:pt x="262" y="601"/>
                    </a:lnTo>
                    <a:lnTo>
                      <a:pt x="270" y="608"/>
                    </a:lnTo>
                    <a:lnTo>
                      <a:pt x="279" y="614"/>
                    </a:lnTo>
                    <a:lnTo>
                      <a:pt x="288" y="619"/>
                    </a:lnTo>
                    <a:lnTo>
                      <a:pt x="298" y="624"/>
                    </a:lnTo>
                    <a:lnTo>
                      <a:pt x="308" y="628"/>
                    </a:lnTo>
                    <a:lnTo>
                      <a:pt x="319" y="633"/>
                    </a:lnTo>
                    <a:lnTo>
                      <a:pt x="331" y="636"/>
                    </a:lnTo>
                    <a:lnTo>
                      <a:pt x="342" y="639"/>
                    </a:lnTo>
                    <a:lnTo>
                      <a:pt x="354" y="642"/>
                    </a:lnTo>
                    <a:lnTo>
                      <a:pt x="366" y="644"/>
                    </a:lnTo>
                    <a:lnTo>
                      <a:pt x="393" y="646"/>
                    </a:lnTo>
                    <a:lnTo>
                      <a:pt x="420" y="647"/>
                    </a:lnTo>
                    <a:lnTo>
                      <a:pt x="446" y="646"/>
                    </a:lnTo>
                    <a:lnTo>
                      <a:pt x="470" y="643"/>
                    </a:lnTo>
                    <a:lnTo>
                      <a:pt x="482" y="641"/>
                    </a:lnTo>
                    <a:lnTo>
                      <a:pt x="493" y="639"/>
                    </a:lnTo>
                    <a:lnTo>
                      <a:pt x="504" y="635"/>
                    </a:lnTo>
                    <a:lnTo>
                      <a:pt x="515" y="632"/>
                    </a:lnTo>
                    <a:lnTo>
                      <a:pt x="526" y="627"/>
                    </a:lnTo>
                    <a:lnTo>
                      <a:pt x="537" y="622"/>
                    </a:lnTo>
                    <a:lnTo>
                      <a:pt x="548" y="617"/>
                    </a:lnTo>
                    <a:lnTo>
                      <a:pt x="559" y="610"/>
                    </a:lnTo>
                    <a:lnTo>
                      <a:pt x="579" y="598"/>
                    </a:lnTo>
                    <a:lnTo>
                      <a:pt x="598" y="582"/>
                    </a:lnTo>
                    <a:lnTo>
                      <a:pt x="664" y="724"/>
                    </a:lnTo>
                    <a:lnTo>
                      <a:pt x="645" y="736"/>
                    </a:lnTo>
                    <a:lnTo>
                      <a:pt x="626" y="747"/>
                    </a:lnTo>
                    <a:lnTo>
                      <a:pt x="608" y="756"/>
                    </a:lnTo>
                    <a:lnTo>
                      <a:pt x="590" y="764"/>
                    </a:lnTo>
                    <a:lnTo>
                      <a:pt x="573" y="772"/>
                    </a:lnTo>
                    <a:lnTo>
                      <a:pt x="557" y="777"/>
                    </a:lnTo>
                    <a:lnTo>
                      <a:pt x="542" y="782"/>
                    </a:lnTo>
                    <a:lnTo>
                      <a:pt x="527" y="787"/>
                    </a:lnTo>
                    <a:lnTo>
                      <a:pt x="496" y="792"/>
                    </a:lnTo>
                    <a:lnTo>
                      <a:pt x="463" y="796"/>
                    </a:lnTo>
                    <a:lnTo>
                      <a:pt x="427" y="798"/>
                    </a:lnTo>
                    <a:lnTo>
                      <a:pt x="388" y="799"/>
                    </a:lnTo>
                    <a:lnTo>
                      <a:pt x="365" y="798"/>
                    </a:lnTo>
                    <a:lnTo>
                      <a:pt x="343" y="797"/>
                    </a:lnTo>
                    <a:lnTo>
                      <a:pt x="322" y="795"/>
                    </a:lnTo>
                    <a:lnTo>
                      <a:pt x="302" y="793"/>
                    </a:lnTo>
                    <a:lnTo>
                      <a:pt x="282" y="789"/>
                    </a:lnTo>
                    <a:lnTo>
                      <a:pt x="263" y="785"/>
                    </a:lnTo>
                    <a:lnTo>
                      <a:pt x="245" y="779"/>
                    </a:lnTo>
                    <a:lnTo>
                      <a:pt x="227" y="773"/>
                    </a:lnTo>
                    <a:lnTo>
                      <a:pt x="209" y="767"/>
                    </a:lnTo>
                    <a:lnTo>
                      <a:pt x="192" y="758"/>
                    </a:lnTo>
                    <a:lnTo>
                      <a:pt x="177" y="750"/>
                    </a:lnTo>
                    <a:lnTo>
                      <a:pt x="161" y="740"/>
                    </a:lnTo>
                    <a:lnTo>
                      <a:pt x="146" y="731"/>
                    </a:lnTo>
                    <a:lnTo>
                      <a:pt x="131" y="719"/>
                    </a:lnTo>
                    <a:lnTo>
                      <a:pt x="117" y="708"/>
                    </a:lnTo>
                    <a:lnTo>
                      <a:pt x="104" y="695"/>
                    </a:lnTo>
                    <a:lnTo>
                      <a:pt x="92" y="682"/>
                    </a:lnTo>
                    <a:lnTo>
                      <a:pt x="79" y="667"/>
                    </a:lnTo>
                    <a:lnTo>
                      <a:pt x="69" y="654"/>
                    </a:lnTo>
                    <a:lnTo>
                      <a:pt x="58" y="638"/>
                    </a:lnTo>
                    <a:lnTo>
                      <a:pt x="50" y="622"/>
                    </a:lnTo>
                    <a:lnTo>
                      <a:pt x="41" y="606"/>
                    </a:lnTo>
                    <a:lnTo>
                      <a:pt x="33" y="588"/>
                    </a:lnTo>
                    <a:lnTo>
                      <a:pt x="27" y="570"/>
                    </a:lnTo>
                    <a:lnTo>
                      <a:pt x="20" y="552"/>
                    </a:lnTo>
                    <a:lnTo>
                      <a:pt x="15" y="533"/>
                    </a:lnTo>
                    <a:lnTo>
                      <a:pt x="11" y="513"/>
                    </a:lnTo>
                    <a:lnTo>
                      <a:pt x="7" y="493"/>
                    </a:lnTo>
                    <a:lnTo>
                      <a:pt x="5" y="472"/>
                    </a:lnTo>
                    <a:lnTo>
                      <a:pt x="2" y="451"/>
                    </a:lnTo>
                    <a:lnTo>
                      <a:pt x="1" y="429"/>
                    </a:lnTo>
                    <a:lnTo>
                      <a:pt x="0" y="406"/>
                    </a:lnTo>
                    <a:lnTo>
                      <a:pt x="1" y="384"/>
                    </a:lnTo>
                    <a:lnTo>
                      <a:pt x="2" y="362"/>
                    </a:lnTo>
                    <a:lnTo>
                      <a:pt x="5" y="340"/>
                    </a:lnTo>
                    <a:lnTo>
                      <a:pt x="8" y="319"/>
                    </a:lnTo>
                    <a:lnTo>
                      <a:pt x="12" y="299"/>
                    </a:lnTo>
                    <a:lnTo>
                      <a:pt x="16" y="279"/>
                    </a:lnTo>
                    <a:lnTo>
                      <a:pt x="22" y="260"/>
                    </a:lnTo>
                    <a:lnTo>
                      <a:pt x="29" y="241"/>
                    </a:lnTo>
                    <a:lnTo>
                      <a:pt x="36" y="223"/>
                    </a:lnTo>
                    <a:lnTo>
                      <a:pt x="45" y="205"/>
                    </a:lnTo>
                    <a:lnTo>
                      <a:pt x="54" y="189"/>
                    </a:lnTo>
                    <a:lnTo>
                      <a:pt x="65" y="172"/>
                    </a:lnTo>
                    <a:lnTo>
                      <a:pt x="75" y="156"/>
                    </a:lnTo>
                    <a:lnTo>
                      <a:pt x="88" y="141"/>
                    </a:lnTo>
                    <a:lnTo>
                      <a:pt x="101" y="126"/>
                    </a:lnTo>
                    <a:lnTo>
                      <a:pt x="114" y="112"/>
                    </a:lnTo>
                    <a:lnTo>
                      <a:pt x="129" y="98"/>
                    </a:lnTo>
                    <a:lnTo>
                      <a:pt x="144" y="85"/>
                    </a:lnTo>
                    <a:lnTo>
                      <a:pt x="160" y="74"/>
                    </a:lnTo>
                    <a:lnTo>
                      <a:pt x="175" y="62"/>
                    </a:lnTo>
                    <a:lnTo>
                      <a:pt x="193" y="52"/>
                    </a:lnTo>
                    <a:lnTo>
                      <a:pt x="210" y="43"/>
                    </a:lnTo>
                    <a:lnTo>
                      <a:pt x="229" y="35"/>
                    </a:lnTo>
                    <a:lnTo>
                      <a:pt x="248" y="27"/>
                    </a:lnTo>
                    <a:lnTo>
                      <a:pt x="268" y="21"/>
                    </a:lnTo>
                    <a:lnTo>
                      <a:pt x="288" y="16"/>
                    </a:lnTo>
                    <a:lnTo>
                      <a:pt x="310" y="10"/>
                    </a:lnTo>
                    <a:lnTo>
                      <a:pt x="331" y="6"/>
                    </a:lnTo>
                    <a:lnTo>
                      <a:pt x="353" y="3"/>
                    </a:lnTo>
                    <a:lnTo>
                      <a:pt x="376" y="1"/>
                    </a:lnTo>
                    <a:lnTo>
                      <a:pt x="399" y="0"/>
                    </a:lnTo>
                    <a:lnTo>
                      <a:pt x="423" y="0"/>
                    </a:lnTo>
                    <a:lnTo>
                      <a:pt x="440" y="0"/>
                    </a:lnTo>
                    <a:lnTo>
                      <a:pt x="457" y="1"/>
                    </a:lnTo>
                    <a:lnTo>
                      <a:pt x="473" y="2"/>
                    </a:lnTo>
                    <a:lnTo>
                      <a:pt x="489" y="4"/>
                    </a:lnTo>
                    <a:lnTo>
                      <a:pt x="505" y="7"/>
                    </a:lnTo>
                    <a:lnTo>
                      <a:pt x="519" y="10"/>
                    </a:lnTo>
                    <a:lnTo>
                      <a:pt x="535" y="15"/>
                    </a:lnTo>
                    <a:lnTo>
                      <a:pt x="550" y="19"/>
                    </a:lnTo>
                    <a:lnTo>
                      <a:pt x="565" y="24"/>
                    </a:lnTo>
                    <a:lnTo>
                      <a:pt x="579" y="29"/>
                    </a:lnTo>
                    <a:lnTo>
                      <a:pt x="592" y="36"/>
                    </a:lnTo>
                    <a:lnTo>
                      <a:pt x="606" y="43"/>
                    </a:lnTo>
                    <a:lnTo>
                      <a:pt x="620" y="50"/>
                    </a:lnTo>
                    <a:lnTo>
                      <a:pt x="633" y="58"/>
                    </a:lnTo>
                    <a:lnTo>
                      <a:pt x="646" y="67"/>
                    </a:lnTo>
                    <a:lnTo>
                      <a:pt x="659" y="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53" name="Freeform 29"/>
              <p:cNvSpPr>
                <a:spLocks noEditPoints="1"/>
              </p:cNvSpPr>
              <p:nvPr userDrawn="1"/>
            </p:nvSpPr>
            <p:spPr bwMode="gray">
              <a:xfrm>
                <a:off x="3281363" y="498475"/>
                <a:ext cx="125413" cy="141287"/>
              </a:xfrm>
              <a:custGeom>
                <a:avLst/>
                <a:gdLst/>
                <a:ahLst/>
                <a:cxnLst>
                  <a:cxn ang="0">
                    <a:pos x="459" y="549"/>
                  </a:cxn>
                  <a:cxn ang="0">
                    <a:pos x="433" y="604"/>
                  </a:cxn>
                  <a:cxn ang="0">
                    <a:pos x="387" y="640"/>
                  </a:cxn>
                  <a:cxn ang="0">
                    <a:pos x="321" y="655"/>
                  </a:cxn>
                  <a:cxn ang="0">
                    <a:pos x="261" y="652"/>
                  </a:cxn>
                  <a:cxn ang="0">
                    <a:pos x="218" y="636"/>
                  </a:cxn>
                  <a:cxn ang="0">
                    <a:pos x="192" y="606"/>
                  </a:cxn>
                  <a:cxn ang="0">
                    <a:pos x="180" y="565"/>
                  </a:cxn>
                  <a:cxn ang="0">
                    <a:pos x="188" y="505"/>
                  </a:cxn>
                  <a:cxn ang="0">
                    <a:pos x="222" y="458"/>
                  </a:cxn>
                  <a:cxn ang="0">
                    <a:pos x="282" y="427"/>
                  </a:cxn>
                  <a:cxn ang="0">
                    <a:pos x="369" y="414"/>
                  </a:cxn>
                  <a:cxn ang="0">
                    <a:pos x="442" y="419"/>
                  </a:cxn>
                  <a:cxn ang="0">
                    <a:pos x="532" y="777"/>
                  </a:cxn>
                  <a:cxn ang="0">
                    <a:pos x="566" y="795"/>
                  </a:cxn>
                  <a:cxn ang="0">
                    <a:pos x="611" y="798"/>
                  </a:cxn>
                  <a:cxn ang="0">
                    <a:pos x="664" y="788"/>
                  </a:cxn>
                  <a:cxn ang="0">
                    <a:pos x="689" y="767"/>
                  </a:cxn>
                  <a:cxn ang="0">
                    <a:pos x="700" y="736"/>
                  </a:cxn>
                  <a:cxn ang="0">
                    <a:pos x="674" y="705"/>
                  </a:cxn>
                  <a:cxn ang="0">
                    <a:pos x="656" y="661"/>
                  </a:cxn>
                  <a:cxn ang="0">
                    <a:pos x="647" y="602"/>
                  </a:cxn>
                  <a:cxn ang="0">
                    <a:pos x="645" y="384"/>
                  </a:cxn>
                  <a:cxn ang="0">
                    <a:pos x="639" y="280"/>
                  </a:cxn>
                  <a:cxn ang="0">
                    <a:pos x="625" y="196"/>
                  </a:cxn>
                  <a:cxn ang="0">
                    <a:pos x="598" y="128"/>
                  </a:cxn>
                  <a:cxn ang="0">
                    <a:pos x="562" y="80"/>
                  </a:cxn>
                  <a:cxn ang="0">
                    <a:pos x="515" y="44"/>
                  </a:cxn>
                  <a:cxn ang="0">
                    <a:pos x="456" y="20"/>
                  </a:cxn>
                  <a:cxn ang="0">
                    <a:pos x="385" y="4"/>
                  </a:cxn>
                  <a:cxn ang="0">
                    <a:pos x="303" y="0"/>
                  </a:cxn>
                  <a:cxn ang="0">
                    <a:pos x="183" y="10"/>
                  </a:cxn>
                  <a:cxn ang="0">
                    <a:pos x="80" y="43"/>
                  </a:cxn>
                  <a:cxn ang="0">
                    <a:pos x="175" y="163"/>
                  </a:cxn>
                  <a:cxn ang="0">
                    <a:pos x="265" y="152"/>
                  </a:cxn>
                  <a:cxn ang="0">
                    <a:pos x="348" y="156"/>
                  </a:cxn>
                  <a:cxn ang="0">
                    <a:pos x="407" y="177"/>
                  </a:cxn>
                  <a:cxn ang="0">
                    <a:pos x="445" y="215"/>
                  </a:cxn>
                  <a:cxn ang="0">
                    <a:pos x="462" y="271"/>
                  </a:cxn>
                  <a:cxn ang="0">
                    <a:pos x="404" y="276"/>
                  </a:cxn>
                  <a:cxn ang="0">
                    <a:pos x="321" y="278"/>
                  </a:cxn>
                  <a:cxn ang="0">
                    <a:pos x="241" y="290"/>
                  </a:cxn>
                  <a:cxn ang="0">
                    <a:pos x="172" y="311"/>
                  </a:cxn>
                  <a:cxn ang="0">
                    <a:pos x="114" y="342"/>
                  </a:cxn>
                  <a:cxn ang="0">
                    <a:pos x="66" y="382"/>
                  </a:cxn>
                  <a:cxn ang="0">
                    <a:pos x="32" y="428"/>
                  </a:cxn>
                  <a:cxn ang="0">
                    <a:pos x="9"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0" y="768"/>
                  </a:cxn>
                  <a:cxn ang="0">
                    <a:pos x="458" y="736"/>
                  </a:cxn>
                  <a:cxn ang="0">
                    <a:pos x="484" y="716"/>
                  </a:cxn>
                  <a:cxn ang="0">
                    <a:pos x="503" y="749"/>
                  </a:cxn>
                </a:cxnLst>
                <a:rect l="0" t="0" r="r" b="b"/>
                <a:pathLst>
                  <a:path w="707" h="799">
                    <a:moveTo>
                      <a:pt x="464" y="494"/>
                    </a:moveTo>
                    <a:lnTo>
                      <a:pt x="463" y="514"/>
                    </a:lnTo>
                    <a:lnTo>
                      <a:pt x="462" y="532"/>
                    </a:lnTo>
                    <a:lnTo>
                      <a:pt x="459" y="549"/>
                    </a:lnTo>
                    <a:lnTo>
                      <a:pt x="454" y="565"/>
                    </a:lnTo>
                    <a:lnTo>
                      <a:pt x="448" y="579"/>
                    </a:lnTo>
                    <a:lnTo>
                      <a:pt x="441" y="593"/>
                    </a:lnTo>
                    <a:lnTo>
                      <a:pt x="433" y="604"/>
                    </a:lnTo>
                    <a:lnTo>
                      <a:pt x="423" y="615"/>
                    </a:lnTo>
                    <a:lnTo>
                      <a:pt x="413" y="624"/>
                    </a:lnTo>
                    <a:lnTo>
                      <a:pt x="401" y="633"/>
                    </a:lnTo>
                    <a:lnTo>
                      <a:pt x="387" y="640"/>
                    </a:lnTo>
                    <a:lnTo>
                      <a:pt x="372" y="645"/>
                    </a:lnTo>
                    <a:lnTo>
                      <a:pt x="357" y="650"/>
                    </a:lnTo>
                    <a:lnTo>
                      <a:pt x="340" y="653"/>
                    </a:lnTo>
                    <a:lnTo>
                      <a:pt x="321" y="655"/>
                    </a:lnTo>
                    <a:lnTo>
                      <a:pt x="302" y="656"/>
                    </a:lnTo>
                    <a:lnTo>
                      <a:pt x="287" y="655"/>
                    </a:lnTo>
                    <a:lnTo>
                      <a:pt x="273" y="654"/>
                    </a:lnTo>
                    <a:lnTo>
                      <a:pt x="261" y="652"/>
                    </a:lnTo>
                    <a:lnTo>
                      <a:pt x="249" y="648"/>
                    </a:lnTo>
                    <a:lnTo>
                      <a:pt x="237" y="645"/>
                    </a:lnTo>
                    <a:lnTo>
                      <a:pt x="228" y="641"/>
                    </a:lnTo>
                    <a:lnTo>
                      <a:pt x="218" y="636"/>
                    </a:lnTo>
                    <a:lnTo>
                      <a:pt x="211" y="629"/>
                    </a:lnTo>
                    <a:lnTo>
                      <a:pt x="204" y="623"/>
                    </a:lnTo>
                    <a:lnTo>
                      <a:pt x="197" y="615"/>
                    </a:lnTo>
                    <a:lnTo>
                      <a:pt x="192" y="606"/>
                    </a:lnTo>
                    <a:lnTo>
                      <a:pt x="188" y="598"/>
                    </a:lnTo>
                    <a:lnTo>
                      <a:pt x="185" y="587"/>
                    </a:lnTo>
                    <a:lnTo>
                      <a:pt x="183" y="577"/>
                    </a:lnTo>
                    <a:lnTo>
                      <a:pt x="180" y="565"/>
                    </a:lnTo>
                    <a:lnTo>
                      <a:pt x="180" y="552"/>
                    </a:lnTo>
                    <a:lnTo>
                      <a:pt x="181" y="536"/>
                    </a:lnTo>
                    <a:lnTo>
                      <a:pt x="184" y="520"/>
                    </a:lnTo>
                    <a:lnTo>
                      <a:pt x="188" y="505"/>
                    </a:lnTo>
                    <a:lnTo>
                      <a:pt x="194" y="491"/>
                    </a:lnTo>
                    <a:lnTo>
                      <a:pt x="202" y="480"/>
                    </a:lnTo>
                    <a:lnTo>
                      <a:pt x="210" y="468"/>
                    </a:lnTo>
                    <a:lnTo>
                      <a:pt x="222" y="458"/>
                    </a:lnTo>
                    <a:lnTo>
                      <a:pt x="234" y="448"/>
                    </a:lnTo>
                    <a:lnTo>
                      <a:pt x="248" y="441"/>
                    </a:lnTo>
                    <a:lnTo>
                      <a:pt x="264" y="433"/>
                    </a:lnTo>
                    <a:lnTo>
                      <a:pt x="282" y="427"/>
                    </a:lnTo>
                    <a:lnTo>
                      <a:pt x="301" y="423"/>
                    </a:lnTo>
                    <a:lnTo>
                      <a:pt x="322" y="419"/>
                    </a:lnTo>
                    <a:lnTo>
                      <a:pt x="345" y="415"/>
                    </a:lnTo>
                    <a:lnTo>
                      <a:pt x="369" y="414"/>
                    </a:lnTo>
                    <a:lnTo>
                      <a:pt x="395" y="413"/>
                    </a:lnTo>
                    <a:lnTo>
                      <a:pt x="408" y="414"/>
                    </a:lnTo>
                    <a:lnTo>
                      <a:pt x="424" y="416"/>
                    </a:lnTo>
                    <a:lnTo>
                      <a:pt x="442" y="419"/>
                    </a:lnTo>
                    <a:lnTo>
                      <a:pt x="464" y="423"/>
                    </a:lnTo>
                    <a:lnTo>
                      <a:pt x="464" y="494"/>
                    </a:lnTo>
                    <a:close/>
                    <a:moveTo>
                      <a:pt x="523" y="771"/>
                    </a:moveTo>
                    <a:lnTo>
                      <a:pt x="532" y="777"/>
                    </a:lnTo>
                    <a:lnTo>
                      <a:pt x="540" y="783"/>
                    </a:lnTo>
                    <a:lnTo>
                      <a:pt x="548" y="788"/>
                    </a:lnTo>
                    <a:lnTo>
                      <a:pt x="557" y="792"/>
                    </a:lnTo>
                    <a:lnTo>
                      <a:pt x="566" y="795"/>
                    </a:lnTo>
                    <a:lnTo>
                      <a:pt x="575" y="797"/>
                    </a:lnTo>
                    <a:lnTo>
                      <a:pt x="585" y="798"/>
                    </a:lnTo>
                    <a:lnTo>
                      <a:pt x="594" y="799"/>
                    </a:lnTo>
                    <a:lnTo>
                      <a:pt x="611" y="798"/>
                    </a:lnTo>
                    <a:lnTo>
                      <a:pt x="628" y="797"/>
                    </a:lnTo>
                    <a:lnTo>
                      <a:pt x="643" y="794"/>
                    </a:lnTo>
                    <a:lnTo>
                      <a:pt x="657" y="790"/>
                    </a:lnTo>
                    <a:lnTo>
                      <a:pt x="664" y="788"/>
                    </a:lnTo>
                    <a:lnTo>
                      <a:pt x="670" y="783"/>
                    </a:lnTo>
                    <a:lnTo>
                      <a:pt x="676" y="779"/>
                    </a:lnTo>
                    <a:lnTo>
                      <a:pt x="684" y="773"/>
                    </a:lnTo>
                    <a:lnTo>
                      <a:pt x="689" y="767"/>
                    </a:lnTo>
                    <a:lnTo>
                      <a:pt x="695"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6"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39" y="280"/>
                    </a:lnTo>
                    <a:lnTo>
                      <a:pt x="636" y="258"/>
                    </a:lnTo>
                    <a:lnTo>
                      <a:pt x="633" y="236"/>
                    </a:lnTo>
                    <a:lnTo>
                      <a:pt x="629" y="215"/>
                    </a:lnTo>
                    <a:lnTo>
                      <a:pt x="625" y="196"/>
                    </a:lnTo>
                    <a:lnTo>
                      <a:pt x="618" y="177"/>
                    </a:lnTo>
                    <a:lnTo>
                      <a:pt x="612" y="160"/>
                    </a:lnTo>
                    <a:lnTo>
                      <a:pt x="606" y="143"/>
                    </a:lnTo>
                    <a:lnTo>
                      <a:pt x="598" y="128"/>
                    </a:lnTo>
                    <a:lnTo>
                      <a:pt x="590" y="115"/>
                    </a:lnTo>
                    <a:lnTo>
                      <a:pt x="581" y="102"/>
                    </a:lnTo>
                    <a:lnTo>
                      <a:pt x="572" y="90"/>
                    </a:lnTo>
                    <a:lnTo>
                      <a:pt x="562"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5" y="1"/>
                    </a:lnTo>
                    <a:lnTo>
                      <a:pt x="324" y="0"/>
                    </a:lnTo>
                    <a:lnTo>
                      <a:pt x="303" y="0"/>
                    </a:lnTo>
                    <a:lnTo>
                      <a:pt x="271" y="0"/>
                    </a:lnTo>
                    <a:lnTo>
                      <a:pt x="241" y="2"/>
                    </a:lnTo>
                    <a:lnTo>
                      <a:pt x="211" y="5"/>
                    </a:lnTo>
                    <a:lnTo>
                      <a:pt x="183" y="10"/>
                    </a:lnTo>
                    <a:lnTo>
                      <a:pt x="155" y="17"/>
                    </a:lnTo>
                    <a:lnTo>
                      <a:pt x="130" y="24"/>
                    </a:lnTo>
                    <a:lnTo>
                      <a:pt x="104" y="34"/>
                    </a:lnTo>
                    <a:lnTo>
                      <a:pt x="80" y="43"/>
                    </a:lnTo>
                    <a:lnTo>
                      <a:pt x="119" y="183"/>
                    </a:lnTo>
                    <a:lnTo>
                      <a:pt x="137" y="176"/>
                    </a:lnTo>
                    <a:lnTo>
                      <a:pt x="156" y="170"/>
                    </a:lnTo>
                    <a:lnTo>
                      <a:pt x="175" y="163"/>
                    </a:lnTo>
                    <a:lnTo>
                      <a:pt x="196" y="159"/>
                    </a:lnTo>
                    <a:lnTo>
                      <a:pt x="218" y="156"/>
                    </a:lnTo>
                    <a:lnTo>
                      <a:pt x="242" y="153"/>
                    </a:lnTo>
                    <a:lnTo>
                      <a:pt x="265" y="152"/>
                    </a:lnTo>
                    <a:lnTo>
                      <a:pt x="290" y="151"/>
                    </a:lnTo>
                    <a:lnTo>
                      <a:pt x="311" y="152"/>
                    </a:lnTo>
                    <a:lnTo>
                      <a:pt x="330" y="153"/>
                    </a:lnTo>
                    <a:lnTo>
                      <a:pt x="348" y="156"/>
                    </a:lnTo>
                    <a:lnTo>
                      <a:pt x="365" y="159"/>
                    </a:lnTo>
                    <a:lnTo>
                      <a:pt x="381" y="164"/>
                    </a:lnTo>
                    <a:lnTo>
                      <a:pt x="395" y="170"/>
                    </a:lnTo>
                    <a:lnTo>
                      <a:pt x="407" y="177"/>
                    </a:lnTo>
                    <a:lnTo>
                      <a:pt x="419" y="184"/>
                    </a:lnTo>
                    <a:lnTo>
                      <a:pt x="429" y="194"/>
                    </a:lnTo>
                    <a:lnTo>
                      <a:pt x="438" y="204"/>
                    </a:lnTo>
                    <a:lnTo>
                      <a:pt x="445" y="215"/>
                    </a:lnTo>
                    <a:lnTo>
                      <a:pt x="452" y="228"/>
                    </a:lnTo>
                    <a:lnTo>
                      <a:pt x="456" y="240"/>
                    </a:lnTo>
                    <a:lnTo>
                      <a:pt x="460" y="255"/>
                    </a:lnTo>
                    <a:lnTo>
                      <a:pt x="462" y="271"/>
                    </a:lnTo>
                    <a:lnTo>
                      <a:pt x="462" y="287"/>
                    </a:lnTo>
                    <a:lnTo>
                      <a:pt x="441" y="281"/>
                    </a:lnTo>
                    <a:lnTo>
                      <a:pt x="422" y="278"/>
                    </a:lnTo>
                    <a:lnTo>
                      <a:pt x="404" y="276"/>
                    </a:lnTo>
                    <a:lnTo>
                      <a:pt x="387" y="275"/>
                    </a:lnTo>
                    <a:lnTo>
                      <a:pt x="364" y="276"/>
                    </a:lnTo>
                    <a:lnTo>
                      <a:pt x="342" y="277"/>
                    </a:lnTo>
                    <a:lnTo>
                      <a:pt x="321" y="278"/>
                    </a:lnTo>
                    <a:lnTo>
                      <a:pt x="300" y="280"/>
                    </a:lnTo>
                    <a:lnTo>
                      <a:pt x="280" y="282"/>
                    </a:lnTo>
                    <a:lnTo>
                      <a:pt x="260" y="287"/>
                    </a:lnTo>
                    <a:lnTo>
                      <a:pt x="241" y="290"/>
                    </a:lnTo>
                    <a:lnTo>
                      <a:pt x="223" y="294"/>
                    </a:lnTo>
                    <a:lnTo>
                      <a:pt x="205" y="299"/>
                    </a:lnTo>
                    <a:lnTo>
                      <a:pt x="188" y="305"/>
                    </a:lnTo>
                    <a:lnTo>
                      <a:pt x="172" y="311"/>
                    </a:lnTo>
                    <a:lnTo>
                      <a:pt x="156" y="318"/>
                    </a:lnTo>
                    <a:lnTo>
                      <a:pt x="141" y="326"/>
                    </a:lnTo>
                    <a:lnTo>
                      <a:pt x="128" y="333"/>
                    </a:lnTo>
                    <a:lnTo>
                      <a:pt x="114" y="342"/>
                    </a:lnTo>
                    <a:lnTo>
                      <a:pt x="101" y="351"/>
                    </a:lnTo>
                    <a:lnTo>
                      <a:pt x="89" y="360"/>
                    </a:lnTo>
                    <a:lnTo>
                      <a:pt x="77" y="371"/>
                    </a:lnTo>
                    <a:lnTo>
                      <a:pt x="66" y="382"/>
                    </a:lnTo>
                    <a:lnTo>
                      <a:pt x="57" y="392"/>
                    </a:lnTo>
                    <a:lnTo>
                      <a:pt x="47" y="404"/>
                    </a:lnTo>
                    <a:lnTo>
                      <a:pt x="39" y="416"/>
                    </a:lnTo>
                    <a:lnTo>
                      <a:pt x="32" y="428"/>
                    </a:lnTo>
                    <a:lnTo>
                      <a:pt x="25" y="441"/>
                    </a:lnTo>
                    <a:lnTo>
                      <a:pt x="19" y="454"/>
                    </a:lnTo>
                    <a:lnTo>
                      <a:pt x="14" y="468"/>
                    </a:lnTo>
                    <a:lnTo>
                      <a:pt x="9" y="483"/>
                    </a:lnTo>
                    <a:lnTo>
                      <a:pt x="6" y="498"/>
                    </a:lnTo>
                    <a:lnTo>
                      <a:pt x="3" y="512"/>
                    </a:lnTo>
                    <a:lnTo>
                      <a:pt x="1" y="528"/>
                    </a:lnTo>
                    <a:lnTo>
                      <a:pt x="0" y="544"/>
                    </a:lnTo>
                    <a:lnTo>
                      <a:pt x="0" y="560"/>
                    </a:lnTo>
                    <a:lnTo>
                      <a:pt x="0" y="575"/>
                    </a:lnTo>
                    <a:lnTo>
                      <a:pt x="1" y="588"/>
                    </a:lnTo>
                    <a:lnTo>
                      <a:pt x="2" y="601"/>
                    </a:lnTo>
                    <a:lnTo>
                      <a:pt x="4" y="615"/>
                    </a:lnTo>
                    <a:lnTo>
                      <a:pt x="7" y="627"/>
                    </a:lnTo>
                    <a:lnTo>
                      <a:pt x="11" y="639"/>
                    </a:lnTo>
                    <a:lnTo>
                      <a:pt x="14" y="651"/>
                    </a:lnTo>
                    <a:lnTo>
                      <a:pt x="18" y="662"/>
                    </a:lnTo>
                    <a:lnTo>
                      <a:pt x="22" y="673"/>
                    </a:lnTo>
                    <a:lnTo>
                      <a:pt x="27" y="683"/>
                    </a:lnTo>
                    <a:lnTo>
                      <a:pt x="34" y="693"/>
                    </a:lnTo>
                    <a:lnTo>
                      <a:pt x="40" y="702"/>
                    </a:lnTo>
                    <a:lnTo>
                      <a:pt x="47" y="712"/>
                    </a:lnTo>
                    <a:lnTo>
                      <a:pt x="55" y="720"/>
                    </a:lnTo>
                    <a:lnTo>
                      <a:pt x="63" y="729"/>
                    </a:lnTo>
                    <a:lnTo>
                      <a:pt x="72" y="737"/>
                    </a:lnTo>
                    <a:lnTo>
                      <a:pt x="81" y="744"/>
                    </a:lnTo>
                    <a:lnTo>
                      <a:pt x="91" y="752"/>
                    </a:lnTo>
                    <a:lnTo>
                      <a:pt x="100" y="758"/>
                    </a:lnTo>
                    <a:lnTo>
                      <a:pt x="111" y="764"/>
                    </a:lnTo>
                    <a:lnTo>
                      <a:pt x="121" y="770"/>
                    </a:lnTo>
                    <a:lnTo>
                      <a:pt x="133" y="775"/>
                    </a:lnTo>
                    <a:lnTo>
                      <a:pt x="145" y="779"/>
                    </a:lnTo>
                    <a:lnTo>
                      <a:pt x="156" y="783"/>
                    </a:lnTo>
                    <a:lnTo>
                      <a:pt x="169" y="788"/>
                    </a:lnTo>
                    <a:lnTo>
                      <a:pt x="183" y="791"/>
                    </a:lnTo>
                    <a:lnTo>
                      <a:pt x="195" y="793"/>
                    </a:lnTo>
                    <a:lnTo>
                      <a:pt x="209" y="795"/>
                    </a:lnTo>
                    <a:lnTo>
                      <a:pt x="237" y="798"/>
                    </a:lnTo>
                    <a:lnTo>
                      <a:pt x="268" y="799"/>
                    </a:lnTo>
                    <a:lnTo>
                      <a:pt x="285" y="798"/>
                    </a:lnTo>
                    <a:lnTo>
                      <a:pt x="301" y="797"/>
                    </a:lnTo>
                    <a:lnTo>
                      <a:pt x="318" y="795"/>
                    </a:lnTo>
                    <a:lnTo>
                      <a:pt x="333" y="793"/>
                    </a:lnTo>
                    <a:lnTo>
                      <a:pt x="349" y="789"/>
                    </a:lnTo>
                    <a:lnTo>
                      <a:pt x="365" y="785"/>
                    </a:lnTo>
                    <a:lnTo>
                      <a:pt x="381" y="779"/>
                    </a:lnTo>
                    <a:lnTo>
                      <a:pt x="396" y="774"/>
                    </a:lnTo>
                    <a:lnTo>
                      <a:pt x="410" y="768"/>
                    </a:lnTo>
                    <a:lnTo>
                      <a:pt x="424" y="760"/>
                    </a:lnTo>
                    <a:lnTo>
                      <a:pt x="437" y="753"/>
                    </a:lnTo>
                    <a:lnTo>
                      <a:pt x="448" y="744"/>
                    </a:lnTo>
                    <a:lnTo>
                      <a:pt x="458" y="736"/>
                    </a:lnTo>
                    <a:lnTo>
                      <a:pt x="467" y="728"/>
                    </a:lnTo>
                    <a:lnTo>
                      <a:pt x="475" y="718"/>
                    </a:lnTo>
                    <a:lnTo>
                      <a:pt x="481" y="709"/>
                    </a:lnTo>
                    <a:lnTo>
                      <a:pt x="484" y="716"/>
                    </a:lnTo>
                    <a:lnTo>
                      <a:pt x="489" y="724"/>
                    </a:lnTo>
                    <a:lnTo>
                      <a:pt x="493" y="733"/>
                    </a:lnTo>
                    <a:lnTo>
                      <a:pt x="498" y="740"/>
                    </a:lnTo>
                    <a:lnTo>
                      <a:pt x="503" y="749"/>
                    </a:lnTo>
                    <a:lnTo>
                      <a:pt x="510" y="756"/>
                    </a:lnTo>
                    <a:lnTo>
                      <a:pt x="516" y="763"/>
                    </a:lnTo>
                    <a:lnTo>
                      <a:pt x="523"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grpSp>
      <p:sp>
        <p:nvSpPr>
          <p:cNvPr id="37" name="Segnaposto numero diapositiva 36"/>
          <p:cNvSpPr>
            <a:spLocks noGrp="1"/>
          </p:cNvSpPr>
          <p:nvPr/>
        </p:nvSpPr>
        <p:spPr/>
        <p:txBody>
          <a:bodyPr/>
          <a:lstStyle/>
          <a:p>
            <a:pPr algn="l" defTabSz="1300460" rtl="0"/>
            <a:fld id="{EE06BB99-F231-47A8-891E-37E6AE708AE8}" type="slidenum">
              <a:rPr lang="it-IT" sz="2560" kern="1200" smtClean="0">
                <a:solidFill>
                  <a:srgbClr val="336699"/>
                </a:solidFill>
                <a:latin typeface="Calibri"/>
                <a:cs typeface="Arial" charset="0"/>
              </a:rPr>
              <a:pPr algn="l" defTabSz="1300460" rtl="0"/>
              <a:t>‹#›</a:t>
            </a:fld>
            <a:endParaRPr lang="en-US" sz="2560" kern="1200" dirty="0">
              <a:solidFill>
                <a:srgbClr val="336699"/>
              </a:solidFill>
              <a:latin typeface="Calibri"/>
              <a:cs typeface="Arial" charset="0"/>
            </a:endParaRPr>
          </a:p>
        </p:txBody>
      </p:sp>
      <p:sp>
        <p:nvSpPr>
          <p:cNvPr id="38" name="Segnaposto piè di pagina 37"/>
          <p:cNvSpPr>
            <a:spLocks noGrp="1"/>
          </p:cNvSpPr>
          <p:nvPr/>
        </p:nvSpPr>
        <p:spPr/>
        <p:txBody>
          <a:bodyPr/>
          <a:lstStyle/>
          <a:p>
            <a:pPr algn="l" defTabSz="1300460" rtl="0"/>
            <a:endParaRPr lang="en-US" sz="1422" kern="1200" dirty="0">
              <a:latin typeface="Calibri"/>
              <a:cs typeface="Arial" charset="0"/>
            </a:endParaRPr>
          </a:p>
        </p:txBody>
      </p:sp>
      <p:sp>
        <p:nvSpPr>
          <p:cNvPr id="43" name="Titolo 42"/>
          <p:cNvSpPr>
            <a:spLocks noGrp="1"/>
          </p:cNvSpPr>
          <p:nvPr>
            <p:ph type="title"/>
          </p:nvPr>
        </p:nvSpPr>
        <p:spPr>
          <a:xfrm>
            <a:off x="406357" y="5181602"/>
            <a:ext cx="11988884" cy="1422410"/>
          </a:xfrm>
          <a:prstGeom prst="rect">
            <a:avLst/>
          </a:prstGeom>
          <a:effectLst/>
        </p:spPr>
        <p:txBody>
          <a:bodyPr vert="horz" anchor="ctr">
            <a:normAutofit/>
          </a:bodyPr>
          <a:lstStyle>
            <a:lvl1pPr>
              <a:lnSpc>
                <a:spcPts val="4551"/>
              </a:lnSpc>
              <a:defRPr sz="5689"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defRPr>
            </a:lvl1pPr>
          </a:lstStyle>
          <a:p>
            <a:r>
              <a:rPr lang="it-IT"/>
              <a:t>Fare clic per modificare lo stile del titolo</a:t>
            </a:r>
            <a:endParaRPr lang="it-IT" dirty="0"/>
          </a:p>
        </p:txBody>
      </p:sp>
      <p:sp>
        <p:nvSpPr>
          <p:cNvPr id="55" name="Segnaposto testo 54"/>
          <p:cNvSpPr>
            <a:spLocks noGrp="1"/>
          </p:cNvSpPr>
          <p:nvPr>
            <p:ph type="body" sz="quarter" idx="11" hasCustomPrompt="1"/>
          </p:nvPr>
        </p:nvSpPr>
        <p:spPr>
          <a:xfrm>
            <a:off x="406401" y="7518449"/>
            <a:ext cx="11988800" cy="1727182"/>
          </a:xfrm>
        </p:spPr>
        <p:txBody>
          <a:bodyPr>
            <a:noAutofit/>
          </a:bodyPr>
          <a:lstStyle>
            <a:lvl1pPr>
              <a:defRPr sz="2844" b="0">
                <a:solidFill>
                  <a:schemeClr val="accent3">
                    <a:lumMod val="75000"/>
                  </a:schemeClr>
                </a:solidFill>
              </a:defRPr>
            </a:lvl1pPr>
            <a:lvl2pPr>
              <a:defRPr sz="1991"/>
            </a:lvl2pPr>
            <a:lvl3pPr>
              <a:defRPr sz="1991"/>
            </a:lvl3pPr>
            <a:lvl4pPr>
              <a:defRPr sz="1991"/>
            </a:lvl4pPr>
            <a:lvl5pPr>
              <a:defRPr sz="1991"/>
            </a:lvl5pPr>
          </a:lstStyle>
          <a:p>
            <a:pPr lvl="0"/>
            <a:r>
              <a:rPr lang="it-IT" dirty="0"/>
              <a:t>Click </a:t>
            </a:r>
            <a:r>
              <a:rPr lang="it-IT" dirty="0" err="1"/>
              <a:t>to</a:t>
            </a:r>
            <a:r>
              <a:rPr lang="it-IT" dirty="0"/>
              <a:t> </a:t>
            </a:r>
            <a:r>
              <a:rPr lang="it-IT" dirty="0" err="1"/>
              <a:t>add</a:t>
            </a:r>
            <a:r>
              <a:rPr lang="it-IT" dirty="0"/>
              <a:t> </a:t>
            </a:r>
            <a:r>
              <a:rPr lang="it-IT" dirty="0" err="1"/>
              <a:t>affiliation</a:t>
            </a:r>
            <a:r>
              <a:rPr lang="it-IT" dirty="0"/>
              <a:t> information</a:t>
            </a:r>
          </a:p>
        </p:txBody>
      </p:sp>
      <p:sp>
        <p:nvSpPr>
          <p:cNvPr id="64" name="Segnaposto testo 63"/>
          <p:cNvSpPr>
            <a:spLocks noGrp="1"/>
          </p:cNvSpPr>
          <p:nvPr>
            <p:ph type="body" sz="quarter" idx="13" hasCustomPrompt="1"/>
          </p:nvPr>
        </p:nvSpPr>
        <p:spPr>
          <a:xfrm>
            <a:off x="406401" y="6705648"/>
            <a:ext cx="11988800" cy="812800"/>
          </a:xfrm>
        </p:spPr>
        <p:txBody>
          <a:bodyPr>
            <a:normAutofit/>
          </a:bodyPr>
          <a:lstStyle>
            <a:lvl1pPr>
              <a:defRPr sz="3413" baseline="0">
                <a:solidFill>
                  <a:schemeClr val="accent3">
                    <a:lumMod val="75000"/>
                  </a:schemeClr>
                </a:solidFill>
              </a:defRPr>
            </a:lvl1pPr>
          </a:lstStyle>
          <a:p>
            <a:pPr lvl="0"/>
            <a:r>
              <a:rPr lang="it-IT" dirty="0"/>
              <a:t>Click </a:t>
            </a:r>
            <a:r>
              <a:rPr lang="it-IT" dirty="0" err="1"/>
              <a:t>to</a:t>
            </a:r>
            <a:r>
              <a:rPr lang="it-IT" dirty="0"/>
              <a:t> </a:t>
            </a:r>
            <a:r>
              <a:rPr lang="it-IT" dirty="0" err="1"/>
              <a:t>add</a:t>
            </a:r>
            <a:r>
              <a:rPr lang="it-IT" dirty="0"/>
              <a:t> </a:t>
            </a:r>
            <a:r>
              <a:rPr lang="it-IT" dirty="0" err="1"/>
              <a:t>author</a:t>
            </a:r>
            <a:r>
              <a:rPr lang="it-IT" dirty="0"/>
              <a:t> information</a:t>
            </a:r>
          </a:p>
        </p:txBody>
      </p:sp>
      <p:sp>
        <p:nvSpPr>
          <p:cNvPr id="39" name="Rounded Rectangle 39"/>
          <p:cNvSpPr/>
          <p:nvPr userDrawn="1"/>
        </p:nvSpPr>
        <p:spPr>
          <a:xfrm>
            <a:off x="102400" y="89600"/>
            <a:ext cx="12800000" cy="9574400"/>
          </a:xfrm>
          <a:prstGeom prst="roundRect">
            <a:avLst>
              <a:gd name="adj" fmla="val 23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42" name="Rectangle 10"/>
          <p:cNvSpPr/>
          <p:nvPr userDrawn="1"/>
        </p:nvSpPr>
        <p:spPr>
          <a:xfrm>
            <a:off x="102400" y="89600"/>
            <a:ext cx="12800000" cy="6705613"/>
          </a:xfrm>
          <a:prstGeom prst="round2SameRect">
            <a:avLst>
              <a:gd name="adj1" fmla="val 3062"/>
              <a:gd name="adj2" fmla="val 0"/>
            </a:avLst>
          </a:prstGeom>
          <a:solidFill>
            <a:schemeClr val="accent4">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44" name="Rectangle 10"/>
          <p:cNvSpPr/>
          <p:nvPr userDrawn="1"/>
        </p:nvSpPr>
        <p:spPr>
          <a:xfrm>
            <a:off x="102400" y="97052"/>
            <a:ext cx="12800000" cy="6705613"/>
          </a:xfrm>
          <a:prstGeom prst="round2SameRect">
            <a:avLst>
              <a:gd name="adj1" fmla="val 3062"/>
              <a:gd name="adj2" fmla="val 0"/>
            </a:avLst>
          </a:prstGeom>
          <a:blipFill dpi="0" rotWithShape="1">
            <a:blip r:embed="rId2" cstate="print">
              <a:alphaModFix amt="30000"/>
            </a:blip>
            <a:srcRect/>
            <a:tile tx="-25400" ty="635000" sx="80000" sy="80000" flip="none" algn="l"/>
          </a:blip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45" name="Rectangle 10"/>
          <p:cNvSpPr/>
          <p:nvPr userDrawn="1"/>
        </p:nvSpPr>
        <p:spPr>
          <a:xfrm>
            <a:off x="102400" y="3955098"/>
            <a:ext cx="12800000" cy="2757276"/>
          </a:xfrm>
          <a:prstGeom prst="rect">
            <a:avLst/>
          </a:prstGeom>
          <a:solidFill>
            <a:schemeClr val="accent3">
              <a:lumMod val="20000"/>
              <a:lumOff val="8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b="1" kern="1200" dirty="0">
              <a:ln w="12700">
                <a:solidFill>
                  <a:srgbClr val="0F1F2F">
                    <a:satMod val="155000"/>
                  </a:srgbClr>
                </a:solidFill>
                <a:prstDash val="solid"/>
              </a:ln>
              <a:solidFill>
                <a:srgbClr val="F8F8F8">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96328083"/>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7" name="Rectangle 37"/>
          <p:cNvSpPr>
            <a:spLocks noGrp="1"/>
          </p:cNvSpPr>
          <p:nvPr>
            <p:ph type="body" sz="quarter" idx="13" hasCustomPrompt="1"/>
          </p:nvPr>
        </p:nvSpPr>
        <p:spPr>
          <a:xfrm>
            <a:off x="642893" y="1185379"/>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98" name="Rectangle 37"/>
          <p:cNvSpPr>
            <a:spLocks noGrp="1"/>
          </p:cNvSpPr>
          <p:nvPr>
            <p:ph type="body" sz="quarter" idx="14" hasCustomPrompt="1"/>
          </p:nvPr>
        </p:nvSpPr>
        <p:spPr>
          <a:xfrm>
            <a:off x="10348736" y="1190270"/>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32" name="Rectangle 32"/>
          <p:cNvSpPr>
            <a:spLocks noGrp="1"/>
          </p:cNvSpPr>
          <p:nvPr>
            <p:ph type="dt" sz="half" idx="39"/>
          </p:nvPr>
        </p:nvSpPr>
        <p:spPr>
          <a:xfrm>
            <a:off x="10139719" y="507969"/>
            <a:ext cx="1950720" cy="325120"/>
          </a:xfrm>
        </p:spPr>
        <p:txBody>
          <a:bodyPr/>
          <a:lstStyle>
            <a:lvl1pPr>
              <a:defRPr sz="1564"/>
            </a:lvl1pPr>
            <a:extLst/>
          </a:lstStyle>
          <a:p>
            <a:pPr algn="r"/>
            <a:endParaRPr lang="en-US" dirty="0">
              <a:solidFill>
                <a:srgbClr val="336699">
                  <a:tint val="65000"/>
                </a:srgbClr>
              </a:solidFill>
            </a:endParaRPr>
          </a:p>
        </p:txBody>
      </p:sp>
      <p:sp>
        <p:nvSpPr>
          <p:cNvPr id="30" name="Rectangle 37"/>
          <p:cNvSpPr>
            <a:spLocks noGrp="1"/>
          </p:cNvSpPr>
          <p:nvPr>
            <p:ph type="body" sz="quarter" idx="42" hasCustomPrompt="1"/>
          </p:nvPr>
        </p:nvSpPr>
        <p:spPr>
          <a:xfrm>
            <a:off x="628199" y="1920114"/>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31" name="Rectangle 37"/>
          <p:cNvSpPr>
            <a:spLocks noGrp="1"/>
          </p:cNvSpPr>
          <p:nvPr>
            <p:ph type="body" sz="quarter" idx="43" hasCustomPrompt="1"/>
          </p:nvPr>
        </p:nvSpPr>
        <p:spPr>
          <a:xfrm>
            <a:off x="10334041" y="1925004"/>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35" name="Rectangle 37"/>
          <p:cNvSpPr>
            <a:spLocks noGrp="1"/>
          </p:cNvSpPr>
          <p:nvPr>
            <p:ph type="body" sz="quarter" idx="44" hasCustomPrompt="1"/>
          </p:nvPr>
        </p:nvSpPr>
        <p:spPr>
          <a:xfrm>
            <a:off x="628199" y="2647501"/>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36" name="Rectangle 37"/>
          <p:cNvSpPr>
            <a:spLocks noGrp="1"/>
          </p:cNvSpPr>
          <p:nvPr>
            <p:ph type="body" sz="quarter" idx="45" hasCustomPrompt="1"/>
          </p:nvPr>
        </p:nvSpPr>
        <p:spPr>
          <a:xfrm>
            <a:off x="10334041" y="2652391"/>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38" name="Rectangle 37"/>
          <p:cNvSpPr>
            <a:spLocks noGrp="1"/>
          </p:cNvSpPr>
          <p:nvPr>
            <p:ph type="body" sz="quarter" idx="46" hasCustomPrompt="1"/>
          </p:nvPr>
        </p:nvSpPr>
        <p:spPr>
          <a:xfrm>
            <a:off x="628199" y="3374888"/>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39" name="Rectangle 37"/>
          <p:cNvSpPr>
            <a:spLocks noGrp="1"/>
          </p:cNvSpPr>
          <p:nvPr>
            <p:ph type="body" sz="quarter" idx="47" hasCustomPrompt="1"/>
          </p:nvPr>
        </p:nvSpPr>
        <p:spPr>
          <a:xfrm>
            <a:off x="10334041" y="3379778"/>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40" name="Rectangle 37"/>
          <p:cNvSpPr>
            <a:spLocks noGrp="1"/>
          </p:cNvSpPr>
          <p:nvPr>
            <p:ph type="body" sz="quarter" idx="48" hasCustomPrompt="1"/>
          </p:nvPr>
        </p:nvSpPr>
        <p:spPr>
          <a:xfrm>
            <a:off x="628199" y="4102275"/>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59" name="Rectangle 37"/>
          <p:cNvSpPr>
            <a:spLocks noGrp="1"/>
          </p:cNvSpPr>
          <p:nvPr>
            <p:ph type="body" sz="quarter" idx="49" hasCustomPrompt="1"/>
          </p:nvPr>
        </p:nvSpPr>
        <p:spPr>
          <a:xfrm>
            <a:off x="10334041" y="4107165"/>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0" name="Rectangle 37"/>
          <p:cNvSpPr>
            <a:spLocks noGrp="1"/>
          </p:cNvSpPr>
          <p:nvPr>
            <p:ph type="body" sz="quarter" idx="50" hasCustomPrompt="1"/>
          </p:nvPr>
        </p:nvSpPr>
        <p:spPr>
          <a:xfrm>
            <a:off x="628199" y="4829662"/>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1" name="Rectangle 37"/>
          <p:cNvSpPr>
            <a:spLocks noGrp="1"/>
          </p:cNvSpPr>
          <p:nvPr>
            <p:ph type="body" sz="quarter" idx="51" hasCustomPrompt="1"/>
          </p:nvPr>
        </p:nvSpPr>
        <p:spPr>
          <a:xfrm>
            <a:off x="10334041" y="4834552"/>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2" name="Rectangle 37"/>
          <p:cNvSpPr>
            <a:spLocks noGrp="1"/>
          </p:cNvSpPr>
          <p:nvPr>
            <p:ph type="body" sz="quarter" idx="52" hasCustomPrompt="1"/>
          </p:nvPr>
        </p:nvSpPr>
        <p:spPr>
          <a:xfrm>
            <a:off x="628199" y="5557049"/>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3" name="Rectangle 37"/>
          <p:cNvSpPr>
            <a:spLocks noGrp="1"/>
          </p:cNvSpPr>
          <p:nvPr>
            <p:ph type="body" sz="quarter" idx="53" hasCustomPrompt="1"/>
          </p:nvPr>
        </p:nvSpPr>
        <p:spPr>
          <a:xfrm>
            <a:off x="10334041" y="5561939"/>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4" name="Rectangle 37"/>
          <p:cNvSpPr>
            <a:spLocks noGrp="1"/>
          </p:cNvSpPr>
          <p:nvPr>
            <p:ph type="body" sz="quarter" idx="54" hasCustomPrompt="1"/>
          </p:nvPr>
        </p:nvSpPr>
        <p:spPr>
          <a:xfrm>
            <a:off x="628199" y="6284436"/>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5" name="Rectangle 37"/>
          <p:cNvSpPr>
            <a:spLocks noGrp="1"/>
          </p:cNvSpPr>
          <p:nvPr>
            <p:ph type="body" sz="quarter" idx="55" hasCustomPrompt="1"/>
          </p:nvPr>
        </p:nvSpPr>
        <p:spPr>
          <a:xfrm>
            <a:off x="10334041" y="6289326"/>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6" name="Rectangle 37"/>
          <p:cNvSpPr>
            <a:spLocks noGrp="1"/>
          </p:cNvSpPr>
          <p:nvPr>
            <p:ph type="body" sz="quarter" idx="56" hasCustomPrompt="1"/>
          </p:nvPr>
        </p:nvSpPr>
        <p:spPr>
          <a:xfrm>
            <a:off x="628199" y="7011823"/>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7" name="Rectangle 37"/>
          <p:cNvSpPr>
            <a:spLocks noGrp="1"/>
          </p:cNvSpPr>
          <p:nvPr>
            <p:ph type="body" sz="quarter" idx="57" hasCustomPrompt="1"/>
          </p:nvPr>
        </p:nvSpPr>
        <p:spPr>
          <a:xfrm>
            <a:off x="10334041" y="7016713"/>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68" name="Rectangle 37"/>
          <p:cNvSpPr>
            <a:spLocks noGrp="1"/>
          </p:cNvSpPr>
          <p:nvPr>
            <p:ph type="body" sz="quarter" idx="58" hasCustomPrompt="1"/>
          </p:nvPr>
        </p:nvSpPr>
        <p:spPr>
          <a:xfrm>
            <a:off x="628199" y="7739210"/>
            <a:ext cx="10146682" cy="589005"/>
          </a:xfrm>
          <a:solidFill>
            <a:schemeClr val="tx2">
              <a:tint val="40000"/>
            </a:schemeClr>
          </a:solidFill>
        </p:spPr>
        <p:txBody>
          <a:bodyPr anchor="ctr">
            <a:noAutofit/>
          </a:bodyPr>
          <a:lstStyle>
            <a:lvl1pPr>
              <a:buFontTx/>
              <a:buNone/>
              <a:defRPr sz="3413"/>
            </a:lvl1pPr>
            <a:extLst/>
          </a:lstStyle>
          <a:p>
            <a:pPr lvl="0"/>
            <a:r>
              <a:rPr lang="en-US" dirty="0"/>
              <a:t>Click to add agenda item</a:t>
            </a:r>
          </a:p>
        </p:txBody>
      </p:sp>
      <p:sp>
        <p:nvSpPr>
          <p:cNvPr id="69" name="Rectangle 37"/>
          <p:cNvSpPr>
            <a:spLocks noGrp="1"/>
          </p:cNvSpPr>
          <p:nvPr>
            <p:ph type="body" sz="quarter" idx="59" hasCustomPrompt="1"/>
          </p:nvPr>
        </p:nvSpPr>
        <p:spPr>
          <a:xfrm>
            <a:off x="10334041" y="7744100"/>
            <a:ext cx="1741705" cy="584114"/>
          </a:xfrm>
          <a:solidFill>
            <a:schemeClr val="accent6">
              <a:shade val="75000"/>
            </a:schemeClr>
          </a:solidFill>
        </p:spPr>
        <p:txBody>
          <a:bodyPr anchor="ctr">
            <a:normAutofit/>
          </a:bodyPr>
          <a:lstStyle>
            <a:lvl1pPr algn="r">
              <a:buFontTx/>
              <a:buNone/>
              <a:defRPr sz="2844">
                <a:solidFill>
                  <a:schemeClr val="bg1"/>
                </a:solidFill>
              </a:defRPr>
            </a:lvl1pPr>
            <a:extLst/>
          </a:lstStyle>
          <a:p>
            <a:pPr lvl="0"/>
            <a:r>
              <a:rPr lang="en-US" dirty="0"/>
              <a:t>Page #</a:t>
            </a:r>
          </a:p>
        </p:txBody>
      </p:sp>
      <p:sp>
        <p:nvSpPr>
          <p:cNvPr id="76"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276" b="0" u="none"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193810963"/>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sp>
        <p:nvSpPr>
          <p:cNvPr id="12" name="Rounded Rectangle 11"/>
          <p:cNvSpPr/>
          <p:nvPr/>
        </p:nvSpPr>
        <p:spPr>
          <a:xfrm>
            <a:off x="204800" y="89600"/>
            <a:ext cx="12595200" cy="9574400"/>
          </a:xfrm>
          <a:prstGeom prst="roundRect">
            <a:avLst>
              <a:gd name="adj" fmla="val 23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9" name="Rectangle 8"/>
          <p:cNvSpPr/>
          <p:nvPr/>
        </p:nvSpPr>
        <p:spPr>
          <a:xfrm>
            <a:off x="102400" y="5743787"/>
            <a:ext cx="12800000" cy="866987"/>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
        <p:nvSpPr>
          <p:cNvPr id="14" name="Title 13"/>
          <p:cNvSpPr>
            <a:spLocks noGrp="1"/>
          </p:cNvSpPr>
          <p:nvPr>
            <p:ph type="ctrTitle"/>
          </p:nvPr>
        </p:nvSpPr>
        <p:spPr>
          <a:xfrm>
            <a:off x="484925" y="5852160"/>
            <a:ext cx="10378119" cy="758613"/>
          </a:xfrm>
          <a:prstGeom prst="rect">
            <a:avLst/>
          </a:prstGeom>
          <a:noFill/>
        </p:spPr>
        <p:txBody>
          <a:bodyPr vert="horz"/>
          <a:lstStyle>
            <a:lvl1pPr algn="l">
              <a:defRPr sz="2844" b="1" cap="all" spc="0" baseline="0">
                <a:solidFill>
                  <a:schemeClr val="bg1"/>
                </a:solidFill>
              </a:defRPr>
            </a:lvl1pPr>
            <a:extLst/>
          </a:lstStyle>
          <a:p>
            <a:r>
              <a:rPr lang="it-IT"/>
              <a:t>Fare clic per modificare lo stile del titolo</a:t>
            </a:r>
            <a:endParaRPr lang="en-US" dirty="0"/>
          </a:p>
        </p:txBody>
      </p:sp>
      <p:pic>
        <p:nvPicPr>
          <p:cNvPr id="20" name="ContosoLogo.jpg"/>
          <p:cNvPicPr>
            <a:picLocks noChangeAspect="1"/>
          </p:cNvPicPr>
          <p:nvPr/>
        </p:nvPicPr>
        <p:blipFill>
          <a:blip r:embed="rId2" cstate="print"/>
          <a:stretch>
            <a:fillRect/>
          </a:stretch>
        </p:blipFill>
        <p:spPr>
          <a:xfrm>
            <a:off x="9464668" y="9073079"/>
            <a:ext cx="2554610" cy="440017"/>
          </a:xfrm>
          <a:prstGeom prst="rect">
            <a:avLst/>
          </a:prstGeom>
          <a:noFill/>
          <a:ln>
            <a:noFill/>
          </a:ln>
        </p:spPr>
      </p:pic>
      <p:sp>
        <p:nvSpPr>
          <p:cNvPr id="21" name="Rectangle 9"/>
          <p:cNvSpPr>
            <a:spLocks noGrp="1"/>
          </p:cNvSpPr>
          <p:nvPr>
            <p:ph type="ftr" sz="quarter" idx="3"/>
          </p:nvPr>
        </p:nvSpPr>
        <p:spPr>
          <a:xfrm>
            <a:off x="0" y="8971105"/>
            <a:ext cx="13004800" cy="1113124"/>
          </a:xfrm>
          <a:prstGeom prst="rect">
            <a:avLst/>
          </a:prstGeom>
          <a:ln w="12700">
            <a:solidFill>
              <a:srgbClr val="000000"/>
            </a:solidFill>
          </a:ln>
        </p:spPr>
        <p:txBody>
          <a:bodyPr lIns="396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kern="1200" dirty="0">
              <a:solidFill>
                <a:srgbClr val="6684A2">
                  <a:lumMod val="75000"/>
                </a:srgbClr>
              </a:solidFill>
              <a:latin typeface="Luxi Sans" pitchFamily="16" charset="0"/>
            </a:endParaRPr>
          </a:p>
        </p:txBody>
      </p:sp>
      <p:sp>
        <p:nvSpPr>
          <p:cNvPr id="7" name="Rounded Rectangle 11"/>
          <p:cNvSpPr/>
          <p:nvPr userDrawn="1"/>
        </p:nvSpPr>
        <p:spPr>
          <a:xfrm>
            <a:off x="204800" y="89600"/>
            <a:ext cx="12595200" cy="9574400"/>
          </a:xfrm>
          <a:prstGeom prst="roundRect">
            <a:avLst>
              <a:gd name="adj" fmla="val 23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8" name="Rectangle 8"/>
          <p:cNvSpPr/>
          <p:nvPr userDrawn="1"/>
        </p:nvSpPr>
        <p:spPr>
          <a:xfrm>
            <a:off x="102400" y="5743787"/>
            <a:ext cx="12800000" cy="866987"/>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defTabSz="1300460" rtl="0"/>
            <a:endParaRPr lang="en-US" sz="2560" kern="1200" dirty="0">
              <a:solidFill>
                <a:srgbClr val="336699"/>
              </a:solidFill>
            </a:endParaRPr>
          </a:p>
        </p:txBody>
      </p:sp>
    </p:spTree>
    <p:extLst>
      <p:ext uri="{BB962C8B-B14F-4D97-AF65-F5344CB8AC3E}">
        <p14:creationId xmlns:p14="http://schemas.microsoft.com/office/powerpoint/2010/main" val="3133226679"/>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rot="16200000" flipH="1">
            <a:off x="7741959" y="4490466"/>
            <a:ext cx="9574400" cy="766401"/>
          </a:xfrm>
          <a:prstGeom prst="round2SameRect">
            <a:avLst>
              <a:gd name="adj1" fmla="val 0"/>
              <a:gd name="adj2" fmla="val 29062"/>
            </a:avLst>
          </a:prstGeom>
          <a:solidFill>
            <a:schemeClr val="accent6">
              <a:shade val="75000"/>
            </a:schemeClr>
          </a:solidFill>
        </p:spPr>
        <p:txBody>
          <a:bodyPr rIns="252000" anchor="ctr"/>
          <a:lstStyle>
            <a:lvl1pPr algn="r">
              <a:spcBef>
                <a:spcPts val="0"/>
              </a:spcBef>
              <a:spcAft>
                <a:spcPts val="0"/>
              </a:spcAft>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it-IT" noProof="0"/>
              <a:t>Click to add heading</a:t>
            </a:r>
          </a:p>
        </p:txBody>
      </p:sp>
      <p:sp>
        <p:nvSpPr>
          <p:cNvPr id="7" name="Rectangle 7"/>
          <p:cNvSpPr>
            <a:spLocks noGrp="1"/>
          </p:cNvSpPr>
          <p:nvPr>
            <p:ph type="dt" sz="half" idx="14"/>
          </p:nvPr>
        </p:nvSpPr>
        <p:spPr>
          <a:xfrm>
            <a:off x="9993418" y="487652"/>
            <a:ext cx="1950720" cy="325120"/>
          </a:xfrm>
        </p:spPr>
        <p:txBody>
          <a:bodyPr/>
          <a:lstStyle/>
          <a:p>
            <a:pPr algn="r"/>
            <a:endParaRPr lang="en-US" dirty="0">
              <a:solidFill>
                <a:srgbClr val="336699">
                  <a:tint val="65000"/>
                </a:srgbClr>
              </a:solidFill>
            </a:endParaRPr>
          </a:p>
        </p:txBody>
      </p:sp>
      <p:sp>
        <p:nvSpPr>
          <p:cNvPr id="15" name="Slide Number Placeholder 12"/>
          <p:cNvSpPr>
            <a:spLocks noGrp="1"/>
          </p:cNvSpPr>
          <p:nvPr>
            <p:ph type="sldNum" sz="quarter" idx="4"/>
          </p:nvPr>
        </p:nvSpPr>
        <p:spPr>
          <a:xfrm>
            <a:off x="165309" y="170513"/>
            <a:ext cx="1000994"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
        <p:nvSpPr>
          <p:cNvPr id="5" name="Rettangolo arrotondato 4"/>
          <p:cNvSpPr/>
          <p:nvPr userDrawn="1"/>
        </p:nvSpPr>
        <p:spPr>
          <a:xfrm>
            <a:off x="8960273" y="8870844"/>
            <a:ext cx="3174753" cy="7803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fontAlgn="base">
              <a:spcBef>
                <a:spcPct val="0"/>
              </a:spcBef>
              <a:spcAft>
                <a:spcPct val="0"/>
              </a:spcAft>
            </a:pPr>
            <a:endParaRPr lang="it-IT" sz="3413" u="sng" kern="1200">
              <a:solidFill>
                <a:prstClr val="white"/>
              </a:solidFill>
            </a:endParaRPr>
          </a:p>
        </p:txBody>
      </p:sp>
    </p:spTree>
    <p:extLst>
      <p:ext uri="{BB962C8B-B14F-4D97-AF65-F5344CB8AC3E}">
        <p14:creationId xmlns:p14="http://schemas.microsoft.com/office/powerpoint/2010/main" val="116123413"/>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625611"/>
          </a:xfrm>
          <a:prstGeom prst="rect">
            <a:avLst/>
          </a:prstGeom>
          <a:ln>
            <a:noFill/>
          </a:ln>
        </p:spPr>
        <p:txBody>
          <a:bodyPr/>
          <a:lstStyle>
            <a:lvl1pPr>
              <a:lnSpc>
                <a:spcPts val="5547"/>
              </a:lnSpc>
              <a:defRPr sz="512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2438400"/>
            <a:ext cx="11643361" cy="6197601"/>
          </a:xfrm>
        </p:spPr>
        <p:txBody>
          <a:bodyPr/>
          <a:lstStyle>
            <a:lvl1pPr>
              <a:defRPr sz="3982" b="0">
                <a:solidFill>
                  <a:schemeClr val="tx1">
                    <a:lumMod val="75000"/>
                  </a:schemeClr>
                </a:solidFill>
              </a:defRPr>
            </a:lvl1pPr>
            <a:lvl2pPr>
              <a:lnSpc>
                <a:spcPts val="2987"/>
              </a:lnSpc>
              <a:buFontTx/>
              <a:buNone/>
              <a:defRPr sz="3413">
                <a:ln w="0" cap="rnd" cmpd="thickThin">
                  <a:solidFill>
                    <a:schemeClr val="tx1"/>
                  </a:solidFill>
                </a:ln>
                <a:solidFill>
                  <a:schemeClr val="tx1">
                    <a:lumMod val="75000"/>
                  </a:schemeClr>
                </a:solidFill>
                <a:effectLst/>
              </a:defRPr>
            </a:lvl2pPr>
            <a:lvl3pPr marL="2034227" indent="-647973">
              <a:lnSpc>
                <a:spcPts val="2560"/>
              </a:lnSpc>
              <a:buClr>
                <a:schemeClr val="tx1">
                  <a:lumMod val="50000"/>
                </a:schemeClr>
              </a:buClr>
              <a:buSzPct val="90000"/>
              <a:buFontTx/>
              <a:buNone/>
              <a:defRPr sz="3129" i="0">
                <a:solidFill>
                  <a:schemeClr val="tx1">
                    <a:lumMod val="75000"/>
                  </a:schemeClr>
                </a:solidFill>
              </a:defRPr>
            </a:lvl3pPr>
            <a:lvl4pPr marL="2043258" indent="-322858">
              <a:lnSpc>
                <a:spcPts val="2560"/>
              </a:lnSpc>
              <a:buFontTx/>
              <a:buBlip>
                <a:blip r:embed="rId2"/>
              </a:buBlip>
              <a:defRPr sz="2844">
                <a:solidFill>
                  <a:schemeClr val="tx1">
                    <a:lumMod val="75000"/>
                  </a:schemeClr>
                </a:solidFill>
              </a:defRPr>
            </a:lvl4pPr>
            <a:lvl5pPr>
              <a:defRPr sz="3413">
                <a:solidFill>
                  <a:schemeClr val="tx1">
                    <a:lumMod val="75000"/>
                  </a:schemeClr>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8" name="Slide Number Placeholder 12"/>
          <p:cNvSpPr>
            <a:spLocks noGrp="1"/>
          </p:cNvSpPr>
          <p:nvPr>
            <p:ph type="sldNum" sz="quarter" idx="4"/>
          </p:nvPr>
        </p:nvSpPr>
        <p:spPr>
          <a:xfrm>
            <a:off x="165310" y="170513"/>
            <a:ext cx="1114529"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
        <p:nvSpPr>
          <p:cNvPr id="20"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sp>
        <p:nvSpPr>
          <p:cNvPr id="9" name="TextBox 9"/>
          <p:cNvSpPr txBox="1"/>
          <p:nvPr userDrawn="1"/>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Tree>
    <p:extLst>
      <p:ext uri="{BB962C8B-B14F-4D97-AF65-F5344CB8AC3E}">
        <p14:creationId xmlns:p14="http://schemas.microsoft.com/office/powerpoint/2010/main" val="2909423672"/>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2 rows + Text">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625611"/>
          </a:xfrm>
          <a:prstGeom prst="rect">
            <a:avLst/>
          </a:prstGeom>
          <a:ln>
            <a:noFill/>
          </a:ln>
        </p:spPr>
        <p:txBody>
          <a:bodyPr/>
          <a:lstStyle>
            <a:lvl1pPr>
              <a:lnSpc>
                <a:spcPts val="5547"/>
              </a:lnSpc>
              <a:defRPr sz="512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2438400"/>
            <a:ext cx="11643361" cy="6197601"/>
          </a:xfrm>
        </p:spPr>
        <p:txBody>
          <a:bodyPr/>
          <a:lstStyle>
            <a:lvl1pPr>
              <a:defRPr sz="3982" b="0">
                <a:solidFill>
                  <a:schemeClr val="tx1">
                    <a:lumMod val="75000"/>
                  </a:schemeClr>
                </a:solidFill>
              </a:defRPr>
            </a:lvl1pPr>
            <a:lvl2pPr>
              <a:lnSpc>
                <a:spcPts val="2987"/>
              </a:lnSpc>
              <a:buFontTx/>
              <a:buNone/>
              <a:defRPr sz="3413" b="0" cap="none" spc="0">
                <a:ln>
                  <a:noFill/>
                </a:ln>
                <a:solidFill>
                  <a:schemeClr val="tx1">
                    <a:lumMod val="75000"/>
                  </a:schemeClr>
                </a:solidFill>
                <a:effectLst/>
              </a:defRPr>
            </a:lvl2pPr>
            <a:lvl3pPr marL="2034227" indent="-647973">
              <a:lnSpc>
                <a:spcPts val="2560"/>
              </a:lnSpc>
              <a:buClr>
                <a:schemeClr val="tx1">
                  <a:lumMod val="50000"/>
                </a:schemeClr>
              </a:buClr>
              <a:buSzPct val="90000"/>
              <a:buFontTx/>
              <a:buNone/>
              <a:defRPr sz="3129" i="0">
                <a:solidFill>
                  <a:schemeClr val="tx1">
                    <a:lumMod val="75000"/>
                  </a:schemeClr>
                </a:solidFill>
              </a:defRPr>
            </a:lvl3pPr>
            <a:lvl4pPr marL="2043258" indent="-322858">
              <a:lnSpc>
                <a:spcPts val="2560"/>
              </a:lnSpc>
              <a:buFontTx/>
              <a:buBlip>
                <a:blip r:embed="rId2"/>
              </a:buBlip>
              <a:defRPr sz="2844">
                <a:solidFill>
                  <a:schemeClr val="tx1">
                    <a:lumMod val="75000"/>
                  </a:schemeClr>
                </a:solidFill>
              </a:defRPr>
            </a:lvl4pPr>
            <a:lvl5pPr>
              <a:defRPr sz="3413">
                <a:solidFill>
                  <a:schemeClr val="tx1">
                    <a:lumMod val="75000"/>
                  </a:schemeClr>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8" name="Slide Number Placeholder 12"/>
          <p:cNvSpPr>
            <a:spLocks noGrp="1"/>
          </p:cNvSpPr>
          <p:nvPr>
            <p:ph type="sldNum" sz="quarter" idx="4"/>
          </p:nvPr>
        </p:nvSpPr>
        <p:spPr>
          <a:xfrm>
            <a:off x="165310" y="170513"/>
            <a:ext cx="1083564"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938674505"/>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3" name="Shape 13"/>
          <p:cNvSpPr>
            <a:spLocks noGrp="1"/>
          </p:cNvSpPr>
          <p:nvPr>
            <p:ph type="title"/>
          </p:nvPr>
        </p:nvSpPr>
        <p:spPr>
          <a:xfrm>
            <a:off x="952500" y="0"/>
            <a:ext cx="5334000" cy="4622800"/>
          </a:xfrm>
          <a:prstGeom prst="rect">
            <a:avLst/>
          </a:prstGeom>
        </p:spPr>
        <p:txBody>
          <a:bodyPr anchor="b"/>
          <a:lstStyle>
            <a:lvl1pPr>
              <a:defRPr sz="6000"/>
            </a:lvl1pPr>
          </a:lstStyle>
          <a:p>
            <a:pPr lvl="0">
              <a:defRPr sz="1800"/>
            </a:pPr>
            <a:r>
              <a:rPr sz="6000"/>
              <a:t>Titolo Testo</a:t>
            </a:r>
          </a:p>
        </p:txBody>
      </p:sp>
      <p:sp>
        <p:nvSpPr>
          <p:cNvPr id="14" name="Shape 14"/>
          <p:cNvSpPr>
            <a:spLocks noGrp="1"/>
          </p:cNvSpPr>
          <p:nvPr>
            <p:ph type="body"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2 row + Text Item">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731294"/>
          </a:xfrm>
          <a:prstGeom prst="rect">
            <a:avLst/>
          </a:prstGeom>
          <a:ln>
            <a:noFill/>
          </a:ln>
        </p:spPr>
        <p:txBody>
          <a:bodyPr/>
          <a:lstStyle>
            <a:lvl1pPr>
              <a:lnSpc>
                <a:spcPts val="5547"/>
              </a:lnSpc>
              <a:defRPr sz="5120" b="1" cap="none" spc="0">
                <a:ln w="9000" cmpd="sng">
                  <a:noFill/>
                  <a:prstDash val="solid"/>
                </a:ln>
                <a:solidFill>
                  <a:schemeClr val="tx1">
                    <a:lumMod val="75000"/>
                  </a:schemeClr>
                </a:soli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2470912"/>
            <a:ext cx="11643361" cy="6165089"/>
          </a:xfrm>
        </p:spPr>
        <p:txBody>
          <a:bodyPr/>
          <a:lstStyle>
            <a:lvl1pPr>
              <a:spcAft>
                <a:spcPts val="853"/>
              </a:spcAft>
              <a:buFontTx/>
              <a:buNone/>
              <a:defRPr sz="3982" b="0">
                <a:solidFill>
                  <a:schemeClr val="tx1">
                    <a:lumMod val="75000"/>
                  </a:schemeClr>
                </a:solidFill>
              </a:defRPr>
            </a:lvl1pPr>
            <a:lvl2pPr indent="-358394">
              <a:lnSpc>
                <a:spcPct val="100000"/>
              </a:lnSpc>
              <a:buClr>
                <a:schemeClr val="accent4">
                  <a:lumMod val="60000"/>
                  <a:lumOff val="40000"/>
                </a:schemeClr>
              </a:buClr>
              <a:buSzPct val="65000"/>
              <a:buFont typeface="Calibri" pitchFamily="34" charset="0"/>
              <a:buChar char="→"/>
              <a:defRPr lang="it-IT" sz="3413" b="0" kern="100" cap="none" spc="0" baseline="0" dirty="0" smtClean="0">
                <a:ln>
                  <a:noFill/>
                </a:ln>
                <a:solidFill>
                  <a:schemeClr val="tx1">
                    <a:lumMod val="75000"/>
                  </a:schemeClr>
                </a:solidFill>
                <a:effectLst/>
                <a:latin typeface="+mn-lt"/>
                <a:ea typeface="+mn-ea"/>
                <a:cs typeface="+mn-cs"/>
              </a:defRPr>
            </a:lvl2pPr>
            <a:lvl3pPr marL="1535976" indent="-307195">
              <a:lnSpc>
                <a:spcPct val="100000"/>
              </a:lnSpc>
              <a:buClr>
                <a:schemeClr val="accent4">
                  <a:lumMod val="60000"/>
                  <a:lumOff val="40000"/>
                </a:schemeClr>
              </a:buClr>
              <a:buSzPct val="90000"/>
              <a:buFont typeface="Calibri" pitchFamily="34" charset="0"/>
              <a:buChar char="─"/>
              <a:defRPr sz="2844" i="0">
                <a:solidFill>
                  <a:schemeClr val="tx1">
                    <a:lumMod val="75000"/>
                  </a:schemeClr>
                </a:solidFill>
              </a:defRPr>
            </a:lvl3pPr>
            <a:lvl4pPr marL="2043258" indent="-322858">
              <a:lnSpc>
                <a:spcPts val="2560"/>
              </a:lnSpc>
              <a:buClr>
                <a:schemeClr val="accent4">
                  <a:lumMod val="60000"/>
                  <a:lumOff val="40000"/>
                </a:schemeClr>
              </a:buClr>
              <a:buFontTx/>
              <a:buBlip>
                <a:blip r:embed="rId2"/>
              </a:buBlip>
              <a:defRPr sz="2560">
                <a:solidFill>
                  <a:schemeClr val="tx1">
                    <a:lumMod val="75000"/>
                  </a:schemeClr>
                </a:solidFill>
              </a:defRPr>
            </a:lvl4pPr>
            <a:lvl5pPr>
              <a:defRPr sz="3413">
                <a:solidFill>
                  <a:schemeClr val="tx1">
                    <a:lumMod val="7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p:txBody>
      </p:sp>
      <p:sp>
        <p:nvSpPr>
          <p:cNvPr id="18" name="Slide Number Placeholder 12"/>
          <p:cNvSpPr>
            <a:spLocks noGrp="1"/>
          </p:cNvSpPr>
          <p:nvPr>
            <p:ph type="sldNum" sz="quarter" idx="4"/>
          </p:nvPr>
        </p:nvSpPr>
        <p:spPr>
          <a:xfrm>
            <a:off x="165310" y="170513"/>
            <a:ext cx="970031"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825376590"/>
      </p:ext>
    </p:extLst>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1 row + Text">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016007"/>
          </a:xfrm>
          <a:prstGeom prst="rect">
            <a:avLst/>
          </a:prstGeom>
          <a:ln>
            <a:noFill/>
          </a:ln>
        </p:spPr>
        <p:txBody>
          <a:bodyPr/>
          <a:lstStyle>
            <a:lvl1pPr>
              <a:lnSpc>
                <a:spcPts val="5547"/>
              </a:lnSpc>
              <a:defRPr sz="5120" b="1" cap="none" spc="0">
                <a:ln w="9000" cmpd="sng">
                  <a:noFill/>
                  <a:prstDash val="solid"/>
                </a:ln>
                <a:solidFill>
                  <a:schemeClr val="tx1">
                    <a:lumMod val="75000"/>
                  </a:schemeClr>
                </a:soli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1727178"/>
            <a:ext cx="11643361" cy="6908823"/>
          </a:xfrm>
        </p:spPr>
        <p:txBody>
          <a:bodyPr/>
          <a:lstStyle>
            <a:lvl1pPr>
              <a:spcAft>
                <a:spcPts val="853"/>
              </a:spcAft>
              <a:buFontTx/>
              <a:buNone/>
              <a:defRPr sz="3982" b="0">
                <a:solidFill>
                  <a:schemeClr val="tx1">
                    <a:lumMod val="75000"/>
                  </a:schemeClr>
                </a:solidFill>
              </a:defRPr>
            </a:lvl1pPr>
            <a:lvl2pPr indent="-358394">
              <a:lnSpc>
                <a:spcPct val="100000"/>
              </a:lnSpc>
              <a:buClr>
                <a:schemeClr val="accent4">
                  <a:lumMod val="60000"/>
                  <a:lumOff val="40000"/>
                </a:schemeClr>
              </a:buClr>
              <a:buSzPct val="65000"/>
              <a:buFont typeface="Calibri" pitchFamily="34" charset="0"/>
              <a:buChar char="→"/>
              <a:defRPr lang="it-IT" sz="3413" b="0" kern="100" cap="none" spc="0" baseline="0" dirty="0" smtClean="0">
                <a:ln>
                  <a:noFill/>
                </a:ln>
                <a:solidFill>
                  <a:schemeClr val="tx1">
                    <a:lumMod val="75000"/>
                  </a:schemeClr>
                </a:solidFill>
                <a:effectLst/>
                <a:latin typeface="+mn-lt"/>
                <a:ea typeface="+mn-ea"/>
                <a:cs typeface="+mn-cs"/>
              </a:defRPr>
            </a:lvl2pPr>
            <a:lvl3pPr marL="1535976" indent="-307195">
              <a:lnSpc>
                <a:spcPct val="100000"/>
              </a:lnSpc>
              <a:buClr>
                <a:schemeClr val="accent4">
                  <a:lumMod val="60000"/>
                  <a:lumOff val="40000"/>
                </a:schemeClr>
              </a:buClr>
              <a:buSzPct val="90000"/>
              <a:buFont typeface="Calibri" pitchFamily="34" charset="0"/>
              <a:buChar char="─"/>
              <a:defRPr sz="2844" i="0">
                <a:solidFill>
                  <a:schemeClr val="tx1">
                    <a:lumMod val="75000"/>
                  </a:schemeClr>
                </a:solidFill>
              </a:defRPr>
            </a:lvl3pPr>
            <a:lvl4pPr marL="2043258" indent="-322858">
              <a:lnSpc>
                <a:spcPts val="2560"/>
              </a:lnSpc>
              <a:buClr>
                <a:schemeClr val="accent4">
                  <a:lumMod val="60000"/>
                  <a:lumOff val="40000"/>
                </a:schemeClr>
              </a:buClr>
              <a:buFontTx/>
              <a:buBlip>
                <a:blip r:embed="rId2"/>
              </a:buBlip>
              <a:defRPr sz="2560">
                <a:solidFill>
                  <a:schemeClr val="tx1">
                    <a:lumMod val="75000"/>
                  </a:schemeClr>
                </a:solidFill>
              </a:defRPr>
            </a:lvl4pPr>
            <a:lvl5pPr>
              <a:defRPr sz="3413">
                <a:solidFill>
                  <a:schemeClr val="tx1">
                    <a:lumMod val="7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p:txBody>
      </p:sp>
      <p:sp>
        <p:nvSpPr>
          <p:cNvPr id="18" name="Slide Number Placeholder 12"/>
          <p:cNvSpPr>
            <a:spLocks noGrp="1"/>
          </p:cNvSpPr>
          <p:nvPr>
            <p:ph type="sldNum" sz="quarter" idx="4"/>
          </p:nvPr>
        </p:nvSpPr>
        <p:spPr>
          <a:xfrm>
            <a:off x="165309" y="170513"/>
            <a:ext cx="1073243"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197251292"/>
      </p:ext>
    </p:extLst>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1 row + Text + Table">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016007"/>
          </a:xfrm>
          <a:prstGeom prst="rect">
            <a:avLst/>
          </a:prstGeom>
          <a:ln>
            <a:noFill/>
          </a:ln>
        </p:spPr>
        <p:txBody>
          <a:bodyPr/>
          <a:lstStyle>
            <a:lvl1pPr>
              <a:lnSpc>
                <a:spcPts val="5547"/>
              </a:lnSpc>
              <a:defRPr sz="512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1727178"/>
            <a:ext cx="11643361" cy="6908823"/>
          </a:xfrm>
        </p:spPr>
        <p:txBody>
          <a:bodyPr/>
          <a:lstStyle>
            <a:lvl1pPr>
              <a:spcAft>
                <a:spcPts val="853"/>
              </a:spcAft>
              <a:buFontTx/>
              <a:buNone/>
              <a:defRPr sz="3982" b="0">
                <a:solidFill>
                  <a:schemeClr val="tx1">
                    <a:lumMod val="75000"/>
                  </a:schemeClr>
                </a:solidFill>
              </a:defRPr>
            </a:lvl1pPr>
            <a:lvl2pPr indent="-358394">
              <a:lnSpc>
                <a:spcPct val="100000"/>
              </a:lnSpc>
              <a:buClr>
                <a:schemeClr val="accent4">
                  <a:lumMod val="60000"/>
                  <a:lumOff val="40000"/>
                </a:schemeClr>
              </a:buClr>
              <a:buSzPct val="65000"/>
              <a:buFont typeface="Calibri" pitchFamily="34" charset="0"/>
              <a:buChar char="→"/>
              <a:defRPr lang="it-IT" sz="3413" b="0" kern="100" cap="none" spc="0" baseline="0" dirty="0" smtClean="0">
                <a:ln>
                  <a:noFill/>
                </a:ln>
                <a:solidFill>
                  <a:schemeClr val="tx1">
                    <a:lumMod val="75000"/>
                  </a:schemeClr>
                </a:solidFill>
                <a:effectLst/>
                <a:latin typeface="+mn-lt"/>
                <a:ea typeface="+mn-ea"/>
                <a:cs typeface="+mn-cs"/>
              </a:defRPr>
            </a:lvl2pPr>
            <a:lvl3pPr marL="1535976" indent="-307195">
              <a:lnSpc>
                <a:spcPct val="100000"/>
              </a:lnSpc>
              <a:buClr>
                <a:schemeClr val="accent4">
                  <a:lumMod val="60000"/>
                  <a:lumOff val="40000"/>
                </a:schemeClr>
              </a:buClr>
              <a:buSzPct val="90000"/>
              <a:buFont typeface="Calibri" pitchFamily="34" charset="0"/>
              <a:buChar char="─"/>
              <a:defRPr sz="2844" i="0">
                <a:solidFill>
                  <a:schemeClr val="tx1">
                    <a:lumMod val="75000"/>
                  </a:schemeClr>
                </a:solidFill>
              </a:defRPr>
            </a:lvl3pPr>
            <a:lvl4pPr marL="2043258" indent="-322858">
              <a:lnSpc>
                <a:spcPts val="2560"/>
              </a:lnSpc>
              <a:buClr>
                <a:schemeClr val="accent4">
                  <a:lumMod val="60000"/>
                  <a:lumOff val="40000"/>
                </a:schemeClr>
              </a:buClr>
              <a:buFontTx/>
              <a:buBlip>
                <a:blip r:embed="rId2"/>
              </a:buBlip>
              <a:defRPr sz="2560">
                <a:solidFill>
                  <a:schemeClr val="tx1">
                    <a:lumMod val="75000"/>
                  </a:schemeClr>
                </a:solidFill>
              </a:defRPr>
            </a:lvl4pPr>
            <a:lvl5pPr>
              <a:defRPr sz="3413">
                <a:solidFill>
                  <a:schemeClr val="tx1">
                    <a:lumMod val="75000"/>
                  </a:schemeClr>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8" name="Slide Number Placeholder 12"/>
          <p:cNvSpPr>
            <a:spLocks noGrp="1"/>
          </p:cNvSpPr>
          <p:nvPr>
            <p:ph type="sldNum" sz="quarter" idx="4"/>
          </p:nvPr>
        </p:nvSpPr>
        <p:spPr>
          <a:xfrm>
            <a:off x="165310" y="170513"/>
            <a:ext cx="1155813"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
        <p:nvSpPr>
          <p:cNvPr id="20"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graphicFrame>
        <p:nvGraphicFramePr>
          <p:cNvPr id="9" name="Tabella 8"/>
          <p:cNvGraphicFramePr>
            <a:graphicFrameLocks noGrp="1"/>
          </p:cNvGraphicFramePr>
          <p:nvPr/>
        </p:nvGraphicFramePr>
        <p:xfrm>
          <a:off x="1523965" y="4775199"/>
          <a:ext cx="8669865" cy="1582251"/>
        </p:xfrm>
        <a:graphic>
          <a:graphicData uri="http://schemas.openxmlformats.org/drawingml/2006/table">
            <a:tbl>
              <a:tblPr firstRow="1" bandRow="1">
                <a:tableStyleId>{D27102A9-8310-4765-A935-A1911B00CA55}</a:tableStyleId>
              </a:tblPr>
              <a:tblGrid>
                <a:gridCol w="1733973">
                  <a:extLst>
                    <a:ext uri="{9D8B030D-6E8A-4147-A177-3AD203B41FA5}">
                      <a16:colId xmlns:a16="http://schemas.microsoft.com/office/drawing/2014/main" xmlns="" val="20000"/>
                    </a:ext>
                  </a:extLst>
                </a:gridCol>
                <a:gridCol w="1733973">
                  <a:extLst>
                    <a:ext uri="{9D8B030D-6E8A-4147-A177-3AD203B41FA5}">
                      <a16:colId xmlns:a16="http://schemas.microsoft.com/office/drawing/2014/main" xmlns="" val="20001"/>
                    </a:ext>
                  </a:extLst>
                </a:gridCol>
                <a:gridCol w="1733973">
                  <a:extLst>
                    <a:ext uri="{9D8B030D-6E8A-4147-A177-3AD203B41FA5}">
                      <a16:colId xmlns:a16="http://schemas.microsoft.com/office/drawing/2014/main" xmlns="" val="20002"/>
                    </a:ext>
                  </a:extLst>
                </a:gridCol>
                <a:gridCol w="1733973">
                  <a:extLst>
                    <a:ext uri="{9D8B030D-6E8A-4147-A177-3AD203B41FA5}">
                      <a16:colId xmlns:a16="http://schemas.microsoft.com/office/drawing/2014/main" xmlns="" val="20003"/>
                    </a:ext>
                  </a:extLst>
                </a:gridCol>
                <a:gridCol w="1733973">
                  <a:extLst>
                    <a:ext uri="{9D8B030D-6E8A-4147-A177-3AD203B41FA5}">
                      <a16:colId xmlns:a16="http://schemas.microsoft.com/office/drawing/2014/main" xmlns="" val="20004"/>
                    </a:ext>
                  </a:extLst>
                </a:gridCol>
              </a:tblGrid>
              <a:tr h="527417">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extLst>
                  <a:ext uri="{0D108BD9-81ED-4DB2-BD59-A6C34878D82A}">
                    <a16:rowId xmlns:a16="http://schemas.microsoft.com/office/drawing/2014/main" xmlns="" val="10000"/>
                  </a:ext>
                </a:extLst>
              </a:tr>
              <a:tr h="527417">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extLst>
                  <a:ext uri="{0D108BD9-81ED-4DB2-BD59-A6C34878D82A}">
                    <a16:rowId xmlns:a16="http://schemas.microsoft.com/office/drawing/2014/main" xmlns="" val="10001"/>
                  </a:ext>
                </a:extLst>
              </a:tr>
              <a:tr h="527417">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t>
                      </a:r>
                      <a:endParaRPr lang="it-IT" sz="2600" dirty="0">
                        <a:solidFill>
                          <a:schemeClr val="accent3">
                            <a:lumMod val="75000"/>
                          </a:schemeClr>
                        </a:solidFill>
                      </a:endParaRPr>
                    </a:p>
                  </a:txBody>
                  <a:tcPr marL="130048" marR="130048" marT="65024" marB="65024"/>
                </a:tc>
                <a:tc>
                  <a:txBody>
                    <a:bodyPr/>
                    <a:lstStyle/>
                    <a:p>
                      <a:pPr algn="l"/>
                      <a:r>
                        <a:rPr lang="it-IT" sz="2600" dirty="0" err="1">
                          <a:solidFill>
                            <a:schemeClr val="accent3">
                              <a:lumMod val="75000"/>
                            </a:schemeClr>
                          </a:solidFill>
                        </a:rPr>
                        <a:t>aaaaaa</a:t>
                      </a:r>
                      <a:endParaRPr lang="it-IT" sz="2600" dirty="0">
                        <a:solidFill>
                          <a:schemeClr val="accent3">
                            <a:lumMod val="75000"/>
                          </a:schemeClr>
                        </a:solidFill>
                      </a:endParaRPr>
                    </a:p>
                  </a:txBody>
                  <a:tcPr marL="130048" marR="130048" marT="65024" marB="65024"/>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10629100"/>
      </p:ext>
    </p:extLst>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1 row + Text + Table">
    <p:spTree>
      <p:nvGrpSpPr>
        <p:cNvPr id="1" name=""/>
        <p:cNvGrpSpPr/>
        <p:nvPr/>
      </p:nvGrpSpPr>
      <p:grpSpPr>
        <a:xfrm>
          <a:off x="0" y="0"/>
          <a:ext cx="0" cy="0"/>
          <a:chOff x="0" y="0"/>
          <a:chExt cx="0" cy="0"/>
        </a:xfrm>
      </p:grpSpPr>
      <p:sp>
        <p:nvSpPr>
          <p:cNvPr id="6" name="Rectangle 6"/>
          <p:cNvSpPr>
            <a:spLocks noGrp="1"/>
          </p:cNvSpPr>
          <p:nvPr>
            <p:ph type="dt" sz="half" idx="10"/>
          </p:nvPr>
        </p:nvSpPr>
        <p:spPr>
          <a:xfrm>
            <a:off x="10342921" y="304768"/>
            <a:ext cx="1950720" cy="325120"/>
          </a:xfrm>
        </p:spPr>
        <p:txBody>
          <a:bodyPr/>
          <a:lstStyle/>
          <a:p>
            <a:pPr algn="r"/>
            <a:endParaRPr lang="en-US">
              <a:solidFill>
                <a:srgbClr val="336699">
                  <a:tint val="65000"/>
                </a:srgbClr>
              </a:solidFill>
            </a:endParaRPr>
          </a:p>
        </p:txBody>
      </p:sp>
      <p:sp>
        <p:nvSpPr>
          <p:cNvPr id="10" name="TextBox 9"/>
          <p:cNvSpPr txBox="1"/>
          <p:nvPr/>
        </p:nvSpPr>
        <p:spPr>
          <a:xfrm>
            <a:off x="711159" y="2641584"/>
            <a:ext cx="11379280" cy="5994442"/>
          </a:xfrm>
          <a:prstGeom prst="rect">
            <a:avLst/>
          </a:prstGeom>
          <a:noFill/>
        </p:spPr>
        <p:txBody>
          <a:bodyPr vert="horz" wrap="square" rtlCol="0">
            <a:normAutofit/>
          </a:bodyPr>
          <a:lstStyle/>
          <a:p>
            <a:pPr algn="l" defTabSz="1300460" rtl="0">
              <a:spcBef>
                <a:spcPct val="20000"/>
              </a:spcBef>
            </a:pPr>
            <a:endParaRPr lang="it-IT" sz="3413" dirty="0">
              <a:solidFill>
                <a:srgbClr val="516B85">
                  <a:lumMod val="75000"/>
                </a:srgbClr>
              </a:solidFill>
              <a:latin typeface="Calibri"/>
              <a:cs typeface="Arial" charset="0"/>
            </a:endParaRPr>
          </a:p>
        </p:txBody>
      </p:sp>
      <p:sp>
        <p:nvSpPr>
          <p:cNvPr id="15" name="Title 14"/>
          <p:cNvSpPr>
            <a:spLocks noGrp="1"/>
          </p:cNvSpPr>
          <p:nvPr>
            <p:ph type="title" hasCustomPrompt="1"/>
          </p:nvPr>
        </p:nvSpPr>
        <p:spPr>
          <a:xfrm>
            <a:off x="650240" y="609570"/>
            <a:ext cx="11643401" cy="1016007"/>
          </a:xfrm>
          <a:prstGeom prst="rect">
            <a:avLst/>
          </a:prstGeom>
          <a:ln>
            <a:noFill/>
          </a:ln>
        </p:spPr>
        <p:txBody>
          <a:bodyPr/>
          <a:lstStyle>
            <a:lvl1pPr>
              <a:lnSpc>
                <a:spcPts val="5547"/>
              </a:lnSpc>
              <a:defRPr sz="512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a:t>Click to edit master title style</a:t>
            </a:r>
            <a:endParaRPr lang="it-IT" dirty="0"/>
          </a:p>
        </p:txBody>
      </p:sp>
      <p:sp>
        <p:nvSpPr>
          <p:cNvPr id="17" name="Text Placeholder 16"/>
          <p:cNvSpPr>
            <a:spLocks noGrp="1"/>
          </p:cNvSpPr>
          <p:nvPr>
            <p:ph type="body" sz="quarter" idx="13"/>
          </p:nvPr>
        </p:nvSpPr>
        <p:spPr>
          <a:xfrm>
            <a:off x="650241" y="1727178"/>
            <a:ext cx="11643361" cy="6908823"/>
          </a:xfrm>
        </p:spPr>
        <p:txBody>
          <a:bodyPr/>
          <a:lstStyle>
            <a:lvl1pPr>
              <a:spcAft>
                <a:spcPts val="853"/>
              </a:spcAft>
              <a:buFontTx/>
              <a:buNone/>
              <a:defRPr sz="3982" b="0">
                <a:solidFill>
                  <a:schemeClr val="tx1">
                    <a:lumMod val="75000"/>
                  </a:schemeClr>
                </a:solidFill>
              </a:defRPr>
            </a:lvl1pPr>
            <a:lvl2pPr indent="-358394">
              <a:lnSpc>
                <a:spcPct val="100000"/>
              </a:lnSpc>
              <a:buClr>
                <a:schemeClr val="accent4">
                  <a:lumMod val="60000"/>
                  <a:lumOff val="40000"/>
                </a:schemeClr>
              </a:buClr>
              <a:buSzPct val="65000"/>
              <a:buFont typeface="Calibri" pitchFamily="34" charset="0"/>
              <a:buChar char="→"/>
              <a:defRPr lang="it-IT" sz="3413" b="0" kern="100" cap="none" spc="0" baseline="0" dirty="0" smtClean="0">
                <a:ln>
                  <a:noFill/>
                </a:ln>
                <a:solidFill>
                  <a:schemeClr val="tx1">
                    <a:lumMod val="75000"/>
                  </a:schemeClr>
                </a:solidFill>
                <a:effectLst/>
                <a:latin typeface="+mn-lt"/>
                <a:ea typeface="+mn-ea"/>
                <a:cs typeface="+mn-cs"/>
              </a:defRPr>
            </a:lvl2pPr>
            <a:lvl3pPr marL="1535976" indent="-307195">
              <a:lnSpc>
                <a:spcPct val="100000"/>
              </a:lnSpc>
              <a:buClr>
                <a:schemeClr val="accent4">
                  <a:lumMod val="60000"/>
                  <a:lumOff val="40000"/>
                </a:schemeClr>
              </a:buClr>
              <a:buSzPct val="90000"/>
              <a:buFont typeface="Calibri" pitchFamily="34" charset="0"/>
              <a:buChar char="─"/>
              <a:defRPr sz="2844" i="0">
                <a:solidFill>
                  <a:schemeClr val="tx1">
                    <a:lumMod val="75000"/>
                  </a:schemeClr>
                </a:solidFill>
              </a:defRPr>
            </a:lvl3pPr>
            <a:lvl4pPr marL="2043258" indent="-322858">
              <a:lnSpc>
                <a:spcPts val="2560"/>
              </a:lnSpc>
              <a:buClr>
                <a:schemeClr val="accent4">
                  <a:lumMod val="60000"/>
                  <a:lumOff val="40000"/>
                </a:schemeClr>
              </a:buClr>
              <a:buFontTx/>
              <a:buBlip>
                <a:blip r:embed="rId2"/>
              </a:buBlip>
              <a:defRPr sz="2560">
                <a:solidFill>
                  <a:schemeClr val="tx1">
                    <a:lumMod val="75000"/>
                  </a:schemeClr>
                </a:solidFill>
              </a:defRPr>
            </a:lvl4pPr>
            <a:lvl5pPr>
              <a:defRPr sz="3413">
                <a:solidFill>
                  <a:schemeClr val="tx1">
                    <a:lumMod val="7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8" name="Slide Number Placeholder 12"/>
          <p:cNvSpPr>
            <a:spLocks noGrp="1"/>
          </p:cNvSpPr>
          <p:nvPr>
            <p:ph type="sldNum" sz="quarter" idx="4"/>
          </p:nvPr>
        </p:nvSpPr>
        <p:spPr>
          <a:xfrm>
            <a:off x="165310" y="170513"/>
            <a:ext cx="1228062"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
        <p:nvSpPr>
          <p:cNvPr id="20"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spTree>
    <p:extLst>
      <p:ext uri="{BB962C8B-B14F-4D97-AF65-F5344CB8AC3E}">
        <p14:creationId xmlns:p14="http://schemas.microsoft.com/office/powerpoint/2010/main" val="2629854655"/>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6" name="Rectangle 6"/>
          <p:cNvSpPr>
            <a:spLocks noGrp="1"/>
          </p:cNvSpPr>
          <p:nvPr>
            <p:ph type="dt" sz="half" idx="10"/>
          </p:nvPr>
        </p:nvSpPr>
        <p:spPr/>
        <p:txBody>
          <a:bodyPr/>
          <a:lstStyle/>
          <a:p>
            <a:pPr algn="r"/>
            <a:endParaRPr lang="en-US">
              <a:solidFill>
                <a:srgbClr val="336699">
                  <a:tint val="65000"/>
                </a:srgbClr>
              </a:solidFill>
            </a:endParaRPr>
          </a:p>
        </p:txBody>
      </p:sp>
      <p:sp>
        <p:nvSpPr>
          <p:cNvPr id="5" name="Text Placeholder 16"/>
          <p:cNvSpPr>
            <a:spLocks noGrp="1"/>
          </p:cNvSpPr>
          <p:nvPr>
            <p:ph type="body" sz="quarter" idx="13"/>
          </p:nvPr>
        </p:nvSpPr>
        <p:spPr>
          <a:xfrm>
            <a:off x="650242" y="837598"/>
            <a:ext cx="11550025" cy="7798403"/>
          </a:xfrm>
        </p:spPr>
        <p:txBody>
          <a:bodyPr/>
          <a:lstStyle>
            <a:lvl1pPr>
              <a:defRPr sz="3982" b="0" u="dotted" strike="noStrike" normalizeH="0" baseline="0">
                <a:solidFill>
                  <a:schemeClr val="tx1">
                    <a:lumMod val="75000"/>
                  </a:schemeClr>
                </a:solidFill>
                <a:uFill>
                  <a:solidFill>
                    <a:schemeClr val="accent3">
                      <a:lumMod val="60000"/>
                      <a:lumOff val="40000"/>
                    </a:schemeClr>
                  </a:solidFill>
                </a:uFill>
              </a:defRPr>
            </a:lvl1pPr>
            <a:lvl2pPr>
              <a:lnSpc>
                <a:spcPts val="2987"/>
              </a:lnSpc>
              <a:buFontTx/>
              <a:buNone/>
              <a:defRPr lang="it-IT" sz="3413" b="0" kern="100" cap="none" spc="0" baseline="0" dirty="0" smtClean="0">
                <a:ln>
                  <a:noFill/>
                </a:ln>
                <a:solidFill>
                  <a:schemeClr val="tx1">
                    <a:lumMod val="75000"/>
                  </a:schemeClr>
                </a:solidFill>
                <a:effectLst/>
                <a:latin typeface="+mn-lt"/>
                <a:ea typeface="+mn-ea"/>
                <a:cs typeface="+mn-cs"/>
              </a:defRPr>
            </a:lvl2pPr>
            <a:lvl3pPr marL="1397543" indent="-322858">
              <a:lnSpc>
                <a:spcPts val="2560"/>
              </a:lnSpc>
              <a:defRPr sz="3129" i="0">
                <a:solidFill>
                  <a:schemeClr val="tx1">
                    <a:lumMod val="50000"/>
                  </a:schemeClr>
                </a:solidFill>
              </a:defRPr>
            </a:lvl3pPr>
            <a:lvl4pPr marL="2043258" indent="-322858">
              <a:lnSpc>
                <a:spcPts val="2560"/>
              </a:lnSpc>
              <a:defRPr sz="2844">
                <a:solidFill>
                  <a:schemeClr val="tx1">
                    <a:lumMod val="50000"/>
                  </a:schemeClr>
                </a:solidFill>
              </a:defRPr>
            </a:lvl4pPr>
            <a:lvl5pPr>
              <a:defRPr sz="3413">
                <a:solidFill>
                  <a:schemeClr val="tx1">
                    <a:lumMod val="75000"/>
                  </a:schemeClr>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3" name="Slide Number Placeholder 12"/>
          <p:cNvSpPr>
            <a:spLocks noGrp="1"/>
          </p:cNvSpPr>
          <p:nvPr>
            <p:ph type="sldNum" sz="quarter" idx="4"/>
          </p:nvPr>
        </p:nvSpPr>
        <p:spPr>
          <a:xfrm>
            <a:off x="165309" y="170513"/>
            <a:ext cx="1021636"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815885217"/>
      </p:ext>
    </p:extLst>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11" name="Rectangle 11"/>
          <p:cNvSpPr>
            <a:spLocks noGrp="1"/>
          </p:cNvSpPr>
          <p:nvPr>
            <p:ph sz="quarter" idx="15"/>
          </p:nvPr>
        </p:nvSpPr>
        <p:spPr>
          <a:xfrm>
            <a:off x="609559" y="1422376"/>
            <a:ext cx="11582481"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Rectangle 9"/>
          <p:cNvSpPr>
            <a:spLocks noGrp="1"/>
          </p:cNvSpPr>
          <p:nvPr>
            <p:ph type="dt" sz="half" idx="16"/>
          </p:nvPr>
        </p:nvSpPr>
        <p:spPr/>
        <p:txBody>
          <a:bodyPr/>
          <a:lstStyle/>
          <a:p>
            <a:pPr algn="r"/>
            <a:endParaRPr lang="en-US">
              <a:solidFill>
                <a:srgbClr val="336699">
                  <a:tint val="65000"/>
                </a:srgbClr>
              </a:solidFill>
            </a:endParaRPr>
          </a:p>
        </p:txBody>
      </p:sp>
      <p:sp>
        <p:nvSpPr>
          <p:cNvPr id="7" name="Rectangle 8"/>
          <p:cNvSpPr>
            <a:spLocks noGrp="1"/>
          </p:cNvSpPr>
          <p:nvPr>
            <p:ph type="body" sz="quarter" idx="13" hasCustomPrompt="1"/>
          </p:nvPr>
        </p:nvSpPr>
        <p:spPr>
          <a:xfrm flipH="1">
            <a:off x="609559" y="894054"/>
            <a:ext cx="11582481"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8" name="Slide Number Placeholder 12"/>
          <p:cNvSpPr>
            <a:spLocks noGrp="1"/>
          </p:cNvSpPr>
          <p:nvPr>
            <p:ph type="sldNum" sz="quarter" idx="12"/>
          </p:nvPr>
        </p:nvSpPr>
        <p:spPr>
          <a:xfrm>
            <a:off x="650234" y="8943242"/>
            <a:ext cx="672280" cy="433493"/>
          </a:xfrm>
          <a:prstGeom prst="rect">
            <a:avLst/>
          </a:prstGeom>
        </p:spPr>
        <p:txBody>
          <a:bodyPr anchor="b"/>
          <a:lstStyle>
            <a:lvl1pPr algn="l">
              <a:defRPr sz="2560" b="1" cap="none" spc="0">
                <a:ln w="3175">
                  <a:solidFill>
                    <a:schemeClr val="accent2">
                      <a:satMod val="140000"/>
                    </a:schemeClr>
                  </a:solidFill>
                  <a:prstDash val="solid"/>
                  <a:miter lim="800000"/>
                </a:ln>
                <a:noFill/>
                <a:effectLst/>
              </a:defRPr>
            </a:lvl1pPr>
            <a:extLst/>
          </a:lstStyle>
          <a:p>
            <a:fld id="{256D3EEF-DE4E-429D-8EC4-DDC531AFF587}" type="slidenum">
              <a:rPr lang="en-US" smtClean="0">
                <a:ln w="3175">
                  <a:solidFill>
                    <a:srgbClr val="6684A2">
                      <a:satMod val="140000"/>
                    </a:srgbClr>
                  </a:solidFill>
                  <a:prstDash val="solid"/>
                  <a:miter lim="800000"/>
                </a:ln>
              </a:rPr>
              <a:pPr/>
              <a:t>‹#›</a:t>
            </a:fld>
            <a:endParaRPr lang="en-US" dirty="0">
              <a:ln w="3175">
                <a:solidFill>
                  <a:srgbClr val="6684A2">
                    <a:satMod val="140000"/>
                  </a:srgbClr>
                </a:solidFill>
                <a:prstDash val="solid"/>
                <a:miter lim="800000"/>
              </a:ln>
            </a:endParaRPr>
          </a:p>
        </p:txBody>
      </p:sp>
      <p:sp>
        <p:nvSpPr>
          <p:cNvPr id="13" name="Rectangle 9"/>
          <p:cNvSpPr>
            <a:spLocks noGrp="1"/>
          </p:cNvSpPr>
          <p:nvPr>
            <p:ph type="ftr" sz="quarter" idx="17"/>
          </p:nvPr>
        </p:nvSpPr>
        <p:spPr>
          <a:xfrm>
            <a:off x="1399662" y="8940829"/>
            <a:ext cx="7912176" cy="433493"/>
          </a:xfrm>
          <a:prstGeom prst="rect">
            <a:avLst/>
          </a:prstGeom>
        </p:spPr>
        <p:txBody>
          <a:bodyPr/>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spTree>
    <p:extLst>
      <p:ext uri="{BB962C8B-B14F-4D97-AF65-F5344CB8AC3E}">
        <p14:creationId xmlns:p14="http://schemas.microsoft.com/office/powerpoint/2010/main" val="1228057358"/>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3" name="Rectangle 13"/>
          <p:cNvSpPr>
            <a:spLocks noGrp="1"/>
          </p:cNvSpPr>
          <p:nvPr>
            <p:ph type="dt" sz="half" idx="18"/>
          </p:nvPr>
        </p:nvSpPr>
        <p:spPr/>
        <p:txBody>
          <a:bodyPr/>
          <a:lstStyle/>
          <a:p>
            <a:pPr algn="r"/>
            <a:endParaRPr lang="en-US">
              <a:solidFill>
                <a:srgbClr val="336699">
                  <a:tint val="65000"/>
                </a:srgbClr>
              </a:solidFill>
            </a:endParaRPr>
          </a:p>
        </p:txBody>
      </p:sp>
      <p:sp>
        <p:nvSpPr>
          <p:cNvPr id="11" name="Rectangle 11"/>
          <p:cNvSpPr>
            <a:spLocks noGrp="1"/>
          </p:cNvSpPr>
          <p:nvPr>
            <p:ph sz="quarter" idx="15"/>
          </p:nvPr>
        </p:nvSpPr>
        <p:spPr>
          <a:xfrm>
            <a:off x="669487" y="1435864"/>
            <a:ext cx="5594732"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8" name="Rectangle 11"/>
          <p:cNvSpPr>
            <a:spLocks noGrp="1"/>
          </p:cNvSpPr>
          <p:nvPr>
            <p:ph sz="quarter" idx="22"/>
          </p:nvPr>
        </p:nvSpPr>
        <p:spPr>
          <a:xfrm>
            <a:off x="6509093" y="1435864"/>
            <a:ext cx="5682947"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Rectangle 8"/>
          <p:cNvSpPr>
            <a:spLocks noGrp="1"/>
          </p:cNvSpPr>
          <p:nvPr>
            <p:ph type="body" sz="quarter" idx="13" hasCustomPrompt="1"/>
          </p:nvPr>
        </p:nvSpPr>
        <p:spPr>
          <a:xfrm flipH="1">
            <a:off x="669487" y="914372"/>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4" name="Rectangle 8"/>
          <p:cNvSpPr>
            <a:spLocks noGrp="1"/>
          </p:cNvSpPr>
          <p:nvPr>
            <p:ph type="body" sz="quarter" idx="23" hasCustomPrompt="1"/>
          </p:nvPr>
        </p:nvSpPr>
        <p:spPr>
          <a:xfrm flipH="1">
            <a:off x="6502400" y="914372"/>
            <a:ext cx="5689640"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9"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
        <p:nvSpPr>
          <p:cNvPr id="22"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spTree>
    <p:extLst>
      <p:ext uri="{BB962C8B-B14F-4D97-AF65-F5344CB8AC3E}">
        <p14:creationId xmlns:p14="http://schemas.microsoft.com/office/powerpoint/2010/main" val="1490225769"/>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13" name="Rectangle 13"/>
          <p:cNvSpPr>
            <a:spLocks noGrp="1"/>
          </p:cNvSpPr>
          <p:nvPr>
            <p:ph type="dt" sz="half" idx="20"/>
          </p:nvPr>
        </p:nvSpPr>
        <p:spPr>
          <a:xfrm>
            <a:off x="10146412" y="386051"/>
            <a:ext cx="1950720" cy="325120"/>
          </a:xfrm>
        </p:spPr>
        <p:txBody>
          <a:bodyPr/>
          <a:lstStyle/>
          <a:p>
            <a:pPr algn="r"/>
            <a:endParaRPr lang="en-US">
              <a:solidFill>
                <a:srgbClr val="336699">
                  <a:tint val="65000"/>
                </a:srgbClr>
              </a:solidFill>
            </a:endParaRPr>
          </a:p>
        </p:txBody>
      </p:sp>
      <p:sp>
        <p:nvSpPr>
          <p:cNvPr id="14" name="Rectangle 11"/>
          <p:cNvSpPr>
            <a:spLocks noGrp="1"/>
          </p:cNvSpPr>
          <p:nvPr>
            <p:ph sz="quarter" idx="15"/>
          </p:nvPr>
        </p:nvSpPr>
        <p:spPr>
          <a:xfrm>
            <a:off x="647444" y="1435864"/>
            <a:ext cx="5594732" cy="3339335"/>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p:txBody>
      </p:sp>
      <p:sp>
        <p:nvSpPr>
          <p:cNvPr id="23" name="Rectangle 11"/>
          <p:cNvSpPr>
            <a:spLocks noGrp="1"/>
          </p:cNvSpPr>
          <p:nvPr>
            <p:ph sz="quarter" idx="24"/>
          </p:nvPr>
        </p:nvSpPr>
        <p:spPr>
          <a:xfrm>
            <a:off x="6509093" y="1435864"/>
            <a:ext cx="5594732"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5" name="Rectangle 11"/>
          <p:cNvSpPr>
            <a:spLocks noGrp="1"/>
          </p:cNvSpPr>
          <p:nvPr>
            <p:ph sz="quarter" idx="26"/>
          </p:nvPr>
        </p:nvSpPr>
        <p:spPr>
          <a:xfrm>
            <a:off x="647444"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1" name="Rectangle 8"/>
          <p:cNvSpPr>
            <a:spLocks noGrp="1"/>
          </p:cNvSpPr>
          <p:nvPr>
            <p:ph type="body" sz="quarter" idx="13" hasCustomPrompt="1"/>
          </p:nvPr>
        </p:nvSpPr>
        <p:spPr>
          <a:xfrm flipH="1">
            <a:off x="647444" y="914372"/>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5" name="Rectangle 8"/>
          <p:cNvSpPr>
            <a:spLocks noGrp="1"/>
          </p:cNvSpPr>
          <p:nvPr>
            <p:ph type="body" sz="quarter" idx="23" hasCustomPrompt="1"/>
          </p:nvPr>
        </p:nvSpPr>
        <p:spPr>
          <a:xfrm flipH="1">
            <a:off x="6502400" y="914372"/>
            <a:ext cx="5689640"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7" name="Rectangle 8"/>
          <p:cNvSpPr>
            <a:spLocks noGrp="1"/>
          </p:cNvSpPr>
          <p:nvPr>
            <p:ph type="body" sz="quarter" idx="27" hasCustomPrompt="1"/>
          </p:nvPr>
        </p:nvSpPr>
        <p:spPr>
          <a:xfrm flipH="1">
            <a:off x="647444" y="489621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20"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4259840611"/>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1" name="Rectangle 21"/>
          <p:cNvSpPr>
            <a:spLocks noGrp="1"/>
          </p:cNvSpPr>
          <p:nvPr>
            <p:ph type="dt" sz="half" idx="20"/>
          </p:nvPr>
        </p:nvSpPr>
        <p:spPr>
          <a:xfrm>
            <a:off x="10160026" y="386051"/>
            <a:ext cx="1950720" cy="325120"/>
          </a:xfrm>
        </p:spPr>
        <p:txBody>
          <a:bodyPr/>
          <a:lstStyle/>
          <a:p>
            <a:pPr algn="r"/>
            <a:endParaRPr lang="en-US">
              <a:solidFill>
                <a:srgbClr val="336699">
                  <a:tint val="65000"/>
                </a:srgbClr>
              </a:solidFill>
            </a:endParaRPr>
          </a:p>
        </p:txBody>
      </p:sp>
      <p:sp>
        <p:nvSpPr>
          <p:cNvPr id="15" name="Rectangle 11"/>
          <p:cNvSpPr>
            <a:spLocks noGrp="1"/>
          </p:cNvSpPr>
          <p:nvPr>
            <p:ph sz="quarter" idx="15"/>
          </p:nvPr>
        </p:nvSpPr>
        <p:spPr>
          <a:xfrm>
            <a:off x="6495707" y="1435864"/>
            <a:ext cx="5594732" cy="3339335"/>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p:txBody>
      </p:sp>
      <p:sp>
        <p:nvSpPr>
          <p:cNvPr id="24" name="Rectangle 11"/>
          <p:cNvSpPr>
            <a:spLocks noGrp="1"/>
          </p:cNvSpPr>
          <p:nvPr>
            <p:ph sz="quarter" idx="24"/>
          </p:nvPr>
        </p:nvSpPr>
        <p:spPr>
          <a:xfrm>
            <a:off x="662794" y="1435864"/>
            <a:ext cx="5594732" cy="7416852"/>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7" name="Rectangle 11"/>
          <p:cNvSpPr>
            <a:spLocks noGrp="1"/>
          </p:cNvSpPr>
          <p:nvPr>
            <p:ph sz="quarter" idx="26"/>
          </p:nvPr>
        </p:nvSpPr>
        <p:spPr>
          <a:xfrm>
            <a:off x="6495707"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1" name="Rectangle 8"/>
          <p:cNvSpPr>
            <a:spLocks noGrp="1"/>
          </p:cNvSpPr>
          <p:nvPr>
            <p:ph type="body" sz="quarter" idx="13" hasCustomPrompt="1"/>
          </p:nvPr>
        </p:nvSpPr>
        <p:spPr>
          <a:xfrm flipH="1">
            <a:off x="669487" y="914372"/>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3" name="Rectangle 8"/>
          <p:cNvSpPr>
            <a:spLocks noGrp="1"/>
          </p:cNvSpPr>
          <p:nvPr>
            <p:ph type="body" sz="quarter" idx="23" hasCustomPrompt="1"/>
          </p:nvPr>
        </p:nvSpPr>
        <p:spPr>
          <a:xfrm flipH="1">
            <a:off x="6502400" y="914372"/>
            <a:ext cx="5689640"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4" name="Rectangle 8"/>
          <p:cNvSpPr>
            <a:spLocks noGrp="1"/>
          </p:cNvSpPr>
          <p:nvPr>
            <p:ph type="body" sz="quarter" idx="27" hasCustomPrompt="1"/>
          </p:nvPr>
        </p:nvSpPr>
        <p:spPr>
          <a:xfrm flipH="1">
            <a:off x="6502400" y="489621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8"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
        <p:nvSpPr>
          <p:cNvPr id="25" name="Rectangle 9"/>
          <p:cNvSpPr>
            <a:spLocks noGrp="1"/>
          </p:cNvSpPr>
          <p:nvPr>
            <p:ph type="ftr" sz="quarter" idx="3"/>
          </p:nvPr>
        </p:nvSpPr>
        <p:spPr>
          <a:xfrm>
            <a:off x="0" y="8971105"/>
            <a:ext cx="13004800" cy="1113124"/>
          </a:xfrm>
          <a:prstGeom prst="rect">
            <a:avLst/>
          </a:prstGeom>
          <a:ln w="12700">
            <a:solidFill>
              <a:srgbClr val="000000"/>
            </a:solidFill>
          </a:ln>
        </p:spPr>
        <p:txBody>
          <a:bodyPr lIns="540000" tIns="72000"/>
          <a:lstStyle>
            <a:lvl1pPr algn="l">
              <a:defRPr sz="1707" b="1" cap="all" spc="0">
                <a:ln w="3175" cmpd="sng">
                  <a:noFill/>
                  <a:prstDash val="solid"/>
                </a:ln>
                <a:solidFill>
                  <a:schemeClr val="accent2">
                    <a:lumMod val="75000"/>
                  </a:schemeClr>
                </a:solidFill>
                <a:effectLst>
                  <a:reflection blurRad="12700" stA="28000" endPos="45000" dist="1000" dir="5400000" sy="-100000" algn="bl" rotWithShape="0"/>
                </a:effectLst>
              </a:defRPr>
            </a:lvl1pPr>
            <a:extLst/>
          </a:lstStyle>
          <a:p>
            <a:pPr defTabSz="1300460" rtl="0" fontAlgn="base">
              <a:spcBef>
                <a:spcPct val="0"/>
              </a:spcBef>
              <a:spcAft>
                <a:spcPct val="0"/>
              </a:spcAft>
              <a:buClr>
                <a:srgbClr val="000000"/>
              </a:buClr>
              <a:buSzPct val="100000"/>
            </a:pPr>
            <a:endParaRPr lang="en-US" b="0" kern="1200" cap="none" dirty="0">
              <a:solidFill>
                <a:srgbClr val="6684A2">
                  <a:lumMod val="75000"/>
                </a:srgbClr>
              </a:solidFill>
              <a:latin typeface="Luxi Sans" pitchFamily="16" charset="0"/>
            </a:endParaRPr>
          </a:p>
        </p:txBody>
      </p:sp>
    </p:spTree>
    <p:extLst>
      <p:ext uri="{BB962C8B-B14F-4D97-AF65-F5344CB8AC3E}">
        <p14:creationId xmlns:p14="http://schemas.microsoft.com/office/powerpoint/2010/main" val="3709954088"/>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694326" y="1523976"/>
            <a:ext cx="11396114" cy="3251223"/>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p:txBody>
      </p:sp>
      <p:sp>
        <p:nvSpPr>
          <p:cNvPr id="24" name="Rectangle 11"/>
          <p:cNvSpPr>
            <a:spLocks noGrp="1"/>
          </p:cNvSpPr>
          <p:nvPr>
            <p:ph sz="quarter" idx="26"/>
          </p:nvPr>
        </p:nvSpPr>
        <p:spPr>
          <a:xfrm>
            <a:off x="6495707"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25" name="Rectangle 21"/>
          <p:cNvSpPr>
            <a:spLocks noGrp="1"/>
          </p:cNvSpPr>
          <p:nvPr>
            <p:ph type="dt" sz="half" idx="20"/>
          </p:nvPr>
        </p:nvSpPr>
        <p:spPr>
          <a:xfrm>
            <a:off x="10160026" y="386051"/>
            <a:ext cx="1950720" cy="325120"/>
          </a:xfrm>
        </p:spPr>
        <p:txBody>
          <a:bodyPr/>
          <a:lstStyle/>
          <a:p>
            <a:pPr algn="r"/>
            <a:endParaRPr lang="en-US">
              <a:solidFill>
                <a:srgbClr val="336699">
                  <a:tint val="65000"/>
                </a:srgbClr>
              </a:solidFill>
            </a:endParaRPr>
          </a:p>
        </p:txBody>
      </p:sp>
      <p:sp>
        <p:nvSpPr>
          <p:cNvPr id="27" name="Rectangle 11"/>
          <p:cNvSpPr>
            <a:spLocks noGrp="1"/>
          </p:cNvSpPr>
          <p:nvPr>
            <p:ph sz="quarter" idx="28"/>
          </p:nvPr>
        </p:nvSpPr>
        <p:spPr>
          <a:xfrm>
            <a:off x="669487"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1" name="Rectangle 8"/>
          <p:cNvSpPr>
            <a:spLocks noGrp="1"/>
          </p:cNvSpPr>
          <p:nvPr>
            <p:ph type="body" sz="quarter" idx="13" hasCustomPrompt="1"/>
          </p:nvPr>
        </p:nvSpPr>
        <p:spPr>
          <a:xfrm flipH="1">
            <a:off x="694326" y="914372"/>
            <a:ext cx="11396114"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3" name="Rectangle 8"/>
          <p:cNvSpPr>
            <a:spLocks noGrp="1"/>
          </p:cNvSpPr>
          <p:nvPr>
            <p:ph type="body" sz="quarter" idx="29" hasCustomPrompt="1"/>
          </p:nvPr>
        </p:nvSpPr>
        <p:spPr>
          <a:xfrm flipH="1">
            <a:off x="6502400" y="487680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5" name="Rectangle 8"/>
          <p:cNvSpPr>
            <a:spLocks noGrp="1"/>
          </p:cNvSpPr>
          <p:nvPr>
            <p:ph type="body" sz="quarter" idx="27" hasCustomPrompt="1"/>
          </p:nvPr>
        </p:nvSpPr>
        <p:spPr>
          <a:xfrm flipH="1">
            <a:off x="669487" y="489621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8"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02760803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6" name="Shape 16"/>
          <p:cNvSpPr>
            <a:spLocks noGrp="1"/>
          </p:cNvSpPr>
          <p:nvPr>
            <p:ph type="title"/>
          </p:nvPr>
        </p:nvSpPr>
        <p:spPr>
          <a:xfrm>
            <a:off x="952500" y="93506"/>
            <a:ext cx="11099800" cy="2860988"/>
          </a:xfrm>
          <a:prstGeom prst="rect">
            <a:avLst/>
          </a:prstGeom>
        </p:spPr>
        <p:txBody>
          <a:bodyPr/>
          <a:lstStyle/>
          <a:p>
            <a:pPr lvl="0">
              <a:defRPr sz="1800"/>
            </a:pPr>
            <a:r>
              <a:rPr sz="8000"/>
              <a:t>Titolo Testo</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5" name="Rectangle 11"/>
          <p:cNvSpPr>
            <a:spLocks noGrp="1"/>
          </p:cNvSpPr>
          <p:nvPr>
            <p:ph sz="quarter" idx="26"/>
          </p:nvPr>
        </p:nvSpPr>
        <p:spPr>
          <a:xfrm>
            <a:off x="6495707"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22" name="Rectangle 21"/>
          <p:cNvSpPr>
            <a:spLocks noGrp="1"/>
          </p:cNvSpPr>
          <p:nvPr>
            <p:ph type="dt" sz="half" idx="20"/>
          </p:nvPr>
        </p:nvSpPr>
        <p:spPr>
          <a:xfrm>
            <a:off x="10160026" y="386051"/>
            <a:ext cx="1950720" cy="325120"/>
          </a:xfrm>
        </p:spPr>
        <p:txBody>
          <a:bodyPr/>
          <a:lstStyle/>
          <a:p>
            <a:pPr algn="r"/>
            <a:endParaRPr lang="en-US">
              <a:solidFill>
                <a:srgbClr val="336699">
                  <a:tint val="65000"/>
                </a:srgbClr>
              </a:solidFill>
            </a:endParaRPr>
          </a:p>
        </p:txBody>
      </p:sp>
      <p:sp>
        <p:nvSpPr>
          <p:cNvPr id="30" name="Rectangle 11"/>
          <p:cNvSpPr>
            <a:spLocks noGrp="1"/>
          </p:cNvSpPr>
          <p:nvPr>
            <p:ph sz="quarter" idx="28"/>
          </p:nvPr>
        </p:nvSpPr>
        <p:spPr>
          <a:xfrm>
            <a:off x="680511" y="5513381"/>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32" name="Rectangle 11"/>
          <p:cNvSpPr>
            <a:spLocks noGrp="1"/>
          </p:cNvSpPr>
          <p:nvPr>
            <p:ph sz="quarter" idx="30"/>
          </p:nvPr>
        </p:nvSpPr>
        <p:spPr>
          <a:xfrm>
            <a:off x="6495707" y="1449352"/>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34" name="Rectangle 11"/>
          <p:cNvSpPr>
            <a:spLocks noGrp="1"/>
          </p:cNvSpPr>
          <p:nvPr>
            <p:ph sz="quarter" idx="32"/>
          </p:nvPr>
        </p:nvSpPr>
        <p:spPr>
          <a:xfrm>
            <a:off x="680511" y="1449352"/>
            <a:ext cx="5594732" cy="3325847"/>
          </a:xfrm>
        </p:spPr>
        <p:txBody>
          <a:bodyPr>
            <a:normAutofit/>
          </a:bodyPr>
          <a:lstStyle>
            <a:lvl1pPr>
              <a:defRPr sz="3413"/>
            </a:lvl1pPr>
            <a:lvl2pPr>
              <a:defRPr sz="3413"/>
            </a:lvl2pPr>
            <a:lvl3pPr>
              <a:defRPr sz="3413"/>
            </a:lvl3pPr>
            <a:lvl4pPr>
              <a:defRPr sz="3413"/>
            </a:lvl4pPr>
            <a:lvl5pPr>
              <a:defRPr sz="3413"/>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13" name="Rectangle 8"/>
          <p:cNvSpPr>
            <a:spLocks noGrp="1"/>
          </p:cNvSpPr>
          <p:nvPr>
            <p:ph type="body" sz="quarter" idx="13" hasCustomPrompt="1"/>
          </p:nvPr>
        </p:nvSpPr>
        <p:spPr>
          <a:xfrm flipH="1">
            <a:off x="680511" y="914372"/>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6" name="Rectangle 8"/>
          <p:cNvSpPr>
            <a:spLocks noGrp="1"/>
          </p:cNvSpPr>
          <p:nvPr>
            <p:ph type="body" sz="quarter" idx="33" hasCustomPrompt="1"/>
          </p:nvPr>
        </p:nvSpPr>
        <p:spPr>
          <a:xfrm flipH="1">
            <a:off x="6502400" y="914372"/>
            <a:ext cx="5689640"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7" name="Rectangle 8"/>
          <p:cNvSpPr>
            <a:spLocks noGrp="1"/>
          </p:cNvSpPr>
          <p:nvPr>
            <p:ph type="body" sz="quarter" idx="27" hasCustomPrompt="1"/>
          </p:nvPr>
        </p:nvSpPr>
        <p:spPr>
          <a:xfrm flipH="1">
            <a:off x="680511" y="487680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18" name="Rectangle 8"/>
          <p:cNvSpPr>
            <a:spLocks noGrp="1"/>
          </p:cNvSpPr>
          <p:nvPr>
            <p:ph type="body" sz="quarter" idx="34" hasCustomPrompt="1"/>
          </p:nvPr>
        </p:nvSpPr>
        <p:spPr>
          <a:xfrm flipH="1">
            <a:off x="6502400" y="4876800"/>
            <a:ext cx="5588039" cy="563200"/>
          </a:xfrm>
          <a:prstGeom prst="round1Rect">
            <a:avLst/>
          </a:prstGeom>
          <a:solidFill>
            <a:schemeClr val="accent6">
              <a:shade val="75000"/>
            </a:schemeClr>
          </a:solidFill>
        </p:spPr>
        <p:txBody>
          <a:bodyPr anchor="ctr"/>
          <a:lstStyle>
            <a:lvl1pPr>
              <a:defRPr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21"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734048950"/>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2" name="Rectangle 13"/>
          <p:cNvSpPr>
            <a:spLocks noGrp="1"/>
          </p:cNvSpPr>
          <p:nvPr>
            <p:ph type="dt" sz="half" idx="20"/>
          </p:nvPr>
        </p:nvSpPr>
        <p:spPr>
          <a:xfrm>
            <a:off x="10241320" y="386051"/>
            <a:ext cx="1950720" cy="325120"/>
          </a:xfrm>
        </p:spPr>
        <p:txBody>
          <a:bodyPr/>
          <a:lstStyle/>
          <a:p>
            <a:pPr algn="r"/>
            <a:endParaRPr lang="en-US">
              <a:solidFill>
                <a:srgbClr val="336699">
                  <a:tint val="65000"/>
                </a:srgbClr>
              </a:solidFill>
            </a:endParaRPr>
          </a:p>
        </p:txBody>
      </p:sp>
      <p:sp>
        <p:nvSpPr>
          <p:cNvPr id="23" name="Rectangle 8"/>
          <p:cNvSpPr>
            <a:spLocks noGrp="1"/>
          </p:cNvSpPr>
          <p:nvPr>
            <p:ph type="body" sz="quarter" idx="24" hasCustomPrompt="1"/>
          </p:nvPr>
        </p:nvSpPr>
        <p:spPr>
          <a:xfrm flipH="1">
            <a:off x="8419428" y="799283"/>
            <a:ext cx="3772612" cy="521492"/>
          </a:xfrm>
          <a:prstGeom prst="round1Rect">
            <a:avLst/>
          </a:prstGeom>
          <a:solidFill>
            <a:schemeClr val="accent6">
              <a:shade val="75000"/>
            </a:schemeClr>
          </a:solidFill>
        </p:spPr>
        <p:txBody>
          <a:bodyPr anchor="ctr">
            <a:noAutofit/>
          </a:bodyPr>
          <a:lstStyle>
            <a:lvl1pPr>
              <a:defRPr sz="2844"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24" name="Rectangle 11"/>
          <p:cNvSpPr>
            <a:spLocks noGrp="1"/>
          </p:cNvSpPr>
          <p:nvPr>
            <p:ph sz="quarter" idx="25"/>
          </p:nvPr>
        </p:nvSpPr>
        <p:spPr>
          <a:xfrm>
            <a:off x="8419428" y="1435864"/>
            <a:ext cx="3772612" cy="7416852"/>
          </a:xfrm>
        </p:spPr>
        <p:txBody>
          <a:bodyPr>
            <a:normAutofit/>
          </a:bodyPr>
          <a:lstStyle>
            <a:lvl1pPr>
              <a:defRPr sz="2844"/>
            </a:lvl1pPr>
            <a:lvl2pPr>
              <a:defRPr sz="2844"/>
            </a:lvl2pPr>
            <a:lvl3pPr>
              <a:defRPr sz="2844"/>
            </a:lvl3pPr>
            <a:lvl4pPr>
              <a:defRPr sz="2844"/>
            </a:lvl4pPr>
            <a:lvl5pPr>
              <a:defRPr sz="2844"/>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Rectangle 8"/>
          <p:cNvSpPr>
            <a:spLocks noGrp="1"/>
          </p:cNvSpPr>
          <p:nvPr>
            <p:ph type="body" sz="quarter" idx="26" hasCustomPrompt="1"/>
          </p:nvPr>
        </p:nvSpPr>
        <p:spPr>
          <a:xfrm flipH="1">
            <a:off x="4558601" y="805205"/>
            <a:ext cx="3772612" cy="521492"/>
          </a:xfrm>
          <a:prstGeom prst="round1Rect">
            <a:avLst/>
          </a:prstGeom>
          <a:solidFill>
            <a:schemeClr val="accent6">
              <a:shade val="75000"/>
            </a:schemeClr>
          </a:solidFill>
        </p:spPr>
        <p:txBody>
          <a:bodyPr anchor="ctr">
            <a:noAutofit/>
          </a:bodyPr>
          <a:lstStyle>
            <a:lvl1pPr>
              <a:defRPr sz="2844"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30" name="Rectangle 11"/>
          <p:cNvSpPr>
            <a:spLocks noGrp="1"/>
          </p:cNvSpPr>
          <p:nvPr>
            <p:ph sz="quarter" idx="27"/>
          </p:nvPr>
        </p:nvSpPr>
        <p:spPr>
          <a:xfrm>
            <a:off x="4558601" y="1441786"/>
            <a:ext cx="3772612" cy="7416852"/>
          </a:xfrm>
        </p:spPr>
        <p:txBody>
          <a:bodyPr>
            <a:normAutofit/>
          </a:bodyPr>
          <a:lstStyle>
            <a:lvl1pPr>
              <a:defRPr sz="2844"/>
            </a:lvl1pPr>
            <a:lvl2pPr>
              <a:defRPr sz="2844"/>
            </a:lvl2pPr>
            <a:lvl3pPr>
              <a:defRPr sz="2844"/>
            </a:lvl3pPr>
            <a:lvl4pPr>
              <a:defRPr sz="2844"/>
            </a:lvl4pPr>
            <a:lvl5pPr>
              <a:defRPr sz="2844"/>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31" name="Rectangle 8"/>
          <p:cNvSpPr>
            <a:spLocks noGrp="1"/>
          </p:cNvSpPr>
          <p:nvPr>
            <p:ph type="body" sz="quarter" idx="28" hasCustomPrompt="1"/>
          </p:nvPr>
        </p:nvSpPr>
        <p:spPr>
          <a:xfrm flipH="1">
            <a:off x="697774" y="812772"/>
            <a:ext cx="3772612" cy="521492"/>
          </a:xfrm>
          <a:prstGeom prst="round1Rect">
            <a:avLst/>
          </a:prstGeom>
          <a:solidFill>
            <a:schemeClr val="accent6">
              <a:shade val="75000"/>
            </a:schemeClr>
          </a:solidFill>
        </p:spPr>
        <p:txBody>
          <a:bodyPr anchor="ctr">
            <a:noAutofit/>
          </a:bodyPr>
          <a:lstStyle>
            <a:lvl1pPr>
              <a:defRPr sz="2844" b="1" cap="none" spc="7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pPr lvl="0"/>
            <a:r>
              <a:rPr lang="en-US" dirty="0"/>
              <a:t>Click to add heading</a:t>
            </a:r>
          </a:p>
        </p:txBody>
      </p:sp>
      <p:sp>
        <p:nvSpPr>
          <p:cNvPr id="32" name="Rectangle 11"/>
          <p:cNvSpPr>
            <a:spLocks noGrp="1"/>
          </p:cNvSpPr>
          <p:nvPr>
            <p:ph sz="quarter" idx="29"/>
          </p:nvPr>
        </p:nvSpPr>
        <p:spPr>
          <a:xfrm>
            <a:off x="697774" y="1441786"/>
            <a:ext cx="3772612" cy="7416852"/>
          </a:xfrm>
        </p:spPr>
        <p:txBody>
          <a:bodyPr>
            <a:normAutofit/>
          </a:bodyPr>
          <a:lstStyle>
            <a:lvl1pPr>
              <a:defRPr sz="2844"/>
            </a:lvl1pPr>
            <a:lvl2pPr>
              <a:defRPr sz="2844"/>
            </a:lvl2pPr>
            <a:lvl3pPr>
              <a:defRPr sz="2844"/>
            </a:lvl3pPr>
            <a:lvl4pPr>
              <a:defRPr sz="2844"/>
            </a:lvl4pPr>
            <a:lvl5pPr>
              <a:defRPr sz="2844"/>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4"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844" b="1" cap="none" spc="0">
                <a:ln w="3175">
                  <a:noFill/>
                  <a:prstDash val="solid"/>
                  <a:miter lim="800000"/>
                </a:ln>
                <a:solidFill>
                  <a:schemeClr val="bg1">
                    <a:lumMod val="85000"/>
                  </a:schemeClr>
                </a:solidFill>
                <a:effectLst/>
              </a:defRPr>
            </a:lvl1pPr>
            <a:extLst/>
          </a:lstStyle>
          <a:p>
            <a:fld id="{256D3EEF-DE4E-429D-8EC4-DDC531AFF587}"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328532696"/>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hiusura">
    <p:spTree>
      <p:nvGrpSpPr>
        <p:cNvPr id="1" name=""/>
        <p:cNvGrpSpPr/>
        <p:nvPr/>
      </p:nvGrpSpPr>
      <p:grpSpPr>
        <a:xfrm>
          <a:off x="0" y="0"/>
          <a:ext cx="0" cy="0"/>
          <a:chOff x="0" y="0"/>
          <a:chExt cx="0" cy="0"/>
        </a:xfrm>
      </p:grpSpPr>
      <p:sp>
        <p:nvSpPr>
          <p:cNvPr id="6" name="Rectangle 5"/>
          <p:cNvSpPr/>
          <p:nvPr/>
        </p:nvSpPr>
        <p:spPr>
          <a:xfrm>
            <a:off x="0" y="0"/>
            <a:ext cx="13004800" cy="9753600"/>
          </a:xfrm>
          <a:prstGeom prst="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defTabSz="1300460" rtl="0"/>
            <a:endParaRPr lang="it-IT" sz="2560" kern="1200">
              <a:solidFill>
                <a:srgbClr val="336699"/>
              </a:solidFill>
            </a:endParaRPr>
          </a:p>
        </p:txBody>
      </p:sp>
      <p:grpSp>
        <p:nvGrpSpPr>
          <p:cNvPr id="2" name="Group 6"/>
          <p:cNvGrpSpPr/>
          <p:nvPr/>
        </p:nvGrpSpPr>
        <p:grpSpPr bwMode="gray">
          <a:xfrm>
            <a:off x="3214887" y="4330927"/>
            <a:ext cx="6453798" cy="1091746"/>
            <a:chOff x="428625" y="357188"/>
            <a:chExt cx="3031165" cy="512762"/>
          </a:xfrm>
          <a:effectLst/>
        </p:grpSpPr>
        <p:sp>
          <p:nvSpPr>
            <p:cNvPr id="8" name="AutoShape 3"/>
            <p:cNvSpPr>
              <a:spLocks noChangeAspect="1" noChangeArrowheads="1" noTextEdit="1"/>
            </p:cNvSpPr>
            <p:nvPr userDrawn="1"/>
          </p:nvSpPr>
          <p:spPr bwMode="gray">
            <a:xfrm>
              <a:off x="1371790" y="700804"/>
              <a:ext cx="2088000" cy="159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1300460" rtl="0"/>
              <a:r>
                <a:rPr lang="it-IT" sz="1422" kern="1200" dirty="0">
                  <a:solidFill>
                    <a:prstClr val="white"/>
                  </a:solidFill>
                  <a:latin typeface="Trebuchet MS" pitchFamily="34" charset="0"/>
                  <a:cs typeface="Arial" charset="0"/>
                </a:rPr>
                <a:t>Università degli Studi dell’Aquila</a:t>
              </a:r>
            </a:p>
          </p:txBody>
        </p:sp>
        <p:sp>
          <p:nvSpPr>
            <p:cNvPr id="9" name="Rectangle 5"/>
            <p:cNvSpPr>
              <a:spLocks noChangeArrowheads="1"/>
            </p:cNvSpPr>
            <p:nvPr userDrawn="1"/>
          </p:nvSpPr>
          <p:spPr bwMode="gray">
            <a:xfrm>
              <a:off x="428625" y="357188"/>
              <a:ext cx="161925"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0" name="Rectangle 7"/>
            <p:cNvSpPr>
              <a:spLocks noChangeArrowheads="1"/>
            </p:cNvSpPr>
            <p:nvPr userDrawn="1"/>
          </p:nvSpPr>
          <p:spPr bwMode="gray">
            <a:xfrm>
              <a:off x="608013" y="357188"/>
              <a:ext cx="84138"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1" name="Freeform 9"/>
            <p:cNvSpPr>
              <a:spLocks noEditPoints="1"/>
            </p:cNvSpPr>
            <p:nvPr userDrawn="1"/>
          </p:nvSpPr>
          <p:spPr bwMode="gray">
            <a:xfrm>
              <a:off x="717550" y="498475"/>
              <a:ext cx="119063" cy="192087"/>
            </a:xfrm>
            <a:custGeom>
              <a:avLst/>
              <a:gdLst/>
              <a:ahLst/>
              <a:cxnLst>
                <a:cxn ang="0">
                  <a:pos x="243" y="120"/>
                </a:cxn>
                <a:cxn ang="0">
                  <a:pos x="268" y="115"/>
                </a:cxn>
                <a:cxn ang="0">
                  <a:pos x="308" y="116"/>
                </a:cxn>
                <a:cxn ang="0">
                  <a:pos x="352" y="121"/>
                </a:cxn>
                <a:cxn ang="0">
                  <a:pos x="391" y="131"/>
                </a:cxn>
                <a:cxn ang="0">
                  <a:pos x="425" y="146"/>
                </a:cxn>
                <a:cxn ang="0">
                  <a:pos x="454" y="166"/>
                </a:cxn>
                <a:cxn ang="0">
                  <a:pos x="478" y="192"/>
                </a:cxn>
                <a:cxn ang="0">
                  <a:pos x="497" y="221"/>
                </a:cxn>
                <a:cxn ang="0">
                  <a:pos x="511" y="257"/>
                </a:cxn>
                <a:cxn ang="0">
                  <a:pos x="523" y="299"/>
                </a:cxn>
                <a:cxn ang="0">
                  <a:pos x="530" y="362"/>
                </a:cxn>
                <a:cxn ang="0">
                  <a:pos x="530" y="433"/>
                </a:cxn>
                <a:cxn ang="0">
                  <a:pos x="525" y="482"/>
                </a:cxn>
                <a:cxn ang="0">
                  <a:pos x="516" y="525"/>
                </a:cxn>
                <a:cxn ang="0">
                  <a:pos x="501" y="563"/>
                </a:cxn>
                <a:cxn ang="0">
                  <a:pos x="482" y="597"/>
                </a:cxn>
                <a:cxn ang="0">
                  <a:pos x="459" y="624"/>
                </a:cxn>
                <a:cxn ang="0">
                  <a:pos x="431" y="647"/>
                </a:cxn>
                <a:cxn ang="0">
                  <a:pos x="399" y="665"/>
                </a:cxn>
                <a:cxn ang="0">
                  <a:pos x="362" y="678"/>
                </a:cxn>
                <a:cxn ang="0">
                  <a:pos x="320" y="685"/>
                </a:cxn>
                <a:cxn ang="0">
                  <a:pos x="275" y="688"/>
                </a:cxn>
                <a:cxn ang="0">
                  <a:pos x="244" y="685"/>
                </a:cxn>
                <a:cxn ang="0">
                  <a:pos x="193" y="670"/>
                </a:cxn>
                <a:cxn ang="0">
                  <a:pos x="152" y="647"/>
                </a:cxn>
                <a:cxn ang="0">
                  <a:pos x="138" y="633"/>
                </a:cxn>
                <a:cxn ang="0">
                  <a:pos x="166" y="157"/>
                </a:cxn>
                <a:cxn ang="0">
                  <a:pos x="210" y="785"/>
                </a:cxn>
                <a:cxn ang="0">
                  <a:pos x="277" y="800"/>
                </a:cxn>
                <a:cxn ang="0">
                  <a:pos x="315" y="803"/>
                </a:cxn>
                <a:cxn ang="0">
                  <a:pos x="377" y="799"/>
                </a:cxn>
                <a:cxn ang="0">
                  <a:pos x="434" y="788"/>
                </a:cxn>
                <a:cxn ang="0">
                  <a:pos x="486" y="768"/>
                </a:cxn>
                <a:cxn ang="0">
                  <a:pos x="531" y="740"/>
                </a:cxn>
                <a:cxn ang="0">
                  <a:pos x="571" y="705"/>
                </a:cxn>
                <a:cxn ang="0">
                  <a:pos x="604" y="662"/>
                </a:cxn>
                <a:cxn ang="0">
                  <a:pos x="632" y="616"/>
                </a:cxn>
                <a:cxn ang="0">
                  <a:pos x="652" y="563"/>
                </a:cxn>
                <a:cxn ang="0">
                  <a:pos x="666" y="507"/>
                </a:cxn>
                <a:cxn ang="0">
                  <a:pos x="674" y="446"/>
                </a:cxn>
                <a:cxn ang="0">
                  <a:pos x="675" y="378"/>
                </a:cxn>
                <a:cxn ang="0">
                  <a:pos x="670" y="310"/>
                </a:cxn>
                <a:cxn ang="0">
                  <a:pos x="657" y="248"/>
                </a:cxn>
                <a:cxn ang="0">
                  <a:pos x="639" y="193"/>
                </a:cxn>
                <a:cxn ang="0">
                  <a:pos x="615" y="144"/>
                </a:cxn>
                <a:cxn ang="0">
                  <a:pos x="583" y="102"/>
                </a:cxn>
                <a:cxn ang="0">
                  <a:pos x="546" y="67"/>
                </a:cxn>
                <a:cxn ang="0">
                  <a:pos x="504" y="40"/>
                </a:cxn>
                <a:cxn ang="0">
                  <a:pos x="457" y="19"/>
                </a:cxn>
                <a:cxn ang="0">
                  <a:pos x="405" y="6"/>
                </a:cxn>
                <a:cxn ang="0">
                  <a:pos x="347" y="0"/>
                </a:cxn>
                <a:cxn ang="0">
                  <a:pos x="299" y="1"/>
                </a:cxn>
                <a:cxn ang="0">
                  <a:pos x="260" y="7"/>
                </a:cxn>
                <a:cxn ang="0">
                  <a:pos x="224" y="19"/>
                </a:cxn>
                <a:cxn ang="0">
                  <a:pos x="190" y="37"/>
                </a:cxn>
                <a:cxn ang="0">
                  <a:pos x="158" y="60"/>
                </a:cxn>
                <a:cxn ang="0">
                  <a:pos x="138" y="14"/>
                </a:cxn>
                <a:cxn ang="0">
                  <a:pos x="138" y="1090"/>
                </a:cxn>
                <a:cxn ang="0">
                  <a:pos x="148" y="757"/>
                </a:cxn>
                <a:cxn ang="0">
                  <a:pos x="174" y="772"/>
                </a:cxn>
                <a:cxn ang="0">
                  <a:pos x="210" y="785"/>
                </a:cxn>
              </a:cxnLst>
              <a:rect l="0" t="0" r="r" b="b"/>
              <a:pathLst>
                <a:path w="675" h="1090">
                  <a:moveTo>
                    <a:pt x="204" y="135"/>
                  </a:moveTo>
                  <a:lnTo>
                    <a:pt x="224" y="126"/>
                  </a:lnTo>
                  <a:lnTo>
                    <a:pt x="243" y="120"/>
                  </a:lnTo>
                  <a:lnTo>
                    <a:pt x="252" y="118"/>
                  </a:lnTo>
                  <a:lnTo>
                    <a:pt x="260" y="116"/>
                  </a:lnTo>
                  <a:lnTo>
                    <a:pt x="268" y="115"/>
                  </a:lnTo>
                  <a:lnTo>
                    <a:pt x="275" y="115"/>
                  </a:lnTo>
                  <a:lnTo>
                    <a:pt x="292" y="115"/>
                  </a:lnTo>
                  <a:lnTo>
                    <a:pt x="308" y="116"/>
                  </a:lnTo>
                  <a:lnTo>
                    <a:pt x="324" y="117"/>
                  </a:lnTo>
                  <a:lnTo>
                    <a:pt x="338" y="119"/>
                  </a:lnTo>
                  <a:lnTo>
                    <a:pt x="352" y="121"/>
                  </a:lnTo>
                  <a:lnTo>
                    <a:pt x="366" y="124"/>
                  </a:lnTo>
                  <a:lnTo>
                    <a:pt x="378" y="127"/>
                  </a:lnTo>
                  <a:lnTo>
                    <a:pt x="391" y="131"/>
                  </a:lnTo>
                  <a:lnTo>
                    <a:pt x="403" y="136"/>
                  </a:lnTo>
                  <a:lnTo>
                    <a:pt x="414" y="141"/>
                  </a:lnTo>
                  <a:lnTo>
                    <a:pt x="425" y="146"/>
                  </a:lnTo>
                  <a:lnTo>
                    <a:pt x="435" y="153"/>
                  </a:lnTo>
                  <a:lnTo>
                    <a:pt x="445" y="160"/>
                  </a:lnTo>
                  <a:lnTo>
                    <a:pt x="454" y="166"/>
                  </a:lnTo>
                  <a:lnTo>
                    <a:pt x="463" y="175"/>
                  </a:lnTo>
                  <a:lnTo>
                    <a:pt x="470" y="182"/>
                  </a:lnTo>
                  <a:lnTo>
                    <a:pt x="478" y="192"/>
                  </a:lnTo>
                  <a:lnTo>
                    <a:pt x="484" y="201"/>
                  </a:lnTo>
                  <a:lnTo>
                    <a:pt x="491" y="211"/>
                  </a:lnTo>
                  <a:lnTo>
                    <a:pt x="497" y="221"/>
                  </a:lnTo>
                  <a:lnTo>
                    <a:pt x="502" y="233"/>
                  </a:lnTo>
                  <a:lnTo>
                    <a:pt x="507" y="244"/>
                  </a:lnTo>
                  <a:lnTo>
                    <a:pt x="511" y="257"/>
                  </a:lnTo>
                  <a:lnTo>
                    <a:pt x="516" y="271"/>
                  </a:lnTo>
                  <a:lnTo>
                    <a:pt x="520" y="284"/>
                  </a:lnTo>
                  <a:lnTo>
                    <a:pt x="523" y="299"/>
                  </a:lnTo>
                  <a:lnTo>
                    <a:pt x="525" y="314"/>
                  </a:lnTo>
                  <a:lnTo>
                    <a:pt x="527" y="330"/>
                  </a:lnTo>
                  <a:lnTo>
                    <a:pt x="530" y="362"/>
                  </a:lnTo>
                  <a:lnTo>
                    <a:pt x="531" y="398"/>
                  </a:lnTo>
                  <a:lnTo>
                    <a:pt x="530" y="416"/>
                  </a:lnTo>
                  <a:lnTo>
                    <a:pt x="530" y="433"/>
                  </a:lnTo>
                  <a:lnTo>
                    <a:pt x="529" y="450"/>
                  </a:lnTo>
                  <a:lnTo>
                    <a:pt x="527" y="466"/>
                  </a:lnTo>
                  <a:lnTo>
                    <a:pt x="525" y="482"/>
                  </a:lnTo>
                  <a:lnTo>
                    <a:pt x="522" y="496"/>
                  </a:lnTo>
                  <a:lnTo>
                    <a:pt x="519" y="511"/>
                  </a:lnTo>
                  <a:lnTo>
                    <a:pt x="516" y="525"/>
                  </a:lnTo>
                  <a:lnTo>
                    <a:pt x="510" y="539"/>
                  </a:lnTo>
                  <a:lnTo>
                    <a:pt x="506" y="551"/>
                  </a:lnTo>
                  <a:lnTo>
                    <a:pt x="501" y="563"/>
                  </a:lnTo>
                  <a:lnTo>
                    <a:pt x="496" y="575"/>
                  </a:lnTo>
                  <a:lnTo>
                    <a:pt x="489" y="586"/>
                  </a:lnTo>
                  <a:lnTo>
                    <a:pt x="482" y="597"/>
                  </a:lnTo>
                  <a:lnTo>
                    <a:pt x="475" y="606"/>
                  </a:lnTo>
                  <a:lnTo>
                    <a:pt x="467" y="616"/>
                  </a:lnTo>
                  <a:lnTo>
                    <a:pt x="459" y="624"/>
                  </a:lnTo>
                  <a:lnTo>
                    <a:pt x="450" y="633"/>
                  </a:lnTo>
                  <a:lnTo>
                    <a:pt x="441" y="640"/>
                  </a:lnTo>
                  <a:lnTo>
                    <a:pt x="431" y="647"/>
                  </a:lnTo>
                  <a:lnTo>
                    <a:pt x="421" y="654"/>
                  </a:lnTo>
                  <a:lnTo>
                    <a:pt x="410" y="660"/>
                  </a:lnTo>
                  <a:lnTo>
                    <a:pt x="399" y="665"/>
                  </a:lnTo>
                  <a:lnTo>
                    <a:pt x="387" y="669"/>
                  </a:lnTo>
                  <a:lnTo>
                    <a:pt x="374" y="675"/>
                  </a:lnTo>
                  <a:lnTo>
                    <a:pt x="362" y="678"/>
                  </a:lnTo>
                  <a:lnTo>
                    <a:pt x="349" y="681"/>
                  </a:lnTo>
                  <a:lnTo>
                    <a:pt x="335" y="683"/>
                  </a:lnTo>
                  <a:lnTo>
                    <a:pt x="320" y="685"/>
                  </a:lnTo>
                  <a:lnTo>
                    <a:pt x="306" y="687"/>
                  </a:lnTo>
                  <a:lnTo>
                    <a:pt x="291" y="687"/>
                  </a:lnTo>
                  <a:lnTo>
                    <a:pt x="275" y="688"/>
                  </a:lnTo>
                  <a:lnTo>
                    <a:pt x="265" y="687"/>
                  </a:lnTo>
                  <a:lnTo>
                    <a:pt x="255" y="687"/>
                  </a:lnTo>
                  <a:lnTo>
                    <a:pt x="244" y="685"/>
                  </a:lnTo>
                  <a:lnTo>
                    <a:pt x="234" y="683"/>
                  </a:lnTo>
                  <a:lnTo>
                    <a:pt x="214" y="678"/>
                  </a:lnTo>
                  <a:lnTo>
                    <a:pt x="193" y="670"/>
                  </a:lnTo>
                  <a:lnTo>
                    <a:pt x="174" y="661"/>
                  </a:lnTo>
                  <a:lnTo>
                    <a:pt x="158" y="652"/>
                  </a:lnTo>
                  <a:lnTo>
                    <a:pt x="152" y="647"/>
                  </a:lnTo>
                  <a:lnTo>
                    <a:pt x="146" y="643"/>
                  </a:lnTo>
                  <a:lnTo>
                    <a:pt x="141" y="638"/>
                  </a:lnTo>
                  <a:lnTo>
                    <a:pt x="138" y="633"/>
                  </a:lnTo>
                  <a:lnTo>
                    <a:pt x="138" y="180"/>
                  </a:lnTo>
                  <a:lnTo>
                    <a:pt x="152" y="168"/>
                  </a:lnTo>
                  <a:lnTo>
                    <a:pt x="166" y="157"/>
                  </a:lnTo>
                  <a:lnTo>
                    <a:pt x="184" y="145"/>
                  </a:lnTo>
                  <a:lnTo>
                    <a:pt x="204" y="135"/>
                  </a:lnTo>
                  <a:close/>
                  <a:moveTo>
                    <a:pt x="210" y="785"/>
                  </a:moveTo>
                  <a:lnTo>
                    <a:pt x="237" y="794"/>
                  </a:lnTo>
                  <a:lnTo>
                    <a:pt x="265" y="799"/>
                  </a:lnTo>
                  <a:lnTo>
                    <a:pt x="277" y="800"/>
                  </a:lnTo>
                  <a:lnTo>
                    <a:pt x="290" y="802"/>
                  </a:lnTo>
                  <a:lnTo>
                    <a:pt x="302" y="803"/>
                  </a:lnTo>
                  <a:lnTo>
                    <a:pt x="315" y="803"/>
                  </a:lnTo>
                  <a:lnTo>
                    <a:pt x="336" y="802"/>
                  </a:lnTo>
                  <a:lnTo>
                    <a:pt x="357" y="801"/>
                  </a:lnTo>
                  <a:lnTo>
                    <a:pt x="377" y="799"/>
                  </a:lnTo>
                  <a:lnTo>
                    <a:pt x="397" y="796"/>
                  </a:lnTo>
                  <a:lnTo>
                    <a:pt x="416" y="792"/>
                  </a:lnTo>
                  <a:lnTo>
                    <a:pt x="434" y="788"/>
                  </a:lnTo>
                  <a:lnTo>
                    <a:pt x="452" y="781"/>
                  </a:lnTo>
                  <a:lnTo>
                    <a:pt x="469" y="775"/>
                  </a:lnTo>
                  <a:lnTo>
                    <a:pt x="486" y="768"/>
                  </a:lnTo>
                  <a:lnTo>
                    <a:pt x="502" y="759"/>
                  </a:lnTo>
                  <a:lnTo>
                    <a:pt x="517" y="751"/>
                  </a:lnTo>
                  <a:lnTo>
                    <a:pt x="531" y="740"/>
                  </a:lnTo>
                  <a:lnTo>
                    <a:pt x="545" y="730"/>
                  </a:lnTo>
                  <a:lnTo>
                    <a:pt x="558" y="718"/>
                  </a:lnTo>
                  <a:lnTo>
                    <a:pt x="571" y="705"/>
                  </a:lnTo>
                  <a:lnTo>
                    <a:pt x="582" y="692"/>
                  </a:lnTo>
                  <a:lnTo>
                    <a:pt x="594" y="677"/>
                  </a:lnTo>
                  <a:lnTo>
                    <a:pt x="604" y="662"/>
                  </a:lnTo>
                  <a:lnTo>
                    <a:pt x="614" y="647"/>
                  </a:lnTo>
                  <a:lnTo>
                    <a:pt x="623" y="631"/>
                  </a:lnTo>
                  <a:lnTo>
                    <a:pt x="632" y="616"/>
                  </a:lnTo>
                  <a:lnTo>
                    <a:pt x="639" y="599"/>
                  </a:lnTo>
                  <a:lnTo>
                    <a:pt x="645" y="581"/>
                  </a:lnTo>
                  <a:lnTo>
                    <a:pt x="652" y="563"/>
                  </a:lnTo>
                  <a:lnTo>
                    <a:pt x="657" y="545"/>
                  </a:lnTo>
                  <a:lnTo>
                    <a:pt x="662" y="526"/>
                  </a:lnTo>
                  <a:lnTo>
                    <a:pt x="666" y="507"/>
                  </a:lnTo>
                  <a:lnTo>
                    <a:pt x="670" y="487"/>
                  </a:lnTo>
                  <a:lnTo>
                    <a:pt x="672" y="467"/>
                  </a:lnTo>
                  <a:lnTo>
                    <a:pt x="674" y="446"/>
                  </a:lnTo>
                  <a:lnTo>
                    <a:pt x="675" y="425"/>
                  </a:lnTo>
                  <a:lnTo>
                    <a:pt x="675" y="403"/>
                  </a:lnTo>
                  <a:lnTo>
                    <a:pt x="675" y="378"/>
                  </a:lnTo>
                  <a:lnTo>
                    <a:pt x="674" y="355"/>
                  </a:lnTo>
                  <a:lnTo>
                    <a:pt x="672" y="332"/>
                  </a:lnTo>
                  <a:lnTo>
                    <a:pt x="670" y="310"/>
                  </a:lnTo>
                  <a:lnTo>
                    <a:pt x="667" y="289"/>
                  </a:lnTo>
                  <a:lnTo>
                    <a:pt x="662" y="268"/>
                  </a:lnTo>
                  <a:lnTo>
                    <a:pt x="657" y="248"/>
                  </a:lnTo>
                  <a:lnTo>
                    <a:pt x="652" y="229"/>
                  </a:lnTo>
                  <a:lnTo>
                    <a:pt x="647" y="211"/>
                  </a:lnTo>
                  <a:lnTo>
                    <a:pt x="639" y="193"/>
                  </a:lnTo>
                  <a:lnTo>
                    <a:pt x="632" y="176"/>
                  </a:lnTo>
                  <a:lnTo>
                    <a:pt x="623" y="159"/>
                  </a:lnTo>
                  <a:lnTo>
                    <a:pt x="615" y="144"/>
                  </a:lnTo>
                  <a:lnTo>
                    <a:pt x="604" y="129"/>
                  </a:lnTo>
                  <a:lnTo>
                    <a:pt x="595" y="116"/>
                  </a:lnTo>
                  <a:lnTo>
                    <a:pt x="583" y="102"/>
                  </a:lnTo>
                  <a:lnTo>
                    <a:pt x="572" y="89"/>
                  </a:lnTo>
                  <a:lnTo>
                    <a:pt x="559" y="78"/>
                  </a:lnTo>
                  <a:lnTo>
                    <a:pt x="546" y="67"/>
                  </a:lnTo>
                  <a:lnTo>
                    <a:pt x="533" y="58"/>
                  </a:lnTo>
                  <a:lnTo>
                    <a:pt x="519" y="48"/>
                  </a:lnTo>
                  <a:lnTo>
                    <a:pt x="504" y="40"/>
                  </a:lnTo>
                  <a:lnTo>
                    <a:pt x="489" y="32"/>
                  </a:lnTo>
                  <a:lnTo>
                    <a:pt x="473" y="25"/>
                  </a:lnTo>
                  <a:lnTo>
                    <a:pt x="457" y="19"/>
                  </a:lnTo>
                  <a:lnTo>
                    <a:pt x="440" y="13"/>
                  </a:lnTo>
                  <a:lnTo>
                    <a:pt x="423" y="9"/>
                  </a:lnTo>
                  <a:lnTo>
                    <a:pt x="405" y="6"/>
                  </a:lnTo>
                  <a:lnTo>
                    <a:pt x="386" y="3"/>
                  </a:lnTo>
                  <a:lnTo>
                    <a:pt x="367" y="1"/>
                  </a:lnTo>
                  <a:lnTo>
                    <a:pt x="347" y="0"/>
                  </a:lnTo>
                  <a:lnTo>
                    <a:pt x="327" y="0"/>
                  </a:lnTo>
                  <a:lnTo>
                    <a:pt x="313" y="0"/>
                  </a:lnTo>
                  <a:lnTo>
                    <a:pt x="299" y="1"/>
                  </a:lnTo>
                  <a:lnTo>
                    <a:pt x="286" y="2"/>
                  </a:lnTo>
                  <a:lnTo>
                    <a:pt x="273" y="4"/>
                  </a:lnTo>
                  <a:lnTo>
                    <a:pt x="260" y="7"/>
                  </a:lnTo>
                  <a:lnTo>
                    <a:pt x="248" y="10"/>
                  </a:lnTo>
                  <a:lnTo>
                    <a:pt x="236" y="14"/>
                  </a:lnTo>
                  <a:lnTo>
                    <a:pt x="224" y="19"/>
                  </a:lnTo>
                  <a:lnTo>
                    <a:pt x="212" y="24"/>
                  </a:lnTo>
                  <a:lnTo>
                    <a:pt x="201" y="30"/>
                  </a:lnTo>
                  <a:lnTo>
                    <a:pt x="190" y="37"/>
                  </a:lnTo>
                  <a:lnTo>
                    <a:pt x="179" y="44"/>
                  </a:lnTo>
                  <a:lnTo>
                    <a:pt x="168" y="51"/>
                  </a:lnTo>
                  <a:lnTo>
                    <a:pt x="158" y="60"/>
                  </a:lnTo>
                  <a:lnTo>
                    <a:pt x="147" y="68"/>
                  </a:lnTo>
                  <a:lnTo>
                    <a:pt x="138" y="78"/>
                  </a:lnTo>
                  <a:lnTo>
                    <a:pt x="138" y="14"/>
                  </a:lnTo>
                  <a:lnTo>
                    <a:pt x="0" y="14"/>
                  </a:lnTo>
                  <a:lnTo>
                    <a:pt x="0" y="1090"/>
                  </a:lnTo>
                  <a:lnTo>
                    <a:pt x="138" y="1090"/>
                  </a:lnTo>
                  <a:lnTo>
                    <a:pt x="138" y="746"/>
                  </a:lnTo>
                  <a:lnTo>
                    <a:pt x="142" y="752"/>
                  </a:lnTo>
                  <a:lnTo>
                    <a:pt x="148" y="757"/>
                  </a:lnTo>
                  <a:lnTo>
                    <a:pt x="156" y="762"/>
                  </a:lnTo>
                  <a:lnTo>
                    <a:pt x="163" y="768"/>
                  </a:lnTo>
                  <a:lnTo>
                    <a:pt x="174" y="772"/>
                  </a:lnTo>
                  <a:lnTo>
                    <a:pt x="184" y="777"/>
                  </a:lnTo>
                  <a:lnTo>
                    <a:pt x="196" y="781"/>
                  </a:lnTo>
                  <a:lnTo>
                    <a:pt x="210" y="78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nvGrpSpPr>
            <p:cNvPr id="3" name="Group 67"/>
            <p:cNvGrpSpPr/>
            <p:nvPr userDrawn="1"/>
          </p:nvGrpSpPr>
          <p:grpSpPr bwMode="gray">
            <a:xfrm>
              <a:off x="444500" y="444500"/>
              <a:ext cx="2962276" cy="198437"/>
              <a:chOff x="444500" y="444500"/>
              <a:chExt cx="2962276" cy="198437"/>
            </a:xfrm>
          </p:grpSpPr>
          <p:sp>
            <p:nvSpPr>
              <p:cNvPr id="13" name="Freeform 6"/>
              <p:cNvSpPr>
                <a:spLocks noEditPoints="1"/>
              </p:cNvSpPr>
              <p:nvPr userDrawn="1"/>
            </p:nvSpPr>
            <p:spPr bwMode="gray">
              <a:xfrm>
                <a:off x="444500" y="444500"/>
                <a:ext cx="125413" cy="198437"/>
              </a:xfrm>
              <a:custGeom>
                <a:avLst/>
                <a:gdLst/>
                <a:ahLst/>
                <a:cxnLst>
                  <a:cxn ang="0">
                    <a:pos x="525" y="928"/>
                  </a:cxn>
                  <a:cxn ang="0">
                    <a:pos x="501" y="944"/>
                  </a:cxn>
                  <a:cxn ang="0">
                    <a:pos x="448" y="963"/>
                  </a:cxn>
                  <a:cxn ang="0">
                    <a:pos x="391" y="966"/>
                  </a:cxn>
                  <a:cxn ang="0">
                    <a:pos x="341" y="959"/>
                  </a:cxn>
                  <a:cxn ang="0">
                    <a:pos x="307" y="948"/>
                  </a:cxn>
                  <a:cxn ang="0">
                    <a:pos x="278" y="933"/>
                  </a:cxn>
                  <a:cxn ang="0">
                    <a:pos x="253" y="914"/>
                  </a:cxn>
                  <a:cxn ang="0">
                    <a:pos x="232" y="891"/>
                  </a:cxn>
                  <a:cxn ang="0">
                    <a:pos x="215" y="864"/>
                  </a:cxn>
                  <a:cxn ang="0">
                    <a:pos x="202" y="832"/>
                  </a:cxn>
                  <a:cxn ang="0">
                    <a:pos x="193" y="796"/>
                  </a:cxn>
                  <a:cxn ang="0">
                    <a:pos x="188" y="727"/>
                  </a:cxn>
                  <a:cxn ang="0">
                    <a:pos x="193" y="655"/>
                  </a:cxn>
                  <a:cxn ang="0">
                    <a:pos x="202" y="618"/>
                  </a:cxn>
                  <a:cxn ang="0">
                    <a:pos x="215" y="584"/>
                  </a:cxn>
                  <a:cxn ang="0">
                    <a:pos x="232" y="555"/>
                  </a:cxn>
                  <a:cxn ang="0">
                    <a:pos x="253" y="529"/>
                  </a:cxn>
                  <a:cxn ang="0">
                    <a:pos x="278" y="509"/>
                  </a:cxn>
                  <a:cxn ang="0">
                    <a:pos x="307" y="493"/>
                  </a:cxn>
                  <a:cxn ang="0">
                    <a:pos x="339" y="481"/>
                  </a:cxn>
                  <a:cxn ang="0">
                    <a:pos x="373" y="475"/>
                  </a:cxn>
                  <a:cxn ang="0">
                    <a:pos x="412" y="472"/>
                  </a:cxn>
                  <a:cxn ang="0">
                    <a:pos x="459" y="479"/>
                  </a:cxn>
                  <a:cxn ang="0">
                    <a:pos x="504" y="498"/>
                  </a:cxn>
                  <a:cxn ang="0">
                    <a:pos x="533" y="920"/>
                  </a:cxn>
                  <a:cxn ang="0">
                    <a:pos x="533" y="43"/>
                  </a:cxn>
                  <a:cxn ang="0">
                    <a:pos x="496" y="339"/>
                  </a:cxn>
                  <a:cxn ang="0">
                    <a:pos x="437" y="324"/>
                  </a:cxn>
                  <a:cxn ang="0">
                    <a:pos x="372" y="318"/>
                  </a:cxn>
                  <a:cxn ang="0">
                    <a:pos x="314" y="323"/>
                  </a:cxn>
                  <a:cxn ang="0">
                    <a:pos x="260" y="334"/>
                  </a:cxn>
                  <a:cxn ang="0">
                    <a:pos x="210" y="355"/>
                  </a:cxn>
                  <a:cxn ang="0">
                    <a:pos x="162" y="383"/>
                  </a:cxn>
                  <a:cxn ang="0">
                    <a:pos x="119" y="420"/>
                  </a:cxn>
                  <a:cxn ang="0">
                    <a:pos x="81" y="463"/>
                  </a:cxn>
                  <a:cxn ang="0">
                    <a:pos x="49" y="511"/>
                  </a:cxn>
                  <a:cxn ang="0">
                    <a:pos x="26" y="565"/>
                  </a:cxn>
                  <a:cxn ang="0">
                    <a:pos x="9" y="623"/>
                  </a:cxn>
                  <a:cxn ang="0">
                    <a:pos x="1" y="687"/>
                  </a:cxn>
                  <a:cxn ang="0">
                    <a:pos x="0" y="753"/>
                  </a:cxn>
                  <a:cxn ang="0">
                    <a:pos x="5" y="817"/>
                  </a:cxn>
                  <a:cxn ang="0">
                    <a:pos x="17" y="875"/>
                  </a:cxn>
                  <a:cxn ang="0">
                    <a:pos x="36" y="928"/>
                  </a:cxn>
                  <a:cxn ang="0">
                    <a:pos x="61" y="975"/>
                  </a:cxn>
                  <a:cxn ang="0">
                    <a:pos x="93" y="1016"/>
                  </a:cxn>
                  <a:cxn ang="0">
                    <a:pos x="130" y="1050"/>
                  </a:cxn>
                  <a:cxn ang="0">
                    <a:pos x="172" y="1079"/>
                  </a:cxn>
                  <a:cxn ang="0">
                    <a:pos x="218" y="1099"/>
                  </a:cxn>
                  <a:cxn ang="0">
                    <a:pos x="270" y="1112"/>
                  </a:cxn>
                  <a:cxn ang="0">
                    <a:pos x="327" y="1118"/>
                  </a:cxn>
                  <a:cxn ang="0">
                    <a:pos x="374" y="1117"/>
                  </a:cxn>
                  <a:cxn ang="0">
                    <a:pos x="417" y="1112"/>
                  </a:cxn>
                  <a:cxn ang="0">
                    <a:pos x="457" y="1100"/>
                  </a:cxn>
                  <a:cxn ang="0">
                    <a:pos x="493" y="1086"/>
                  </a:cxn>
                  <a:cxn ang="0">
                    <a:pos x="520" y="1069"/>
                  </a:cxn>
                  <a:cxn ang="0">
                    <a:pos x="533" y="1105"/>
                  </a:cxn>
                </a:cxnLst>
                <a:rect l="0" t="0" r="r" b="b"/>
                <a:pathLst>
                  <a:path w="713" h="1118">
                    <a:moveTo>
                      <a:pt x="533" y="920"/>
                    </a:moveTo>
                    <a:lnTo>
                      <a:pt x="530" y="924"/>
                    </a:lnTo>
                    <a:lnTo>
                      <a:pt x="525" y="928"/>
                    </a:lnTo>
                    <a:lnTo>
                      <a:pt x="520" y="932"/>
                    </a:lnTo>
                    <a:lnTo>
                      <a:pt x="515" y="936"/>
                    </a:lnTo>
                    <a:lnTo>
                      <a:pt x="501" y="944"/>
                    </a:lnTo>
                    <a:lnTo>
                      <a:pt x="483" y="951"/>
                    </a:lnTo>
                    <a:lnTo>
                      <a:pt x="465" y="958"/>
                    </a:lnTo>
                    <a:lnTo>
                      <a:pt x="448" y="963"/>
                    </a:lnTo>
                    <a:lnTo>
                      <a:pt x="434" y="966"/>
                    </a:lnTo>
                    <a:lnTo>
                      <a:pt x="420" y="967"/>
                    </a:lnTo>
                    <a:lnTo>
                      <a:pt x="391" y="966"/>
                    </a:lnTo>
                    <a:lnTo>
                      <a:pt x="365" y="963"/>
                    </a:lnTo>
                    <a:lnTo>
                      <a:pt x="352" y="961"/>
                    </a:lnTo>
                    <a:lnTo>
                      <a:pt x="341" y="959"/>
                    </a:lnTo>
                    <a:lnTo>
                      <a:pt x="329" y="956"/>
                    </a:lnTo>
                    <a:lnTo>
                      <a:pt x="318" y="952"/>
                    </a:lnTo>
                    <a:lnTo>
                      <a:pt x="307" y="948"/>
                    </a:lnTo>
                    <a:lnTo>
                      <a:pt x="297" y="944"/>
                    </a:lnTo>
                    <a:lnTo>
                      <a:pt x="288" y="939"/>
                    </a:lnTo>
                    <a:lnTo>
                      <a:pt x="278" y="933"/>
                    </a:lnTo>
                    <a:lnTo>
                      <a:pt x="269" y="927"/>
                    </a:lnTo>
                    <a:lnTo>
                      <a:pt x="260" y="921"/>
                    </a:lnTo>
                    <a:lnTo>
                      <a:pt x="253" y="914"/>
                    </a:lnTo>
                    <a:lnTo>
                      <a:pt x="246" y="907"/>
                    </a:lnTo>
                    <a:lnTo>
                      <a:pt x="238" y="900"/>
                    </a:lnTo>
                    <a:lnTo>
                      <a:pt x="232" y="891"/>
                    </a:lnTo>
                    <a:lnTo>
                      <a:pt x="226" y="882"/>
                    </a:lnTo>
                    <a:lnTo>
                      <a:pt x="220" y="873"/>
                    </a:lnTo>
                    <a:lnTo>
                      <a:pt x="215" y="864"/>
                    </a:lnTo>
                    <a:lnTo>
                      <a:pt x="210" y="853"/>
                    </a:lnTo>
                    <a:lnTo>
                      <a:pt x="206" y="843"/>
                    </a:lnTo>
                    <a:lnTo>
                      <a:pt x="202" y="832"/>
                    </a:lnTo>
                    <a:lnTo>
                      <a:pt x="198" y="821"/>
                    </a:lnTo>
                    <a:lnTo>
                      <a:pt x="196" y="808"/>
                    </a:lnTo>
                    <a:lnTo>
                      <a:pt x="193" y="796"/>
                    </a:lnTo>
                    <a:lnTo>
                      <a:pt x="191" y="783"/>
                    </a:lnTo>
                    <a:lnTo>
                      <a:pt x="189" y="756"/>
                    </a:lnTo>
                    <a:lnTo>
                      <a:pt x="188" y="727"/>
                    </a:lnTo>
                    <a:lnTo>
                      <a:pt x="189" y="697"/>
                    </a:lnTo>
                    <a:lnTo>
                      <a:pt x="191" y="669"/>
                    </a:lnTo>
                    <a:lnTo>
                      <a:pt x="193" y="655"/>
                    </a:lnTo>
                    <a:lnTo>
                      <a:pt x="196" y="642"/>
                    </a:lnTo>
                    <a:lnTo>
                      <a:pt x="198" y="630"/>
                    </a:lnTo>
                    <a:lnTo>
                      <a:pt x="202" y="618"/>
                    </a:lnTo>
                    <a:lnTo>
                      <a:pt x="206" y="606"/>
                    </a:lnTo>
                    <a:lnTo>
                      <a:pt x="210" y="595"/>
                    </a:lnTo>
                    <a:lnTo>
                      <a:pt x="215" y="584"/>
                    </a:lnTo>
                    <a:lnTo>
                      <a:pt x="220" y="574"/>
                    </a:lnTo>
                    <a:lnTo>
                      <a:pt x="226" y="564"/>
                    </a:lnTo>
                    <a:lnTo>
                      <a:pt x="232" y="555"/>
                    </a:lnTo>
                    <a:lnTo>
                      <a:pt x="238" y="546"/>
                    </a:lnTo>
                    <a:lnTo>
                      <a:pt x="246" y="538"/>
                    </a:lnTo>
                    <a:lnTo>
                      <a:pt x="253" y="529"/>
                    </a:lnTo>
                    <a:lnTo>
                      <a:pt x="262" y="522"/>
                    </a:lnTo>
                    <a:lnTo>
                      <a:pt x="270" y="516"/>
                    </a:lnTo>
                    <a:lnTo>
                      <a:pt x="278" y="509"/>
                    </a:lnTo>
                    <a:lnTo>
                      <a:pt x="287" y="503"/>
                    </a:lnTo>
                    <a:lnTo>
                      <a:pt x="296" y="498"/>
                    </a:lnTo>
                    <a:lnTo>
                      <a:pt x="307" y="493"/>
                    </a:lnTo>
                    <a:lnTo>
                      <a:pt x="316" y="488"/>
                    </a:lnTo>
                    <a:lnTo>
                      <a:pt x="327" y="485"/>
                    </a:lnTo>
                    <a:lnTo>
                      <a:pt x="339" y="481"/>
                    </a:lnTo>
                    <a:lnTo>
                      <a:pt x="349" y="479"/>
                    </a:lnTo>
                    <a:lnTo>
                      <a:pt x="362" y="476"/>
                    </a:lnTo>
                    <a:lnTo>
                      <a:pt x="373" y="475"/>
                    </a:lnTo>
                    <a:lnTo>
                      <a:pt x="386" y="474"/>
                    </a:lnTo>
                    <a:lnTo>
                      <a:pt x="399" y="472"/>
                    </a:lnTo>
                    <a:lnTo>
                      <a:pt x="412" y="472"/>
                    </a:lnTo>
                    <a:lnTo>
                      <a:pt x="428" y="472"/>
                    </a:lnTo>
                    <a:lnTo>
                      <a:pt x="443" y="475"/>
                    </a:lnTo>
                    <a:lnTo>
                      <a:pt x="459" y="479"/>
                    </a:lnTo>
                    <a:lnTo>
                      <a:pt x="474" y="483"/>
                    </a:lnTo>
                    <a:lnTo>
                      <a:pt x="488" y="490"/>
                    </a:lnTo>
                    <a:lnTo>
                      <a:pt x="504" y="498"/>
                    </a:lnTo>
                    <a:lnTo>
                      <a:pt x="518" y="507"/>
                    </a:lnTo>
                    <a:lnTo>
                      <a:pt x="533" y="518"/>
                    </a:lnTo>
                    <a:lnTo>
                      <a:pt x="533" y="920"/>
                    </a:lnTo>
                    <a:close/>
                    <a:moveTo>
                      <a:pt x="713" y="1105"/>
                    </a:moveTo>
                    <a:lnTo>
                      <a:pt x="713" y="0"/>
                    </a:lnTo>
                    <a:lnTo>
                      <a:pt x="533" y="43"/>
                    </a:lnTo>
                    <a:lnTo>
                      <a:pt x="533" y="354"/>
                    </a:lnTo>
                    <a:lnTo>
                      <a:pt x="515" y="346"/>
                    </a:lnTo>
                    <a:lnTo>
                      <a:pt x="496" y="339"/>
                    </a:lnTo>
                    <a:lnTo>
                      <a:pt x="477" y="332"/>
                    </a:lnTo>
                    <a:lnTo>
                      <a:pt x="457" y="328"/>
                    </a:lnTo>
                    <a:lnTo>
                      <a:pt x="437" y="324"/>
                    </a:lnTo>
                    <a:lnTo>
                      <a:pt x="416" y="321"/>
                    </a:lnTo>
                    <a:lnTo>
                      <a:pt x="394" y="320"/>
                    </a:lnTo>
                    <a:lnTo>
                      <a:pt x="372" y="318"/>
                    </a:lnTo>
                    <a:lnTo>
                      <a:pt x="353" y="318"/>
                    </a:lnTo>
                    <a:lnTo>
                      <a:pt x="333" y="321"/>
                    </a:lnTo>
                    <a:lnTo>
                      <a:pt x="314" y="323"/>
                    </a:lnTo>
                    <a:lnTo>
                      <a:pt x="296" y="326"/>
                    </a:lnTo>
                    <a:lnTo>
                      <a:pt x="277" y="330"/>
                    </a:lnTo>
                    <a:lnTo>
                      <a:pt x="260" y="334"/>
                    </a:lnTo>
                    <a:lnTo>
                      <a:pt x="243" y="341"/>
                    </a:lnTo>
                    <a:lnTo>
                      <a:pt x="226" y="347"/>
                    </a:lnTo>
                    <a:lnTo>
                      <a:pt x="210" y="355"/>
                    </a:lnTo>
                    <a:lnTo>
                      <a:pt x="193" y="364"/>
                    </a:lnTo>
                    <a:lnTo>
                      <a:pt x="178" y="373"/>
                    </a:lnTo>
                    <a:lnTo>
                      <a:pt x="162" y="383"/>
                    </a:lnTo>
                    <a:lnTo>
                      <a:pt x="148" y="394"/>
                    </a:lnTo>
                    <a:lnTo>
                      <a:pt x="134" y="406"/>
                    </a:lnTo>
                    <a:lnTo>
                      <a:pt x="119" y="420"/>
                    </a:lnTo>
                    <a:lnTo>
                      <a:pt x="106" y="433"/>
                    </a:lnTo>
                    <a:lnTo>
                      <a:pt x="93" y="448"/>
                    </a:lnTo>
                    <a:lnTo>
                      <a:pt x="81" y="463"/>
                    </a:lnTo>
                    <a:lnTo>
                      <a:pt x="69" y="479"/>
                    </a:lnTo>
                    <a:lnTo>
                      <a:pt x="59" y="495"/>
                    </a:lnTo>
                    <a:lnTo>
                      <a:pt x="49" y="511"/>
                    </a:lnTo>
                    <a:lnTo>
                      <a:pt x="41" y="529"/>
                    </a:lnTo>
                    <a:lnTo>
                      <a:pt x="34" y="547"/>
                    </a:lnTo>
                    <a:lnTo>
                      <a:pt x="26" y="565"/>
                    </a:lnTo>
                    <a:lnTo>
                      <a:pt x="20" y="584"/>
                    </a:lnTo>
                    <a:lnTo>
                      <a:pt x="15" y="603"/>
                    </a:lnTo>
                    <a:lnTo>
                      <a:pt x="9" y="623"/>
                    </a:lnTo>
                    <a:lnTo>
                      <a:pt x="6" y="643"/>
                    </a:lnTo>
                    <a:lnTo>
                      <a:pt x="3" y="664"/>
                    </a:lnTo>
                    <a:lnTo>
                      <a:pt x="1" y="687"/>
                    </a:lnTo>
                    <a:lnTo>
                      <a:pt x="0" y="709"/>
                    </a:lnTo>
                    <a:lnTo>
                      <a:pt x="0" y="731"/>
                    </a:lnTo>
                    <a:lnTo>
                      <a:pt x="0" y="753"/>
                    </a:lnTo>
                    <a:lnTo>
                      <a:pt x="1" y="775"/>
                    </a:lnTo>
                    <a:lnTo>
                      <a:pt x="3" y="796"/>
                    </a:lnTo>
                    <a:lnTo>
                      <a:pt x="5" y="817"/>
                    </a:lnTo>
                    <a:lnTo>
                      <a:pt x="8" y="837"/>
                    </a:lnTo>
                    <a:lnTo>
                      <a:pt x="12" y="856"/>
                    </a:lnTo>
                    <a:lnTo>
                      <a:pt x="17" y="875"/>
                    </a:lnTo>
                    <a:lnTo>
                      <a:pt x="23" y="893"/>
                    </a:lnTo>
                    <a:lnTo>
                      <a:pt x="28" y="911"/>
                    </a:lnTo>
                    <a:lnTo>
                      <a:pt x="36" y="928"/>
                    </a:lnTo>
                    <a:lnTo>
                      <a:pt x="43" y="944"/>
                    </a:lnTo>
                    <a:lnTo>
                      <a:pt x="52" y="960"/>
                    </a:lnTo>
                    <a:lnTo>
                      <a:pt x="61" y="975"/>
                    </a:lnTo>
                    <a:lnTo>
                      <a:pt x="71" y="989"/>
                    </a:lnTo>
                    <a:lnTo>
                      <a:pt x="81" y="1003"/>
                    </a:lnTo>
                    <a:lnTo>
                      <a:pt x="93" y="1016"/>
                    </a:lnTo>
                    <a:lnTo>
                      <a:pt x="104" y="1028"/>
                    </a:lnTo>
                    <a:lnTo>
                      <a:pt x="117" y="1040"/>
                    </a:lnTo>
                    <a:lnTo>
                      <a:pt x="130" y="1050"/>
                    </a:lnTo>
                    <a:lnTo>
                      <a:pt x="143" y="1061"/>
                    </a:lnTo>
                    <a:lnTo>
                      <a:pt x="157" y="1071"/>
                    </a:lnTo>
                    <a:lnTo>
                      <a:pt x="172" y="1079"/>
                    </a:lnTo>
                    <a:lnTo>
                      <a:pt x="187" y="1086"/>
                    </a:lnTo>
                    <a:lnTo>
                      <a:pt x="202" y="1093"/>
                    </a:lnTo>
                    <a:lnTo>
                      <a:pt x="218" y="1099"/>
                    </a:lnTo>
                    <a:lnTo>
                      <a:pt x="235" y="1104"/>
                    </a:lnTo>
                    <a:lnTo>
                      <a:pt x="252" y="1108"/>
                    </a:lnTo>
                    <a:lnTo>
                      <a:pt x="270" y="1112"/>
                    </a:lnTo>
                    <a:lnTo>
                      <a:pt x="288" y="1115"/>
                    </a:lnTo>
                    <a:lnTo>
                      <a:pt x="307" y="1117"/>
                    </a:lnTo>
                    <a:lnTo>
                      <a:pt x="327" y="1118"/>
                    </a:lnTo>
                    <a:lnTo>
                      <a:pt x="347" y="1118"/>
                    </a:lnTo>
                    <a:lnTo>
                      <a:pt x="361" y="1118"/>
                    </a:lnTo>
                    <a:lnTo>
                      <a:pt x="374" y="1117"/>
                    </a:lnTo>
                    <a:lnTo>
                      <a:pt x="389" y="1116"/>
                    </a:lnTo>
                    <a:lnTo>
                      <a:pt x="403" y="1114"/>
                    </a:lnTo>
                    <a:lnTo>
                      <a:pt x="417" y="1112"/>
                    </a:lnTo>
                    <a:lnTo>
                      <a:pt x="430" y="1108"/>
                    </a:lnTo>
                    <a:lnTo>
                      <a:pt x="444" y="1104"/>
                    </a:lnTo>
                    <a:lnTo>
                      <a:pt x="457" y="1100"/>
                    </a:lnTo>
                    <a:lnTo>
                      <a:pt x="470" y="1096"/>
                    </a:lnTo>
                    <a:lnTo>
                      <a:pt x="482" y="1091"/>
                    </a:lnTo>
                    <a:lnTo>
                      <a:pt x="493" y="1086"/>
                    </a:lnTo>
                    <a:lnTo>
                      <a:pt x="503" y="1081"/>
                    </a:lnTo>
                    <a:lnTo>
                      <a:pt x="512" y="1076"/>
                    </a:lnTo>
                    <a:lnTo>
                      <a:pt x="520" y="1069"/>
                    </a:lnTo>
                    <a:lnTo>
                      <a:pt x="526" y="1064"/>
                    </a:lnTo>
                    <a:lnTo>
                      <a:pt x="533" y="1058"/>
                    </a:lnTo>
                    <a:lnTo>
                      <a:pt x="533" y="1105"/>
                    </a:lnTo>
                    <a:lnTo>
                      <a:pt x="713" y="11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dirty="0">
                  <a:solidFill>
                    <a:srgbClr val="000000"/>
                  </a:solidFill>
                  <a:latin typeface="Calibri"/>
                  <a:cs typeface="Arial" charset="0"/>
                </a:endParaRPr>
              </a:p>
            </p:txBody>
          </p:sp>
          <p:sp>
            <p:nvSpPr>
              <p:cNvPr id="14" name="Freeform 8"/>
              <p:cNvSpPr>
                <a:spLocks noEditPoints="1"/>
              </p:cNvSpPr>
              <p:nvPr userDrawn="1"/>
            </p:nvSpPr>
            <p:spPr bwMode="gray">
              <a:xfrm>
                <a:off x="617124" y="450850"/>
                <a:ext cx="52388" cy="188912"/>
              </a:xfrm>
              <a:custGeom>
                <a:avLst/>
                <a:gdLst/>
                <a:ahLst/>
                <a:cxnLst>
                  <a:cxn ang="0">
                    <a:pos x="204" y="1"/>
                  </a:cxn>
                  <a:cxn ang="0">
                    <a:pos x="224" y="4"/>
                  </a:cxn>
                  <a:cxn ang="0">
                    <a:pos x="242" y="12"/>
                  </a:cxn>
                  <a:cxn ang="0">
                    <a:pos x="259" y="23"/>
                  </a:cxn>
                  <a:cxn ang="0">
                    <a:pos x="274" y="39"/>
                  </a:cxn>
                  <a:cxn ang="0">
                    <a:pos x="285" y="56"/>
                  </a:cxn>
                  <a:cxn ang="0">
                    <a:pos x="294" y="73"/>
                  </a:cxn>
                  <a:cxn ang="0">
                    <a:pos x="297" y="93"/>
                  </a:cxn>
                  <a:cxn ang="0">
                    <a:pos x="297" y="115"/>
                  </a:cxn>
                  <a:cxn ang="0">
                    <a:pos x="294" y="135"/>
                  </a:cxn>
                  <a:cxn ang="0">
                    <a:pos x="285" y="154"/>
                  </a:cxn>
                  <a:cxn ang="0">
                    <a:pos x="274" y="170"/>
                  </a:cxn>
                  <a:cxn ang="0">
                    <a:pos x="259" y="185"/>
                  </a:cxn>
                  <a:cxn ang="0">
                    <a:pos x="242" y="197"/>
                  </a:cxn>
                  <a:cxn ang="0">
                    <a:pos x="224" y="204"/>
                  </a:cxn>
                  <a:cxn ang="0">
                    <a:pos x="204" y="208"/>
                  </a:cxn>
                  <a:cxn ang="0">
                    <a:pos x="183" y="208"/>
                  </a:cxn>
                  <a:cxn ang="0">
                    <a:pos x="162" y="204"/>
                  </a:cxn>
                  <a:cxn ang="0">
                    <a:pos x="144" y="197"/>
                  </a:cxn>
                  <a:cxn ang="0">
                    <a:pos x="127" y="185"/>
                  </a:cxn>
                  <a:cxn ang="0">
                    <a:pos x="112" y="170"/>
                  </a:cxn>
                  <a:cxn ang="0">
                    <a:pos x="101" y="154"/>
                  </a:cxn>
                  <a:cxn ang="0">
                    <a:pos x="92" y="135"/>
                  </a:cxn>
                  <a:cxn ang="0">
                    <a:pos x="89" y="115"/>
                  </a:cxn>
                  <a:cxn ang="0">
                    <a:pos x="89" y="93"/>
                  </a:cxn>
                  <a:cxn ang="0">
                    <a:pos x="92" y="73"/>
                  </a:cxn>
                  <a:cxn ang="0">
                    <a:pos x="101" y="56"/>
                  </a:cxn>
                  <a:cxn ang="0">
                    <a:pos x="112" y="39"/>
                  </a:cxn>
                  <a:cxn ang="0">
                    <a:pos x="127" y="23"/>
                  </a:cxn>
                  <a:cxn ang="0">
                    <a:pos x="144" y="12"/>
                  </a:cxn>
                  <a:cxn ang="0">
                    <a:pos x="162" y="4"/>
                  </a:cxn>
                  <a:cxn ang="0">
                    <a:pos x="183" y="1"/>
                  </a:cxn>
                  <a:cxn ang="0">
                    <a:pos x="100" y="1072"/>
                  </a:cxn>
                  <a:cxn ang="0">
                    <a:pos x="0" y="447"/>
                  </a:cxn>
                  <a:cxn ang="0">
                    <a:pos x="282" y="299"/>
                  </a:cxn>
                  <a:cxn ang="0">
                    <a:pos x="100" y="1072"/>
                  </a:cxn>
                </a:cxnLst>
                <a:rect l="0" t="0" r="r" b="b"/>
                <a:pathLst>
                  <a:path w="298" h="1072">
                    <a:moveTo>
                      <a:pt x="194" y="0"/>
                    </a:moveTo>
                    <a:lnTo>
                      <a:pt x="204" y="1"/>
                    </a:lnTo>
                    <a:lnTo>
                      <a:pt x="214" y="2"/>
                    </a:lnTo>
                    <a:lnTo>
                      <a:pt x="224" y="4"/>
                    </a:lnTo>
                    <a:lnTo>
                      <a:pt x="234" y="7"/>
                    </a:lnTo>
                    <a:lnTo>
                      <a:pt x="242" y="12"/>
                    </a:lnTo>
                    <a:lnTo>
                      <a:pt x="251" y="16"/>
                    </a:lnTo>
                    <a:lnTo>
                      <a:pt x="259" y="23"/>
                    </a:lnTo>
                    <a:lnTo>
                      <a:pt x="267" y="30"/>
                    </a:lnTo>
                    <a:lnTo>
                      <a:pt x="274" y="39"/>
                    </a:lnTo>
                    <a:lnTo>
                      <a:pt x="280" y="47"/>
                    </a:lnTo>
                    <a:lnTo>
                      <a:pt x="285" y="56"/>
                    </a:lnTo>
                    <a:lnTo>
                      <a:pt x="290" y="64"/>
                    </a:lnTo>
                    <a:lnTo>
                      <a:pt x="294" y="73"/>
                    </a:lnTo>
                    <a:lnTo>
                      <a:pt x="296" y="84"/>
                    </a:lnTo>
                    <a:lnTo>
                      <a:pt x="297" y="93"/>
                    </a:lnTo>
                    <a:lnTo>
                      <a:pt x="298" y="104"/>
                    </a:lnTo>
                    <a:lnTo>
                      <a:pt x="297" y="115"/>
                    </a:lnTo>
                    <a:lnTo>
                      <a:pt x="296" y="125"/>
                    </a:lnTo>
                    <a:lnTo>
                      <a:pt x="294" y="135"/>
                    </a:lnTo>
                    <a:lnTo>
                      <a:pt x="290" y="144"/>
                    </a:lnTo>
                    <a:lnTo>
                      <a:pt x="285" y="154"/>
                    </a:lnTo>
                    <a:lnTo>
                      <a:pt x="280" y="162"/>
                    </a:lnTo>
                    <a:lnTo>
                      <a:pt x="274" y="170"/>
                    </a:lnTo>
                    <a:lnTo>
                      <a:pt x="267" y="178"/>
                    </a:lnTo>
                    <a:lnTo>
                      <a:pt x="259" y="185"/>
                    </a:lnTo>
                    <a:lnTo>
                      <a:pt x="251" y="192"/>
                    </a:lnTo>
                    <a:lnTo>
                      <a:pt x="242" y="197"/>
                    </a:lnTo>
                    <a:lnTo>
                      <a:pt x="234" y="201"/>
                    </a:lnTo>
                    <a:lnTo>
                      <a:pt x="224" y="204"/>
                    </a:lnTo>
                    <a:lnTo>
                      <a:pt x="214" y="207"/>
                    </a:lnTo>
                    <a:lnTo>
                      <a:pt x="204" y="208"/>
                    </a:lnTo>
                    <a:lnTo>
                      <a:pt x="194" y="208"/>
                    </a:lnTo>
                    <a:lnTo>
                      <a:pt x="183" y="208"/>
                    </a:lnTo>
                    <a:lnTo>
                      <a:pt x="172" y="207"/>
                    </a:lnTo>
                    <a:lnTo>
                      <a:pt x="162" y="204"/>
                    </a:lnTo>
                    <a:lnTo>
                      <a:pt x="153" y="201"/>
                    </a:lnTo>
                    <a:lnTo>
                      <a:pt x="144" y="197"/>
                    </a:lnTo>
                    <a:lnTo>
                      <a:pt x="136" y="192"/>
                    </a:lnTo>
                    <a:lnTo>
                      <a:pt x="127" y="185"/>
                    </a:lnTo>
                    <a:lnTo>
                      <a:pt x="119" y="178"/>
                    </a:lnTo>
                    <a:lnTo>
                      <a:pt x="112" y="170"/>
                    </a:lnTo>
                    <a:lnTo>
                      <a:pt x="106" y="162"/>
                    </a:lnTo>
                    <a:lnTo>
                      <a:pt x="101" y="154"/>
                    </a:lnTo>
                    <a:lnTo>
                      <a:pt x="96" y="144"/>
                    </a:lnTo>
                    <a:lnTo>
                      <a:pt x="92" y="135"/>
                    </a:lnTo>
                    <a:lnTo>
                      <a:pt x="90" y="125"/>
                    </a:lnTo>
                    <a:lnTo>
                      <a:pt x="89" y="115"/>
                    </a:lnTo>
                    <a:lnTo>
                      <a:pt x="88" y="104"/>
                    </a:lnTo>
                    <a:lnTo>
                      <a:pt x="89" y="93"/>
                    </a:lnTo>
                    <a:lnTo>
                      <a:pt x="90" y="84"/>
                    </a:lnTo>
                    <a:lnTo>
                      <a:pt x="92" y="73"/>
                    </a:lnTo>
                    <a:lnTo>
                      <a:pt x="96" y="64"/>
                    </a:lnTo>
                    <a:lnTo>
                      <a:pt x="101" y="56"/>
                    </a:lnTo>
                    <a:lnTo>
                      <a:pt x="106" y="47"/>
                    </a:lnTo>
                    <a:lnTo>
                      <a:pt x="112" y="39"/>
                    </a:lnTo>
                    <a:lnTo>
                      <a:pt x="119" y="30"/>
                    </a:lnTo>
                    <a:lnTo>
                      <a:pt x="127" y="23"/>
                    </a:lnTo>
                    <a:lnTo>
                      <a:pt x="136" y="16"/>
                    </a:lnTo>
                    <a:lnTo>
                      <a:pt x="144" y="12"/>
                    </a:lnTo>
                    <a:lnTo>
                      <a:pt x="153" y="7"/>
                    </a:lnTo>
                    <a:lnTo>
                      <a:pt x="162" y="4"/>
                    </a:lnTo>
                    <a:lnTo>
                      <a:pt x="172" y="2"/>
                    </a:lnTo>
                    <a:lnTo>
                      <a:pt x="183" y="1"/>
                    </a:lnTo>
                    <a:lnTo>
                      <a:pt x="194" y="0"/>
                    </a:lnTo>
                    <a:close/>
                    <a:moveTo>
                      <a:pt x="100" y="1072"/>
                    </a:moveTo>
                    <a:lnTo>
                      <a:pt x="100" y="447"/>
                    </a:lnTo>
                    <a:lnTo>
                      <a:pt x="0" y="447"/>
                    </a:lnTo>
                    <a:lnTo>
                      <a:pt x="0" y="299"/>
                    </a:lnTo>
                    <a:lnTo>
                      <a:pt x="282" y="299"/>
                    </a:lnTo>
                    <a:lnTo>
                      <a:pt x="282" y="1072"/>
                    </a:lnTo>
                    <a:lnTo>
                      <a:pt x="100" y="10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5" name="Freeform 10"/>
              <p:cNvSpPr>
                <a:spLocks noEditPoints="1"/>
              </p:cNvSpPr>
              <p:nvPr userDrawn="1"/>
            </p:nvSpPr>
            <p:spPr bwMode="gray">
              <a:xfrm>
                <a:off x="855663" y="498475"/>
                <a:ext cx="115888" cy="141287"/>
              </a:xfrm>
              <a:custGeom>
                <a:avLst/>
                <a:gdLst/>
                <a:ahLst/>
                <a:cxnLst>
                  <a:cxn ang="0">
                    <a:pos x="431" y="629"/>
                  </a:cxn>
                  <a:cxn ang="0">
                    <a:pos x="388" y="664"/>
                  </a:cxn>
                  <a:cxn ang="0">
                    <a:pos x="342" y="686"/>
                  </a:cxn>
                  <a:cxn ang="0">
                    <a:pos x="292" y="696"/>
                  </a:cxn>
                  <a:cxn ang="0">
                    <a:pos x="232" y="692"/>
                  </a:cxn>
                  <a:cxn ang="0">
                    <a:pos x="183" y="673"/>
                  </a:cxn>
                  <a:cxn ang="0">
                    <a:pos x="152" y="638"/>
                  </a:cxn>
                  <a:cxn ang="0">
                    <a:pos x="139" y="589"/>
                  </a:cxn>
                  <a:cxn ang="0">
                    <a:pos x="144" y="530"/>
                  </a:cxn>
                  <a:cxn ang="0">
                    <a:pos x="163" y="490"/>
                  </a:cxn>
                  <a:cxn ang="0">
                    <a:pos x="220" y="434"/>
                  </a:cxn>
                  <a:cxn ang="0">
                    <a:pos x="299" y="400"/>
                  </a:cxn>
                  <a:cxn ang="0">
                    <a:pos x="387" y="393"/>
                  </a:cxn>
                  <a:cxn ang="0">
                    <a:pos x="463" y="596"/>
                  </a:cxn>
                  <a:cxn ang="0">
                    <a:pos x="573" y="792"/>
                  </a:cxn>
                  <a:cxn ang="0">
                    <a:pos x="641" y="800"/>
                  </a:cxn>
                  <a:cxn ang="0">
                    <a:pos x="648" y="722"/>
                  </a:cxn>
                  <a:cxn ang="0">
                    <a:pos x="624" y="697"/>
                  </a:cxn>
                  <a:cxn ang="0">
                    <a:pos x="610" y="663"/>
                  </a:cxn>
                  <a:cxn ang="0">
                    <a:pos x="601" y="597"/>
                  </a:cxn>
                  <a:cxn ang="0">
                    <a:pos x="598" y="260"/>
                  </a:cxn>
                  <a:cxn ang="0">
                    <a:pos x="586" y="191"/>
                  </a:cxn>
                  <a:cxn ang="0">
                    <a:pos x="564" y="133"/>
                  </a:cxn>
                  <a:cxn ang="0">
                    <a:pos x="534" y="86"/>
                  </a:cxn>
                  <a:cxn ang="0">
                    <a:pos x="492" y="50"/>
                  </a:cxn>
                  <a:cxn ang="0">
                    <a:pos x="440" y="24"/>
                  </a:cxn>
                  <a:cxn ang="0">
                    <a:pos x="376" y="7"/>
                  </a:cxn>
                  <a:cxn ang="0">
                    <a:pos x="300" y="0"/>
                  </a:cxn>
                  <a:cxn ang="0">
                    <a:pos x="232" y="3"/>
                  </a:cxn>
                  <a:cxn ang="0">
                    <a:pos x="165" y="17"/>
                  </a:cxn>
                  <a:cxn ang="0">
                    <a:pos x="101" y="40"/>
                  </a:cxn>
                  <a:cxn ang="0">
                    <a:pos x="50" y="68"/>
                  </a:cxn>
                  <a:cxn ang="0">
                    <a:pos x="116" y="175"/>
                  </a:cxn>
                  <a:cxn ang="0">
                    <a:pos x="158" y="149"/>
                  </a:cxn>
                  <a:cxn ang="0">
                    <a:pos x="208" y="131"/>
                  </a:cxn>
                  <a:cxn ang="0">
                    <a:pos x="265" y="123"/>
                  </a:cxn>
                  <a:cxn ang="0">
                    <a:pos x="334" y="125"/>
                  </a:cxn>
                  <a:cxn ang="0">
                    <a:pos x="398" y="148"/>
                  </a:cxn>
                  <a:cxn ang="0">
                    <a:pos x="439" y="196"/>
                  </a:cxn>
                  <a:cxn ang="0">
                    <a:pos x="460" y="267"/>
                  </a:cxn>
                  <a:cxn ang="0">
                    <a:pos x="410" y="296"/>
                  </a:cxn>
                  <a:cxn ang="0">
                    <a:pos x="365" y="291"/>
                  </a:cxn>
                  <a:cxn ang="0">
                    <a:pos x="289" y="296"/>
                  </a:cxn>
                  <a:cxn ang="0">
                    <a:pos x="219" y="311"/>
                  </a:cxn>
                  <a:cxn ang="0">
                    <a:pos x="158" y="337"/>
                  </a:cxn>
                  <a:cxn ang="0">
                    <a:pos x="103" y="372"/>
                  </a:cxn>
                  <a:cxn ang="0">
                    <a:pos x="58" y="415"/>
                  </a:cxn>
                  <a:cxn ang="0">
                    <a:pos x="26" y="463"/>
                  </a:cxn>
                  <a:cxn ang="0">
                    <a:pos x="6" y="515"/>
                  </a:cxn>
                  <a:cxn ang="0">
                    <a:pos x="0" y="572"/>
                  </a:cxn>
                  <a:cxn ang="0">
                    <a:pos x="4" y="619"/>
                  </a:cxn>
                  <a:cxn ang="0">
                    <a:pos x="17" y="662"/>
                  </a:cxn>
                  <a:cxn ang="0">
                    <a:pos x="38" y="702"/>
                  </a:cxn>
                  <a:cxn ang="0">
                    <a:pos x="67" y="737"/>
                  </a:cxn>
                  <a:cxn ang="0">
                    <a:pos x="120" y="777"/>
                  </a:cxn>
                  <a:cxn ang="0">
                    <a:pos x="159" y="794"/>
                  </a:cxn>
                  <a:cxn ang="0">
                    <a:pos x="202" y="802"/>
                  </a:cxn>
                  <a:cxn ang="0">
                    <a:pos x="266" y="801"/>
                  </a:cxn>
                  <a:cxn ang="0">
                    <a:pos x="338" y="789"/>
                  </a:cxn>
                  <a:cxn ang="0">
                    <a:pos x="402" y="762"/>
                  </a:cxn>
                  <a:cxn ang="0">
                    <a:pos x="453" y="724"/>
                  </a:cxn>
                  <a:cxn ang="0">
                    <a:pos x="486" y="725"/>
                  </a:cxn>
                  <a:cxn ang="0">
                    <a:pos x="516" y="763"/>
                  </a:cxn>
                </a:cxnLst>
                <a:rect l="0" t="0" r="r" b="b"/>
                <a:pathLst>
                  <a:path w="662" h="803">
                    <a:moveTo>
                      <a:pt x="463" y="596"/>
                    </a:moveTo>
                    <a:lnTo>
                      <a:pt x="452" y="608"/>
                    </a:lnTo>
                    <a:lnTo>
                      <a:pt x="442" y="619"/>
                    </a:lnTo>
                    <a:lnTo>
                      <a:pt x="431" y="629"/>
                    </a:lnTo>
                    <a:lnTo>
                      <a:pt x="421" y="640"/>
                    </a:lnTo>
                    <a:lnTo>
                      <a:pt x="410" y="648"/>
                    </a:lnTo>
                    <a:lnTo>
                      <a:pt x="400" y="657"/>
                    </a:lnTo>
                    <a:lnTo>
                      <a:pt x="388" y="664"/>
                    </a:lnTo>
                    <a:lnTo>
                      <a:pt x="376" y="670"/>
                    </a:lnTo>
                    <a:lnTo>
                      <a:pt x="366" y="677"/>
                    </a:lnTo>
                    <a:lnTo>
                      <a:pt x="353" y="682"/>
                    </a:lnTo>
                    <a:lnTo>
                      <a:pt x="342" y="686"/>
                    </a:lnTo>
                    <a:lnTo>
                      <a:pt x="330" y="689"/>
                    </a:lnTo>
                    <a:lnTo>
                      <a:pt x="317" y="693"/>
                    </a:lnTo>
                    <a:lnTo>
                      <a:pt x="305" y="694"/>
                    </a:lnTo>
                    <a:lnTo>
                      <a:pt x="292" y="696"/>
                    </a:lnTo>
                    <a:lnTo>
                      <a:pt x="279" y="696"/>
                    </a:lnTo>
                    <a:lnTo>
                      <a:pt x="262" y="695"/>
                    </a:lnTo>
                    <a:lnTo>
                      <a:pt x="247" y="694"/>
                    </a:lnTo>
                    <a:lnTo>
                      <a:pt x="232" y="692"/>
                    </a:lnTo>
                    <a:lnTo>
                      <a:pt x="218" y="688"/>
                    </a:lnTo>
                    <a:lnTo>
                      <a:pt x="205" y="684"/>
                    </a:lnTo>
                    <a:lnTo>
                      <a:pt x="194" y="679"/>
                    </a:lnTo>
                    <a:lnTo>
                      <a:pt x="183" y="673"/>
                    </a:lnTo>
                    <a:lnTo>
                      <a:pt x="174" y="665"/>
                    </a:lnTo>
                    <a:lnTo>
                      <a:pt x="165" y="657"/>
                    </a:lnTo>
                    <a:lnTo>
                      <a:pt x="158" y="648"/>
                    </a:lnTo>
                    <a:lnTo>
                      <a:pt x="152" y="638"/>
                    </a:lnTo>
                    <a:lnTo>
                      <a:pt x="147" y="627"/>
                    </a:lnTo>
                    <a:lnTo>
                      <a:pt x="143" y="616"/>
                    </a:lnTo>
                    <a:lnTo>
                      <a:pt x="140" y="603"/>
                    </a:lnTo>
                    <a:lnTo>
                      <a:pt x="139" y="589"/>
                    </a:lnTo>
                    <a:lnTo>
                      <a:pt x="138" y="575"/>
                    </a:lnTo>
                    <a:lnTo>
                      <a:pt x="139" y="556"/>
                    </a:lnTo>
                    <a:lnTo>
                      <a:pt x="142" y="539"/>
                    </a:lnTo>
                    <a:lnTo>
                      <a:pt x="144" y="530"/>
                    </a:lnTo>
                    <a:lnTo>
                      <a:pt x="147" y="522"/>
                    </a:lnTo>
                    <a:lnTo>
                      <a:pt x="151" y="513"/>
                    </a:lnTo>
                    <a:lnTo>
                      <a:pt x="155" y="506"/>
                    </a:lnTo>
                    <a:lnTo>
                      <a:pt x="163" y="490"/>
                    </a:lnTo>
                    <a:lnTo>
                      <a:pt x="175" y="474"/>
                    </a:lnTo>
                    <a:lnTo>
                      <a:pt x="189" y="461"/>
                    </a:lnTo>
                    <a:lnTo>
                      <a:pt x="203" y="447"/>
                    </a:lnTo>
                    <a:lnTo>
                      <a:pt x="220" y="434"/>
                    </a:lnTo>
                    <a:lnTo>
                      <a:pt x="238" y="423"/>
                    </a:lnTo>
                    <a:lnTo>
                      <a:pt x="258" y="414"/>
                    </a:lnTo>
                    <a:lnTo>
                      <a:pt x="278" y="406"/>
                    </a:lnTo>
                    <a:lnTo>
                      <a:pt x="299" y="400"/>
                    </a:lnTo>
                    <a:lnTo>
                      <a:pt x="323" y="396"/>
                    </a:lnTo>
                    <a:lnTo>
                      <a:pt x="347" y="393"/>
                    </a:lnTo>
                    <a:lnTo>
                      <a:pt x="372" y="393"/>
                    </a:lnTo>
                    <a:lnTo>
                      <a:pt x="387" y="393"/>
                    </a:lnTo>
                    <a:lnTo>
                      <a:pt x="408" y="396"/>
                    </a:lnTo>
                    <a:lnTo>
                      <a:pt x="432" y="402"/>
                    </a:lnTo>
                    <a:lnTo>
                      <a:pt x="463" y="408"/>
                    </a:lnTo>
                    <a:lnTo>
                      <a:pt x="463" y="596"/>
                    </a:lnTo>
                    <a:close/>
                    <a:moveTo>
                      <a:pt x="536" y="777"/>
                    </a:moveTo>
                    <a:lnTo>
                      <a:pt x="546" y="783"/>
                    </a:lnTo>
                    <a:lnTo>
                      <a:pt x="559" y="788"/>
                    </a:lnTo>
                    <a:lnTo>
                      <a:pt x="573" y="792"/>
                    </a:lnTo>
                    <a:lnTo>
                      <a:pt x="589" y="795"/>
                    </a:lnTo>
                    <a:lnTo>
                      <a:pt x="604" y="798"/>
                    </a:lnTo>
                    <a:lnTo>
                      <a:pt x="622" y="799"/>
                    </a:lnTo>
                    <a:lnTo>
                      <a:pt x="641" y="800"/>
                    </a:lnTo>
                    <a:lnTo>
                      <a:pt x="662" y="801"/>
                    </a:lnTo>
                    <a:lnTo>
                      <a:pt x="662" y="732"/>
                    </a:lnTo>
                    <a:lnTo>
                      <a:pt x="655" y="727"/>
                    </a:lnTo>
                    <a:lnTo>
                      <a:pt x="648" y="722"/>
                    </a:lnTo>
                    <a:lnTo>
                      <a:pt x="641" y="717"/>
                    </a:lnTo>
                    <a:lnTo>
                      <a:pt x="635" y="711"/>
                    </a:lnTo>
                    <a:lnTo>
                      <a:pt x="630" y="704"/>
                    </a:lnTo>
                    <a:lnTo>
                      <a:pt x="624" y="697"/>
                    </a:lnTo>
                    <a:lnTo>
                      <a:pt x="620" y="689"/>
                    </a:lnTo>
                    <a:lnTo>
                      <a:pt x="616" y="681"/>
                    </a:lnTo>
                    <a:lnTo>
                      <a:pt x="613" y="673"/>
                    </a:lnTo>
                    <a:lnTo>
                      <a:pt x="610" y="663"/>
                    </a:lnTo>
                    <a:lnTo>
                      <a:pt x="606" y="654"/>
                    </a:lnTo>
                    <a:lnTo>
                      <a:pt x="604" y="643"/>
                    </a:lnTo>
                    <a:lnTo>
                      <a:pt x="601" y="621"/>
                    </a:lnTo>
                    <a:lnTo>
                      <a:pt x="601" y="597"/>
                    </a:lnTo>
                    <a:lnTo>
                      <a:pt x="601" y="319"/>
                    </a:lnTo>
                    <a:lnTo>
                      <a:pt x="600" y="298"/>
                    </a:lnTo>
                    <a:lnTo>
                      <a:pt x="599" y="279"/>
                    </a:lnTo>
                    <a:lnTo>
                      <a:pt x="598" y="260"/>
                    </a:lnTo>
                    <a:lnTo>
                      <a:pt x="596" y="241"/>
                    </a:lnTo>
                    <a:lnTo>
                      <a:pt x="593" y="223"/>
                    </a:lnTo>
                    <a:lnTo>
                      <a:pt x="590" y="206"/>
                    </a:lnTo>
                    <a:lnTo>
                      <a:pt x="586" y="191"/>
                    </a:lnTo>
                    <a:lnTo>
                      <a:pt x="581" y="175"/>
                    </a:lnTo>
                    <a:lnTo>
                      <a:pt x="577" y="160"/>
                    </a:lnTo>
                    <a:lnTo>
                      <a:pt x="571" y="146"/>
                    </a:lnTo>
                    <a:lnTo>
                      <a:pt x="564" y="133"/>
                    </a:lnTo>
                    <a:lnTo>
                      <a:pt x="558" y="120"/>
                    </a:lnTo>
                    <a:lnTo>
                      <a:pt x="551" y="107"/>
                    </a:lnTo>
                    <a:lnTo>
                      <a:pt x="542" y="97"/>
                    </a:lnTo>
                    <a:lnTo>
                      <a:pt x="534" y="86"/>
                    </a:lnTo>
                    <a:lnTo>
                      <a:pt x="524" y="76"/>
                    </a:lnTo>
                    <a:lnTo>
                      <a:pt x="515" y="66"/>
                    </a:lnTo>
                    <a:lnTo>
                      <a:pt x="504" y="58"/>
                    </a:lnTo>
                    <a:lnTo>
                      <a:pt x="492" y="50"/>
                    </a:lnTo>
                    <a:lnTo>
                      <a:pt x="481" y="43"/>
                    </a:lnTo>
                    <a:lnTo>
                      <a:pt x="468" y="36"/>
                    </a:lnTo>
                    <a:lnTo>
                      <a:pt x="455" y="29"/>
                    </a:lnTo>
                    <a:lnTo>
                      <a:pt x="440" y="24"/>
                    </a:lnTo>
                    <a:lnTo>
                      <a:pt x="425" y="19"/>
                    </a:lnTo>
                    <a:lnTo>
                      <a:pt x="410" y="14"/>
                    </a:lnTo>
                    <a:lnTo>
                      <a:pt x="393" y="10"/>
                    </a:lnTo>
                    <a:lnTo>
                      <a:pt x="376" y="7"/>
                    </a:lnTo>
                    <a:lnTo>
                      <a:pt x="358" y="4"/>
                    </a:lnTo>
                    <a:lnTo>
                      <a:pt x="339" y="2"/>
                    </a:lnTo>
                    <a:lnTo>
                      <a:pt x="320" y="1"/>
                    </a:lnTo>
                    <a:lnTo>
                      <a:pt x="300" y="0"/>
                    </a:lnTo>
                    <a:lnTo>
                      <a:pt x="280" y="0"/>
                    </a:lnTo>
                    <a:lnTo>
                      <a:pt x="265" y="0"/>
                    </a:lnTo>
                    <a:lnTo>
                      <a:pt x="249" y="1"/>
                    </a:lnTo>
                    <a:lnTo>
                      <a:pt x="232" y="3"/>
                    </a:lnTo>
                    <a:lnTo>
                      <a:pt x="216" y="5"/>
                    </a:lnTo>
                    <a:lnTo>
                      <a:pt x="199" y="8"/>
                    </a:lnTo>
                    <a:lnTo>
                      <a:pt x="182" y="12"/>
                    </a:lnTo>
                    <a:lnTo>
                      <a:pt x="165" y="17"/>
                    </a:lnTo>
                    <a:lnTo>
                      <a:pt x="148" y="22"/>
                    </a:lnTo>
                    <a:lnTo>
                      <a:pt x="132" y="28"/>
                    </a:lnTo>
                    <a:lnTo>
                      <a:pt x="116" y="33"/>
                    </a:lnTo>
                    <a:lnTo>
                      <a:pt x="101" y="40"/>
                    </a:lnTo>
                    <a:lnTo>
                      <a:pt x="87" y="47"/>
                    </a:lnTo>
                    <a:lnTo>
                      <a:pt x="74" y="53"/>
                    </a:lnTo>
                    <a:lnTo>
                      <a:pt x="62" y="61"/>
                    </a:lnTo>
                    <a:lnTo>
                      <a:pt x="50" y="68"/>
                    </a:lnTo>
                    <a:lnTo>
                      <a:pt x="41" y="76"/>
                    </a:lnTo>
                    <a:lnTo>
                      <a:pt x="98" y="192"/>
                    </a:lnTo>
                    <a:lnTo>
                      <a:pt x="107" y="183"/>
                    </a:lnTo>
                    <a:lnTo>
                      <a:pt x="116" y="175"/>
                    </a:lnTo>
                    <a:lnTo>
                      <a:pt x="126" y="167"/>
                    </a:lnTo>
                    <a:lnTo>
                      <a:pt x="136" y="161"/>
                    </a:lnTo>
                    <a:lnTo>
                      <a:pt x="147" y="155"/>
                    </a:lnTo>
                    <a:lnTo>
                      <a:pt x="158" y="149"/>
                    </a:lnTo>
                    <a:lnTo>
                      <a:pt x="170" y="144"/>
                    </a:lnTo>
                    <a:lnTo>
                      <a:pt x="182" y="139"/>
                    </a:lnTo>
                    <a:lnTo>
                      <a:pt x="195" y="136"/>
                    </a:lnTo>
                    <a:lnTo>
                      <a:pt x="208" y="131"/>
                    </a:lnTo>
                    <a:lnTo>
                      <a:pt x="221" y="129"/>
                    </a:lnTo>
                    <a:lnTo>
                      <a:pt x="235" y="126"/>
                    </a:lnTo>
                    <a:lnTo>
                      <a:pt x="250" y="124"/>
                    </a:lnTo>
                    <a:lnTo>
                      <a:pt x="265" y="123"/>
                    </a:lnTo>
                    <a:lnTo>
                      <a:pt x="279" y="122"/>
                    </a:lnTo>
                    <a:lnTo>
                      <a:pt x="295" y="122"/>
                    </a:lnTo>
                    <a:lnTo>
                      <a:pt x="315" y="123"/>
                    </a:lnTo>
                    <a:lnTo>
                      <a:pt x="334" y="125"/>
                    </a:lnTo>
                    <a:lnTo>
                      <a:pt x="352" y="128"/>
                    </a:lnTo>
                    <a:lnTo>
                      <a:pt x="368" y="134"/>
                    </a:lnTo>
                    <a:lnTo>
                      <a:pt x="384" y="141"/>
                    </a:lnTo>
                    <a:lnTo>
                      <a:pt x="398" y="148"/>
                    </a:lnTo>
                    <a:lnTo>
                      <a:pt x="409" y="158"/>
                    </a:lnTo>
                    <a:lnTo>
                      <a:pt x="421" y="169"/>
                    </a:lnTo>
                    <a:lnTo>
                      <a:pt x="430" y="182"/>
                    </a:lnTo>
                    <a:lnTo>
                      <a:pt x="439" y="196"/>
                    </a:lnTo>
                    <a:lnTo>
                      <a:pt x="446" y="211"/>
                    </a:lnTo>
                    <a:lnTo>
                      <a:pt x="452" y="227"/>
                    </a:lnTo>
                    <a:lnTo>
                      <a:pt x="457" y="246"/>
                    </a:lnTo>
                    <a:lnTo>
                      <a:pt x="460" y="267"/>
                    </a:lnTo>
                    <a:lnTo>
                      <a:pt x="462" y="288"/>
                    </a:lnTo>
                    <a:lnTo>
                      <a:pt x="463" y="310"/>
                    </a:lnTo>
                    <a:lnTo>
                      <a:pt x="436" y="301"/>
                    </a:lnTo>
                    <a:lnTo>
                      <a:pt x="410" y="296"/>
                    </a:lnTo>
                    <a:lnTo>
                      <a:pt x="399" y="294"/>
                    </a:lnTo>
                    <a:lnTo>
                      <a:pt x="387" y="292"/>
                    </a:lnTo>
                    <a:lnTo>
                      <a:pt x="375" y="291"/>
                    </a:lnTo>
                    <a:lnTo>
                      <a:pt x="365" y="291"/>
                    </a:lnTo>
                    <a:lnTo>
                      <a:pt x="345" y="291"/>
                    </a:lnTo>
                    <a:lnTo>
                      <a:pt x="326" y="292"/>
                    </a:lnTo>
                    <a:lnTo>
                      <a:pt x="307" y="294"/>
                    </a:lnTo>
                    <a:lnTo>
                      <a:pt x="289" y="296"/>
                    </a:lnTo>
                    <a:lnTo>
                      <a:pt x="271" y="299"/>
                    </a:lnTo>
                    <a:lnTo>
                      <a:pt x="253" y="302"/>
                    </a:lnTo>
                    <a:lnTo>
                      <a:pt x="236" y="307"/>
                    </a:lnTo>
                    <a:lnTo>
                      <a:pt x="219" y="311"/>
                    </a:lnTo>
                    <a:lnTo>
                      <a:pt x="203" y="317"/>
                    </a:lnTo>
                    <a:lnTo>
                      <a:pt x="188" y="322"/>
                    </a:lnTo>
                    <a:lnTo>
                      <a:pt x="173" y="330"/>
                    </a:lnTo>
                    <a:lnTo>
                      <a:pt x="158" y="337"/>
                    </a:lnTo>
                    <a:lnTo>
                      <a:pt x="143" y="345"/>
                    </a:lnTo>
                    <a:lnTo>
                      <a:pt x="129" y="353"/>
                    </a:lnTo>
                    <a:lnTo>
                      <a:pt x="116" y="362"/>
                    </a:lnTo>
                    <a:lnTo>
                      <a:pt x="103" y="372"/>
                    </a:lnTo>
                    <a:lnTo>
                      <a:pt x="90" y="383"/>
                    </a:lnTo>
                    <a:lnTo>
                      <a:pt x="79" y="393"/>
                    </a:lnTo>
                    <a:lnTo>
                      <a:pt x="67" y="405"/>
                    </a:lnTo>
                    <a:lnTo>
                      <a:pt x="58" y="415"/>
                    </a:lnTo>
                    <a:lnTo>
                      <a:pt x="48" y="427"/>
                    </a:lnTo>
                    <a:lnTo>
                      <a:pt x="40" y="438"/>
                    </a:lnTo>
                    <a:lnTo>
                      <a:pt x="32" y="451"/>
                    </a:lnTo>
                    <a:lnTo>
                      <a:pt x="26" y="463"/>
                    </a:lnTo>
                    <a:lnTo>
                      <a:pt x="20" y="475"/>
                    </a:lnTo>
                    <a:lnTo>
                      <a:pt x="14" y="489"/>
                    </a:lnTo>
                    <a:lnTo>
                      <a:pt x="10" y="502"/>
                    </a:lnTo>
                    <a:lnTo>
                      <a:pt x="6" y="515"/>
                    </a:lnTo>
                    <a:lnTo>
                      <a:pt x="4" y="529"/>
                    </a:lnTo>
                    <a:lnTo>
                      <a:pt x="2" y="543"/>
                    </a:lnTo>
                    <a:lnTo>
                      <a:pt x="1" y="558"/>
                    </a:lnTo>
                    <a:lnTo>
                      <a:pt x="0" y="572"/>
                    </a:lnTo>
                    <a:lnTo>
                      <a:pt x="1" y="584"/>
                    </a:lnTo>
                    <a:lnTo>
                      <a:pt x="1" y="597"/>
                    </a:lnTo>
                    <a:lnTo>
                      <a:pt x="3" y="608"/>
                    </a:lnTo>
                    <a:lnTo>
                      <a:pt x="4" y="619"/>
                    </a:lnTo>
                    <a:lnTo>
                      <a:pt x="7" y="630"/>
                    </a:lnTo>
                    <a:lnTo>
                      <a:pt x="9" y="641"/>
                    </a:lnTo>
                    <a:lnTo>
                      <a:pt x="12" y="653"/>
                    </a:lnTo>
                    <a:lnTo>
                      <a:pt x="17" y="662"/>
                    </a:lnTo>
                    <a:lnTo>
                      <a:pt x="21" y="673"/>
                    </a:lnTo>
                    <a:lnTo>
                      <a:pt x="26" y="683"/>
                    </a:lnTo>
                    <a:lnTo>
                      <a:pt x="31" y="693"/>
                    </a:lnTo>
                    <a:lnTo>
                      <a:pt x="38" y="702"/>
                    </a:lnTo>
                    <a:lnTo>
                      <a:pt x="44" y="711"/>
                    </a:lnTo>
                    <a:lnTo>
                      <a:pt x="51" y="720"/>
                    </a:lnTo>
                    <a:lnTo>
                      <a:pt x="59" y="728"/>
                    </a:lnTo>
                    <a:lnTo>
                      <a:pt x="67" y="737"/>
                    </a:lnTo>
                    <a:lnTo>
                      <a:pt x="84" y="753"/>
                    </a:lnTo>
                    <a:lnTo>
                      <a:pt x="101" y="765"/>
                    </a:lnTo>
                    <a:lnTo>
                      <a:pt x="110" y="772"/>
                    </a:lnTo>
                    <a:lnTo>
                      <a:pt x="120" y="777"/>
                    </a:lnTo>
                    <a:lnTo>
                      <a:pt x="129" y="782"/>
                    </a:lnTo>
                    <a:lnTo>
                      <a:pt x="139" y="787"/>
                    </a:lnTo>
                    <a:lnTo>
                      <a:pt x="150" y="791"/>
                    </a:lnTo>
                    <a:lnTo>
                      <a:pt x="159" y="794"/>
                    </a:lnTo>
                    <a:lnTo>
                      <a:pt x="170" y="797"/>
                    </a:lnTo>
                    <a:lnTo>
                      <a:pt x="180" y="799"/>
                    </a:lnTo>
                    <a:lnTo>
                      <a:pt x="191" y="801"/>
                    </a:lnTo>
                    <a:lnTo>
                      <a:pt x="202" y="802"/>
                    </a:lnTo>
                    <a:lnTo>
                      <a:pt x="213" y="803"/>
                    </a:lnTo>
                    <a:lnTo>
                      <a:pt x="224" y="803"/>
                    </a:lnTo>
                    <a:lnTo>
                      <a:pt x="246" y="802"/>
                    </a:lnTo>
                    <a:lnTo>
                      <a:pt x="266" y="801"/>
                    </a:lnTo>
                    <a:lnTo>
                      <a:pt x="285" y="799"/>
                    </a:lnTo>
                    <a:lnTo>
                      <a:pt x="304" y="797"/>
                    </a:lnTo>
                    <a:lnTo>
                      <a:pt x="322" y="793"/>
                    </a:lnTo>
                    <a:lnTo>
                      <a:pt x="338" y="789"/>
                    </a:lnTo>
                    <a:lnTo>
                      <a:pt x="355" y="783"/>
                    </a:lnTo>
                    <a:lnTo>
                      <a:pt x="372" y="777"/>
                    </a:lnTo>
                    <a:lnTo>
                      <a:pt x="387" y="771"/>
                    </a:lnTo>
                    <a:lnTo>
                      <a:pt x="402" y="762"/>
                    </a:lnTo>
                    <a:lnTo>
                      <a:pt x="415" y="754"/>
                    </a:lnTo>
                    <a:lnTo>
                      <a:pt x="429" y="745"/>
                    </a:lnTo>
                    <a:lnTo>
                      <a:pt x="442" y="735"/>
                    </a:lnTo>
                    <a:lnTo>
                      <a:pt x="453" y="724"/>
                    </a:lnTo>
                    <a:lnTo>
                      <a:pt x="465" y="713"/>
                    </a:lnTo>
                    <a:lnTo>
                      <a:pt x="476" y="700"/>
                    </a:lnTo>
                    <a:lnTo>
                      <a:pt x="481" y="713"/>
                    </a:lnTo>
                    <a:lnTo>
                      <a:pt x="486" y="725"/>
                    </a:lnTo>
                    <a:lnTo>
                      <a:pt x="492" y="736"/>
                    </a:lnTo>
                    <a:lnTo>
                      <a:pt x="500" y="746"/>
                    </a:lnTo>
                    <a:lnTo>
                      <a:pt x="507" y="756"/>
                    </a:lnTo>
                    <a:lnTo>
                      <a:pt x="516" y="763"/>
                    </a:lnTo>
                    <a:lnTo>
                      <a:pt x="525" y="771"/>
                    </a:lnTo>
                    <a:lnTo>
                      <a:pt x="536" y="77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6" name="Freeform 11"/>
              <p:cNvSpPr>
                <a:spLocks/>
              </p:cNvSpPr>
              <p:nvPr userDrawn="1"/>
            </p:nvSpPr>
            <p:spPr bwMode="gray">
              <a:xfrm>
                <a:off x="1001713" y="498475"/>
                <a:ext cx="82550" cy="139700"/>
              </a:xfrm>
              <a:custGeom>
                <a:avLst/>
                <a:gdLst/>
                <a:ahLst/>
                <a:cxnLst>
                  <a:cxn ang="0">
                    <a:pos x="411" y="145"/>
                  </a:cxn>
                  <a:cxn ang="0">
                    <a:pos x="399" y="138"/>
                  </a:cxn>
                  <a:cxn ang="0">
                    <a:pos x="388" y="131"/>
                  </a:cxn>
                  <a:cxn ang="0">
                    <a:pos x="377" y="126"/>
                  </a:cxn>
                  <a:cxn ang="0">
                    <a:pos x="365" y="122"/>
                  </a:cxn>
                  <a:cxn ang="0">
                    <a:pos x="355" y="119"/>
                  </a:cxn>
                  <a:cxn ang="0">
                    <a:pos x="343" y="117"/>
                  </a:cxn>
                  <a:cxn ang="0">
                    <a:pos x="331" y="115"/>
                  </a:cxn>
                  <a:cxn ang="0">
                    <a:pos x="320" y="115"/>
                  </a:cxn>
                  <a:cxn ang="0">
                    <a:pos x="302" y="116"/>
                  </a:cxn>
                  <a:cxn ang="0">
                    <a:pos x="285" y="119"/>
                  </a:cxn>
                  <a:cxn ang="0">
                    <a:pos x="277" y="121"/>
                  </a:cxn>
                  <a:cxn ang="0">
                    <a:pos x="268" y="124"/>
                  </a:cxn>
                  <a:cxn ang="0">
                    <a:pos x="260" y="127"/>
                  </a:cxn>
                  <a:cxn ang="0">
                    <a:pos x="252" y="131"/>
                  </a:cxn>
                  <a:cxn ang="0">
                    <a:pos x="236" y="141"/>
                  </a:cxn>
                  <a:cxn ang="0">
                    <a:pos x="221" y="153"/>
                  </a:cxn>
                  <a:cxn ang="0">
                    <a:pos x="207" y="166"/>
                  </a:cxn>
                  <a:cxn ang="0">
                    <a:pos x="192" y="182"/>
                  </a:cxn>
                  <a:cxn ang="0">
                    <a:pos x="179" y="199"/>
                  </a:cxn>
                  <a:cxn ang="0">
                    <a:pos x="169" y="217"/>
                  </a:cxn>
                  <a:cxn ang="0">
                    <a:pos x="159" y="236"/>
                  </a:cxn>
                  <a:cxn ang="0">
                    <a:pos x="152" y="256"/>
                  </a:cxn>
                  <a:cxn ang="0">
                    <a:pos x="146" y="277"/>
                  </a:cxn>
                  <a:cxn ang="0">
                    <a:pos x="141" y="298"/>
                  </a:cxn>
                  <a:cxn ang="0">
                    <a:pos x="138" y="320"/>
                  </a:cxn>
                  <a:cxn ang="0">
                    <a:pos x="138" y="344"/>
                  </a:cxn>
                  <a:cxn ang="0">
                    <a:pos x="138" y="788"/>
                  </a:cxn>
                  <a:cxn ang="0">
                    <a:pos x="0" y="788"/>
                  </a:cxn>
                  <a:cxn ang="0">
                    <a:pos x="0" y="14"/>
                  </a:cxn>
                  <a:cxn ang="0">
                    <a:pos x="138" y="14"/>
                  </a:cxn>
                  <a:cxn ang="0">
                    <a:pos x="138" y="138"/>
                  </a:cxn>
                  <a:cxn ang="0">
                    <a:pos x="148" y="121"/>
                  </a:cxn>
                  <a:cxn ang="0">
                    <a:pos x="158" y="105"/>
                  </a:cxn>
                  <a:cxn ang="0">
                    <a:pos x="169" y="90"/>
                  </a:cxn>
                  <a:cxn ang="0">
                    <a:pos x="181" y="77"/>
                  </a:cxn>
                  <a:cxn ang="0">
                    <a:pos x="192" y="65"/>
                  </a:cxn>
                  <a:cxn ang="0">
                    <a:pos x="205" y="53"/>
                  </a:cxn>
                  <a:cxn ang="0">
                    <a:pos x="217" y="43"/>
                  </a:cxn>
                  <a:cxn ang="0">
                    <a:pos x="231" y="33"/>
                  </a:cxn>
                  <a:cxn ang="0">
                    <a:pos x="246" y="26"/>
                  </a:cxn>
                  <a:cxn ang="0">
                    <a:pos x="261" y="19"/>
                  </a:cxn>
                  <a:cxn ang="0">
                    <a:pos x="275" y="13"/>
                  </a:cxn>
                  <a:cxn ang="0">
                    <a:pos x="292" y="8"/>
                  </a:cxn>
                  <a:cxn ang="0">
                    <a:pos x="308" y="4"/>
                  </a:cxn>
                  <a:cxn ang="0">
                    <a:pos x="325" y="2"/>
                  </a:cxn>
                  <a:cxn ang="0">
                    <a:pos x="343" y="0"/>
                  </a:cxn>
                  <a:cxn ang="0">
                    <a:pos x="362" y="0"/>
                  </a:cxn>
                  <a:cxn ang="0">
                    <a:pos x="382" y="1"/>
                  </a:cxn>
                  <a:cxn ang="0">
                    <a:pos x="406" y="3"/>
                  </a:cxn>
                  <a:cxn ang="0">
                    <a:pos x="435" y="7"/>
                  </a:cxn>
                  <a:cxn ang="0">
                    <a:pos x="468" y="12"/>
                  </a:cxn>
                  <a:cxn ang="0">
                    <a:pos x="411" y="145"/>
                  </a:cxn>
                </a:cxnLst>
                <a:rect l="0" t="0" r="r" b="b"/>
                <a:pathLst>
                  <a:path w="468" h="788">
                    <a:moveTo>
                      <a:pt x="411" y="145"/>
                    </a:moveTo>
                    <a:lnTo>
                      <a:pt x="399" y="138"/>
                    </a:lnTo>
                    <a:lnTo>
                      <a:pt x="388" y="131"/>
                    </a:lnTo>
                    <a:lnTo>
                      <a:pt x="377" y="126"/>
                    </a:lnTo>
                    <a:lnTo>
                      <a:pt x="365" y="122"/>
                    </a:lnTo>
                    <a:lnTo>
                      <a:pt x="355" y="119"/>
                    </a:lnTo>
                    <a:lnTo>
                      <a:pt x="343" y="117"/>
                    </a:lnTo>
                    <a:lnTo>
                      <a:pt x="331" y="115"/>
                    </a:lnTo>
                    <a:lnTo>
                      <a:pt x="320" y="115"/>
                    </a:lnTo>
                    <a:lnTo>
                      <a:pt x="302" y="116"/>
                    </a:lnTo>
                    <a:lnTo>
                      <a:pt x="285" y="119"/>
                    </a:lnTo>
                    <a:lnTo>
                      <a:pt x="277" y="121"/>
                    </a:lnTo>
                    <a:lnTo>
                      <a:pt x="268" y="124"/>
                    </a:lnTo>
                    <a:lnTo>
                      <a:pt x="260" y="127"/>
                    </a:lnTo>
                    <a:lnTo>
                      <a:pt x="252" y="131"/>
                    </a:lnTo>
                    <a:lnTo>
                      <a:pt x="236" y="141"/>
                    </a:lnTo>
                    <a:lnTo>
                      <a:pt x="221" y="153"/>
                    </a:lnTo>
                    <a:lnTo>
                      <a:pt x="207" y="166"/>
                    </a:lnTo>
                    <a:lnTo>
                      <a:pt x="192" y="182"/>
                    </a:lnTo>
                    <a:lnTo>
                      <a:pt x="179" y="199"/>
                    </a:lnTo>
                    <a:lnTo>
                      <a:pt x="169" y="217"/>
                    </a:lnTo>
                    <a:lnTo>
                      <a:pt x="159" y="236"/>
                    </a:lnTo>
                    <a:lnTo>
                      <a:pt x="152" y="256"/>
                    </a:lnTo>
                    <a:lnTo>
                      <a:pt x="146" y="277"/>
                    </a:lnTo>
                    <a:lnTo>
                      <a:pt x="141" y="298"/>
                    </a:lnTo>
                    <a:lnTo>
                      <a:pt x="138" y="320"/>
                    </a:lnTo>
                    <a:lnTo>
                      <a:pt x="138" y="344"/>
                    </a:lnTo>
                    <a:lnTo>
                      <a:pt x="138" y="788"/>
                    </a:lnTo>
                    <a:lnTo>
                      <a:pt x="0" y="788"/>
                    </a:lnTo>
                    <a:lnTo>
                      <a:pt x="0" y="14"/>
                    </a:lnTo>
                    <a:lnTo>
                      <a:pt x="138" y="14"/>
                    </a:lnTo>
                    <a:lnTo>
                      <a:pt x="138" y="138"/>
                    </a:lnTo>
                    <a:lnTo>
                      <a:pt x="148" y="121"/>
                    </a:lnTo>
                    <a:lnTo>
                      <a:pt x="158" y="105"/>
                    </a:lnTo>
                    <a:lnTo>
                      <a:pt x="169" y="90"/>
                    </a:lnTo>
                    <a:lnTo>
                      <a:pt x="181" y="77"/>
                    </a:lnTo>
                    <a:lnTo>
                      <a:pt x="192" y="65"/>
                    </a:lnTo>
                    <a:lnTo>
                      <a:pt x="205" y="53"/>
                    </a:lnTo>
                    <a:lnTo>
                      <a:pt x="217" y="43"/>
                    </a:lnTo>
                    <a:lnTo>
                      <a:pt x="231" y="33"/>
                    </a:lnTo>
                    <a:lnTo>
                      <a:pt x="246" y="26"/>
                    </a:lnTo>
                    <a:lnTo>
                      <a:pt x="261" y="19"/>
                    </a:lnTo>
                    <a:lnTo>
                      <a:pt x="275" y="13"/>
                    </a:lnTo>
                    <a:lnTo>
                      <a:pt x="292" y="8"/>
                    </a:lnTo>
                    <a:lnTo>
                      <a:pt x="308" y="4"/>
                    </a:lnTo>
                    <a:lnTo>
                      <a:pt x="325" y="2"/>
                    </a:lnTo>
                    <a:lnTo>
                      <a:pt x="343" y="0"/>
                    </a:lnTo>
                    <a:lnTo>
                      <a:pt x="362" y="0"/>
                    </a:lnTo>
                    <a:lnTo>
                      <a:pt x="382" y="1"/>
                    </a:lnTo>
                    <a:lnTo>
                      <a:pt x="406" y="3"/>
                    </a:lnTo>
                    <a:lnTo>
                      <a:pt x="435" y="7"/>
                    </a:lnTo>
                    <a:lnTo>
                      <a:pt x="468" y="12"/>
                    </a:lnTo>
                    <a:lnTo>
                      <a:pt x="411" y="1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7" name="Freeform 12"/>
              <p:cNvSpPr>
                <a:spLocks/>
              </p:cNvSpPr>
              <p:nvPr userDrawn="1"/>
            </p:nvSpPr>
            <p:spPr bwMode="gray">
              <a:xfrm>
                <a:off x="1093788" y="463550"/>
                <a:ext cx="87313" cy="176212"/>
              </a:xfrm>
              <a:custGeom>
                <a:avLst/>
                <a:gdLst/>
                <a:ahLst/>
                <a:cxnLst>
                  <a:cxn ang="0">
                    <a:pos x="0" y="322"/>
                  </a:cxn>
                  <a:cxn ang="0">
                    <a:pos x="90" y="214"/>
                  </a:cxn>
                  <a:cxn ang="0">
                    <a:pos x="228" y="0"/>
                  </a:cxn>
                  <a:cxn ang="0">
                    <a:pos x="442" y="214"/>
                  </a:cxn>
                  <a:cxn ang="0">
                    <a:pos x="228" y="322"/>
                  </a:cxn>
                  <a:cxn ang="0">
                    <a:pos x="229" y="731"/>
                  </a:cxn>
                  <a:cxn ang="0">
                    <a:pos x="234" y="773"/>
                  </a:cxn>
                  <a:cxn ang="0">
                    <a:pos x="241" y="808"/>
                  </a:cxn>
                  <a:cxn ang="0">
                    <a:pos x="254" y="836"/>
                  </a:cxn>
                  <a:cxn ang="0">
                    <a:pos x="271" y="857"/>
                  </a:cxn>
                  <a:cxn ang="0">
                    <a:pos x="292" y="872"/>
                  </a:cxn>
                  <a:cxn ang="0">
                    <a:pos x="318" y="882"/>
                  </a:cxn>
                  <a:cxn ang="0">
                    <a:pos x="350" y="887"/>
                  </a:cxn>
                  <a:cxn ang="0">
                    <a:pos x="381" y="887"/>
                  </a:cxn>
                  <a:cxn ang="0">
                    <a:pos x="408" y="884"/>
                  </a:cxn>
                  <a:cxn ang="0">
                    <a:pos x="435" y="878"/>
                  </a:cxn>
                  <a:cxn ang="0">
                    <a:pos x="463" y="867"/>
                  </a:cxn>
                  <a:cxn ang="0">
                    <a:pos x="497" y="981"/>
                  </a:cxn>
                  <a:cxn ang="0">
                    <a:pos x="453" y="991"/>
                  </a:cxn>
                  <a:cxn ang="0">
                    <a:pos x="408" y="998"/>
                  </a:cxn>
                  <a:cxn ang="0">
                    <a:pos x="359" y="1001"/>
                  </a:cxn>
                  <a:cxn ang="0">
                    <a:pos x="310" y="1003"/>
                  </a:cxn>
                  <a:cxn ang="0">
                    <a:pos x="286" y="1002"/>
                  </a:cxn>
                  <a:cxn ang="0">
                    <a:pos x="265" y="999"/>
                  </a:cxn>
                  <a:cxn ang="0">
                    <a:pos x="244" y="994"/>
                  </a:cxn>
                  <a:cxn ang="0">
                    <a:pos x="224" y="987"/>
                  </a:cxn>
                  <a:cxn ang="0">
                    <a:pos x="205" y="976"/>
                  </a:cxn>
                  <a:cxn ang="0">
                    <a:pos x="187" y="964"/>
                  </a:cxn>
                  <a:cxn ang="0">
                    <a:pos x="170" y="951"/>
                  </a:cxn>
                  <a:cxn ang="0">
                    <a:pos x="153" y="935"/>
                  </a:cxn>
                  <a:cxn ang="0">
                    <a:pos x="139" y="917"/>
                  </a:cxn>
                  <a:cxn ang="0">
                    <a:pos x="126" y="898"/>
                  </a:cxn>
                  <a:cxn ang="0">
                    <a:pos x="115" y="879"/>
                  </a:cxn>
                  <a:cxn ang="0">
                    <a:pos x="106" y="858"/>
                  </a:cxn>
                  <a:cxn ang="0">
                    <a:pos x="100" y="836"/>
                  </a:cxn>
                  <a:cxn ang="0">
                    <a:pos x="94" y="812"/>
                  </a:cxn>
                  <a:cxn ang="0">
                    <a:pos x="90" y="762"/>
                  </a:cxn>
                </a:cxnLst>
                <a:rect l="0" t="0" r="r" b="b"/>
                <a:pathLst>
                  <a:path w="497" h="1003">
                    <a:moveTo>
                      <a:pt x="90" y="322"/>
                    </a:moveTo>
                    <a:lnTo>
                      <a:pt x="0" y="322"/>
                    </a:lnTo>
                    <a:lnTo>
                      <a:pt x="0" y="214"/>
                    </a:lnTo>
                    <a:lnTo>
                      <a:pt x="90" y="214"/>
                    </a:lnTo>
                    <a:lnTo>
                      <a:pt x="90" y="53"/>
                    </a:lnTo>
                    <a:lnTo>
                      <a:pt x="228" y="0"/>
                    </a:lnTo>
                    <a:lnTo>
                      <a:pt x="228" y="214"/>
                    </a:lnTo>
                    <a:lnTo>
                      <a:pt x="442" y="214"/>
                    </a:lnTo>
                    <a:lnTo>
                      <a:pt x="442" y="322"/>
                    </a:lnTo>
                    <a:lnTo>
                      <a:pt x="228" y="322"/>
                    </a:lnTo>
                    <a:lnTo>
                      <a:pt x="228" y="708"/>
                    </a:lnTo>
                    <a:lnTo>
                      <a:pt x="229" y="731"/>
                    </a:lnTo>
                    <a:lnTo>
                      <a:pt x="231" y="753"/>
                    </a:lnTo>
                    <a:lnTo>
                      <a:pt x="234" y="773"/>
                    </a:lnTo>
                    <a:lnTo>
                      <a:pt x="237" y="791"/>
                    </a:lnTo>
                    <a:lnTo>
                      <a:pt x="241" y="808"/>
                    </a:lnTo>
                    <a:lnTo>
                      <a:pt x="247" y="823"/>
                    </a:lnTo>
                    <a:lnTo>
                      <a:pt x="254" y="836"/>
                    </a:lnTo>
                    <a:lnTo>
                      <a:pt x="262" y="846"/>
                    </a:lnTo>
                    <a:lnTo>
                      <a:pt x="271" y="857"/>
                    </a:lnTo>
                    <a:lnTo>
                      <a:pt x="280" y="865"/>
                    </a:lnTo>
                    <a:lnTo>
                      <a:pt x="292" y="872"/>
                    </a:lnTo>
                    <a:lnTo>
                      <a:pt x="304" y="878"/>
                    </a:lnTo>
                    <a:lnTo>
                      <a:pt x="318" y="882"/>
                    </a:lnTo>
                    <a:lnTo>
                      <a:pt x="334" y="885"/>
                    </a:lnTo>
                    <a:lnTo>
                      <a:pt x="350" y="887"/>
                    </a:lnTo>
                    <a:lnTo>
                      <a:pt x="368" y="888"/>
                    </a:lnTo>
                    <a:lnTo>
                      <a:pt x="381" y="887"/>
                    </a:lnTo>
                    <a:lnTo>
                      <a:pt x="394" y="886"/>
                    </a:lnTo>
                    <a:lnTo>
                      <a:pt x="408" y="884"/>
                    </a:lnTo>
                    <a:lnTo>
                      <a:pt x="422" y="881"/>
                    </a:lnTo>
                    <a:lnTo>
                      <a:pt x="435" y="878"/>
                    </a:lnTo>
                    <a:lnTo>
                      <a:pt x="449" y="873"/>
                    </a:lnTo>
                    <a:lnTo>
                      <a:pt x="463" y="867"/>
                    </a:lnTo>
                    <a:lnTo>
                      <a:pt x="477" y="861"/>
                    </a:lnTo>
                    <a:lnTo>
                      <a:pt x="497" y="981"/>
                    </a:lnTo>
                    <a:lnTo>
                      <a:pt x="475" y="987"/>
                    </a:lnTo>
                    <a:lnTo>
                      <a:pt x="453" y="991"/>
                    </a:lnTo>
                    <a:lnTo>
                      <a:pt x="431" y="995"/>
                    </a:lnTo>
                    <a:lnTo>
                      <a:pt x="408" y="998"/>
                    </a:lnTo>
                    <a:lnTo>
                      <a:pt x="384" y="1000"/>
                    </a:lnTo>
                    <a:lnTo>
                      <a:pt x="359" y="1001"/>
                    </a:lnTo>
                    <a:lnTo>
                      <a:pt x="335" y="1002"/>
                    </a:lnTo>
                    <a:lnTo>
                      <a:pt x="310" y="1003"/>
                    </a:lnTo>
                    <a:lnTo>
                      <a:pt x="298" y="1003"/>
                    </a:lnTo>
                    <a:lnTo>
                      <a:pt x="286" y="1002"/>
                    </a:lnTo>
                    <a:lnTo>
                      <a:pt x="276" y="1001"/>
                    </a:lnTo>
                    <a:lnTo>
                      <a:pt x="265" y="999"/>
                    </a:lnTo>
                    <a:lnTo>
                      <a:pt x="255" y="996"/>
                    </a:lnTo>
                    <a:lnTo>
                      <a:pt x="244" y="994"/>
                    </a:lnTo>
                    <a:lnTo>
                      <a:pt x="235" y="990"/>
                    </a:lnTo>
                    <a:lnTo>
                      <a:pt x="224" y="987"/>
                    </a:lnTo>
                    <a:lnTo>
                      <a:pt x="215" y="981"/>
                    </a:lnTo>
                    <a:lnTo>
                      <a:pt x="205" y="976"/>
                    </a:lnTo>
                    <a:lnTo>
                      <a:pt x="197" y="971"/>
                    </a:lnTo>
                    <a:lnTo>
                      <a:pt x="187" y="964"/>
                    </a:lnTo>
                    <a:lnTo>
                      <a:pt x="179" y="958"/>
                    </a:lnTo>
                    <a:lnTo>
                      <a:pt x="170" y="951"/>
                    </a:lnTo>
                    <a:lnTo>
                      <a:pt x="162" y="943"/>
                    </a:lnTo>
                    <a:lnTo>
                      <a:pt x="153" y="935"/>
                    </a:lnTo>
                    <a:lnTo>
                      <a:pt x="146" y="926"/>
                    </a:lnTo>
                    <a:lnTo>
                      <a:pt x="139" y="917"/>
                    </a:lnTo>
                    <a:lnTo>
                      <a:pt x="132" y="907"/>
                    </a:lnTo>
                    <a:lnTo>
                      <a:pt x="126" y="898"/>
                    </a:lnTo>
                    <a:lnTo>
                      <a:pt x="121" y="888"/>
                    </a:lnTo>
                    <a:lnTo>
                      <a:pt x="115" y="879"/>
                    </a:lnTo>
                    <a:lnTo>
                      <a:pt x="110" y="868"/>
                    </a:lnTo>
                    <a:lnTo>
                      <a:pt x="106" y="858"/>
                    </a:lnTo>
                    <a:lnTo>
                      <a:pt x="103" y="846"/>
                    </a:lnTo>
                    <a:lnTo>
                      <a:pt x="100" y="836"/>
                    </a:lnTo>
                    <a:lnTo>
                      <a:pt x="96" y="824"/>
                    </a:lnTo>
                    <a:lnTo>
                      <a:pt x="94" y="812"/>
                    </a:lnTo>
                    <a:lnTo>
                      <a:pt x="91" y="787"/>
                    </a:lnTo>
                    <a:lnTo>
                      <a:pt x="90" y="762"/>
                    </a:lnTo>
                    <a:lnTo>
                      <a:pt x="90" y="322"/>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8" name="Freeform 13"/>
              <p:cNvSpPr>
                <a:spLocks noEditPoints="1"/>
              </p:cNvSpPr>
              <p:nvPr userDrawn="1"/>
            </p:nvSpPr>
            <p:spPr bwMode="gray">
              <a:xfrm>
                <a:off x="1196975" y="449263"/>
                <a:ext cx="47625" cy="188912"/>
              </a:xfrm>
              <a:custGeom>
                <a:avLst/>
                <a:gdLst/>
                <a:ahLst/>
                <a:cxnLst>
                  <a:cxn ang="0">
                    <a:pos x="190" y="0"/>
                  </a:cxn>
                  <a:cxn ang="0">
                    <a:pos x="207" y="3"/>
                  </a:cxn>
                  <a:cxn ang="0">
                    <a:pos x="222" y="10"/>
                  </a:cxn>
                  <a:cxn ang="0">
                    <a:pos x="236" y="19"/>
                  </a:cxn>
                  <a:cxn ang="0">
                    <a:pos x="248" y="31"/>
                  </a:cxn>
                  <a:cxn ang="0">
                    <a:pos x="257" y="45"/>
                  </a:cxn>
                  <a:cxn ang="0">
                    <a:pos x="263" y="59"/>
                  </a:cxn>
                  <a:cxn ang="0">
                    <a:pos x="266" y="75"/>
                  </a:cxn>
                  <a:cxn ang="0">
                    <a:pos x="266" y="93"/>
                  </a:cxn>
                  <a:cxn ang="0">
                    <a:pos x="263" y="109"/>
                  </a:cxn>
                  <a:cxn ang="0">
                    <a:pos x="257" y="124"/>
                  </a:cxn>
                  <a:cxn ang="0">
                    <a:pos x="248" y="137"/>
                  </a:cxn>
                  <a:cxn ang="0">
                    <a:pos x="236" y="150"/>
                  </a:cxn>
                  <a:cxn ang="0">
                    <a:pos x="222" y="160"/>
                  </a:cxn>
                  <a:cxn ang="0">
                    <a:pos x="207" y="166"/>
                  </a:cxn>
                  <a:cxn ang="0">
                    <a:pos x="190" y="168"/>
                  </a:cxn>
                  <a:cxn ang="0">
                    <a:pos x="173" y="168"/>
                  </a:cxn>
                  <a:cxn ang="0">
                    <a:pos x="158" y="166"/>
                  </a:cxn>
                  <a:cxn ang="0">
                    <a:pos x="143" y="160"/>
                  </a:cxn>
                  <a:cxn ang="0">
                    <a:pos x="129" y="150"/>
                  </a:cxn>
                  <a:cxn ang="0">
                    <a:pos x="117" y="137"/>
                  </a:cxn>
                  <a:cxn ang="0">
                    <a:pos x="108" y="124"/>
                  </a:cxn>
                  <a:cxn ang="0">
                    <a:pos x="102" y="109"/>
                  </a:cxn>
                  <a:cxn ang="0">
                    <a:pos x="98" y="93"/>
                  </a:cxn>
                  <a:cxn ang="0">
                    <a:pos x="98" y="75"/>
                  </a:cxn>
                  <a:cxn ang="0">
                    <a:pos x="102" y="59"/>
                  </a:cxn>
                  <a:cxn ang="0">
                    <a:pos x="108" y="45"/>
                  </a:cxn>
                  <a:cxn ang="0">
                    <a:pos x="116" y="31"/>
                  </a:cxn>
                  <a:cxn ang="0">
                    <a:pos x="129" y="19"/>
                  </a:cxn>
                  <a:cxn ang="0">
                    <a:pos x="143" y="10"/>
                  </a:cxn>
                  <a:cxn ang="0">
                    <a:pos x="158" y="3"/>
                  </a:cxn>
                  <a:cxn ang="0">
                    <a:pos x="173" y="0"/>
                  </a:cxn>
                  <a:cxn ang="0">
                    <a:pos x="106" y="1065"/>
                  </a:cxn>
                  <a:cxn ang="0">
                    <a:pos x="0" y="406"/>
                  </a:cxn>
                  <a:cxn ang="0">
                    <a:pos x="244" y="291"/>
                  </a:cxn>
                  <a:cxn ang="0">
                    <a:pos x="106" y="1065"/>
                  </a:cxn>
                </a:cxnLst>
                <a:rect l="0" t="0" r="r" b="b"/>
                <a:pathLst>
                  <a:path w="267" h="1065">
                    <a:moveTo>
                      <a:pt x="182" y="0"/>
                    </a:moveTo>
                    <a:lnTo>
                      <a:pt x="190" y="0"/>
                    </a:lnTo>
                    <a:lnTo>
                      <a:pt x="199" y="1"/>
                    </a:lnTo>
                    <a:lnTo>
                      <a:pt x="207" y="3"/>
                    </a:lnTo>
                    <a:lnTo>
                      <a:pt x="215" y="7"/>
                    </a:lnTo>
                    <a:lnTo>
                      <a:pt x="222" y="10"/>
                    </a:lnTo>
                    <a:lnTo>
                      <a:pt x="229" y="14"/>
                    </a:lnTo>
                    <a:lnTo>
                      <a:pt x="236" y="19"/>
                    </a:lnTo>
                    <a:lnTo>
                      <a:pt x="242" y="25"/>
                    </a:lnTo>
                    <a:lnTo>
                      <a:pt x="248" y="31"/>
                    </a:lnTo>
                    <a:lnTo>
                      <a:pt x="252" y="38"/>
                    </a:lnTo>
                    <a:lnTo>
                      <a:pt x="257" y="45"/>
                    </a:lnTo>
                    <a:lnTo>
                      <a:pt x="261" y="52"/>
                    </a:lnTo>
                    <a:lnTo>
                      <a:pt x="263" y="59"/>
                    </a:lnTo>
                    <a:lnTo>
                      <a:pt x="265" y="68"/>
                    </a:lnTo>
                    <a:lnTo>
                      <a:pt x="266" y="75"/>
                    </a:lnTo>
                    <a:lnTo>
                      <a:pt x="267" y="84"/>
                    </a:lnTo>
                    <a:lnTo>
                      <a:pt x="266" y="93"/>
                    </a:lnTo>
                    <a:lnTo>
                      <a:pt x="265" y="102"/>
                    </a:lnTo>
                    <a:lnTo>
                      <a:pt x="263" y="109"/>
                    </a:lnTo>
                    <a:lnTo>
                      <a:pt x="261" y="116"/>
                    </a:lnTo>
                    <a:lnTo>
                      <a:pt x="257" y="124"/>
                    </a:lnTo>
                    <a:lnTo>
                      <a:pt x="252" y="131"/>
                    </a:lnTo>
                    <a:lnTo>
                      <a:pt x="248" y="137"/>
                    </a:lnTo>
                    <a:lnTo>
                      <a:pt x="242" y="144"/>
                    </a:lnTo>
                    <a:lnTo>
                      <a:pt x="236" y="150"/>
                    </a:lnTo>
                    <a:lnTo>
                      <a:pt x="229" y="155"/>
                    </a:lnTo>
                    <a:lnTo>
                      <a:pt x="222" y="160"/>
                    </a:lnTo>
                    <a:lnTo>
                      <a:pt x="215" y="163"/>
                    </a:lnTo>
                    <a:lnTo>
                      <a:pt x="207" y="166"/>
                    </a:lnTo>
                    <a:lnTo>
                      <a:pt x="199" y="167"/>
                    </a:lnTo>
                    <a:lnTo>
                      <a:pt x="190" y="168"/>
                    </a:lnTo>
                    <a:lnTo>
                      <a:pt x="182" y="169"/>
                    </a:lnTo>
                    <a:lnTo>
                      <a:pt x="173" y="168"/>
                    </a:lnTo>
                    <a:lnTo>
                      <a:pt x="165" y="167"/>
                    </a:lnTo>
                    <a:lnTo>
                      <a:pt x="158" y="166"/>
                    </a:lnTo>
                    <a:lnTo>
                      <a:pt x="150" y="163"/>
                    </a:lnTo>
                    <a:lnTo>
                      <a:pt x="143" y="160"/>
                    </a:lnTo>
                    <a:lnTo>
                      <a:pt x="135" y="155"/>
                    </a:lnTo>
                    <a:lnTo>
                      <a:pt x="129" y="150"/>
                    </a:lnTo>
                    <a:lnTo>
                      <a:pt x="123" y="144"/>
                    </a:lnTo>
                    <a:lnTo>
                      <a:pt x="117" y="137"/>
                    </a:lnTo>
                    <a:lnTo>
                      <a:pt x="112" y="131"/>
                    </a:lnTo>
                    <a:lnTo>
                      <a:pt x="108" y="124"/>
                    </a:lnTo>
                    <a:lnTo>
                      <a:pt x="104" y="116"/>
                    </a:lnTo>
                    <a:lnTo>
                      <a:pt x="102" y="109"/>
                    </a:lnTo>
                    <a:lnTo>
                      <a:pt x="99" y="102"/>
                    </a:lnTo>
                    <a:lnTo>
                      <a:pt x="98" y="93"/>
                    </a:lnTo>
                    <a:lnTo>
                      <a:pt x="98" y="84"/>
                    </a:lnTo>
                    <a:lnTo>
                      <a:pt x="98" y="75"/>
                    </a:lnTo>
                    <a:lnTo>
                      <a:pt x="99" y="67"/>
                    </a:lnTo>
                    <a:lnTo>
                      <a:pt x="102" y="59"/>
                    </a:lnTo>
                    <a:lnTo>
                      <a:pt x="104" y="52"/>
                    </a:lnTo>
                    <a:lnTo>
                      <a:pt x="108" y="45"/>
                    </a:lnTo>
                    <a:lnTo>
                      <a:pt x="112" y="37"/>
                    </a:lnTo>
                    <a:lnTo>
                      <a:pt x="116" y="31"/>
                    </a:lnTo>
                    <a:lnTo>
                      <a:pt x="123" y="25"/>
                    </a:lnTo>
                    <a:lnTo>
                      <a:pt x="129" y="19"/>
                    </a:lnTo>
                    <a:lnTo>
                      <a:pt x="135" y="14"/>
                    </a:lnTo>
                    <a:lnTo>
                      <a:pt x="143" y="10"/>
                    </a:lnTo>
                    <a:lnTo>
                      <a:pt x="149" y="7"/>
                    </a:lnTo>
                    <a:lnTo>
                      <a:pt x="158" y="3"/>
                    </a:lnTo>
                    <a:lnTo>
                      <a:pt x="165" y="1"/>
                    </a:lnTo>
                    <a:lnTo>
                      <a:pt x="173" y="0"/>
                    </a:lnTo>
                    <a:lnTo>
                      <a:pt x="182" y="0"/>
                    </a:lnTo>
                    <a:close/>
                    <a:moveTo>
                      <a:pt x="106" y="1065"/>
                    </a:moveTo>
                    <a:lnTo>
                      <a:pt x="106" y="406"/>
                    </a:lnTo>
                    <a:lnTo>
                      <a:pt x="0" y="406"/>
                    </a:lnTo>
                    <a:lnTo>
                      <a:pt x="0" y="291"/>
                    </a:lnTo>
                    <a:lnTo>
                      <a:pt x="244" y="291"/>
                    </a:lnTo>
                    <a:lnTo>
                      <a:pt x="244" y="1065"/>
                    </a:lnTo>
                    <a:lnTo>
                      <a:pt x="106" y="10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19" name="Freeform 14"/>
              <p:cNvSpPr>
                <a:spLocks/>
              </p:cNvSpPr>
              <p:nvPr userDrawn="1"/>
            </p:nvSpPr>
            <p:spPr bwMode="gray">
              <a:xfrm>
                <a:off x="1279525" y="498475"/>
                <a:ext cx="182563" cy="139700"/>
              </a:xfrm>
              <a:custGeom>
                <a:avLst/>
                <a:gdLst/>
                <a:ahLst/>
                <a:cxnLst>
                  <a:cxn ang="0">
                    <a:pos x="894" y="275"/>
                  </a:cxn>
                  <a:cxn ang="0">
                    <a:pos x="885" y="217"/>
                  </a:cxn>
                  <a:cxn ang="0">
                    <a:pos x="865" y="173"/>
                  </a:cxn>
                  <a:cxn ang="0">
                    <a:pos x="833" y="140"/>
                  </a:cxn>
                  <a:cxn ang="0">
                    <a:pos x="791" y="121"/>
                  </a:cxn>
                  <a:cxn ang="0">
                    <a:pos x="737" y="115"/>
                  </a:cxn>
                  <a:cxn ang="0">
                    <a:pos x="701" y="119"/>
                  </a:cxn>
                  <a:cxn ang="0">
                    <a:pos x="666" y="131"/>
                  </a:cxn>
                  <a:cxn ang="0">
                    <a:pos x="635" y="153"/>
                  </a:cxn>
                  <a:cxn ang="0">
                    <a:pos x="608" y="178"/>
                  </a:cxn>
                  <a:cxn ang="0">
                    <a:pos x="590" y="205"/>
                  </a:cxn>
                  <a:cxn ang="0">
                    <a:pos x="448" y="788"/>
                  </a:cxn>
                  <a:cxn ang="0">
                    <a:pos x="445" y="211"/>
                  </a:cxn>
                  <a:cxn ang="0">
                    <a:pos x="431" y="176"/>
                  </a:cxn>
                  <a:cxn ang="0">
                    <a:pos x="405" y="147"/>
                  </a:cxn>
                  <a:cxn ang="0">
                    <a:pos x="369" y="127"/>
                  </a:cxn>
                  <a:cxn ang="0">
                    <a:pos x="326" y="117"/>
                  </a:cxn>
                  <a:cxn ang="0">
                    <a:pos x="281" y="115"/>
                  </a:cxn>
                  <a:cxn ang="0">
                    <a:pos x="250" y="122"/>
                  </a:cxn>
                  <a:cxn ang="0">
                    <a:pos x="216" y="139"/>
                  </a:cxn>
                  <a:cxn ang="0">
                    <a:pos x="183" y="162"/>
                  </a:cxn>
                  <a:cxn ang="0">
                    <a:pos x="157" y="188"/>
                  </a:cxn>
                  <a:cxn ang="0">
                    <a:pos x="139" y="216"/>
                  </a:cxn>
                  <a:cxn ang="0">
                    <a:pos x="0" y="14"/>
                  </a:cxn>
                  <a:cxn ang="0">
                    <a:pos x="146" y="90"/>
                  </a:cxn>
                  <a:cxn ang="0">
                    <a:pos x="178" y="58"/>
                  </a:cxn>
                  <a:cxn ang="0">
                    <a:pos x="213" y="32"/>
                  </a:cxn>
                  <a:cxn ang="0">
                    <a:pos x="251" y="14"/>
                  </a:cxn>
                  <a:cxn ang="0">
                    <a:pos x="291" y="3"/>
                  </a:cxn>
                  <a:cxn ang="0">
                    <a:pos x="334" y="0"/>
                  </a:cxn>
                  <a:cxn ang="0">
                    <a:pos x="393" y="3"/>
                  </a:cxn>
                  <a:cxn ang="0">
                    <a:pos x="445" y="14"/>
                  </a:cxn>
                  <a:cxn ang="0">
                    <a:pos x="489" y="32"/>
                  </a:cxn>
                  <a:cxn ang="0">
                    <a:pos x="527" y="58"/>
                  </a:cxn>
                  <a:cxn ang="0">
                    <a:pos x="558" y="90"/>
                  </a:cxn>
                  <a:cxn ang="0">
                    <a:pos x="581" y="82"/>
                  </a:cxn>
                  <a:cxn ang="0">
                    <a:pos x="610" y="53"/>
                  </a:cxn>
                  <a:cxn ang="0">
                    <a:pos x="653" y="29"/>
                  </a:cxn>
                  <a:cxn ang="0">
                    <a:pos x="700" y="11"/>
                  </a:cxn>
                  <a:cxn ang="0">
                    <a:pos x="749" y="2"/>
                  </a:cxn>
                  <a:cxn ang="0">
                    <a:pos x="796" y="0"/>
                  </a:cxn>
                  <a:cxn ang="0">
                    <a:pos x="838" y="4"/>
                  </a:cxn>
                  <a:cxn ang="0">
                    <a:pos x="876" y="13"/>
                  </a:cxn>
                  <a:cxn ang="0">
                    <a:pos x="910" y="27"/>
                  </a:cxn>
                  <a:cxn ang="0">
                    <a:pos x="941" y="46"/>
                  </a:cxn>
                  <a:cxn ang="0">
                    <a:pos x="967" y="70"/>
                  </a:cxn>
                  <a:cxn ang="0">
                    <a:pos x="989" y="99"/>
                  </a:cxn>
                  <a:cxn ang="0">
                    <a:pos x="1007" y="131"/>
                  </a:cxn>
                  <a:cxn ang="0">
                    <a:pos x="1020" y="168"/>
                  </a:cxn>
                  <a:cxn ang="0">
                    <a:pos x="1029" y="210"/>
                  </a:cxn>
                  <a:cxn ang="0">
                    <a:pos x="1033" y="255"/>
                  </a:cxn>
                  <a:cxn ang="0">
                    <a:pos x="894" y="788"/>
                  </a:cxn>
                </a:cxnLst>
                <a:rect l="0" t="0" r="r" b="b"/>
                <a:pathLst>
                  <a:path w="1033" h="788">
                    <a:moveTo>
                      <a:pt x="894" y="788"/>
                    </a:moveTo>
                    <a:lnTo>
                      <a:pt x="894" y="297"/>
                    </a:lnTo>
                    <a:lnTo>
                      <a:pt x="894" y="275"/>
                    </a:lnTo>
                    <a:lnTo>
                      <a:pt x="892" y="255"/>
                    </a:lnTo>
                    <a:lnTo>
                      <a:pt x="889" y="235"/>
                    </a:lnTo>
                    <a:lnTo>
                      <a:pt x="885" y="217"/>
                    </a:lnTo>
                    <a:lnTo>
                      <a:pt x="880" y="201"/>
                    </a:lnTo>
                    <a:lnTo>
                      <a:pt x="872" y="186"/>
                    </a:lnTo>
                    <a:lnTo>
                      <a:pt x="865" y="173"/>
                    </a:lnTo>
                    <a:lnTo>
                      <a:pt x="855" y="160"/>
                    </a:lnTo>
                    <a:lnTo>
                      <a:pt x="845" y="149"/>
                    </a:lnTo>
                    <a:lnTo>
                      <a:pt x="833" y="140"/>
                    </a:lnTo>
                    <a:lnTo>
                      <a:pt x="820" y="133"/>
                    </a:lnTo>
                    <a:lnTo>
                      <a:pt x="807" y="126"/>
                    </a:lnTo>
                    <a:lnTo>
                      <a:pt x="791" y="121"/>
                    </a:lnTo>
                    <a:lnTo>
                      <a:pt x="774" y="118"/>
                    </a:lnTo>
                    <a:lnTo>
                      <a:pt x="756" y="116"/>
                    </a:lnTo>
                    <a:lnTo>
                      <a:pt x="737" y="115"/>
                    </a:lnTo>
                    <a:lnTo>
                      <a:pt x="725" y="115"/>
                    </a:lnTo>
                    <a:lnTo>
                      <a:pt x="713" y="117"/>
                    </a:lnTo>
                    <a:lnTo>
                      <a:pt x="701" y="119"/>
                    </a:lnTo>
                    <a:lnTo>
                      <a:pt x="690" y="122"/>
                    </a:lnTo>
                    <a:lnTo>
                      <a:pt x="678" y="126"/>
                    </a:lnTo>
                    <a:lnTo>
                      <a:pt x="666" y="131"/>
                    </a:lnTo>
                    <a:lnTo>
                      <a:pt x="656" y="138"/>
                    </a:lnTo>
                    <a:lnTo>
                      <a:pt x="644" y="145"/>
                    </a:lnTo>
                    <a:lnTo>
                      <a:pt x="635" y="153"/>
                    </a:lnTo>
                    <a:lnTo>
                      <a:pt x="625" y="161"/>
                    </a:lnTo>
                    <a:lnTo>
                      <a:pt x="616" y="169"/>
                    </a:lnTo>
                    <a:lnTo>
                      <a:pt x="608" y="178"/>
                    </a:lnTo>
                    <a:lnTo>
                      <a:pt x="602" y="186"/>
                    </a:lnTo>
                    <a:lnTo>
                      <a:pt x="596" y="196"/>
                    </a:lnTo>
                    <a:lnTo>
                      <a:pt x="590" y="205"/>
                    </a:lnTo>
                    <a:lnTo>
                      <a:pt x="586" y="215"/>
                    </a:lnTo>
                    <a:lnTo>
                      <a:pt x="586" y="788"/>
                    </a:lnTo>
                    <a:lnTo>
                      <a:pt x="448" y="788"/>
                    </a:lnTo>
                    <a:lnTo>
                      <a:pt x="448" y="237"/>
                    </a:lnTo>
                    <a:lnTo>
                      <a:pt x="447" y="223"/>
                    </a:lnTo>
                    <a:lnTo>
                      <a:pt x="445" y="211"/>
                    </a:lnTo>
                    <a:lnTo>
                      <a:pt x="442" y="198"/>
                    </a:lnTo>
                    <a:lnTo>
                      <a:pt x="437" y="186"/>
                    </a:lnTo>
                    <a:lnTo>
                      <a:pt x="431" y="176"/>
                    </a:lnTo>
                    <a:lnTo>
                      <a:pt x="424" y="165"/>
                    </a:lnTo>
                    <a:lnTo>
                      <a:pt x="415" y="156"/>
                    </a:lnTo>
                    <a:lnTo>
                      <a:pt x="405" y="147"/>
                    </a:lnTo>
                    <a:lnTo>
                      <a:pt x="394" y="140"/>
                    </a:lnTo>
                    <a:lnTo>
                      <a:pt x="381" y="133"/>
                    </a:lnTo>
                    <a:lnTo>
                      <a:pt x="369" y="127"/>
                    </a:lnTo>
                    <a:lnTo>
                      <a:pt x="355" y="123"/>
                    </a:lnTo>
                    <a:lnTo>
                      <a:pt x="340" y="119"/>
                    </a:lnTo>
                    <a:lnTo>
                      <a:pt x="326" y="117"/>
                    </a:lnTo>
                    <a:lnTo>
                      <a:pt x="309" y="115"/>
                    </a:lnTo>
                    <a:lnTo>
                      <a:pt x="292" y="115"/>
                    </a:lnTo>
                    <a:lnTo>
                      <a:pt x="281" y="115"/>
                    </a:lnTo>
                    <a:lnTo>
                      <a:pt x="271" y="117"/>
                    </a:lnTo>
                    <a:lnTo>
                      <a:pt x="260" y="119"/>
                    </a:lnTo>
                    <a:lnTo>
                      <a:pt x="250" y="122"/>
                    </a:lnTo>
                    <a:lnTo>
                      <a:pt x="238" y="127"/>
                    </a:lnTo>
                    <a:lnTo>
                      <a:pt x="227" y="133"/>
                    </a:lnTo>
                    <a:lnTo>
                      <a:pt x="216" y="139"/>
                    </a:lnTo>
                    <a:lnTo>
                      <a:pt x="204" y="146"/>
                    </a:lnTo>
                    <a:lnTo>
                      <a:pt x="194" y="155"/>
                    </a:lnTo>
                    <a:lnTo>
                      <a:pt x="183" y="162"/>
                    </a:lnTo>
                    <a:lnTo>
                      <a:pt x="174" y="171"/>
                    </a:lnTo>
                    <a:lnTo>
                      <a:pt x="165" y="180"/>
                    </a:lnTo>
                    <a:lnTo>
                      <a:pt x="157" y="188"/>
                    </a:lnTo>
                    <a:lnTo>
                      <a:pt x="150" y="197"/>
                    </a:lnTo>
                    <a:lnTo>
                      <a:pt x="144" y="206"/>
                    </a:lnTo>
                    <a:lnTo>
                      <a:pt x="139" y="216"/>
                    </a:lnTo>
                    <a:lnTo>
                      <a:pt x="139" y="788"/>
                    </a:lnTo>
                    <a:lnTo>
                      <a:pt x="0" y="788"/>
                    </a:lnTo>
                    <a:lnTo>
                      <a:pt x="0" y="14"/>
                    </a:lnTo>
                    <a:lnTo>
                      <a:pt x="90" y="14"/>
                    </a:lnTo>
                    <a:lnTo>
                      <a:pt x="136" y="103"/>
                    </a:lnTo>
                    <a:lnTo>
                      <a:pt x="146" y="90"/>
                    </a:lnTo>
                    <a:lnTo>
                      <a:pt x="156" y="79"/>
                    </a:lnTo>
                    <a:lnTo>
                      <a:pt x="167" y="68"/>
                    </a:lnTo>
                    <a:lnTo>
                      <a:pt x="178" y="58"/>
                    </a:lnTo>
                    <a:lnTo>
                      <a:pt x="189" y="48"/>
                    </a:lnTo>
                    <a:lnTo>
                      <a:pt x="201" y="40"/>
                    </a:lnTo>
                    <a:lnTo>
                      <a:pt x="213" y="32"/>
                    </a:lnTo>
                    <a:lnTo>
                      <a:pt x="225" y="25"/>
                    </a:lnTo>
                    <a:lnTo>
                      <a:pt x="238" y="20"/>
                    </a:lnTo>
                    <a:lnTo>
                      <a:pt x="251" y="14"/>
                    </a:lnTo>
                    <a:lnTo>
                      <a:pt x="263" y="9"/>
                    </a:lnTo>
                    <a:lnTo>
                      <a:pt x="277" y="6"/>
                    </a:lnTo>
                    <a:lnTo>
                      <a:pt x="291" y="3"/>
                    </a:lnTo>
                    <a:lnTo>
                      <a:pt x="305" y="1"/>
                    </a:lnTo>
                    <a:lnTo>
                      <a:pt x="319" y="0"/>
                    </a:lnTo>
                    <a:lnTo>
                      <a:pt x="334" y="0"/>
                    </a:lnTo>
                    <a:lnTo>
                      <a:pt x="355" y="0"/>
                    </a:lnTo>
                    <a:lnTo>
                      <a:pt x="374" y="1"/>
                    </a:lnTo>
                    <a:lnTo>
                      <a:pt x="393" y="3"/>
                    </a:lnTo>
                    <a:lnTo>
                      <a:pt x="411" y="6"/>
                    </a:lnTo>
                    <a:lnTo>
                      <a:pt x="428" y="9"/>
                    </a:lnTo>
                    <a:lnTo>
                      <a:pt x="445" y="14"/>
                    </a:lnTo>
                    <a:lnTo>
                      <a:pt x="461" y="20"/>
                    </a:lnTo>
                    <a:lnTo>
                      <a:pt x="475" y="25"/>
                    </a:lnTo>
                    <a:lnTo>
                      <a:pt x="489" y="32"/>
                    </a:lnTo>
                    <a:lnTo>
                      <a:pt x="503" y="40"/>
                    </a:lnTo>
                    <a:lnTo>
                      <a:pt x="515" y="48"/>
                    </a:lnTo>
                    <a:lnTo>
                      <a:pt x="527" y="58"/>
                    </a:lnTo>
                    <a:lnTo>
                      <a:pt x="539" y="68"/>
                    </a:lnTo>
                    <a:lnTo>
                      <a:pt x="548" y="79"/>
                    </a:lnTo>
                    <a:lnTo>
                      <a:pt x="558" y="90"/>
                    </a:lnTo>
                    <a:lnTo>
                      <a:pt x="567" y="103"/>
                    </a:lnTo>
                    <a:lnTo>
                      <a:pt x="573" y="92"/>
                    </a:lnTo>
                    <a:lnTo>
                      <a:pt x="581" y="82"/>
                    </a:lnTo>
                    <a:lnTo>
                      <a:pt x="589" y="71"/>
                    </a:lnTo>
                    <a:lnTo>
                      <a:pt x="600" y="62"/>
                    </a:lnTo>
                    <a:lnTo>
                      <a:pt x="610" y="53"/>
                    </a:lnTo>
                    <a:lnTo>
                      <a:pt x="623" y="45"/>
                    </a:lnTo>
                    <a:lnTo>
                      <a:pt x="638" y="37"/>
                    </a:lnTo>
                    <a:lnTo>
                      <a:pt x="653" y="29"/>
                    </a:lnTo>
                    <a:lnTo>
                      <a:pt x="668" y="22"/>
                    </a:lnTo>
                    <a:lnTo>
                      <a:pt x="684" y="17"/>
                    </a:lnTo>
                    <a:lnTo>
                      <a:pt x="700" y="11"/>
                    </a:lnTo>
                    <a:lnTo>
                      <a:pt x="716" y="7"/>
                    </a:lnTo>
                    <a:lnTo>
                      <a:pt x="732" y="4"/>
                    </a:lnTo>
                    <a:lnTo>
                      <a:pt x="749" y="2"/>
                    </a:lnTo>
                    <a:lnTo>
                      <a:pt x="764" y="0"/>
                    </a:lnTo>
                    <a:lnTo>
                      <a:pt x="781" y="0"/>
                    </a:lnTo>
                    <a:lnTo>
                      <a:pt x="796" y="0"/>
                    </a:lnTo>
                    <a:lnTo>
                      <a:pt x="811" y="1"/>
                    </a:lnTo>
                    <a:lnTo>
                      <a:pt x="825" y="2"/>
                    </a:lnTo>
                    <a:lnTo>
                      <a:pt x="838" y="4"/>
                    </a:lnTo>
                    <a:lnTo>
                      <a:pt x="851" y="6"/>
                    </a:lnTo>
                    <a:lnTo>
                      <a:pt x="864" y="9"/>
                    </a:lnTo>
                    <a:lnTo>
                      <a:pt x="876" y="13"/>
                    </a:lnTo>
                    <a:lnTo>
                      <a:pt x="888" y="18"/>
                    </a:lnTo>
                    <a:lnTo>
                      <a:pt x="900" y="22"/>
                    </a:lnTo>
                    <a:lnTo>
                      <a:pt x="910" y="27"/>
                    </a:lnTo>
                    <a:lnTo>
                      <a:pt x="921" y="33"/>
                    </a:lnTo>
                    <a:lnTo>
                      <a:pt x="931" y="40"/>
                    </a:lnTo>
                    <a:lnTo>
                      <a:pt x="941" y="46"/>
                    </a:lnTo>
                    <a:lnTo>
                      <a:pt x="950" y="53"/>
                    </a:lnTo>
                    <a:lnTo>
                      <a:pt x="959" y="62"/>
                    </a:lnTo>
                    <a:lnTo>
                      <a:pt x="967" y="70"/>
                    </a:lnTo>
                    <a:lnTo>
                      <a:pt x="976" y="80"/>
                    </a:lnTo>
                    <a:lnTo>
                      <a:pt x="983" y="89"/>
                    </a:lnTo>
                    <a:lnTo>
                      <a:pt x="989" y="99"/>
                    </a:lnTo>
                    <a:lnTo>
                      <a:pt x="996" y="109"/>
                    </a:lnTo>
                    <a:lnTo>
                      <a:pt x="1002" y="121"/>
                    </a:lnTo>
                    <a:lnTo>
                      <a:pt x="1007" y="131"/>
                    </a:lnTo>
                    <a:lnTo>
                      <a:pt x="1012" y="144"/>
                    </a:lnTo>
                    <a:lnTo>
                      <a:pt x="1017" y="156"/>
                    </a:lnTo>
                    <a:lnTo>
                      <a:pt x="1020" y="168"/>
                    </a:lnTo>
                    <a:lnTo>
                      <a:pt x="1024" y="182"/>
                    </a:lnTo>
                    <a:lnTo>
                      <a:pt x="1026" y="196"/>
                    </a:lnTo>
                    <a:lnTo>
                      <a:pt x="1029" y="210"/>
                    </a:lnTo>
                    <a:lnTo>
                      <a:pt x="1030" y="224"/>
                    </a:lnTo>
                    <a:lnTo>
                      <a:pt x="1031" y="239"/>
                    </a:lnTo>
                    <a:lnTo>
                      <a:pt x="1033" y="255"/>
                    </a:lnTo>
                    <a:lnTo>
                      <a:pt x="1033" y="271"/>
                    </a:lnTo>
                    <a:lnTo>
                      <a:pt x="1033" y="788"/>
                    </a:lnTo>
                    <a:lnTo>
                      <a:pt x="894"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0" name="Freeform 15"/>
              <p:cNvSpPr>
                <a:spLocks noEditPoints="1"/>
              </p:cNvSpPr>
              <p:nvPr userDrawn="1"/>
            </p:nvSpPr>
            <p:spPr bwMode="gray">
              <a:xfrm>
                <a:off x="1487488" y="498475"/>
                <a:ext cx="125413" cy="141287"/>
              </a:xfrm>
              <a:custGeom>
                <a:avLst/>
                <a:gdLst/>
                <a:ahLst/>
                <a:cxnLst>
                  <a:cxn ang="0">
                    <a:pos x="556" y="221"/>
                  </a:cxn>
                  <a:cxn ang="0">
                    <a:pos x="575" y="294"/>
                  </a:cxn>
                  <a:cxn ang="0">
                    <a:pos x="155" y="274"/>
                  </a:cxn>
                  <a:cxn ang="0">
                    <a:pos x="189" y="203"/>
                  </a:cxn>
                  <a:cxn ang="0">
                    <a:pos x="248" y="147"/>
                  </a:cxn>
                  <a:cxn ang="0">
                    <a:pos x="325" y="118"/>
                  </a:cxn>
                  <a:cxn ang="0">
                    <a:pos x="416" y="119"/>
                  </a:cxn>
                  <a:cxn ang="0">
                    <a:pos x="476" y="138"/>
                  </a:cxn>
                  <a:cxn ang="0">
                    <a:pos x="510" y="161"/>
                  </a:cxn>
                  <a:cxn ang="0">
                    <a:pos x="712" y="312"/>
                  </a:cxn>
                  <a:cxn ang="0">
                    <a:pos x="704" y="243"/>
                  </a:cxn>
                  <a:cxn ang="0">
                    <a:pos x="684" y="182"/>
                  </a:cxn>
                  <a:cxn ang="0">
                    <a:pos x="652" y="128"/>
                  </a:cxn>
                  <a:cxn ang="0">
                    <a:pos x="610" y="81"/>
                  </a:cxn>
                  <a:cxn ang="0">
                    <a:pos x="556" y="44"/>
                  </a:cxn>
                  <a:cxn ang="0">
                    <a:pos x="494" y="18"/>
                  </a:cxn>
                  <a:cxn ang="0">
                    <a:pos x="422" y="3"/>
                  </a:cxn>
                  <a:cxn ang="0">
                    <a:pos x="345" y="0"/>
                  </a:cxn>
                  <a:cxn ang="0">
                    <a:pos x="278" y="9"/>
                  </a:cxn>
                  <a:cxn ang="0">
                    <a:pos x="215" y="32"/>
                  </a:cxn>
                  <a:cxn ang="0">
                    <a:pos x="157" y="68"/>
                  </a:cxn>
                  <a:cxn ang="0">
                    <a:pos x="102" y="118"/>
                  </a:cxn>
                  <a:cxn ang="0">
                    <a:pos x="55" y="183"/>
                  </a:cxn>
                  <a:cxn ang="0">
                    <a:pos x="22" y="257"/>
                  </a:cxn>
                  <a:cxn ang="0">
                    <a:pos x="4" y="341"/>
                  </a:cxn>
                  <a:cxn ang="0">
                    <a:pos x="1" y="433"/>
                  </a:cxn>
                  <a:cxn ang="0">
                    <a:pos x="12" y="519"/>
                  </a:cxn>
                  <a:cxn ang="0">
                    <a:pos x="36" y="595"/>
                  </a:cxn>
                  <a:cxn ang="0">
                    <a:pos x="75" y="660"/>
                  </a:cxn>
                  <a:cxn ang="0">
                    <a:pos x="127" y="716"/>
                  </a:cxn>
                  <a:cxn ang="0">
                    <a:pos x="182" y="756"/>
                  </a:cxn>
                  <a:cxn ang="0">
                    <a:pos x="242" y="784"/>
                  </a:cxn>
                  <a:cxn ang="0">
                    <a:pos x="308" y="799"/>
                  </a:cxn>
                  <a:cxn ang="0">
                    <a:pos x="386" y="802"/>
                  </a:cxn>
                  <a:cxn ang="0">
                    <a:pos x="480" y="792"/>
                  </a:cxn>
                  <a:cxn ang="0">
                    <a:pos x="560" y="768"/>
                  </a:cxn>
                  <a:cxn ang="0">
                    <a:pos x="613" y="741"/>
                  </a:cxn>
                  <a:cxn ang="0">
                    <a:pos x="584" y="619"/>
                  </a:cxn>
                  <a:cxn ang="0">
                    <a:pos x="542" y="649"/>
                  </a:cxn>
                  <a:cxn ang="0">
                    <a:pos x="495" y="670"/>
                  </a:cxn>
                  <a:cxn ang="0">
                    <a:pos x="444" y="684"/>
                  </a:cxn>
                  <a:cxn ang="0">
                    <a:pos x="387" y="688"/>
                  </a:cxn>
                  <a:cxn ang="0">
                    <a:pos x="316" y="679"/>
                  </a:cxn>
                  <a:cxn ang="0">
                    <a:pos x="273" y="663"/>
                  </a:cxn>
                  <a:cxn ang="0">
                    <a:pos x="235" y="639"/>
                  </a:cxn>
                  <a:cxn ang="0">
                    <a:pos x="202" y="605"/>
                  </a:cxn>
                  <a:cxn ang="0">
                    <a:pos x="173" y="560"/>
                  </a:cxn>
                  <a:cxn ang="0">
                    <a:pos x="155" y="507"/>
                  </a:cxn>
                  <a:cxn ang="0">
                    <a:pos x="146" y="447"/>
                  </a:cxn>
                  <a:cxn ang="0">
                    <a:pos x="706" y="394"/>
                  </a:cxn>
                </a:cxnLst>
                <a:rect l="0" t="0" r="r" b="b"/>
                <a:pathLst>
                  <a:path w="712" h="803">
                    <a:moveTo>
                      <a:pt x="525" y="175"/>
                    </a:moveTo>
                    <a:lnTo>
                      <a:pt x="536" y="190"/>
                    </a:lnTo>
                    <a:lnTo>
                      <a:pt x="547" y="204"/>
                    </a:lnTo>
                    <a:lnTo>
                      <a:pt x="556" y="221"/>
                    </a:lnTo>
                    <a:lnTo>
                      <a:pt x="564" y="238"/>
                    </a:lnTo>
                    <a:lnTo>
                      <a:pt x="569" y="256"/>
                    </a:lnTo>
                    <a:lnTo>
                      <a:pt x="573" y="274"/>
                    </a:lnTo>
                    <a:lnTo>
                      <a:pt x="575" y="294"/>
                    </a:lnTo>
                    <a:lnTo>
                      <a:pt x="576" y="314"/>
                    </a:lnTo>
                    <a:lnTo>
                      <a:pt x="149" y="314"/>
                    </a:lnTo>
                    <a:lnTo>
                      <a:pt x="151" y="293"/>
                    </a:lnTo>
                    <a:lnTo>
                      <a:pt x="155" y="274"/>
                    </a:lnTo>
                    <a:lnTo>
                      <a:pt x="162" y="255"/>
                    </a:lnTo>
                    <a:lnTo>
                      <a:pt x="169" y="237"/>
                    </a:lnTo>
                    <a:lnTo>
                      <a:pt x="178" y="220"/>
                    </a:lnTo>
                    <a:lnTo>
                      <a:pt x="189" y="203"/>
                    </a:lnTo>
                    <a:lnTo>
                      <a:pt x="202" y="188"/>
                    </a:lnTo>
                    <a:lnTo>
                      <a:pt x="215" y="174"/>
                    </a:lnTo>
                    <a:lnTo>
                      <a:pt x="231" y="160"/>
                    </a:lnTo>
                    <a:lnTo>
                      <a:pt x="248" y="147"/>
                    </a:lnTo>
                    <a:lnTo>
                      <a:pt x="266" y="138"/>
                    </a:lnTo>
                    <a:lnTo>
                      <a:pt x="285" y="129"/>
                    </a:lnTo>
                    <a:lnTo>
                      <a:pt x="305" y="123"/>
                    </a:lnTo>
                    <a:lnTo>
                      <a:pt x="325" y="118"/>
                    </a:lnTo>
                    <a:lnTo>
                      <a:pt x="346" y="116"/>
                    </a:lnTo>
                    <a:lnTo>
                      <a:pt x="369" y="115"/>
                    </a:lnTo>
                    <a:lnTo>
                      <a:pt x="393" y="116"/>
                    </a:lnTo>
                    <a:lnTo>
                      <a:pt x="416" y="119"/>
                    </a:lnTo>
                    <a:lnTo>
                      <a:pt x="437" y="123"/>
                    </a:lnTo>
                    <a:lnTo>
                      <a:pt x="457" y="129"/>
                    </a:lnTo>
                    <a:lnTo>
                      <a:pt x="467" y="134"/>
                    </a:lnTo>
                    <a:lnTo>
                      <a:pt x="476" y="138"/>
                    </a:lnTo>
                    <a:lnTo>
                      <a:pt x="484" y="143"/>
                    </a:lnTo>
                    <a:lnTo>
                      <a:pt x="493" y="148"/>
                    </a:lnTo>
                    <a:lnTo>
                      <a:pt x="501" y="155"/>
                    </a:lnTo>
                    <a:lnTo>
                      <a:pt x="510" y="161"/>
                    </a:lnTo>
                    <a:lnTo>
                      <a:pt x="517" y="167"/>
                    </a:lnTo>
                    <a:lnTo>
                      <a:pt x="525" y="175"/>
                    </a:lnTo>
                    <a:close/>
                    <a:moveTo>
                      <a:pt x="712" y="330"/>
                    </a:moveTo>
                    <a:lnTo>
                      <a:pt x="712" y="312"/>
                    </a:lnTo>
                    <a:lnTo>
                      <a:pt x="711" y="294"/>
                    </a:lnTo>
                    <a:lnTo>
                      <a:pt x="709" y="277"/>
                    </a:lnTo>
                    <a:lnTo>
                      <a:pt x="707" y="259"/>
                    </a:lnTo>
                    <a:lnTo>
                      <a:pt x="704" y="243"/>
                    </a:lnTo>
                    <a:lnTo>
                      <a:pt x="700" y="227"/>
                    </a:lnTo>
                    <a:lnTo>
                      <a:pt x="696" y="212"/>
                    </a:lnTo>
                    <a:lnTo>
                      <a:pt x="690" y="197"/>
                    </a:lnTo>
                    <a:lnTo>
                      <a:pt x="684" y="182"/>
                    </a:lnTo>
                    <a:lnTo>
                      <a:pt x="677" y="167"/>
                    </a:lnTo>
                    <a:lnTo>
                      <a:pt x="669" y="154"/>
                    </a:lnTo>
                    <a:lnTo>
                      <a:pt x="662" y="141"/>
                    </a:lnTo>
                    <a:lnTo>
                      <a:pt x="652" y="128"/>
                    </a:lnTo>
                    <a:lnTo>
                      <a:pt x="643" y="116"/>
                    </a:lnTo>
                    <a:lnTo>
                      <a:pt x="632" y="104"/>
                    </a:lnTo>
                    <a:lnTo>
                      <a:pt x="622" y="92"/>
                    </a:lnTo>
                    <a:lnTo>
                      <a:pt x="610" y="81"/>
                    </a:lnTo>
                    <a:lnTo>
                      <a:pt x="597" y="70"/>
                    </a:lnTo>
                    <a:lnTo>
                      <a:pt x="584" y="61"/>
                    </a:lnTo>
                    <a:lnTo>
                      <a:pt x="570" y="51"/>
                    </a:lnTo>
                    <a:lnTo>
                      <a:pt x="556" y="44"/>
                    </a:lnTo>
                    <a:lnTo>
                      <a:pt x="541" y="36"/>
                    </a:lnTo>
                    <a:lnTo>
                      <a:pt x="526" y="29"/>
                    </a:lnTo>
                    <a:lnTo>
                      <a:pt x="510" y="23"/>
                    </a:lnTo>
                    <a:lnTo>
                      <a:pt x="494" y="18"/>
                    </a:lnTo>
                    <a:lnTo>
                      <a:pt x="476" y="12"/>
                    </a:lnTo>
                    <a:lnTo>
                      <a:pt x="459" y="8"/>
                    </a:lnTo>
                    <a:lnTo>
                      <a:pt x="441" y="5"/>
                    </a:lnTo>
                    <a:lnTo>
                      <a:pt x="422" y="3"/>
                    </a:lnTo>
                    <a:lnTo>
                      <a:pt x="403" y="1"/>
                    </a:lnTo>
                    <a:lnTo>
                      <a:pt x="383" y="0"/>
                    </a:lnTo>
                    <a:lnTo>
                      <a:pt x="363" y="0"/>
                    </a:lnTo>
                    <a:lnTo>
                      <a:pt x="345" y="0"/>
                    </a:lnTo>
                    <a:lnTo>
                      <a:pt x="328" y="1"/>
                    </a:lnTo>
                    <a:lnTo>
                      <a:pt x="310" y="3"/>
                    </a:lnTo>
                    <a:lnTo>
                      <a:pt x="295" y="6"/>
                    </a:lnTo>
                    <a:lnTo>
                      <a:pt x="278" y="9"/>
                    </a:lnTo>
                    <a:lnTo>
                      <a:pt x="262" y="14"/>
                    </a:lnTo>
                    <a:lnTo>
                      <a:pt x="246" y="20"/>
                    </a:lnTo>
                    <a:lnTo>
                      <a:pt x="230" y="25"/>
                    </a:lnTo>
                    <a:lnTo>
                      <a:pt x="215" y="32"/>
                    </a:lnTo>
                    <a:lnTo>
                      <a:pt x="200" y="40"/>
                    </a:lnTo>
                    <a:lnTo>
                      <a:pt x="185" y="48"/>
                    </a:lnTo>
                    <a:lnTo>
                      <a:pt x="171" y="58"/>
                    </a:lnTo>
                    <a:lnTo>
                      <a:pt x="157" y="68"/>
                    </a:lnTo>
                    <a:lnTo>
                      <a:pt x="144" y="79"/>
                    </a:lnTo>
                    <a:lnTo>
                      <a:pt x="130" y="90"/>
                    </a:lnTo>
                    <a:lnTo>
                      <a:pt x="116" y="103"/>
                    </a:lnTo>
                    <a:lnTo>
                      <a:pt x="102" y="118"/>
                    </a:lnTo>
                    <a:lnTo>
                      <a:pt x="90" y="133"/>
                    </a:lnTo>
                    <a:lnTo>
                      <a:pt x="77" y="149"/>
                    </a:lnTo>
                    <a:lnTo>
                      <a:pt x="66" y="165"/>
                    </a:lnTo>
                    <a:lnTo>
                      <a:pt x="55" y="183"/>
                    </a:lnTo>
                    <a:lnTo>
                      <a:pt x="45" y="200"/>
                    </a:lnTo>
                    <a:lnTo>
                      <a:pt x="37" y="219"/>
                    </a:lnTo>
                    <a:lnTo>
                      <a:pt x="30" y="238"/>
                    </a:lnTo>
                    <a:lnTo>
                      <a:pt x="22" y="257"/>
                    </a:lnTo>
                    <a:lnTo>
                      <a:pt x="17" y="277"/>
                    </a:lnTo>
                    <a:lnTo>
                      <a:pt x="12" y="298"/>
                    </a:lnTo>
                    <a:lnTo>
                      <a:pt x="7" y="319"/>
                    </a:lnTo>
                    <a:lnTo>
                      <a:pt x="4" y="341"/>
                    </a:lnTo>
                    <a:lnTo>
                      <a:pt x="2" y="364"/>
                    </a:lnTo>
                    <a:lnTo>
                      <a:pt x="1" y="387"/>
                    </a:lnTo>
                    <a:lnTo>
                      <a:pt x="0" y="410"/>
                    </a:lnTo>
                    <a:lnTo>
                      <a:pt x="1" y="433"/>
                    </a:lnTo>
                    <a:lnTo>
                      <a:pt x="2" y="455"/>
                    </a:lnTo>
                    <a:lnTo>
                      <a:pt x="4" y="476"/>
                    </a:lnTo>
                    <a:lnTo>
                      <a:pt x="7" y="498"/>
                    </a:lnTo>
                    <a:lnTo>
                      <a:pt x="12" y="519"/>
                    </a:lnTo>
                    <a:lnTo>
                      <a:pt x="16" y="539"/>
                    </a:lnTo>
                    <a:lnTo>
                      <a:pt x="22" y="558"/>
                    </a:lnTo>
                    <a:lnTo>
                      <a:pt x="29" y="576"/>
                    </a:lnTo>
                    <a:lnTo>
                      <a:pt x="36" y="595"/>
                    </a:lnTo>
                    <a:lnTo>
                      <a:pt x="44" y="611"/>
                    </a:lnTo>
                    <a:lnTo>
                      <a:pt x="54" y="628"/>
                    </a:lnTo>
                    <a:lnTo>
                      <a:pt x="64" y="645"/>
                    </a:lnTo>
                    <a:lnTo>
                      <a:pt x="75" y="660"/>
                    </a:lnTo>
                    <a:lnTo>
                      <a:pt x="88" y="676"/>
                    </a:lnTo>
                    <a:lnTo>
                      <a:pt x="100" y="691"/>
                    </a:lnTo>
                    <a:lnTo>
                      <a:pt x="114" y="704"/>
                    </a:lnTo>
                    <a:lnTo>
                      <a:pt x="127" y="716"/>
                    </a:lnTo>
                    <a:lnTo>
                      <a:pt x="139" y="727"/>
                    </a:lnTo>
                    <a:lnTo>
                      <a:pt x="153" y="738"/>
                    </a:lnTo>
                    <a:lnTo>
                      <a:pt x="167" y="747"/>
                    </a:lnTo>
                    <a:lnTo>
                      <a:pt x="182" y="756"/>
                    </a:lnTo>
                    <a:lnTo>
                      <a:pt x="196" y="764"/>
                    </a:lnTo>
                    <a:lnTo>
                      <a:pt x="211" y="772"/>
                    </a:lnTo>
                    <a:lnTo>
                      <a:pt x="226" y="778"/>
                    </a:lnTo>
                    <a:lnTo>
                      <a:pt x="242" y="784"/>
                    </a:lnTo>
                    <a:lnTo>
                      <a:pt x="258" y="790"/>
                    </a:lnTo>
                    <a:lnTo>
                      <a:pt x="274" y="794"/>
                    </a:lnTo>
                    <a:lnTo>
                      <a:pt x="291" y="797"/>
                    </a:lnTo>
                    <a:lnTo>
                      <a:pt x="308" y="799"/>
                    </a:lnTo>
                    <a:lnTo>
                      <a:pt x="325" y="801"/>
                    </a:lnTo>
                    <a:lnTo>
                      <a:pt x="343" y="802"/>
                    </a:lnTo>
                    <a:lnTo>
                      <a:pt x="361" y="803"/>
                    </a:lnTo>
                    <a:lnTo>
                      <a:pt x="386" y="802"/>
                    </a:lnTo>
                    <a:lnTo>
                      <a:pt x="411" y="801"/>
                    </a:lnTo>
                    <a:lnTo>
                      <a:pt x="434" y="799"/>
                    </a:lnTo>
                    <a:lnTo>
                      <a:pt x="457" y="796"/>
                    </a:lnTo>
                    <a:lnTo>
                      <a:pt x="480" y="792"/>
                    </a:lnTo>
                    <a:lnTo>
                      <a:pt x="502" y="787"/>
                    </a:lnTo>
                    <a:lnTo>
                      <a:pt x="524" y="780"/>
                    </a:lnTo>
                    <a:lnTo>
                      <a:pt x="545" y="773"/>
                    </a:lnTo>
                    <a:lnTo>
                      <a:pt x="560" y="768"/>
                    </a:lnTo>
                    <a:lnTo>
                      <a:pt x="575" y="761"/>
                    </a:lnTo>
                    <a:lnTo>
                      <a:pt x="589" y="755"/>
                    </a:lnTo>
                    <a:lnTo>
                      <a:pt x="602" y="749"/>
                    </a:lnTo>
                    <a:lnTo>
                      <a:pt x="613" y="741"/>
                    </a:lnTo>
                    <a:lnTo>
                      <a:pt x="624" y="734"/>
                    </a:lnTo>
                    <a:lnTo>
                      <a:pt x="633" y="726"/>
                    </a:lnTo>
                    <a:lnTo>
                      <a:pt x="642" y="719"/>
                    </a:lnTo>
                    <a:lnTo>
                      <a:pt x="584" y="619"/>
                    </a:lnTo>
                    <a:lnTo>
                      <a:pt x="574" y="627"/>
                    </a:lnTo>
                    <a:lnTo>
                      <a:pt x="564" y="636"/>
                    </a:lnTo>
                    <a:lnTo>
                      <a:pt x="553" y="642"/>
                    </a:lnTo>
                    <a:lnTo>
                      <a:pt x="542" y="649"/>
                    </a:lnTo>
                    <a:lnTo>
                      <a:pt x="531" y="656"/>
                    </a:lnTo>
                    <a:lnTo>
                      <a:pt x="519" y="661"/>
                    </a:lnTo>
                    <a:lnTo>
                      <a:pt x="508" y="666"/>
                    </a:lnTo>
                    <a:lnTo>
                      <a:pt x="495" y="670"/>
                    </a:lnTo>
                    <a:lnTo>
                      <a:pt x="483" y="675"/>
                    </a:lnTo>
                    <a:lnTo>
                      <a:pt x="471" y="678"/>
                    </a:lnTo>
                    <a:lnTo>
                      <a:pt x="457" y="681"/>
                    </a:lnTo>
                    <a:lnTo>
                      <a:pt x="444" y="684"/>
                    </a:lnTo>
                    <a:lnTo>
                      <a:pt x="431" y="685"/>
                    </a:lnTo>
                    <a:lnTo>
                      <a:pt x="416" y="687"/>
                    </a:lnTo>
                    <a:lnTo>
                      <a:pt x="402" y="687"/>
                    </a:lnTo>
                    <a:lnTo>
                      <a:pt x="387" y="688"/>
                    </a:lnTo>
                    <a:lnTo>
                      <a:pt x="362" y="687"/>
                    </a:lnTo>
                    <a:lnTo>
                      <a:pt x="339" y="684"/>
                    </a:lnTo>
                    <a:lnTo>
                      <a:pt x="327" y="682"/>
                    </a:lnTo>
                    <a:lnTo>
                      <a:pt x="316" y="679"/>
                    </a:lnTo>
                    <a:lnTo>
                      <a:pt x="304" y="676"/>
                    </a:lnTo>
                    <a:lnTo>
                      <a:pt x="293" y="672"/>
                    </a:lnTo>
                    <a:lnTo>
                      <a:pt x="283" y="667"/>
                    </a:lnTo>
                    <a:lnTo>
                      <a:pt x="273" y="663"/>
                    </a:lnTo>
                    <a:lnTo>
                      <a:pt x="264" y="658"/>
                    </a:lnTo>
                    <a:lnTo>
                      <a:pt x="254" y="653"/>
                    </a:lnTo>
                    <a:lnTo>
                      <a:pt x="245" y="646"/>
                    </a:lnTo>
                    <a:lnTo>
                      <a:pt x="235" y="639"/>
                    </a:lnTo>
                    <a:lnTo>
                      <a:pt x="227" y="631"/>
                    </a:lnTo>
                    <a:lnTo>
                      <a:pt x="219" y="624"/>
                    </a:lnTo>
                    <a:lnTo>
                      <a:pt x="210" y="615"/>
                    </a:lnTo>
                    <a:lnTo>
                      <a:pt x="202" y="605"/>
                    </a:lnTo>
                    <a:lnTo>
                      <a:pt x="193" y="595"/>
                    </a:lnTo>
                    <a:lnTo>
                      <a:pt x="186" y="583"/>
                    </a:lnTo>
                    <a:lnTo>
                      <a:pt x="179" y="572"/>
                    </a:lnTo>
                    <a:lnTo>
                      <a:pt x="173" y="560"/>
                    </a:lnTo>
                    <a:lnTo>
                      <a:pt x="168" y="548"/>
                    </a:lnTo>
                    <a:lnTo>
                      <a:pt x="163" y="534"/>
                    </a:lnTo>
                    <a:lnTo>
                      <a:pt x="158" y="522"/>
                    </a:lnTo>
                    <a:lnTo>
                      <a:pt x="155" y="507"/>
                    </a:lnTo>
                    <a:lnTo>
                      <a:pt x="152" y="493"/>
                    </a:lnTo>
                    <a:lnTo>
                      <a:pt x="149" y="479"/>
                    </a:lnTo>
                    <a:lnTo>
                      <a:pt x="147" y="463"/>
                    </a:lnTo>
                    <a:lnTo>
                      <a:pt x="146" y="447"/>
                    </a:lnTo>
                    <a:lnTo>
                      <a:pt x="145" y="431"/>
                    </a:lnTo>
                    <a:lnTo>
                      <a:pt x="145" y="414"/>
                    </a:lnTo>
                    <a:lnTo>
                      <a:pt x="702" y="414"/>
                    </a:lnTo>
                    <a:lnTo>
                      <a:pt x="706" y="394"/>
                    </a:lnTo>
                    <a:lnTo>
                      <a:pt x="710" y="374"/>
                    </a:lnTo>
                    <a:lnTo>
                      <a:pt x="711" y="352"/>
                    </a:lnTo>
                    <a:lnTo>
                      <a:pt x="712" y="3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1" name="Freeform 16"/>
              <p:cNvSpPr>
                <a:spLocks/>
              </p:cNvSpPr>
              <p:nvPr userDrawn="1"/>
            </p:nvSpPr>
            <p:spPr bwMode="gray">
              <a:xfrm>
                <a:off x="1638300" y="498475"/>
                <a:ext cx="107950" cy="139700"/>
              </a:xfrm>
              <a:custGeom>
                <a:avLst/>
                <a:gdLst/>
                <a:ahLst/>
                <a:cxnLst>
                  <a:cxn ang="0">
                    <a:pos x="476" y="337"/>
                  </a:cxn>
                  <a:cxn ang="0">
                    <a:pos x="473" y="280"/>
                  </a:cxn>
                  <a:cxn ang="0">
                    <a:pos x="467" y="232"/>
                  </a:cxn>
                  <a:cxn ang="0">
                    <a:pos x="455" y="194"/>
                  </a:cxn>
                  <a:cxn ang="0">
                    <a:pos x="438" y="164"/>
                  </a:cxn>
                  <a:cxn ang="0">
                    <a:pos x="429" y="153"/>
                  </a:cxn>
                  <a:cxn ang="0">
                    <a:pos x="417" y="142"/>
                  </a:cxn>
                  <a:cxn ang="0">
                    <a:pos x="388" y="127"/>
                  </a:cxn>
                  <a:cxn ang="0">
                    <a:pos x="355" y="118"/>
                  </a:cxn>
                  <a:cxn ang="0">
                    <a:pos x="315" y="115"/>
                  </a:cxn>
                  <a:cxn ang="0">
                    <a:pos x="290" y="117"/>
                  </a:cxn>
                  <a:cxn ang="0">
                    <a:pos x="266" y="122"/>
                  </a:cxn>
                  <a:cxn ang="0">
                    <a:pos x="242" y="130"/>
                  </a:cxn>
                  <a:cxn ang="0">
                    <a:pos x="216" y="143"/>
                  </a:cxn>
                  <a:cxn ang="0">
                    <a:pos x="192" y="158"/>
                  </a:cxn>
                  <a:cxn ang="0">
                    <a:pos x="171" y="174"/>
                  </a:cxn>
                  <a:cxn ang="0">
                    <a:pos x="153" y="193"/>
                  </a:cxn>
                  <a:cxn ang="0">
                    <a:pos x="138" y="212"/>
                  </a:cxn>
                  <a:cxn ang="0">
                    <a:pos x="0" y="788"/>
                  </a:cxn>
                  <a:cxn ang="0">
                    <a:pos x="94" y="14"/>
                  </a:cxn>
                  <a:cxn ang="0">
                    <a:pos x="146" y="101"/>
                  </a:cxn>
                  <a:cxn ang="0">
                    <a:pos x="166" y="76"/>
                  </a:cxn>
                  <a:cxn ang="0">
                    <a:pos x="188" y="53"/>
                  </a:cxn>
                  <a:cxn ang="0">
                    <a:pos x="213" y="36"/>
                  </a:cxn>
                  <a:cxn ang="0">
                    <a:pos x="241" y="22"/>
                  </a:cxn>
                  <a:cxn ang="0">
                    <a:pos x="271" y="10"/>
                  </a:cxn>
                  <a:cxn ang="0">
                    <a:pos x="304" y="4"/>
                  </a:cxn>
                  <a:cxn ang="0">
                    <a:pos x="340" y="0"/>
                  </a:cxn>
                  <a:cxn ang="0">
                    <a:pos x="375" y="0"/>
                  </a:cxn>
                  <a:cxn ang="0">
                    <a:pos x="404" y="2"/>
                  </a:cxn>
                  <a:cxn ang="0">
                    <a:pos x="433" y="7"/>
                  </a:cxn>
                  <a:cxn ang="0">
                    <a:pos x="458" y="14"/>
                  </a:cxn>
                  <a:cxn ang="0">
                    <a:pos x="482" y="24"/>
                  </a:cxn>
                  <a:cxn ang="0">
                    <a:pos x="505" y="36"/>
                  </a:cxn>
                  <a:cxn ang="0">
                    <a:pos x="525" y="50"/>
                  </a:cxn>
                  <a:cxn ang="0">
                    <a:pos x="541" y="67"/>
                  </a:cxn>
                  <a:cxn ang="0">
                    <a:pos x="558" y="87"/>
                  </a:cxn>
                  <a:cxn ang="0">
                    <a:pos x="572" y="108"/>
                  </a:cxn>
                  <a:cxn ang="0">
                    <a:pos x="584" y="133"/>
                  </a:cxn>
                  <a:cxn ang="0">
                    <a:pos x="593" y="159"/>
                  </a:cxn>
                  <a:cxn ang="0">
                    <a:pos x="602" y="188"/>
                  </a:cxn>
                  <a:cxn ang="0">
                    <a:pos x="608" y="220"/>
                  </a:cxn>
                  <a:cxn ang="0">
                    <a:pos x="613" y="272"/>
                  </a:cxn>
                  <a:cxn ang="0">
                    <a:pos x="614" y="788"/>
                  </a:cxn>
                </a:cxnLst>
                <a:rect l="0" t="0" r="r" b="b"/>
                <a:pathLst>
                  <a:path w="614" h="788">
                    <a:moveTo>
                      <a:pt x="476" y="788"/>
                    </a:moveTo>
                    <a:lnTo>
                      <a:pt x="476" y="337"/>
                    </a:lnTo>
                    <a:lnTo>
                      <a:pt x="475" y="308"/>
                    </a:lnTo>
                    <a:lnTo>
                      <a:pt x="473" y="280"/>
                    </a:lnTo>
                    <a:lnTo>
                      <a:pt x="471" y="255"/>
                    </a:lnTo>
                    <a:lnTo>
                      <a:pt x="467" y="232"/>
                    </a:lnTo>
                    <a:lnTo>
                      <a:pt x="461" y="212"/>
                    </a:lnTo>
                    <a:lnTo>
                      <a:pt x="455" y="194"/>
                    </a:lnTo>
                    <a:lnTo>
                      <a:pt x="448" y="178"/>
                    </a:lnTo>
                    <a:lnTo>
                      <a:pt x="438" y="164"/>
                    </a:lnTo>
                    <a:lnTo>
                      <a:pt x="434" y="158"/>
                    </a:lnTo>
                    <a:lnTo>
                      <a:pt x="429" y="153"/>
                    </a:lnTo>
                    <a:lnTo>
                      <a:pt x="423" y="147"/>
                    </a:lnTo>
                    <a:lnTo>
                      <a:pt x="417" y="142"/>
                    </a:lnTo>
                    <a:lnTo>
                      <a:pt x="403" y="134"/>
                    </a:lnTo>
                    <a:lnTo>
                      <a:pt x="388" y="127"/>
                    </a:lnTo>
                    <a:lnTo>
                      <a:pt x="373" y="122"/>
                    </a:lnTo>
                    <a:lnTo>
                      <a:pt x="355" y="118"/>
                    </a:lnTo>
                    <a:lnTo>
                      <a:pt x="336" y="116"/>
                    </a:lnTo>
                    <a:lnTo>
                      <a:pt x="315" y="115"/>
                    </a:lnTo>
                    <a:lnTo>
                      <a:pt x="303" y="115"/>
                    </a:lnTo>
                    <a:lnTo>
                      <a:pt x="290" y="117"/>
                    </a:lnTo>
                    <a:lnTo>
                      <a:pt x="279" y="119"/>
                    </a:lnTo>
                    <a:lnTo>
                      <a:pt x="266" y="122"/>
                    </a:lnTo>
                    <a:lnTo>
                      <a:pt x="254" y="125"/>
                    </a:lnTo>
                    <a:lnTo>
                      <a:pt x="242" y="130"/>
                    </a:lnTo>
                    <a:lnTo>
                      <a:pt x="229" y="136"/>
                    </a:lnTo>
                    <a:lnTo>
                      <a:pt x="216" y="143"/>
                    </a:lnTo>
                    <a:lnTo>
                      <a:pt x="204" y="150"/>
                    </a:lnTo>
                    <a:lnTo>
                      <a:pt x="192" y="158"/>
                    </a:lnTo>
                    <a:lnTo>
                      <a:pt x="182" y="165"/>
                    </a:lnTo>
                    <a:lnTo>
                      <a:pt x="171" y="174"/>
                    </a:lnTo>
                    <a:lnTo>
                      <a:pt x="162" y="183"/>
                    </a:lnTo>
                    <a:lnTo>
                      <a:pt x="153" y="193"/>
                    </a:lnTo>
                    <a:lnTo>
                      <a:pt x="146" y="202"/>
                    </a:lnTo>
                    <a:lnTo>
                      <a:pt x="138" y="212"/>
                    </a:lnTo>
                    <a:lnTo>
                      <a:pt x="138" y="788"/>
                    </a:lnTo>
                    <a:lnTo>
                      <a:pt x="0" y="788"/>
                    </a:lnTo>
                    <a:lnTo>
                      <a:pt x="0" y="14"/>
                    </a:lnTo>
                    <a:lnTo>
                      <a:pt x="94" y="14"/>
                    </a:lnTo>
                    <a:lnTo>
                      <a:pt x="137" y="115"/>
                    </a:lnTo>
                    <a:lnTo>
                      <a:pt x="146" y="101"/>
                    </a:lnTo>
                    <a:lnTo>
                      <a:pt x="155" y="87"/>
                    </a:lnTo>
                    <a:lnTo>
                      <a:pt x="166" y="76"/>
                    </a:lnTo>
                    <a:lnTo>
                      <a:pt x="176" y="64"/>
                    </a:lnTo>
                    <a:lnTo>
                      <a:pt x="188" y="53"/>
                    </a:lnTo>
                    <a:lnTo>
                      <a:pt x="201" y="44"/>
                    </a:lnTo>
                    <a:lnTo>
                      <a:pt x="213" y="36"/>
                    </a:lnTo>
                    <a:lnTo>
                      <a:pt x="227" y="28"/>
                    </a:lnTo>
                    <a:lnTo>
                      <a:pt x="241" y="22"/>
                    </a:lnTo>
                    <a:lnTo>
                      <a:pt x="255" y="15"/>
                    </a:lnTo>
                    <a:lnTo>
                      <a:pt x="271" y="10"/>
                    </a:lnTo>
                    <a:lnTo>
                      <a:pt x="287" y="7"/>
                    </a:lnTo>
                    <a:lnTo>
                      <a:pt x="304" y="4"/>
                    </a:lnTo>
                    <a:lnTo>
                      <a:pt x="322" y="1"/>
                    </a:lnTo>
                    <a:lnTo>
                      <a:pt x="340" y="0"/>
                    </a:lnTo>
                    <a:lnTo>
                      <a:pt x="359" y="0"/>
                    </a:lnTo>
                    <a:lnTo>
                      <a:pt x="375" y="0"/>
                    </a:lnTo>
                    <a:lnTo>
                      <a:pt x="391" y="1"/>
                    </a:lnTo>
                    <a:lnTo>
                      <a:pt x="404" y="2"/>
                    </a:lnTo>
                    <a:lnTo>
                      <a:pt x="419" y="4"/>
                    </a:lnTo>
                    <a:lnTo>
                      <a:pt x="433" y="7"/>
                    </a:lnTo>
                    <a:lnTo>
                      <a:pt x="445" y="10"/>
                    </a:lnTo>
                    <a:lnTo>
                      <a:pt x="458" y="14"/>
                    </a:lnTo>
                    <a:lnTo>
                      <a:pt x="471" y="19"/>
                    </a:lnTo>
                    <a:lnTo>
                      <a:pt x="482" y="24"/>
                    </a:lnTo>
                    <a:lnTo>
                      <a:pt x="494" y="29"/>
                    </a:lnTo>
                    <a:lnTo>
                      <a:pt x="505" y="36"/>
                    </a:lnTo>
                    <a:lnTo>
                      <a:pt x="514" y="43"/>
                    </a:lnTo>
                    <a:lnTo>
                      <a:pt x="525" y="50"/>
                    </a:lnTo>
                    <a:lnTo>
                      <a:pt x="533" y="59"/>
                    </a:lnTo>
                    <a:lnTo>
                      <a:pt x="541" y="67"/>
                    </a:lnTo>
                    <a:lnTo>
                      <a:pt x="550" y="77"/>
                    </a:lnTo>
                    <a:lnTo>
                      <a:pt x="558" y="87"/>
                    </a:lnTo>
                    <a:lnTo>
                      <a:pt x="565" y="98"/>
                    </a:lnTo>
                    <a:lnTo>
                      <a:pt x="572" y="108"/>
                    </a:lnTo>
                    <a:lnTo>
                      <a:pt x="578" y="120"/>
                    </a:lnTo>
                    <a:lnTo>
                      <a:pt x="584" y="133"/>
                    </a:lnTo>
                    <a:lnTo>
                      <a:pt x="589" y="145"/>
                    </a:lnTo>
                    <a:lnTo>
                      <a:pt x="593" y="159"/>
                    </a:lnTo>
                    <a:lnTo>
                      <a:pt x="598" y="174"/>
                    </a:lnTo>
                    <a:lnTo>
                      <a:pt x="602" y="188"/>
                    </a:lnTo>
                    <a:lnTo>
                      <a:pt x="605" y="203"/>
                    </a:lnTo>
                    <a:lnTo>
                      <a:pt x="608" y="220"/>
                    </a:lnTo>
                    <a:lnTo>
                      <a:pt x="610" y="236"/>
                    </a:lnTo>
                    <a:lnTo>
                      <a:pt x="613" y="272"/>
                    </a:lnTo>
                    <a:lnTo>
                      <a:pt x="614" y="309"/>
                    </a:lnTo>
                    <a:lnTo>
                      <a:pt x="614" y="788"/>
                    </a:lnTo>
                    <a:lnTo>
                      <a:pt x="476"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2" name="Freeform 17"/>
              <p:cNvSpPr>
                <a:spLocks/>
              </p:cNvSpPr>
              <p:nvPr userDrawn="1"/>
            </p:nvSpPr>
            <p:spPr bwMode="gray">
              <a:xfrm>
                <a:off x="1773238" y="463550"/>
                <a:ext cx="87313" cy="176212"/>
              </a:xfrm>
              <a:custGeom>
                <a:avLst/>
                <a:gdLst/>
                <a:ahLst/>
                <a:cxnLst>
                  <a:cxn ang="0">
                    <a:pos x="0" y="322"/>
                  </a:cxn>
                  <a:cxn ang="0">
                    <a:pos x="91" y="214"/>
                  </a:cxn>
                  <a:cxn ang="0">
                    <a:pos x="228" y="0"/>
                  </a:cxn>
                  <a:cxn ang="0">
                    <a:pos x="441" y="214"/>
                  </a:cxn>
                  <a:cxn ang="0">
                    <a:pos x="228" y="322"/>
                  </a:cxn>
                  <a:cxn ang="0">
                    <a:pos x="229" y="731"/>
                  </a:cxn>
                  <a:cxn ang="0">
                    <a:pos x="233" y="773"/>
                  </a:cxn>
                  <a:cxn ang="0">
                    <a:pos x="242" y="808"/>
                  </a:cxn>
                  <a:cxn ang="0">
                    <a:pos x="253" y="836"/>
                  </a:cxn>
                  <a:cxn ang="0">
                    <a:pos x="270" y="857"/>
                  </a:cxn>
                  <a:cxn ang="0">
                    <a:pos x="293" y="872"/>
                  </a:cxn>
                  <a:cxn ang="0">
                    <a:pos x="319" y="882"/>
                  </a:cxn>
                  <a:cxn ang="0">
                    <a:pos x="351" y="887"/>
                  </a:cxn>
                  <a:cxn ang="0">
                    <a:pos x="381" y="887"/>
                  </a:cxn>
                  <a:cxn ang="0">
                    <a:pos x="408" y="884"/>
                  </a:cxn>
                  <a:cxn ang="0">
                    <a:pos x="435" y="878"/>
                  </a:cxn>
                  <a:cxn ang="0">
                    <a:pos x="463" y="867"/>
                  </a:cxn>
                  <a:cxn ang="0">
                    <a:pos x="497" y="981"/>
                  </a:cxn>
                  <a:cxn ang="0">
                    <a:pos x="454" y="991"/>
                  </a:cxn>
                  <a:cxn ang="0">
                    <a:pos x="408" y="998"/>
                  </a:cxn>
                  <a:cxn ang="0">
                    <a:pos x="360" y="1001"/>
                  </a:cxn>
                  <a:cxn ang="0">
                    <a:pos x="309" y="1003"/>
                  </a:cxn>
                  <a:cxn ang="0">
                    <a:pos x="287" y="1002"/>
                  </a:cxn>
                  <a:cxn ang="0">
                    <a:pos x="265" y="999"/>
                  </a:cxn>
                  <a:cxn ang="0">
                    <a:pos x="244" y="994"/>
                  </a:cxn>
                  <a:cxn ang="0">
                    <a:pos x="225" y="987"/>
                  </a:cxn>
                  <a:cxn ang="0">
                    <a:pos x="206" y="976"/>
                  </a:cxn>
                  <a:cxn ang="0">
                    <a:pos x="187" y="964"/>
                  </a:cxn>
                  <a:cxn ang="0">
                    <a:pos x="170" y="951"/>
                  </a:cxn>
                  <a:cxn ang="0">
                    <a:pos x="154" y="935"/>
                  </a:cxn>
                  <a:cxn ang="0">
                    <a:pos x="140" y="917"/>
                  </a:cxn>
                  <a:cxn ang="0">
                    <a:pos x="126" y="898"/>
                  </a:cxn>
                  <a:cxn ang="0">
                    <a:pos x="115" y="879"/>
                  </a:cxn>
                  <a:cxn ang="0">
                    <a:pos x="107" y="858"/>
                  </a:cxn>
                  <a:cxn ang="0">
                    <a:pos x="99" y="836"/>
                  </a:cxn>
                  <a:cxn ang="0">
                    <a:pos x="94" y="812"/>
                  </a:cxn>
                  <a:cxn ang="0">
                    <a:pos x="91" y="762"/>
                  </a:cxn>
                </a:cxnLst>
                <a:rect l="0" t="0" r="r" b="b"/>
                <a:pathLst>
                  <a:path w="497" h="1003">
                    <a:moveTo>
                      <a:pt x="91" y="322"/>
                    </a:moveTo>
                    <a:lnTo>
                      <a:pt x="0" y="322"/>
                    </a:lnTo>
                    <a:lnTo>
                      <a:pt x="0" y="214"/>
                    </a:lnTo>
                    <a:lnTo>
                      <a:pt x="91" y="214"/>
                    </a:lnTo>
                    <a:lnTo>
                      <a:pt x="91" y="53"/>
                    </a:lnTo>
                    <a:lnTo>
                      <a:pt x="228" y="0"/>
                    </a:lnTo>
                    <a:lnTo>
                      <a:pt x="228" y="214"/>
                    </a:lnTo>
                    <a:lnTo>
                      <a:pt x="441" y="214"/>
                    </a:lnTo>
                    <a:lnTo>
                      <a:pt x="441" y="322"/>
                    </a:lnTo>
                    <a:lnTo>
                      <a:pt x="228" y="322"/>
                    </a:lnTo>
                    <a:lnTo>
                      <a:pt x="228" y="708"/>
                    </a:lnTo>
                    <a:lnTo>
                      <a:pt x="229" y="731"/>
                    </a:lnTo>
                    <a:lnTo>
                      <a:pt x="230" y="753"/>
                    </a:lnTo>
                    <a:lnTo>
                      <a:pt x="233" y="773"/>
                    </a:lnTo>
                    <a:lnTo>
                      <a:pt x="237" y="791"/>
                    </a:lnTo>
                    <a:lnTo>
                      <a:pt x="242" y="808"/>
                    </a:lnTo>
                    <a:lnTo>
                      <a:pt x="247" y="823"/>
                    </a:lnTo>
                    <a:lnTo>
                      <a:pt x="253" y="836"/>
                    </a:lnTo>
                    <a:lnTo>
                      <a:pt x="262" y="846"/>
                    </a:lnTo>
                    <a:lnTo>
                      <a:pt x="270" y="857"/>
                    </a:lnTo>
                    <a:lnTo>
                      <a:pt x="281" y="865"/>
                    </a:lnTo>
                    <a:lnTo>
                      <a:pt x="293" y="872"/>
                    </a:lnTo>
                    <a:lnTo>
                      <a:pt x="305" y="878"/>
                    </a:lnTo>
                    <a:lnTo>
                      <a:pt x="319" y="882"/>
                    </a:lnTo>
                    <a:lnTo>
                      <a:pt x="334" y="885"/>
                    </a:lnTo>
                    <a:lnTo>
                      <a:pt x="351" y="887"/>
                    </a:lnTo>
                    <a:lnTo>
                      <a:pt x="367" y="888"/>
                    </a:lnTo>
                    <a:lnTo>
                      <a:pt x="381" y="887"/>
                    </a:lnTo>
                    <a:lnTo>
                      <a:pt x="395" y="886"/>
                    </a:lnTo>
                    <a:lnTo>
                      <a:pt x="408" y="884"/>
                    </a:lnTo>
                    <a:lnTo>
                      <a:pt x="421" y="881"/>
                    </a:lnTo>
                    <a:lnTo>
                      <a:pt x="435" y="878"/>
                    </a:lnTo>
                    <a:lnTo>
                      <a:pt x="449" y="873"/>
                    </a:lnTo>
                    <a:lnTo>
                      <a:pt x="463" y="867"/>
                    </a:lnTo>
                    <a:lnTo>
                      <a:pt x="477" y="861"/>
                    </a:lnTo>
                    <a:lnTo>
                      <a:pt x="497" y="981"/>
                    </a:lnTo>
                    <a:lnTo>
                      <a:pt x="476" y="987"/>
                    </a:lnTo>
                    <a:lnTo>
                      <a:pt x="454" y="991"/>
                    </a:lnTo>
                    <a:lnTo>
                      <a:pt x="431" y="995"/>
                    </a:lnTo>
                    <a:lnTo>
                      <a:pt x="408" y="998"/>
                    </a:lnTo>
                    <a:lnTo>
                      <a:pt x="384" y="1000"/>
                    </a:lnTo>
                    <a:lnTo>
                      <a:pt x="360" y="1001"/>
                    </a:lnTo>
                    <a:lnTo>
                      <a:pt x="335" y="1002"/>
                    </a:lnTo>
                    <a:lnTo>
                      <a:pt x="309" y="1003"/>
                    </a:lnTo>
                    <a:lnTo>
                      <a:pt x="298" y="1003"/>
                    </a:lnTo>
                    <a:lnTo>
                      <a:pt x="287" y="1002"/>
                    </a:lnTo>
                    <a:lnTo>
                      <a:pt x="276" y="1001"/>
                    </a:lnTo>
                    <a:lnTo>
                      <a:pt x="265" y="999"/>
                    </a:lnTo>
                    <a:lnTo>
                      <a:pt x="255" y="996"/>
                    </a:lnTo>
                    <a:lnTo>
                      <a:pt x="244" y="994"/>
                    </a:lnTo>
                    <a:lnTo>
                      <a:pt x="235" y="990"/>
                    </a:lnTo>
                    <a:lnTo>
                      <a:pt x="225" y="987"/>
                    </a:lnTo>
                    <a:lnTo>
                      <a:pt x="214" y="981"/>
                    </a:lnTo>
                    <a:lnTo>
                      <a:pt x="206" y="976"/>
                    </a:lnTo>
                    <a:lnTo>
                      <a:pt x="197" y="971"/>
                    </a:lnTo>
                    <a:lnTo>
                      <a:pt x="187" y="964"/>
                    </a:lnTo>
                    <a:lnTo>
                      <a:pt x="179" y="958"/>
                    </a:lnTo>
                    <a:lnTo>
                      <a:pt x="170" y="951"/>
                    </a:lnTo>
                    <a:lnTo>
                      <a:pt x="162" y="943"/>
                    </a:lnTo>
                    <a:lnTo>
                      <a:pt x="154" y="935"/>
                    </a:lnTo>
                    <a:lnTo>
                      <a:pt x="147" y="926"/>
                    </a:lnTo>
                    <a:lnTo>
                      <a:pt x="140" y="917"/>
                    </a:lnTo>
                    <a:lnTo>
                      <a:pt x="132" y="907"/>
                    </a:lnTo>
                    <a:lnTo>
                      <a:pt x="126" y="898"/>
                    </a:lnTo>
                    <a:lnTo>
                      <a:pt x="121" y="888"/>
                    </a:lnTo>
                    <a:lnTo>
                      <a:pt x="115" y="879"/>
                    </a:lnTo>
                    <a:lnTo>
                      <a:pt x="111" y="868"/>
                    </a:lnTo>
                    <a:lnTo>
                      <a:pt x="107" y="858"/>
                    </a:lnTo>
                    <a:lnTo>
                      <a:pt x="103" y="846"/>
                    </a:lnTo>
                    <a:lnTo>
                      <a:pt x="99" y="836"/>
                    </a:lnTo>
                    <a:lnTo>
                      <a:pt x="97" y="824"/>
                    </a:lnTo>
                    <a:lnTo>
                      <a:pt x="94" y="812"/>
                    </a:lnTo>
                    <a:lnTo>
                      <a:pt x="92" y="787"/>
                    </a:lnTo>
                    <a:lnTo>
                      <a:pt x="91" y="762"/>
                    </a:lnTo>
                    <a:lnTo>
                      <a:pt x="91" y="3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3" name="Freeform 18"/>
              <p:cNvSpPr>
                <a:spLocks noEditPoints="1"/>
              </p:cNvSpPr>
              <p:nvPr userDrawn="1"/>
            </p:nvSpPr>
            <p:spPr bwMode="gray">
              <a:xfrm>
                <a:off x="1874838" y="498475"/>
                <a:ext cx="123825" cy="141287"/>
              </a:xfrm>
              <a:custGeom>
                <a:avLst/>
                <a:gdLst/>
                <a:ahLst/>
                <a:cxnLst>
                  <a:cxn ang="0">
                    <a:pos x="223" y="161"/>
                  </a:cxn>
                  <a:cxn ang="0">
                    <a:pos x="257" y="135"/>
                  </a:cxn>
                  <a:cxn ang="0">
                    <a:pos x="296" y="118"/>
                  </a:cxn>
                  <a:cxn ang="0">
                    <a:pos x="340" y="110"/>
                  </a:cxn>
                  <a:cxn ang="0">
                    <a:pos x="388" y="114"/>
                  </a:cxn>
                  <a:cxn ang="0">
                    <a:pos x="432" y="124"/>
                  </a:cxn>
                  <a:cxn ang="0">
                    <a:pos x="469" y="145"/>
                  </a:cxn>
                  <a:cxn ang="0">
                    <a:pos x="500" y="174"/>
                  </a:cxn>
                  <a:cxn ang="0">
                    <a:pos x="523" y="213"/>
                  </a:cxn>
                  <a:cxn ang="0">
                    <a:pos x="541" y="260"/>
                  </a:cxn>
                  <a:cxn ang="0">
                    <a:pos x="557" y="365"/>
                  </a:cxn>
                  <a:cxn ang="0">
                    <a:pos x="549" y="493"/>
                  </a:cxn>
                  <a:cxn ang="0">
                    <a:pos x="531" y="559"/>
                  </a:cxn>
                  <a:cxn ang="0">
                    <a:pos x="509" y="603"/>
                  </a:cxn>
                  <a:cxn ang="0">
                    <a:pos x="481" y="640"/>
                  </a:cxn>
                  <a:cxn ang="0">
                    <a:pos x="447" y="667"/>
                  </a:cxn>
                  <a:cxn ang="0">
                    <a:pos x="408" y="684"/>
                  </a:cxn>
                  <a:cxn ang="0">
                    <a:pos x="363" y="692"/>
                  </a:cxn>
                  <a:cxn ang="0">
                    <a:pos x="314" y="689"/>
                  </a:cxn>
                  <a:cxn ang="0">
                    <a:pos x="271" y="678"/>
                  </a:cxn>
                  <a:cxn ang="0">
                    <a:pos x="234" y="658"/>
                  </a:cxn>
                  <a:cxn ang="0">
                    <a:pos x="203" y="627"/>
                  </a:cxn>
                  <a:cxn ang="0">
                    <a:pos x="179" y="589"/>
                  </a:cxn>
                  <a:cxn ang="0">
                    <a:pos x="161" y="541"/>
                  </a:cxn>
                  <a:cxn ang="0">
                    <a:pos x="145" y="435"/>
                  </a:cxn>
                  <a:cxn ang="0">
                    <a:pos x="152" y="307"/>
                  </a:cxn>
                  <a:cxn ang="0">
                    <a:pos x="171" y="241"/>
                  </a:cxn>
                  <a:cxn ang="0">
                    <a:pos x="194" y="197"/>
                  </a:cxn>
                  <a:cxn ang="0">
                    <a:pos x="118" y="719"/>
                  </a:cxn>
                  <a:cxn ang="0">
                    <a:pos x="172" y="760"/>
                  </a:cxn>
                  <a:cxn ang="0">
                    <a:pos x="238" y="788"/>
                  </a:cxn>
                  <a:cxn ang="0">
                    <a:pos x="311" y="801"/>
                  </a:cxn>
                  <a:cxn ang="0">
                    <a:pos x="391" y="801"/>
                  </a:cxn>
                  <a:cxn ang="0">
                    <a:pos x="464" y="788"/>
                  </a:cxn>
                  <a:cxn ang="0">
                    <a:pos x="527" y="761"/>
                  </a:cxn>
                  <a:cxn ang="0">
                    <a:pos x="583" y="720"/>
                  </a:cxn>
                  <a:cxn ang="0">
                    <a:pos x="629" y="666"/>
                  </a:cxn>
                  <a:cxn ang="0">
                    <a:pos x="664" y="603"/>
                  </a:cxn>
                  <a:cxn ang="0">
                    <a:pos x="688" y="529"/>
                  </a:cxn>
                  <a:cxn ang="0">
                    <a:pos x="700" y="445"/>
                  </a:cxn>
                  <a:cxn ang="0">
                    <a:pos x="700" y="354"/>
                  </a:cxn>
                  <a:cxn ang="0">
                    <a:pos x="688" y="270"/>
                  </a:cxn>
                  <a:cxn ang="0">
                    <a:pos x="665" y="197"/>
                  </a:cxn>
                  <a:cxn ang="0">
                    <a:pos x="630" y="134"/>
                  </a:cxn>
                  <a:cxn ang="0">
                    <a:pos x="585" y="81"/>
                  </a:cxn>
                  <a:cxn ang="0">
                    <a:pos x="530" y="41"/>
                  </a:cxn>
                  <a:cxn ang="0">
                    <a:pos x="466" y="14"/>
                  </a:cxn>
                  <a:cxn ang="0">
                    <a:pos x="392" y="1"/>
                  </a:cxn>
                  <a:cxn ang="0">
                    <a:pos x="313" y="1"/>
                  </a:cxn>
                  <a:cxn ang="0">
                    <a:pos x="242" y="14"/>
                  </a:cxn>
                  <a:cxn ang="0">
                    <a:pos x="178" y="43"/>
                  </a:cxn>
                  <a:cxn ang="0">
                    <a:pos x="122" y="84"/>
                  </a:cxn>
                  <a:cxn ang="0">
                    <a:pos x="74" y="138"/>
                  </a:cxn>
                  <a:cxn ang="0">
                    <a:pos x="38" y="202"/>
                  </a:cxn>
                  <a:cxn ang="0">
                    <a:pos x="14" y="275"/>
                  </a:cxn>
                  <a:cxn ang="0">
                    <a:pos x="3" y="356"/>
                  </a:cxn>
                  <a:cxn ang="0">
                    <a:pos x="3" y="445"/>
                  </a:cxn>
                  <a:cxn ang="0">
                    <a:pos x="14" y="528"/>
                  </a:cxn>
                  <a:cxn ang="0">
                    <a:pos x="36" y="601"/>
                  </a:cxn>
                  <a:cxn ang="0">
                    <a:pos x="71" y="665"/>
                  </a:cxn>
                </a:cxnLst>
                <a:rect l="0" t="0" r="r" b="b"/>
                <a:pathLst>
                  <a:path w="701" h="803">
                    <a:moveTo>
                      <a:pt x="201" y="187"/>
                    </a:moveTo>
                    <a:lnTo>
                      <a:pt x="208" y="178"/>
                    </a:lnTo>
                    <a:lnTo>
                      <a:pt x="216" y="169"/>
                    </a:lnTo>
                    <a:lnTo>
                      <a:pt x="223" y="161"/>
                    </a:lnTo>
                    <a:lnTo>
                      <a:pt x="232" y="154"/>
                    </a:lnTo>
                    <a:lnTo>
                      <a:pt x="240" y="147"/>
                    </a:lnTo>
                    <a:lnTo>
                      <a:pt x="248" y="141"/>
                    </a:lnTo>
                    <a:lnTo>
                      <a:pt x="257" y="135"/>
                    </a:lnTo>
                    <a:lnTo>
                      <a:pt x="266" y="129"/>
                    </a:lnTo>
                    <a:lnTo>
                      <a:pt x="276" y="125"/>
                    </a:lnTo>
                    <a:lnTo>
                      <a:pt x="286" y="121"/>
                    </a:lnTo>
                    <a:lnTo>
                      <a:pt x="296" y="118"/>
                    </a:lnTo>
                    <a:lnTo>
                      <a:pt x="306" y="116"/>
                    </a:lnTo>
                    <a:lnTo>
                      <a:pt x="317" y="114"/>
                    </a:lnTo>
                    <a:lnTo>
                      <a:pt x="329" y="111"/>
                    </a:lnTo>
                    <a:lnTo>
                      <a:pt x="340" y="110"/>
                    </a:lnTo>
                    <a:lnTo>
                      <a:pt x="352" y="110"/>
                    </a:lnTo>
                    <a:lnTo>
                      <a:pt x="365" y="110"/>
                    </a:lnTo>
                    <a:lnTo>
                      <a:pt x="376" y="111"/>
                    </a:lnTo>
                    <a:lnTo>
                      <a:pt x="388" y="114"/>
                    </a:lnTo>
                    <a:lnTo>
                      <a:pt x="399" y="115"/>
                    </a:lnTo>
                    <a:lnTo>
                      <a:pt x="411" y="118"/>
                    </a:lnTo>
                    <a:lnTo>
                      <a:pt x="422" y="121"/>
                    </a:lnTo>
                    <a:lnTo>
                      <a:pt x="432" y="124"/>
                    </a:lnTo>
                    <a:lnTo>
                      <a:pt x="442" y="128"/>
                    </a:lnTo>
                    <a:lnTo>
                      <a:pt x="451" y="134"/>
                    </a:lnTo>
                    <a:lnTo>
                      <a:pt x="459" y="139"/>
                    </a:lnTo>
                    <a:lnTo>
                      <a:pt x="469" y="145"/>
                    </a:lnTo>
                    <a:lnTo>
                      <a:pt x="476" y="152"/>
                    </a:lnTo>
                    <a:lnTo>
                      <a:pt x="485" y="158"/>
                    </a:lnTo>
                    <a:lnTo>
                      <a:pt x="492" y="166"/>
                    </a:lnTo>
                    <a:lnTo>
                      <a:pt x="500" y="174"/>
                    </a:lnTo>
                    <a:lnTo>
                      <a:pt x="506" y="183"/>
                    </a:lnTo>
                    <a:lnTo>
                      <a:pt x="512" y="192"/>
                    </a:lnTo>
                    <a:lnTo>
                      <a:pt x="518" y="202"/>
                    </a:lnTo>
                    <a:lnTo>
                      <a:pt x="523" y="213"/>
                    </a:lnTo>
                    <a:lnTo>
                      <a:pt x="528" y="223"/>
                    </a:lnTo>
                    <a:lnTo>
                      <a:pt x="533" y="235"/>
                    </a:lnTo>
                    <a:lnTo>
                      <a:pt x="538" y="248"/>
                    </a:lnTo>
                    <a:lnTo>
                      <a:pt x="541" y="260"/>
                    </a:lnTo>
                    <a:lnTo>
                      <a:pt x="544" y="273"/>
                    </a:lnTo>
                    <a:lnTo>
                      <a:pt x="550" y="301"/>
                    </a:lnTo>
                    <a:lnTo>
                      <a:pt x="554" y="332"/>
                    </a:lnTo>
                    <a:lnTo>
                      <a:pt x="557" y="365"/>
                    </a:lnTo>
                    <a:lnTo>
                      <a:pt x="558" y="399"/>
                    </a:lnTo>
                    <a:lnTo>
                      <a:pt x="557" y="432"/>
                    </a:lnTo>
                    <a:lnTo>
                      <a:pt x="553" y="464"/>
                    </a:lnTo>
                    <a:lnTo>
                      <a:pt x="549" y="493"/>
                    </a:lnTo>
                    <a:lnTo>
                      <a:pt x="544" y="521"/>
                    </a:lnTo>
                    <a:lnTo>
                      <a:pt x="540" y="534"/>
                    </a:lnTo>
                    <a:lnTo>
                      <a:pt x="535" y="547"/>
                    </a:lnTo>
                    <a:lnTo>
                      <a:pt x="531" y="559"/>
                    </a:lnTo>
                    <a:lnTo>
                      <a:pt x="526" y="570"/>
                    </a:lnTo>
                    <a:lnTo>
                      <a:pt x="521" y="582"/>
                    </a:lnTo>
                    <a:lnTo>
                      <a:pt x="515" y="593"/>
                    </a:lnTo>
                    <a:lnTo>
                      <a:pt x="509" y="603"/>
                    </a:lnTo>
                    <a:lnTo>
                      <a:pt x="503" y="614"/>
                    </a:lnTo>
                    <a:lnTo>
                      <a:pt x="495" y="623"/>
                    </a:lnTo>
                    <a:lnTo>
                      <a:pt x="488" y="631"/>
                    </a:lnTo>
                    <a:lnTo>
                      <a:pt x="481" y="640"/>
                    </a:lnTo>
                    <a:lnTo>
                      <a:pt x="472" y="647"/>
                    </a:lnTo>
                    <a:lnTo>
                      <a:pt x="464" y="655"/>
                    </a:lnTo>
                    <a:lnTo>
                      <a:pt x="455" y="661"/>
                    </a:lnTo>
                    <a:lnTo>
                      <a:pt x="447" y="667"/>
                    </a:lnTo>
                    <a:lnTo>
                      <a:pt x="437" y="673"/>
                    </a:lnTo>
                    <a:lnTo>
                      <a:pt x="428" y="677"/>
                    </a:lnTo>
                    <a:lnTo>
                      <a:pt x="418" y="681"/>
                    </a:lnTo>
                    <a:lnTo>
                      <a:pt x="408" y="684"/>
                    </a:lnTo>
                    <a:lnTo>
                      <a:pt x="397" y="687"/>
                    </a:lnTo>
                    <a:lnTo>
                      <a:pt x="386" y="689"/>
                    </a:lnTo>
                    <a:lnTo>
                      <a:pt x="375" y="691"/>
                    </a:lnTo>
                    <a:lnTo>
                      <a:pt x="363" y="692"/>
                    </a:lnTo>
                    <a:lnTo>
                      <a:pt x="352" y="692"/>
                    </a:lnTo>
                    <a:lnTo>
                      <a:pt x="339" y="692"/>
                    </a:lnTo>
                    <a:lnTo>
                      <a:pt x="327" y="691"/>
                    </a:lnTo>
                    <a:lnTo>
                      <a:pt x="314" y="689"/>
                    </a:lnTo>
                    <a:lnTo>
                      <a:pt x="303" y="687"/>
                    </a:lnTo>
                    <a:lnTo>
                      <a:pt x="292" y="684"/>
                    </a:lnTo>
                    <a:lnTo>
                      <a:pt x="281" y="681"/>
                    </a:lnTo>
                    <a:lnTo>
                      <a:pt x="271" y="678"/>
                    </a:lnTo>
                    <a:lnTo>
                      <a:pt x="261" y="674"/>
                    </a:lnTo>
                    <a:lnTo>
                      <a:pt x="252" y="668"/>
                    </a:lnTo>
                    <a:lnTo>
                      <a:pt x="242" y="663"/>
                    </a:lnTo>
                    <a:lnTo>
                      <a:pt x="234" y="658"/>
                    </a:lnTo>
                    <a:lnTo>
                      <a:pt x="225" y="650"/>
                    </a:lnTo>
                    <a:lnTo>
                      <a:pt x="218" y="644"/>
                    </a:lnTo>
                    <a:lnTo>
                      <a:pt x="210" y="636"/>
                    </a:lnTo>
                    <a:lnTo>
                      <a:pt x="203" y="627"/>
                    </a:lnTo>
                    <a:lnTo>
                      <a:pt x="197" y="619"/>
                    </a:lnTo>
                    <a:lnTo>
                      <a:pt x="190" y="609"/>
                    </a:lnTo>
                    <a:lnTo>
                      <a:pt x="184" y="600"/>
                    </a:lnTo>
                    <a:lnTo>
                      <a:pt x="179" y="589"/>
                    </a:lnTo>
                    <a:lnTo>
                      <a:pt x="174" y="578"/>
                    </a:lnTo>
                    <a:lnTo>
                      <a:pt x="169" y="566"/>
                    </a:lnTo>
                    <a:lnTo>
                      <a:pt x="165" y="553"/>
                    </a:lnTo>
                    <a:lnTo>
                      <a:pt x="161" y="541"/>
                    </a:lnTo>
                    <a:lnTo>
                      <a:pt x="158" y="527"/>
                    </a:lnTo>
                    <a:lnTo>
                      <a:pt x="152" y="499"/>
                    </a:lnTo>
                    <a:lnTo>
                      <a:pt x="148" y="468"/>
                    </a:lnTo>
                    <a:lnTo>
                      <a:pt x="145" y="435"/>
                    </a:lnTo>
                    <a:lnTo>
                      <a:pt x="145" y="399"/>
                    </a:lnTo>
                    <a:lnTo>
                      <a:pt x="145" y="367"/>
                    </a:lnTo>
                    <a:lnTo>
                      <a:pt x="148" y="335"/>
                    </a:lnTo>
                    <a:lnTo>
                      <a:pt x="152" y="307"/>
                    </a:lnTo>
                    <a:lnTo>
                      <a:pt x="159" y="279"/>
                    </a:lnTo>
                    <a:lnTo>
                      <a:pt x="162" y="265"/>
                    </a:lnTo>
                    <a:lnTo>
                      <a:pt x="166" y="254"/>
                    </a:lnTo>
                    <a:lnTo>
                      <a:pt x="171" y="241"/>
                    </a:lnTo>
                    <a:lnTo>
                      <a:pt x="177" y="230"/>
                    </a:lnTo>
                    <a:lnTo>
                      <a:pt x="182" y="218"/>
                    </a:lnTo>
                    <a:lnTo>
                      <a:pt x="187" y="207"/>
                    </a:lnTo>
                    <a:lnTo>
                      <a:pt x="194" y="197"/>
                    </a:lnTo>
                    <a:lnTo>
                      <a:pt x="201" y="187"/>
                    </a:lnTo>
                    <a:close/>
                    <a:moveTo>
                      <a:pt x="93" y="694"/>
                    </a:moveTo>
                    <a:lnTo>
                      <a:pt x="105" y="707"/>
                    </a:lnTo>
                    <a:lnTo>
                      <a:pt x="118" y="719"/>
                    </a:lnTo>
                    <a:lnTo>
                      <a:pt x="130" y="731"/>
                    </a:lnTo>
                    <a:lnTo>
                      <a:pt x="144" y="742"/>
                    </a:lnTo>
                    <a:lnTo>
                      <a:pt x="158" y="752"/>
                    </a:lnTo>
                    <a:lnTo>
                      <a:pt x="172" y="760"/>
                    </a:lnTo>
                    <a:lnTo>
                      <a:pt x="188" y="769"/>
                    </a:lnTo>
                    <a:lnTo>
                      <a:pt x="204" y="776"/>
                    </a:lnTo>
                    <a:lnTo>
                      <a:pt x="220" y="782"/>
                    </a:lnTo>
                    <a:lnTo>
                      <a:pt x="238" y="788"/>
                    </a:lnTo>
                    <a:lnTo>
                      <a:pt x="255" y="793"/>
                    </a:lnTo>
                    <a:lnTo>
                      <a:pt x="273" y="796"/>
                    </a:lnTo>
                    <a:lnTo>
                      <a:pt x="292" y="799"/>
                    </a:lnTo>
                    <a:lnTo>
                      <a:pt x="311" y="801"/>
                    </a:lnTo>
                    <a:lnTo>
                      <a:pt x="331" y="802"/>
                    </a:lnTo>
                    <a:lnTo>
                      <a:pt x="352" y="803"/>
                    </a:lnTo>
                    <a:lnTo>
                      <a:pt x="371" y="802"/>
                    </a:lnTo>
                    <a:lnTo>
                      <a:pt x="391" y="801"/>
                    </a:lnTo>
                    <a:lnTo>
                      <a:pt x="410" y="799"/>
                    </a:lnTo>
                    <a:lnTo>
                      <a:pt x="428" y="796"/>
                    </a:lnTo>
                    <a:lnTo>
                      <a:pt x="446" y="793"/>
                    </a:lnTo>
                    <a:lnTo>
                      <a:pt x="464" y="788"/>
                    </a:lnTo>
                    <a:lnTo>
                      <a:pt x="480" y="782"/>
                    </a:lnTo>
                    <a:lnTo>
                      <a:pt x="496" y="776"/>
                    </a:lnTo>
                    <a:lnTo>
                      <a:pt x="512" y="769"/>
                    </a:lnTo>
                    <a:lnTo>
                      <a:pt x="527" y="761"/>
                    </a:lnTo>
                    <a:lnTo>
                      <a:pt x="542" y="752"/>
                    </a:lnTo>
                    <a:lnTo>
                      <a:pt x="556" y="742"/>
                    </a:lnTo>
                    <a:lnTo>
                      <a:pt x="569" y="732"/>
                    </a:lnTo>
                    <a:lnTo>
                      <a:pt x="583" y="720"/>
                    </a:lnTo>
                    <a:lnTo>
                      <a:pt x="596" y="708"/>
                    </a:lnTo>
                    <a:lnTo>
                      <a:pt x="607" y="695"/>
                    </a:lnTo>
                    <a:lnTo>
                      <a:pt x="619" y="681"/>
                    </a:lnTo>
                    <a:lnTo>
                      <a:pt x="629" y="666"/>
                    </a:lnTo>
                    <a:lnTo>
                      <a:pt x="639" y="652"/>
                    </a:lnTo>
                    <a:lnTo>
                      <a:pt x="648" y="636"/>
                    </a:lnTo>
                    <a:lnTo>
                      <a:pt x="657" y="620"/>
                    </a:lnTo>
                    <a:lnTo>
                      <a:pt x="664" y="603"/>
                    </a:lnTo>
                    <a:lnTo>
                      <a:pt x="672" y="585"/>
                    </a:lnTo>
                    <a:lnTo>
                      <a:pt x="678" y="567"/>
                    </a:lnTo>
                    <a:lnTo>
                      <a:pt x="683" y="548"/>
                    </a:lnTo>
                    <a:lnTo>
                      <a:pt x="688" y="529"/>
                    </a:lnTo>
                    <a:lnTo>
                      <a:pt x="692" y="509"/>
                    </a:lnTo>
                    <a:lnTo>
                      <a:pt x="695" y="488"/>
                    </a:lnTo>
                    <a:lnTo>
                      <a:pt x="698" y="467"/>
                    </a:lnTo>
                    <a:lnTo>
                      <a:pt x="700" y="445"/>
                    </a:lnTo>
                    <a:lnTo>
                      <a:pt x="701" y="423"/>
                    </a:lnTo>
                    <a:lnTo>
                      <a:pt x="701" y="399"/>
                    </a:lnTo>
                    <a:lnTo>
                      <a:pt x="701" y="376"/>
                    </a:lnTo>
                    <a:lnTo>
                      <a:pt x="700" y="354"/>
                    </a:lnTo>
                    <a:lnTo>
                      <a:pt x="698" y="332"/>
                    </a:lnTo>
                    <a:lnTo>
                      <a:pt x="696" y="311"/>
                    </a:lnTo>
                    <a:lnTo>
                      <a:pt x="693" y="290"/>
                    </a:lnTo>
                    <a:lnTo>
                      <a:pt x="688" y="270"/>
                    </a:lnTo>
                    <a:lnTo>
                      <a:pt x="683" y="251"/>
                    </a:lnTo>
                    <a:lnTo>
                      <a:pt x="678" y="232"/>
                    </a:lnTo>
                    <a:lnTo>
                      <a:pt x="672" y="214"/>
                    </a:lnTo>
                    <a:lnTo>
                      <a:pt x="665" y="197"/>
                    </a:lnTo>
                    <a:lnTo>
                      <a:pt x="658" y="180"/>
                    </a:lnTo>
                    <a:lnTo>
                      <a:pt x="649" y="163"/>
                    </a:lnTo>
                    <a:lnTo>
                      <a:pt x="641" y="148"/>
                    </a:lnTo>
                    <a:lnTo>
                      <a:pt x="630" y="134"/>
                    </a:lnTo>
                    <a:lnTo>
                      <a:pt x="621" y="119"/>
                    </a:lnTo>
                    <a:lnTo>
                      <a:pt x="609" y="105"/>
                    </a:lnTo>
                    <a:lnTo>
                      <a:pt x="598" y="92"/>
                    </a:lnTo>
                    <a:lnTo>
                      <a:pt x="585" y="81"/>
                    </a:lnTo>
                    <a:lnTo>
                      <a:pt x="572" y="69"/>
                    </a:lnTo>
                    <a:lnTo>
                      <a:pt x="559" y="59"/>
                    </a:lnTo>
                    <a:lnTo>
                      <a:pt x="545" y="49"/>
                    </a:lnTo>
                    <a:lnTo>
                      <a:pt x="530" y="41"/>
                    </a:lnTo>
                    <a:lnTo>
                      <a:pt x="514" y="33"/>
                    </a:lnTo>
                    <a:lnTo>
                      <a:pt x="499" y="26"/>
                    </a:lnTo>
                    <a:lnTo>
                      <a:pt x="483" y="20"/>
                    </a:lnTo>
                    <a:lnTo>
                      <a:pt x="466" y="14"/>
                    </a:lnTo>
                    <a:lnTo>
                      <a:pt x="448" y="10"/>
                    </a:lnTo>
                    <a:lnTo>
                      <a:pt x="430" y="6"/>
                    </a:lnTo>
                    <a:lnTo>
                      <a:pt x="411" y="3"/>
                    </a:lnTo>
                    <a:lnTo>
                      <a:pt x="392" y="1"/>
                    </a:lnTo>
                    <a:lnTo>
                      <a:pt x="372" y="0"/>
                    </a:lnTo>
                    <a:lnTo>
                      <a:pt x="352" y="0"/>
                    </a:lnTo>
                    <a:lnTo>
                      <a:pt x="332" y="0"/>
                    </a:lnTo>
                    <a:lnTo>
                      <a:pt x="313" y="1"/>
                    </a:lnTo>
                    <a:lnTo>
                      <a:pt x="295" y="3"/>
                    </a:lnTo>
                    <a:lnTo>
                      <a:pt x="276" y="6"/>
                    </a:lnTo>
                    <a:lnTo>
                      <a:pt x="259" y="10"/>
                    </a:lnTo>
                    <a:lnTo>
                      <a:pt x="242" y="14"/>
                    </a:lnTo>
                    <a:lnTo>
                      <a:pt x="225" y="21"/>
                    </a:lnTo>
                    <a:lnTo>
                      <a:pt x="209" y="27"/>
                    </a:lnTo>
                    <a:lnTo>
                      <a:pt x="194" y="34"/>
                    </a:lnTo>
                    <a:lnTo>
                      <a:pt x="178" y="43"/>
                    </a:lnTo>
                    <a:lnTo>
                      <a:pt x="164" y="51"/>
                    </a:lnTo>
                    <a:lnTo>
                      <a:pt x="149" y="62"/>
                    </a:lnTo>
                    <a:lnTo>
                      <a:pt x="136" y="72"/>
                    </a:lnTo>
                    <a:lnTo>
                      <a:pt x="122" y="84"/>
                    </a:lnTo>
                    <a:lnTo>
                      <a:pt x="109" y="97"/>
                    </a:lnTo>
                    <a:lnTo>
                      <a:pt x="98" y="109"/>
                    </a:lnTo>
                    <a:lnTo>
                      <a:pt x="86" y="124"/>
                    </a:lnTo>
                    <a:lnTo>
                      <a:pt x="74" y="138"/>
                    </a:lnTo>
                    <a:lnTo>
                      <a:pt x="65" y="154"/>
                    </a:lnTo>
                    <a:lnTo>
                      <a:pt x="55" y="169"/>
                    </a:lnTo>
                    <a:lnTo>
                      <a:pt x="47" y="185"/>
                    </a:lnTo>
                    <a:lnTo>
                      <a:pt x="38" y="202"/>
                    </a:lnTo>
                    <a:lnTo>
                      <a:pt x="31" y="219"/>
                    </a:lnTo>
                    <a:lnTo>
                      <a:pt x="25" y="237"/>
                    </a:lnTo>
                    <a:lnTo>
                      <a:pt x="19" y="256"/>
                    </a:lnTo>
                    <a:lnTo>
                      <a:pt x="14" y="275"/>
                    </a:lnTo>
                    <a:lnTo>
                      <a:pt x="10" y="294"/>
                    </a:lnTo>
                    <a:lnTo>
                      <a:pt x="7" y="314"/>
                    </a:lnTo>
                    <a:lnTo>
                      <a:pt x="5" y="335"/>
                    </a:lnTo>
                    <a:lnTo>
                      <a:pt x="3" y="356"/>
                    </a:lnTo>
                    <a:lnTo>
                      <a:pt x="2" y="377"/>
                    </a:lnTo>
                    <a:lnTo>
                      <a:pt x="0" y="399"/>
                    </a:lnTo>
                    <a:lnTo>
                      <a:pt x="2" y="423"/>
                    </a:lnTo>
                    <a:lnTo>
                      <a:pt x="3" y="445"/>
                    </a:lnTo>
                    <a:lnTo>
                      <a:pt x="4" y="466"/>
                    </a:lnTo>
                    <a:lnTo>
                      <a:pt x="7" y="487"/>
                    </a:lnTo>
                    <a:lnTo>
                      <a:pt x="10" y="508"/>
                    </a:lnTo>
                    <a:lnTo>
                      <a:pt x="14" y="528"/>
                    </a:lnTo>
                    <a:lnTo>
                      <a:pt x="18" y="547"/>
                    </a:lnTo>
                    <a:lnTo>
                      <a:pt x="24" y="566"/>
                    </a:lnTo>
                    <a:lnTo>
                      <a:pt x="30" y="584"/>
                    </a:lnTo>
                    <a:lnTo>
                      <a:pt x="36" y="601"/>
                    </a:lnTo>
                    <a:lnTo>
                      <a:pt x="45" y="618"/>
                    </a:lnTo>
                    <a:lnTo>
                      <a:pt x="53" y="635"/>
                    </a:lnTo>
                    <a:lnTo>
                      <a:pt x="62" y="650"/>
                    </a:lnTo>
                    <a:lnTo>
                      <a:pt x="71" y="665"/>
                    </a:lnTo>
                    <a:lnTo>
                      <a:pt x="82" y="680"/>
                    </a:lnTo>
                    <a:lnTo>
                      <a:pt x="93" y="6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4" name="Freeform 19"/>
              <p:cNvSpPr>
                <a:spLocks noEditPoints="1"/>
              </p:cNvSpPr>
              <p:nvPr userDrawn="1"/>
            </p:nvSpPr>
            <p:spPr bwMode="gray">
              <a:xfrm>
                <a:off x="2016125" y="449263"/>
                <a:ext cx="52388" cy="188912"/>
              </a:xfrm>
              <a:custGeom>
                <a:avLst/>
                <a:gdLst/>
                <a:ahLst/>
                <a:cxnLst>
                  <a:cxn ang="0">
                    <a:pos x="204" y="0"/>
                  </a:cxn>
                  <a:cxn ang="0">
                    <a:pos x="224" y="4"/>
                  </a:cxn>
                  <a:cxn ang="0">
                    <a:pos x="242" y="12"/>
                  </a:cxn>
                  <a:cxn ang="0">
                    <a:pos x="259" y="23"/>
                  </a:cxn>
                  <a:cxn ang="0">
                    <a:pos x="274" y="38"/>
                  </a:cxn>
                  <a:cxn ang="0">
                    <a:pos x="286" y="55"/>
                  </a:cxn>
                  <a:cxn ang="0">
                    <a:pos x="293" y="74"/>
                  </a:cxn>
                  <a:cxn ang="0">
                    <a:pos x="297" y="94"/>
                  </a:cxn>
                  <a:cxn ang="0">
                    <a:pos x="297" y="115"/>
                  </a:cxn>
                  <a:cxn ang="0">
                    <a:pos x="293" y="135"/>
                  </a:cxn>
                  <a:cxn ang="0">
                    <a:pos x="286" y="153"/>
                  </a:cxn>
                  <a:cxn ang="0">
                    <a:pos x="274" y="170"/>
                  </a:cxn>
                  <a:cxn ang="0">
                    <a:pos x="259" y="186"/>
                  </a:cxn>
                  <a:cxn ang="0">
                    <a:pos x="242" y="197"/>
                  </a:cxn>
                  <a:cxn ang="0">
                    <a:pos x="224" y="205"/>
                  </a:cxn>
                  <a:cxn ang="0">
                    <a:pos x="204" y="208"/>
                  </a:cxn>
                  <a:cxn ang="0">
                    <a:pos x="183" y="208"/>
                  </a:cxn>
                  <a:cxn ang="0">
                    <a:pos x="163" y="205"/>
                  </a:cxn>
                  <a:cxn ang="0">
                    <a:pos x="144" y="197"/>
                  </a:cxn>
                  <a:cxn ang="0">
                    <a:pos x="127" y="186"/>
                  </a:cxn>
                  <a:cxn ang="0">
                    <a:pos x="112" y="170"/>
                  </a:cxn>
                  <a:cxn ang="0">
                    <a:pos x="100" y="153"/>
                  </a:cxn>
                  <a:cxn ang="0">
                    <a:pos x="93" y="135"/>
                  </a:cxn>
                  <a:cxn ang="0">
                    <a:pos x="89" y="115"/>
                  </a:cxn>
                  <a:cxn ang="0">
                    <a:pos x="89" y="94"/>
                  </a:cxn>
                  <a:cxn ang="0">
                    <a:pos x="93" y="74"/>
                  </a:cxn>
                  <a:cxn ang="0">
                    <a:pos x="100" y="55"/>
                  </a:cxn>
                  <a:cxn ang="0">
                    <a:pos x="112" y="38"/>
                  </a:cxn>
                  <a:cxn ang="0">
                    <a:pos x="127" y="23"/>
                  </a:cxn>
                  <a:cxn ang="0">
                    <a:pos x="144" y="12"/>
                  </a:cxn>
                  <a:cxn ang="0">
                    <a:pos x="163" y="4"/>
                  </a:cxn>
                  <a:cxn ang="0">
                    <a:pos x="183" y="0"/>
                  </a:cxn>
                  <a:cxn ang="0">
                    <a:pos x="100" y="1072"/>
                  </a:cxn>
                  <a:cxn ang="0">
                    <a:pos x="0" y="446"/>
                  </a:cxn>
                  <a:cxn ang="0">
                    <a:pos x="282" y="298"/>
                  </a:cxn>
                  <a:cxn ang="0">
                    <a:pos x="100" y="1072"/>
                  </a:cxn>
                </a:cxnLst>
                <a:rect l="0" t="0" r="r" b="b"/>
                <a:pathLst>
                  <a:path w="298" h="1072">
                    <a:moveTo>
                      <a:pt x="193" y="0"/>
                    </a:moveTo>
                    <a:lnTo>
                      <a:pt x="204" y="0"/>
                    </a:lnTo>
                    <a:lnTo>
                      <a:pt x="214" y="1"/>
                    </a:lnTo>
                    <a:lnTo>
                      <a:pt x="224" y="4"/>
                    </a:lnTo>
                    <a:lnTo>
                      <a:pt x="233" y="7"/>
                    </a:lnTo>
                    <a:lnTo>
                      <a:pt x="242" y="12"/>
                    </a:lnTo>
                    <a:lnTo>
                      <a:pt x="251" y="17"/>
                    </a:lnTo>
                    <a:lnTo>
                      <a:pt x="259" y="23"/>
                    </a:lnTo>
                    <a:lnTo>
                      <a:pt x="267" y="30"/>
                    </a:lnTo>
                    <a:lnTo>
                      <a:pt x="274" y="38"/>
                    </a:lnTo>
                    <a:lnTo>
                      <a:pt x="281" y="46"/>
                    </a:lnTo>
                    <a:lnTo>
                      <a:pt x="286" y="55"/>
                    </a:lnTo>
                    <a:lnTo>
                      <a:pt x="290" y="64"/>
                    </a:lnTo>
                    <a:lnTo>
                      <a:pt x="293" y="74"/>
                    </a:lnTo>
                    <a:lnTo>
                      <a:pt x="296" y="83"/>
                    </a:lnTo>
                    <a:lnTo>
                      <a:pt x="297" y="94"/>
                    </a:lnTo>
                    <a:lnTo>
                      <a:pt x="298" y="104"/>
                    </a:lnTo>
                    <a:lnTo>
                      <a:pt x="297" y="115"/>
                    </a:lnTo>
                    <a:lnTo>
                      <a:pt x="296" y="124"/>
                    </a:lnTo>
                    <a:lnTo>
                      <a:pt x="293" y="135"/>
                    </a:lnTo>
                    <a:lnTo>
                      <a:pt x="290" y="144"/>
                    </a:lnTo>
                    <a:lnTo>
                      <a:pt x="286" y="153"/>
                    </a:lnTo>
                    <a:lnTo>
                      <a:pt x="281" y="162"/>
                    </a:lnTo>
                    <a:lnTo>
                      <a:pt x="274" y="170"/>
                    </a:lnTo>
                    <a:lnTo>
                      <a:pt x="267" y="178"/>
                    </a:lnTo>
                    <a:lnTo>
                      <a:pt x="259" y="186"/>
                    </a:lnTo>
                    <a:lnTo>
                      <a:pt x="251" y="192"/>
                    </a:lnTo>
                    <a:lnTo>
                      <a:pt x="242" y="197"/>
                    </a:lnTo>
                    <a:lnTo>
                      <a:pt x="233" y="201"/>
                    </a:lnTo>
                    <a:lnTo>
                      <a:pt x="224" y="205"/>
                    </a:lnTo>
                    <a:lnTo>
                      <a:pt x="214" y="207"/>
                    </a:lnTo>
                    <a:lnTo>
                      <a:pt x="204" y="208"/>
                    </a:lnTo>
                    <a:lnTo>
                      <a:pt x="193" y="209"/>
                    </a:lnTo>
                    <a:lnTo>
                      <a:pt x="183" y="208"/>
                    </a:lnTo>
                    <a:lnTo>
                      <a:pt x="172" y="207"/>
                    </a:lnTo>
                    <a:lnTo>
                      <a:pt x="163" y="205"/>
                    </a:lnTo>
                    <a:lnTo>
                      <a:pt x="153" y="201"/>
                    </a:lnTo>
                    <a:lnTo>
                      <a:pt x="144" y="197"/>
                    </a:lnTo>
                    <a:lnTo>
                      <a:pt x="135" y="192"/>
                    </a:lnTo>
                    <a:lnTo>
                      <a:pt x="127" y="186"/>
                    </a:lnTo>
                    <a:lnTo>
                      <a:pt x="119" y="178"/>
                    </a:lnTo>
                    <a:lnTo>
                      <a:pt x="112" y="170"/>
                    </a:lnTo>
                    <a:lnTo>
                      <a:pt x="106" y="162"/>
                    </a:lnTo>
                    <a:lnTo>
                      <a:pt x="100" y="153"/>
                    </a:lnTo>
                    <a:lnTo>
                      <a:pt x="96" y="144"/>
                    </a:lnTo>
                    <a:lnTo>
                      <a:pt x="93" y="135"/>
                    </a:lnTo>
                    <a:lnTo>
                      <a:pt x="91" y="124"/>
                    </a:lnTo>
                    <a:lnTo>
                      <a:pt x="89" y="115"/>
                    </a:lnTo>
                    <a:lnTo>
                      <a:pt x="89" y="104"/>
                    </a:lnTo>
                    <a:lnTo>
                      <a:pt x="89" y="94"/>
                    </a:lnTo>
                    <a:lnTo>
                      <a:pt x="91" y="83"/>
                    </a:lnTo>
                    <a:lnTo>
                      <a:pt x="93" y="74"/>
                    </a:lnTo>
                    <a:lnTo>
                      <a:pt x="96" y="64"/>
                    </a:lnTo>
                    <a:lnTo>
                      <a:pt x="100" y="55"/>
                    </a:lnTo>
                    <a:lnTo>
                      <a:pt x="106" y="46"/>
                    </a:lnTo>
                    <a:lnTo>
                      <a:pt x="112" y="38"/>
                    </a:lnTo>
                    <a:lnTo>
                      <a:pt x="119" y="30"/>
                    </a:lnTo>
                    <a:lnTo>
                      <a:pt x="127" y="23"/>
                    </a:lnTo>
                    <a:lnTo>
                      <a:pt x="135" y="17"/>
                    </a:lnTo>
                    <a:lnTo>
                      <a:pt x="144" y="12"/>
                    </a:lnTo>
                    <a:lnTo>
                      <a:pt x="153" y="7"/>
                    </a:lnTo>
                    <a:lnTo>
                      <a:pt x="163" y="4"/>
                    </a:lnTo>
                    <a:lnTo>
                      <a:pt x="172" y="1"/>
                    </a:lnTo>
                    <a:lnTo>
                      <a:pt x="183" y="0"/>
                    </a:lnTo>
                    <a:lnTo>
                      <a:pt x="193" y="0"/>
                    </a:lnTo>
                    <a:close/>
                    <a:moveTo>
                      <a:pt x="100" y="1072"/>
                    </a:moveTo>
                    <a:lnTo>
                      <a:pt x="100" y="446"/>
                    </a:lnTo>
                    <a:lnTo>
                      <a:pt x="0" y="446"/>
                    </a:lnTo>
                    <a:lnTo>
                      <a:pt x="0" y="298"/>
                    </a:lnTo>
                    <a:lnTo>
                      <a:pt x="282" y="298"/>
                    </a:lnTo>
                    <a:lnTo>
                      <a:pt x="282" y="1072"/>
                    </a:lnTo>
                    <a:lnTo>
                      <a:pt x="100"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5" name="Freeform 20"/>
              <p:cNvSpPr>
                <a:spLocks/>
              </p:cNvSpPr>
              <p:nvPr userDrawn="1"/>
            </p:nvSpPr>
            <p:spPr bwMode="gray">
              <a:xfrm>
                <a:off x="2103438" y="498475"/>
                <a:ext cx="119063" cy="139700"/>
              </a:xfrm>
              <a:custGeom>
                <a:avLst/>
                <a:gdLst/>
                <a:ahLst/>
                <a:cxnLst>
                  <a:cxn ang="0">
                    <a:pos x="497" y="340"/>
                  </a:cxn>
                  <a:cxn ang="0">
                    <a:pos x="495" y="294"/>
                  </a:cxn>
                  <a:cxn ang="0">
                    <a:pos x="487" y="255"/>
                  </a:cxn>
                  <a:cxn ang="0">
                    <a:pos x="475" y="222"/>
                  </a:cxn>
                  <a:cxn ang="0">
                    <a:pos x="459" y="196"/>
                  </a:cxn>
                  <a:cxn ang="0">
                    <a:pos x="437" y="176"/>
                  </a:cxn>
                  <a:cxn ang="0">
                    <a:pos x="408" y="162"/>
                  </a:cxn>
                  <a:cxn ang="0">
                    <a:pos x="375" y="154"/>
                  </a:cxn>
                  <a:cxn ang="0">
                    <a:pos x="335" y="151"/>
                  </a:cxn>
                  <a:cxn ang="0">
                    <a:pos x="315" y="153"/>
                  </a:cxn>
                  <a:cxn ang="0">
                    <a:pos x="294" y="156"/>
                  </a:cxn>
                  <a:cxn ang="0">
                    <a:pos x="272" y="163"/>
                  </a:cxn>
                  <a:cxn ang="0">
                    <a:pos x="250" y="173"/>
                  </a:cxn>
                  <a:cxn ang="0">
                    <a:pos x="229" y="185"/>
                  </a:cxn>
                  <a:cxn ang="0">
                    <a:pos x="210" y="198"/>
                  </a:cxn>
                  <a:cxn ang="0">
                    <a:pos x="194" y="213"/>
                  </a:cxn>
                  <a:cxn ang="0">
                    <a:pos x="180" y="229"/>
                  </a:cxn>
                  <a:cxn ang="0">
                    <a:pos x="0" y="786"/>
                  </a:cxn>
                  <a:cxn ang="0">
                    <a:pos x="130" y="12"/>
                  </a:cxn>
                  <a:cxn ang="0">
                    <a:pos x="172" y="75"/>
                  </a:cxn>
                  <a:cxn ang="0">
                    <a:pos x="193" y="56"/>
                  </a:cxn>
                  <a:cxn ang="0">
                    <a:pos x="215" y="40"/>
                  </a:cxn>
                  <a:cxn ang="0">
                    <a:pos x="241" y="26"/>
                  </a:cxn>
                  <a:cxn ang="0">
                    <a:pos x="268" y="16"/>
                  </a:cxn>
                  <a:cxn ang="0">
                    <a:pos x="296" y="8"/>
                  </a:cxn>
                  <a:cxn ang="0">
                    <a:pos x="328" y="2"/>
                  </a:cxn>
                  <a:cxn ang="0">
                    <a:pos x="362" y="0"/>
                  </a:cxn>
                  <a:cxn ang="0">
                    <a:pos x="397" y="0"/>
                  </a:cxn>
                  <a:cxn ang="0">
                    <a:pos x="429" y="2"/>
                  </a:cxn>
                  <a:cxn ang="0">
                    <a:pos x="460" y="7"/>
                  </a:cxn>
                  <a:cxn ang="0">
                    <a:pos x="490" y="16"/>
                  </a:cxn>
                  <a:cxn ang="0">
                    <a:pos x="516" y="25"/>
                  </a:cxn>
                  <a:cxn ang="0">
                    <a:pos x="541" y="39"/>
                  </a:cxn>
                  <a:cxn ang="0">
                    <a:pos x="566" y="54"/>
                  </a:cxn>
                  <a:cxn ang="0">
                    <a:pos x="587" y="71"/>
                  </a:cxn>
                  <a:cxn ang="0">
                    <a:pos x="607" y="93"/>
                  </a:cxn>
                  <a:cxn ang="0">
                    <a:pos x="625" y="115"/>
                  </a:cxn>
                  <a:cxn ang="0">
                    <a:pos x="639" y="140"/>
                  </a:cxn>
                  <a:cxn ang="0">
                    <a:pos x="652" y="166"/>
                  </a:cxn>
                  <a:cxn ang="0">
                    <a:pos x="662" y="195"/>
                  </a:cxn>
                  <a:cxn ang="0">
                    <a:pos x="669" y="227"/>
                  </a:cxn>
                  <a:cxn ang="0">
                    <a:pos x="674" y="259"/>
                  </a:cxn>
                  <a:cxn ang="0">
                    <a:pos x="676" y="294"/>
                  </a:cxn>
                  <a:cxn ang="0">
                    <a:pos x="677" y="786"/>
                  </a:cxn>
                </a:cxnLst>
                <a:rect l="0" t="0" r="r" b="b"/>
                <a:pathLst>
                  <a:path w="677" h="786">
                    <a:moveTo>
                      <a:pt x="497" y="786"/>
                    </a:moveTo>
                    <a:lnTo>
                      <a:pt x="497" y="340"/>
                    </a:lnTo>
                    <a:lnTo>
                      <a:pt x="496" y="316"/>
                    </a:lnTo>
                    <a:lnTo>
                      <a:pt x="495" y="294"/>
                    </a:lnTo>
                    <a:lnTo>
                      <a:pt x="492" y="274"/>
                    </a:lnTo>
                    <a:lnTo>
                      <a:pt x="487" y="255"/>
                    </a:lnTo>
                    <a:lnTo>
                      <a:pt x="482" y="238"/>
                    </a:lnTo>
                    <a:lnTo>
                      <a:pt x="475" y="222"/>
                    </a:lnTo>
                    <a:lnTo>
                      <a:pt x="467" y="209"/>
                    </a:lnTo>
                    <a:lnTo>
                      <a:pt x="459" y="196"/>
                    </a:lnTo>
                    <a:lnTo>
                      <a:pt x="448" y="185"/>
                    </a:lnTo>
                    <a:lnTo>
                      <a:pt x="437" y="176"/>
                    </a:lnTo>
                    <a:lnTo>
                      <a:pt x="423" y="169"/>
                    </a:lnTo>
                    <a:lnTo>
                      <a:pt x="408" y="162"/>
                    </a:lnTo>
                    <a:lnTo>
                      <a:pt x="392" y="157"/>
                    </a:lnTo>
                    <a:lnTo>
                      <a:pt x="375" y="154"/>
                    </a:lnTo>
                    <a:lnTo>
                      <a:pt x="356" y="152"/>
                    </a:lnTo>
                    <a:lnTo>
                      <a:pt x="335" y="151"/>
                    </a:lnTo>
                    <a:lnTo>
                      <a:pt x="325" y="152"/>
                    </a:lnTo>
                    <a:lnTo>
                      <a:pt x="315" y="153"/>
                    </a:lnTo>
                    <a:lnTo>
                      <a:pt x="305" y="154"/>
                    </a:lnTo>
                    <a:lnTo>
                      <a:pt x="294" y="156"/>
                    </a:lnTo>
                    <a:lnTo>
                      <a:pt x="284" y="159"/>
                    </a:lnTo>
                    <a:lnTo>
                      <a:pt x="272" y="163"/>
                    </a:lnTo>
                    <a:lnTo>
                      <a:pt x="262" y="167"/>
                    </a:lnTo>
                    <a:lnTo>
                      <a:pt x="250" y="173"/>
                    </a:lnTo>
                    <a:lnTo>
                      <a:pt x="239" y="179"/>
                    </a:lnTo>
                    <a:lnTo>
                      <a:pt x="229" y="185"/>
                    </a:lnTo>
                    <a:lnTo>
                      <a:pt x="219" y="192"/>
                    </a:lnTo>
                    <a:lnTo>
                      <a:pt x="210" y="198"/>
                    </a:lnTo>
                    <a:lnTo>
                      <a:pt x="201" y="205"/>
                    </a:lnTo>
                    <a:lnTo>
                      <a:pt x="194" y="213"/>
                    </a:lnTo>
                    <a:lnTo>
                      <a:pt x="187" y="220"/>
                    </a:lnTo>
                    <a:lnTo>
                      <a:pt x="180" y="229"/>
                    </a:lnTo>
                    <a:lnTo>
                      <a:pt x="180" y="786"/>
                    </a:lnTo>
                    <a:lnTo>
                      <a:pt x="0" y="786"/>
                    </a:lnTo>
                    <a:lnTo>
                      <a:pt x="0" y="12"/>
                    </a:lnTo>
                    <a:lnTo>
                      <a:pt x="130" y="12"/>
                    </a:lnTo>
                    <a:lnTo>
                      <a:pt x="162" y="85"/>
                    </a:lnTo>
                    <a:lnTo>
                      <a:pt x="172" y="75"/>
                    </a:lnTo>
                    <a:lnTo>
                      <a:pt x="182" y="65"/>
                    </a:lnTo>
                    <a:lnTo>
                      <a:pt x="193" y="56"/>
                    </a:lnTo>
                    <a:lnTo>
                      <a:pt x="204" y="47"/>
                    </a:lnTo>
                    <a:lnTo>
                      <a:pt x="215" y="40"/>
                    </a:lnTo>
                    <a:lnTo>
                      <a:pt x="228" y="32"/>
                    </a:lnTo>
                    <a:lnTo>
                      <a:pt x="241" y="26"/>
                    </a:lnTo>
                    <a:lnTo>
                      <a:pt x="253" y="21"/>
                    </a:lnTo>
                    <a:lnTo>
                      <a:pt x="268" y="16"/>
                    </a:lnTo>
                    <a:lnTo>
                      <a:pt x="282" y="11"/>
                    </a:lnTo>
                    <a:lnTo>
                      <a:pt x="296" y="8"/>
                    </a:lnTo>
                    <a:lnTo>
                      <a:pt x="312" y="5"/>
                    </a:lnTo>
                    <a:lnTo>
                      <a:pt x="328" y="2"/>
                    </a:lnTo>
                    <a:lnTo>
                      <a:pt x="345" y="1"/>
                    </a:lnTo>
                    <a:lnTo>
                      <a:pt x="362" y="0"/>
                    </a:lnTo>
                    <a:lnTo>
                      <a:pt x="380" y="0"/>
                    </a:lnTo>
                    <a:lnTo>
                      <a:pt x="397" y="0"/>
                    </a:lnTo>
                    <a:lnTo>
                      <a:pt x="414" y="1"/>
                    </a:lnTo>
                    <a:lnTo>
                      <a:pt x="429" y="2"/>
                    </a:lnTo>
                    <a:lnTo>
                      <a:pt x="445" y="4"/>
                    </a:lnTo>
                    <a:lnTo>
                      <a:pt x="460" y="7"/>
                    </a:lnTo>
                    <a:lnTo>
                      <a:pt x="475" y="11"/>
                    </a:lnTo>
                    <a:lnTo>
                      <a:pt x="490" y="16"/>
                    </a:lnTo>
                    <a:lnTo>
                      <a:pt x="503" y="20"/>
                    </a:lnTo>
                    <a:lnTo>
                      <a:pt x="516" y="25"/>
                    </a:lnTo>
                    <a:lnTo>
                      <a:pt x="530" y="31"/>
                    </a:lnTo>
                    <a:lnTo>
                      <a:pt x="541" y="39"/>
                    </a:lnTo>
                    <a:lnTo>
                      <a:pt x="554" y="46"/>
                    </a:lnTo>
                    <a:lnTo>
                      <a:pt x="566" y="54"/>
                    </a:lnTo>
                    <a:lnTo>
                      <a:pt x="576" y="63"/>
                    </a:lnTo>
                    <a:lnTo>
                      <a:pt x="587" y="71"/>
                    </a:lnTo>
                    <a:lnTo>
                      <a:pt x="597" y="82"/>
                    </a:lnTo>
                    <a:lnTo>
                      <a:pt x="607" y="93"/>
                    </a:lnTo>
                    <a:lnTo>
                      <a:pt x="616" y="103"/>
                    </a:lnTo>
                    <a:lnTo>
                      <a:pt x="625" y="115"/>
                    </a:lnTo>
                    <a:lnTo>
                      <a:pt x="632" y="127"/>
                    </a:lnTo>
                    <a:lnTo>
                      <a:pt x="639" y="140"/>
                    </a:lnTo>
                    <a:lnTo>
                      <a:pt x="646" y="153"/>
                    </a:lnTo>
                    <a:lnTo>
                      <a:pt x="652" y="166"/>
                    </a:lnTo>
                    <a:lnTo>
                      <a:pt x="657" y="181"/>
                    </a:lnTo>
                    <a:lnTo>
                      <a:pt x="662" y="195"/>
                    </a:lnTo>
                    <a:lnTo>
                      <a:pt x="666" y="211"/>
                    </a:lnTo>
                    <a:lnTo>
                      <a:pt x="669" y="227"/>
                    </a:lnTo>
                    <a:lnTo>
                      <a:pt x="672" y="242"/>
                    </a:lnTo>
                    <a:lnTo>
                      <a:pt x="674" y="259"/>
                    </a:lnTo>
                    <a:lnTo>
                      <a:pt x="675" y="276"/>
                    </a:lnTo>
                    <a:lnTo>
                      <a:pt x="676" y="294"/>
                    </a:lnTo>
                    <a:lnTo>
                      <a:pt x="677" y="312"/>
                    </a:lnTo>
                    <a:lnTo>
                      <a:pt x="677" y="786"/>
                    </a:lnTo>
                    <a:lnTo>
                      <a:pt x="497"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6" name="Freeform 21"/>
              <p:cNvSpPr>
                <a:spLocks/>
              </p:cNvSpPr>
              <p:nvPr userDrawn="1"/>
            </p:nvSpPr>
            <p:spPr bwMode="gray">
              <a:xfrm>
                <a:off x="2244725" y="446088"/>
                <a:ext cx="96838" cy="192087"/>
              </a:xfrm>
              <a:custGeom>
                <a:avLst/>
                <a:gdLst/>
                <a:ahLst/>
                <a:cxnLst>
                  <a:cxn ang="0">
                    <a:pos x="475" y="157"/>
                  </a:cxn>
                  <a:cxn ang="0">
                    <a:pos x="429" y="148"/>
                  </a:cxn>
                  <a:cxn ang="0">
                    <a:pos x="400" y="147"/>
                  </a:cxn>
                  <a:cxn ang="0">
                    <a:pos x="376" y="152"/>
                  </a:cxn>
                  <a:cxn ang="0">
                    <a:pos x="354" y="163"/>
                  </a:cxn>
                  <a:cxn ang="0">
                    <a:pos x="334" y="179"/>
                  </a:cxn>
                  <a:cxn ang="0">
                    <a:pos x="316" y="201"/>
                  </a:cxn>
                  <a:cxn ang="0">
                    <a:pos x="303" y="226"/>
                  </a:cxn>
                  <a:cxn ang="0">
                    <a:pos x="294" y="253"/>
                  </a:cxn>
                  <a:cxn ang="0">
                    <a:pos x="290" y="283"/>
                  </a:cxn>
                  <a:cxn ang="0">
                    <a:pos x="290" y="307"/>
                  </a:cxn>
                  <a:cxn ang="0">
                    <a:pos x="450" y="316"/>
                  </a:cxn>
                  <a:cxn ang="0">
                    <a:pos x="293" y="464"/>
                  </a:cxn>
                  <a:cxn ang="0">
                    <a:pos x="113" y="1090"/>
                  </a:cxn>
                  <a:cxn ang="0">
                    <a:pos x="0" y="464"/>
                  </a:cxn>
                  <a:cxn ang="0">
                    <a:pos x="113" y="316"/>
                  </a:cxn>
                  <a:cxn ang="0">
                    <a:pos x="115" y="282"/>
                  </a:cxn>
                  <a:cxn ang="0">
                    <a:pos x="120" y="249"/>
                  </a:cxn>
                  <a:cxn ang="0">
                    <a:pos x="128" y="218"/>
                  </a:cxn>
                  <a:cxn ang="0">
                    <a:pos x="137" y="189"/>
                  </a:cxn>
                  <a:cxn ang="0">
                    <a:pos x="149" y="160"/>
                  </a:cxn>
                  <a:cxn ang="0">
                    <a:pos x="162" y="135"/>
                  </a:cxn>
                  <a:cxn ang="0">
                    <a:pos x="178" y="110"/>
                  </a:cxn>
                  <a:cxn ang="0">
                    <a:pos x="197" y="88"/>
                  </a:cxn>
                  <a:cxn ang="0">
                    <a:pos x="217" y="67"/>
                  </a:cxn>
                  <a:cxn ang="0">
                    <a:pos x="239" y="50"/>
                  </a:cxn>
                  <a:cxn ang="0">
                    <a:pos x="262" y="35"/>
                  </a:cxn>
                  <a:cxn ang="0">
                    <a:pos x="287" y="22"/>
                  </a:cxn>
                  <a:cxn ang="0">
                    <a:pos x="312" y="13"/>
                  </a:cxn>
                  <a:cxn ang="0">
                    <a:pos x="340" y="5"/>
                  </a:cxn>
                  <a:cxn ang="0">
                    <a:pos x="369" y="1"/>
                  </a:cxn>
                  <a:cxn ang="0">
                    <a:pos x="400" y="0"/>
                  </a:cxn>
                  <a:cxn ang="0">
                    <a:pos x="434" y="2"/>
                  </a:cxn>
                  <a:cxn ang="0">
                    <a:pos x="470" y="7"/>
                  </a:cxn>
                  <a:cxn ang="0">
                    <a:pos x="512" y="16"/>
                  </a:cxn>
                  <a:cxn ang="0">
                    <a:pos x="556" y="28"/>
                  </a:cxn>
                </a:cxnLst>
                <a:rect l="0" t="0" r="r" b="b"/>
                <a:pathLst>
                  <a:path w="556" h="1090">
                    <a:moveTo>
                      <a:pt x="503" y="166"/>
                    </a:moveTo>
                    <a:lnTo>
                      <a:pt x="475" y="157"/>
                    </a:lnTo>
                    <a:lnTo>
                      <a:pt x="450" y="151"/>
                    </a:lnTo>
                    <a:lnTo>
                      <a:pt x="429" y="148"/>
                    </a:lnTo>
                    <a:lnTo>
                      <a:pt x="412" y="146"/>
                    </a:lnTo>
                    <a:lnTo>
                      <a:pt x="400" y="147"/>
                    </a:lnTo>
                    <a:lnTo>
                      <a:pt x="387" y="149"/>
                    </a:lnTo>
                    <a:lnTo>
                      <a:pt x="376" y="152"/>
                    </a:lnTo>
                    <a:lnTo>
                      <a:pt x="365" y="157"/>
                    </a:lnTo>
                    <a:lnTo>
                      <a:pt x="354" y="163"/>
                    </a:lnTo>
                    <a:lnTo>
                      <a:pt x="344" y="171"/>
                    </a:lnTo>
                    <a:lnTo>
                      <a:pt x="334" y="179"/>
                    </a:lnTo>
                    <a:lnTo>
                      <a:pt x="325" y="190"/>
                    </a:lnTo>
                    <a:lnTo>
                      <a:pt x="316" y="201"/>
                    </a:lnTo>
                    <a:lnTo>
                      <a:pt x="309" y="213"/>
                    </a:lnTo>
                    <a:lnTo>
                      <a:pt x="303" y="226"/>
                    </a:lnTo>
                    <a:lnTo>
                      <a:pt x="298" y="239"/>
                    </a:lnTo>
                    <a:lnTo>
                      <a:pt x="294" y="253"/>
                    </a:lnTo>
                    <a:lnTo>
                      <a:pt x="291" y="267"/>
                    </a:lnTo>
                    <a:lnTo>
                      <a:pt x="290" y="283"/>
                    </a:lnTo>
                    <a:lnTo>
                      <a:pt x="289" y="298"/>
                    </a:lnTo>
                    <a:lnTo>
                      <a:pt x="290" y="307"/>
                    </a:lnTo>
                    <a:lnTo>
                      <a:pt x="291" y="316"/>
                    </a:lnTo>
                    <a:lnTo>
                      <a:pt x="450" y="316"/>
                    </a:lnTo>
                    <a:lnTo>
                      <a:pt x="450" y="464"/>
                    </a:lnTo>
                    <a:lnTo>
                      <a:pt x="293" y="464"/>
                    </a:lnTo>
                    <a:lnTo>
                      <a:pt x="293" y="1090"/>
                    </a:lnTo>
                    <a:lnTo>
                      <a:pt x="113" y="1090"/>
                    </a:lnTo>
                    <a:lnTo>
                      <a:pt x="113" y="464"/>
                    </a:lnTo>
                    <a:lnTo>
                      <a:pt x="0" y="464"/>
                    </a:lnTo>
                    <a:lnTo>
                      <a:pt x="0" y="316"/>
                    </a:lnTo>
                    <a:lnTo>
                      <a:pt x="113" y="316"/>
                    </a:lnTo>
                    <a:lnTo>
                      <a:pt x="114" y="300"/>
                    </a:lnTo>
                    <a:lnTo>
                      <a:pt x="115" y="282"/>
                    </a:lnTo>
                    <a:lnTo>
                      <a:pt x="117" y="266"/>
                    </a:lnTo>
                    <a:lnTo>
                      <a:pt x="120" y="249"/>
                    </a:lnTo>
                    <a:lnTo>
                      <a:pt x="123" y="233"/>
                    </a:lnTo>
                    <a:lnTo>
                      <a:pt x="128" y="218"/>
                    </a:lnTo>
                    <a:lnTo>
                      <a:pt x="132" y="202"/>
                    </a:lnTo>
                    <a:lnTo>
                      <a:pt x="137" y="189"/>
                    </a:lnTo>
                    <a:lnTo>
                      <a:pt x="142" y="174"/>
                    </a:lnTo>
                    <a:lnTo>
                      <a:pt x="149" y="160"/>
                    </a:lnTo>
                    <a:lnTo>
                      <a:pt x="155" y="148"/>
                    </a:lnTo>
                    <a:lnTo>
                      <a:pt x="162" y="135"/>
                    </a:lnTo>
                    <a:lnTo>
                      <a:pt x="170" y="122"/>
                    </a:lnTo>
                    <a:lnTo>
                      <a:pt x="178" y="110"/>
                    </a:lnTo>
                    <a:lnTo>
                      <a:pt x="188" y="98"/>
                    </a:lnTo>
                    <a:lnTo>
                      <a:pt x="197" y="88"/>
                    </a:lnTo>
                    <a:lnTo>
                      <a:pt x="207" y="77"/>
                    </a:lnTo>
                    <a:lnTo>
                      <a:pt x="217" y="67"/>
                    </a:lnTo>
                    <a:lnTo>
                      <a:pt x="228" y="58"/>
                    </a:lnTo>
                    <a:lnTo>
                      <a:pt x="239" y="50"/>
                    </a:lnTo>
                    <a:lnTo>
                      <a:pt x="250" y="41"/>
                    </a:lnTo>
                    <a:lnTo>
                      <a:pt x="262" y="35"/>
                    </a:lnTo>
                    <a:lnTo>
                      <a:pt x="274" y="27"/>
                    </a:lnTo>
                    <a:lnTo>
                      <a:pt x="287" y="22"/>
                    </a:lnTo>
                    <a:lnTo>
                      <a:pt x="300" y="17"/>
                    </a:lnTo>
                    <a:lnTo>
                      <a:pt x="312" y="13"/>
                    </a:lnTo>
                    <a:lnTo>
                      <a:pt x="326" y="8"/>
                    </a:lnTo>
                    <a:lnTo>
                      <a:pt x="340" y="5"/>
                    </a:lnTo>
                    <a:lnTo>
                      <a:pt x="354" y="3"/>
                    </a:lnTo>
                    <a:lnTo>
                      <a:pt x="369" y="1"/>
                    </a:lnTo>
                    <a:lnTo>
                      <a:pt x="384" y="1"/>
                    </a:lnTo>
                    <a:lnTo>
                      <a:pt x="400" y="0"/>
                    </a:lnTo>
                    <a:lnTo>
                      <a:pt x="416" y="1"/>
                    </a:lnTo>
                    <a:lnTo>
                      <a:pt x="434" y="2"/>
                    </a:lnTo>
                    <a:lnTo>
                      <a:pt x="452" y="4"/>
                    </a:lnTo>
                    <a:lnTo>
                      <a:pt x="470" y="7"/>
                    </a:lnTo>
                    <a:lnTo>
                      <a:pt x="491" y="12"/>
                    </a:lnTo>
                    <a:lnTo>
                      <a:pt x="512" y="16"/>
                    </a:lnTo>
                    <a:lnTo>
                      <a:pt x="534" y="22"/>
                    </a:lnTo>
                    <a:lnTo>
                      <a:pt x="556" y="28"/>
                    </a:lnTo>
                    <a:lnTo>
                      <a:pt x="503" y="1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7" name="Freeform 22"/>
              <p:cNvSpPr>
                <a:spLocks noEditPoints="1"/>
              </p:cNvSpPr>
              <p:nvPr userDrawn="1"/>
            </p:nvSpPr>
            <p:spPr bwMode="gray">
              <a:xfrm>
                <a:off x="2344738" y="498475"/>
                <a:ext cx="130175" cy="141287"/>
              </a:xfrm>
              <a:custGeom>
                <a:avLst/>
                <a:gdLst/>
                <a:ahLst/>
                <a:cxnLst>
                  <a:cxn ang="0">
                    <a:pos x="258" y="191"/>
                  </a:cxn>
                  <a:cxn ang="0">
                    <a:pos x="288" y="167"/>
                  </a:cxn>
                  <a:cxn ang="0">
                    <a:pos x="322" y="154"/>
                  </a:cxn>
                  <a:cxn ang="0">
                    <a:pos x="363" y="147"/>
                  </a:cxn>
                  <a:cxn ang="0">
                    <a:pos x="426" y="153"/>
                  </a:cxn>
                  <a:cxn ang="0">
                    <a:pos x="462" y="166"/>
                  </a:cxn>
                  <a:cxn ang="0">
                    <a:pos x="491" y="189"/>
                  </a:cxn>
                  <a:cxn ang="0">
                    <a:pos x="516" y="218"/>
                  </a:cxn>
                  <a:cxn ang="0">
                    <a:pos x="539" y="266"/>
                  </a:cxn>
                  <a:cxn ang="0">
                    <a:pos x="556" y="367"/>
                  </a:cxn>
                  <a:cxn ang="0">
                    <a:pos x="549" y="481"/>
                  </a:cxn>
                  <a:cxn ang="0">
                    <a:pos x="524" y="559"/>
                  </a:cxn>
                  <a:cxn ang="0">
                    <a:pos x="501" y="594"/>
                  </a:cxn>
                  <a:cxn ang="0">
                    <a:pos x="472" y="620"/>
                  </a:cxn>
                  <a:cxn ang="0">
                    <a:pos x="440" y="639"/>
                  </a:cxn>
                  <a:cxn ang="0">
                    <a:pos x="403" y="650"/>
                  </a:cxn>
                  <a:cxn ang="0">
                    <a:pos x="350" y="651"/>
                  </a:cxn>
                  <a:cxn ang="0">
                    <a:pos x="300" y="639"/>
                  </a:cxn>
                  <a:cxn ang="0">
                    <a:pos x="268" y="621"/>
                  </a:cxn>
                  <a:cxn ang="0">
                    <a:pos x="240" y="596"/>
                  </a:cxn>
                  <a:cxn ang="0">
                    <a:pos x="218" y="562"/>
                  </a:cxn>
                  <a:cxn ang="0">
                    <a:pos x="195" y="484"/>
                  </a:cxn>
                  <a:cxn ang="0">
                    <a:pos x="188" y="369"/>
                  </a:cxn>
                  <a:cxn ang="0">
                    <a:pos x="207" y="270"/>
                  </a:cxn>
                  <a:cxn ang="0">
                    <a:pos x="232" y="221"/>
                  </a:cxn>
                  <a:cxn ang="0">
                    <a:pos x="124" y="715"/>
                  </a:cxn>
                  <a:cxn ang="0">
                    <a:pos x="182" y="756"/>
                  </a:cxn>
                  <a:cxn ang="0">
                    <a:pos x="251" y="783"/>
                  </a:cxn>
                  <a:cxn ang="0">
                    <a:pos x="330" y="797"/>
                  </a:cxn>
                  <a:cxn ang="0">
                    <a:pos x="414" y="797"/>
                  </a:cxn>
                  <a:cxn ang="0">
                    <a:pos x="492" y="783"/>
                  </a:cxn>
                  <a:cxn ang="0">
                    <a:pos x="560" y="757"/>
                  </a:cxn>
                  <a:cxn ang="0">
                    <a:pos x="619" y="716"/>
                  </a:cxn>
                  <a:cxn ang="0">
                    <a:pos x="669" y="662"/>
                  </a:cxn>
                  <a:cxn ang="0">
                    <a:pos x="706" y="598"/>
                  </a:cxn>
                  <a:cxn ang="0">
                    <a:pos x="731" y="525"/>
                  </a:cxn>
                  <a:cxn ang="0">
                    <a:pos x="742" y="443"/>
                  </a:cxn>
                  <a:cxn ang="0">
                    <a:pos x="742" y="352"/>
                  </a:cxn>
                  <a:cxn ang="0">
                    <a:pos x="731" y="270"/>
                  </a:cxn>
                  <a:cxn ang="0">
                    <a:pos x="707" y="197"/>
                  </a:cxn>
                  <a:cxn ang="0">
                    <a:pos x="670" y="134"/>
                  </a:cxn>
                  <a:cxn ang="0">
                    <a:pos x="621" y="81"/>
                  </a:cxn>
                  <a:cxn ang="0">
                    <a:pos x="562" y="41"/>
                  </a:cxn>
                  <a:cxn ang="0">
                    <a:pos x="493" y="15"/>
                  </a:cxn>
                  <a:cxn ang="0">
                    <a:pos x="415" y="1"/>
                  </a:cxn>
                  <a:cxn ang="0">
                    <a:pos x="332" y="1"/>
                  </a:cxn>
                  <a:cxn ang="0">
                    <a:pos x="256" y="15"/>
                  </a:cxn>
                  <a:cxn ang="0">
                    <a:pos x="188" y="43"/>
                  </a:cxn>
                  <a:cxn ang="0">
                    <a:pos x="128" y="84"/>
                  </a:cxn>
                  <a:cxn ang="0">
                    <a:pos x="78" y="139"/>
                  </a:cxn>
                  <a:cxn ang="0">
                    <a:pos x="40" y="202"/>
                  </a:cxn>
                  <a:cxn ang="0">
                    <a:pos x="14" y="274"/>
                  </a:cxn>
                  <a:cxn ang="0">
                    <a:pos x="2" y="354"/>
                  </a:cxn>
                  <a:cxn ang="0">
                    <a:pos x="2" y="442"/>
                  </a:cxn>
                  <a:cxn ang="0">
                    <a:pos x="13" y="524"/>
                  </a:cxn>
                  <a:cxn ang="0">
                    <a:pos x="38" y="597"/>
                  </a:cxn>
                  <a:cxn ang="0">
                    <a:pos x="75" y="661"/>
                  </a:cxn>
                </a:cxnLst>
                <a:rect l="0" t="0" r="r" b="b"/>
                <a:pathLst>
                  <a:path w="745" h="799">
                    <a:moveTo>
                      <a:pt x="238" y="213"/>
                    </a:moveTo>
                    <a:lnTo>
                      <a:pt x="244" y="205"/>
                    </a:lnTo>
                    <a:lnTo>
                      <a:pt x="251" y="197"/>
                    </a:lnTo>
                    <a:lnTo>
                      <a:pt x="258" y="191"/>
                    </a:lnTo>
                    <a:lnTo>
                      <a:pt x="266" y="184"/>
                    </a:lnTo>
                    <a:lnTo>
                      <a:pt x="273" y="178"/>
                    </a:lnTo>
                    <a:lnTo>
                      <a:pt x="280" y="173"/>
                    </a:lnTo>
                    <a:lnTo>
                      <a:pt x="288" y="167"/>
                    </a:lnTo>
                    <a:lnTo>
                      <a:pt x="296" y="163"/>
                    </a:lnTo>
                    <a:lnTo>
                      <a:pt x="305" y="160"/>
                    </a:lnTo>
                    <a:lnTo>
                      <a:pt x="314" y="156"/>
                    </a:lnTo>
                    <a:lnTo>
                      <a:pt x="322" y="154"/>
                    </a:lnTo>
                    <a:lnTo>
                      <a:pt x="332" y="151"/>
                    </a:lnTo>
                    <a:lnTo>
                      <a:pt x="341" y="150"/>
                    </a:lnTo>
                    <a:lnTo>
                      <a:pt x="352" y="147"/>
                    </a:lnTo>
                    <a:lnTo>
                      <a:pt x="363" y="147"/>
                    </a:lnTo>
                    <a:lnTo>
                      <a:pt x="373" y="147"/>
                    </a:lnTo>
                    <a:lnTo>
                      <a:pt x="395" y="147"/>
                    </a:lnTo>
                    <a:lnTo>
                      <a:pt x="415" y="151"/>
                    </a:lnTo>
                    <a:lnTo>
                      <a:pt x="426" y="153"/>
                    </a:lnTo>
                    <a:lnTo>
                      <a:pt x="435" y="156"/>
                    </a:lnTo>
                    <a:lnTo>
                      <a:pt x="444" y="159"/>
                    </a:lnTo>
                    <a:lnTo>
                      <a:pt x="453" y="162"/>
                    </a:lnTo>
                    <a:lnTo>
                      <a:pt x="462" y="166"/>
                    </a:lnTo>
                    <a:lnTo>
                      <a:pt x="469" y="172"/>
                    </a:lnTo>
                    <a:lnTo>
                      <a:pt x="478" y="177"/>
                    </a:lnTo>
                    <a:lnTo>
                      <a:pt x="485" y="182"/>
                    </a:lnTo>
                    <a:lnTo>
                      <a:pt x="491" y="189"/>
                    </a:lnTo>
                    <a:lnTo>
                      <a:pt x="499" y="195"/>
                    </a:lnTo>
                    <a:lnTo>
                      <a:pt x="505" y="202"/>
                    </a:lnTo>
                    <a:lnTo>
                      <a:pt x="510" y="210"/>
                    </a:lnTo>
                    <a:lnTo>
                      <a:pt x="516" y="218"/>
                    </a:lnTo>
                    <a:lnTo>
                      <a:pt x="521" y="227"/>
                    </a:lnTo>
                    <a:lnTo>
                      <a:pt x="526" y="235"/>
                    </a:lnTo>
                    <a:lnTo>
                      <a:pt x="530" y="244"/>
                    </a:lnTo>
                    <a:lnTo>
                      <a:pt x="539" y="266"/>
                    </a:lnTo>
                    <a:lnTo>
                      <a:pt x="545" y="288"/>
                    </a:lnTo>
                    <a:lnTo>
                      <a:pt x="550" y="312"/>
                    </a:lnTo>
                    <a:lnTo>
                      <a:pt x="554" y="338"/>
                    </a:lnTo>
                    <a:lnTo>
                      <a:pt x="556" y="367"/>
                    </a:lnTo>
                    <a:lnTo>
                      <a:pt x="557" y="397"/>
                    </a:lnTo>
                    <a:lnTo>
                      <a:pt x="556" y="427"/>
                    </a:lnTo>
                    <a:lnTo>
                      <a:pt x="554" y="455"/>
                    </a:lnTo>
                    <a:lnTo>
                      <a:pt x="549" y="481"/>
                    </a:lnTo>
                    <a:lnTo>
                      <a:pt x="544" y="505"/>
                    </a:lnTo>
                    <a:lnTo>
                      <a:pt x="537" y="528"/>
                    </a:lnTo>
                    <a:lnTo>
                      <a:pt x="528" y="549"/>
                    </a:lnTo>
                    <a:lnTo>
                      <a:pt x="524" y="559"/>
                    </a:lnTo>
                    <a:lnTo>
                      <a:pt x="519" y="568"/>
                    </a:lnTo>
                    <a:lnTo>
                      <a:pt x="512" y="577"/>
                    </a:lnTo>
                    <a:lnTo>
                      <a:pt x="507" y="585"/>
                    </a:lnTo>
                    <a:lnTo>
                      <a:pt x="501" y="594"/>
                    </a:lnTo>
                    <a:lnTo>
                      <a:pt x="493" y="601"/>
                    </a:lnTo>
                    <a:lnTo>
                      <a:pt x="487" y="608"/>
                    </a:lnTo>
                    <a:lnTo>
                      <a:pt x="480" y="615"/>
                    </a:lnTo>
                    <a:lnTo>
                      <a:pt x="472" y="620"/>
                    </a:lnTo>
                    <a:lnTo>
                      <a:pt x="465" y="625"/>
                    </a:lnTo>
                    <a:lnTo>
                      <a:pt x="457" y="631"/>
                    </a:lnTo>
                    <a:lnTo>
                      <a:pt x="448" y="635"/>
                    </a:lnTo>
                    <a:lnTo>
                      <a:pt x="440" y="639"/>
                    </a:lnTo>
                    <a:lnTo>
                      <a:pt x="431" y="642"/>
                    </a:lnTo>
                    <a:lnTo>
                      <a:pt x="422" y="645"/>
                    </a:lnTo>
                    <a:lnTo>
                      <a:pt x="413" y="647"/>
                    </a:lnTo>
                    <a:lnTo>
                      <a:pt x="403" y="650"/>
                    </a:lnTo>
                    <a:lnTo>
                      <a:pt x="393" y="651"/>
                    </a:lnTo>
                    <a:lnTo>
                      <a:pt x="383" y="652"/>
                    </a:lnTo>
                    <a:lnTo>
                      <a:pt x="373" y="652"/>
                    </a:lnTo>
                    <a:lnTo>
                      <a:pt x="350" y="651"/>
                    </a:lnTo>
                    <a:lnTo>
                      <a:pt x="329" y="647"/>
                    </a:lnTo>
                    <a:lnTo>
                      <a:pt x="319" y="645"/>
                    </a:lnTo>
                    <a:lnTo>
                      <a:pt x="310" y="642"/>
                    </a:lnTo>
                    <a:lnTo>
                      <a:pt x="300" y="639"/>
                    </a:lnTo>
                    <a:lnTo>
                      <a:pt x="292" y="636"/>
                    </a:lnTo>
                    <a:lnTo>
                      <a:pt x="283" y="632"/>
                    </a:lnTo>
                    <a:lnTo>
                      <a:pt x="275" y="626"/>
                    </a:lnTo>
                    <a:lnTo>
                      <a:pt x="268" y="621"/>
                    </a:lnTo>
                    <a:lnTo>
                      <a:pt x="260" y="616"/>
                    </a:lnTo>
                    <a:lnTo>
                      <a:pt x="253" y="609"/>
                    </a:lnTo>
                    <a:lnTo>
                      <a:pt x="247" y="603"/>
                    </a:lnTo>
                    <a:lnTo>
                      <a:pt x="240" y="596"/>
                    </a:lnTo>
                    <a:lnTo>
                      <a:pt x="234" y="588"/>
                    </a:lnTo>
                    <a:lnTo>
                      <a:pt x="229" y="580"/>
                    </a:lnTo>
                    <a:lnTo>
                      <a:pt x="223" y="571"/>
                    </a:lnTo>
                    <a:lnTo>
                      <a:pt x="218" y="562"/>
                    </a:lnTo>
                    <a:lnTo>
                      <a:pt x="214" y="552"/>
                    </a:lnTo>
                    <a:lnTo>
                      <a:pt x="206" y="531"/>
                    </a:lnTo>
                    <a:lnTo>
                      <a:pt x="199" y="508"/>
                    </a:lnTo>
                    <a:lnTo>
                      <a:pt x="195" y="484"/>
                    </a:lnTo>
                    <a:lnTo>
                      <a:pt x="191" y="456"/>
                    </a:lnTo>
                    <a:lnTo>
                      <a:pt x="188" y="428"/>
                    </a:lnTo>
                    <a:lnTo>
                      <a:pt x="188" y="397"/>
                    </a:lnTo>
                    <a:lnTo>
                      <a:pt x="188" y="369"/>
                    </a:lnTo>
                    <a:lnTo>
                      <a:pt x="192" y="342"/>
                    </a:lnTo>
                    <a:lnTo>
                      <a:pt x="195" y="316"/>
                    </a:lnTo>
                    <a:lnTo>
                      <a:pt x="200" y="292"/>
                    </a:lnTo>
                    <a:lnTo>
                      <a:pt x="207" y="270"/>
                    </a:lnTo>
                    <a:lnTo>
                      <a:pt x="216" y="250"/>
                    </a:lnTo>
                    <a:lnTo>
                      <a:pt x="221" y="239"/>
                    </a:lnTo>
                    <a:lnTo>
                      <a:pt x="226" y="231"/>
                    </a:lnTo>
                    <a:lnTo>
                      <a:pt x="232" y="221"/>
                    </a:lnTo>
                    <a:lnTo>
                      <a:pt x="238" y="213"/>
                    </a:lnTo>
                    <a:close/>
                    <a:moveTo>
                      <a:pt x="98" y="690"/>
                    </a:moveTo>
                    <a:lnTo>
                      <a:pt x="110" y="702"/>
                    </a:lnTo>
                    <a:lnTo>
                      <a:pt x="124" y="715"/>
                    </a:lnTo>
                    <a:lnTo>
                      <a:pt x="138" y="726"/>
                    </a:lnTo>
                    <a:lnTo>
                      <a:pt x="152" y="737"/>
                    </a:lnTo>
                    <a:lnTo>
                      <a:pt x="166" y="748"/>
                    </a:lnTo>
                    <a:lnTo>
                      <a:pt x="182" y="756"/>
                    </a:lnTo>
                    <a:lnTo>
                      <a:pt x="199" y="764"/>
                    </a:lnTo>
                    <a:lnTo>
                      <a:pt x="216" y="772"/>
                    </a:lnTo>
                    <a:lnTo>
                      <a:pt x="233" y="778"/>
                    </a:lnTo>
                    <a:lnTo>
                      <a:pt x="251" y="783"/>
                    </a:lnTo>
                    <a:lnTo>
                      <a:pt x="270" y="789"/>
                    </a:lnTo>
                    <a:lnTo>
                      <a:pt x="289" y="792"/>
                    </a:lnTo>
                    <a:lnTo>
                      <a:pt x="309" y="795"/>
                    </a:lnTo>
                    <a:lnTo>
                      <a:pt x="330" y="797"/>
                    </a:lnTo>
                    <a:lnTo>
                      <a:pt x="351" y="798"/>
                    </a:lnTo>
                    <a:lnTo>
                      <a:pt x="373" y="799"/>
                    </a:lnTo>
                    <a:lnTo>
                      <a:pt x="394" y="798"/>
                    </a:lnTo>
                    <a:lnTo>
                      <a:pt x="414" y="797"/>
                    </a:lnTo>
                    <a:lnTo>
                      <a:pt x="434" y="795"/>
                    </a:lnTo>
                    <a:lnTo>
                      <a:pt x="454" y="792"/>
                    </a:lnTo>
                    <a:lnTo>
                      <a:pt x="473" y="789"/>
                    </a:lnTo>
                    <a:lnTo>
                      <a:pt x="492" y="783"/>
                    </a:lnTo>
                    <a:lnTo>
                      <a:pt x="510" y="778"/>
                    </a:lnTo>
                    <a:lnTo>
                      <a:pt x="527" y="772"/>
                    </a:lnTo>
                    <a:lnTo>
                      <a:pt x="544" y="764"/>
                    </a:lnTo>
                    <a:lnTo>
                      <a:pt x="560" y="757"/>
                    </a:lnTo>
                    <a:lnTo>
                      <a:pt x="576" y="748"/>
                    </a:lnTo>
                    <a:lnTo>
                      <a:pt x="591" y="738"/>
                    </a:lnTo>
                    <a:lnTo>
                      <a:pt x="605" y="728"/>
                    </a:lnTo>
                    <a:lnTo>
                      <a:pt x="619" y="716"/>
                    </a:lnTo>
                    <a:lnTo>
                      <a:pt x="633" y="703"/>
                    </a:lnTo>
                    <a:lnTo>
                      <a:pt x="645" y="691"/>
                    </a:lnTo>
                    <a:lnTo>
                      <a:pt x="657" y="677"/>
                    </a:lnTo>
                    <a:lnTo>
                      <a:pt x="669" y="662"/>
                    </a:lnTo>
                    <a:lnTo>
                      <a:pt x="679" y="647"/>
                    </a:lnTo>
                    <a:lnTo>
                      <a:pt x="689" y="632"/>
                    </a:lnTo>
                    <a:lnTo>
                      <a:pt x="697" y="615"/>
                    </a:lnTo>
                    <a:lnTo>
                      <a:pt x="706" y="598"/>
                    </a:lnTo>
                    <a:lnTo>
                      <a:pt x="713" y="581"/>
                    </a:lnTo>
                    <a:lnTo>
                      <a:pt x="719" y="563"/>
                    </a:lnTo>
                    <a:lnTo>
                      <a:pt x="726" y="544"/>
                    </a:lnTo>
                    <a:lnTo>
                      <a:pt x="731" y="525"/>
                    </a:lnTo>
                    <a:lnTo>
                      <a:pt x="735" y="505"/>
                    </a:lnTo>
                    <a:lnTo>
                      <a:pt x="738" y="485"/>
                    </a:lnTo>
                    <a:lnTo>
                      <a:pt x="740" y="464"/>
                    </a:lnTo>
                    <a:lnTo>
                      <a:pt x="742" y="443"/>
                    </a:lnTo>
                    <a:lnTo>
                      <a:pt x="744" y="421"/>
                    </a:lnTo>
                    <a:lnTo>
                      <a:pt x="745" y="397"/>
                    </a:lnTo>
                    <a:lnTo>
                      <a:pt x="744" y="374"/>
                    </a:lnTo>
                    <a:lnTo>
                      <a:pt x="742" y="352"/>
                    </a:lnTo>
                    <a:lnTo>
                      <a:pt x="741" y="331"/>
                    </a:lnTo>
                    <a:lnTo>
                      <a:pt x="738" y="310"/>
                    </a:lnTo>
                    <a:lnTo>
                      <a:pt x="735" y="290"/>
                    </a:lnTo>
                    <a:lnTo>
                      <a:pt x="731" y="270"/>
                    </a:lnTo>
                    <a:lnTo>
                      <a:pt x="726" y="251"/>
                    </a:lnTo>
                    <a:lnTo>
                      <a:pt x="720" y="232"/>
                    </a:lnTo>
                    <a:lnTo>
                      <a:pt x="714" y="214"/>
                    </a:lnTo>
                    <a:lnTo>
                      <a:pt x="707" y="197"/>
                    </a:lnTo>
                    <a:lnTo>
                      <a:pt x="698" y="180"/>
                    </a:lnTo>
                    <a:lnTo>
                      <a:pt x="690" y="164"/>
                    </a:lnTo>
                    <a:lnTo>
                      <a:pt x="680" y="148"/>
                    </a:lnTo>
                    <a:lnTo>
                      <a:pt x="670" y="134"/>
                    </a:lnTo>
                    <a:lnTo>
                      <a:pt x="658" y="120"/>
                    </a:lnTo>
                    <a:lnTo>
                      <a:pt x="646" y="106"/>
                    </a:lnTo>
                    <a:lnTo>
                      <a:pt x="634" y="93"/>
                    </a:lnTo>
                    <a:lnTo>
                      <a:pt x="621" y="81"/>
                    </a:lnTo>
                    <a:lnTo>
                      <a:pt x="607" y="69"/>
                    </a:lnTo>
                    <a:lnTo>
                      <a:pt x="593" y="59"/>
                    </a:lnTo>
                    <a:lnTo>
                      <a:pt x="578" y="49"/>
                    </a:lnTo>
                    <a:lnTo>
                      <a:pt x="562" y="41"/>
                    </a:lnTo>
                    <a:lnTo>
                      <a:pt x="546" y="34"/>
                    </a:lnTo>
                    <a:lnTo>
                      <a:pt x="529" y="26"/>
                    </a:lnTo>
                    <a:lnTo>
                      <a:pt x="512" y="20"/>
                    </a:lnTo>
                    <a:lnTo>
                      <a:pt x="493" y="15"/>
                    </a:lnTo>
                    <a:lnTo>
                      <a:pt x="475" y="9"/>
                    </a:lnTo>
                    <a:lnTo>
                      <a:pt x="455" y="6"/>
                    </a:lnTo>
                    <a:lnTo>
                      <a:pt x="436" y="3"/>
                    </a:lnTo>
                    <a:lnTo>
                      <a:pt x="415" y="1"/>
                    </a:lnTo>
                    <a:lnTo>
                      <a:pt x="394" y="0"/>
                    </a:lnTo>
                    <a:lnTo>
                      <a:pt x="373" y="0"/>
                    </a:lnTo>
                    <a:lnTo>
                      <a:pt x="352" y="0"/>
                    </a:lnTo>
                    <a:lnTo>
                      <a:pt x="332" y="1"/>
                    </a:lnTo>
                    <a:lnTo>
                      <a:pt x="312" y="3"/>
                    </a:lnTo>
                    <a:lnTo>
                      <a:pt x="293" y="6"/>
                    </a:lnTo>
                    <a:lnTo>
                      <a:pt x="274" y="10"/>
                    </a:lnTo>
                    <a:lnTo>
                      <a:pt x="256" y="15"/>
                    </a:lnTo>
                    <a:lnTo>
                      <a:pt x="238" y="21"/>
                    </a:lnTo>
                    <a:lnTo>
                      <a:pt x="221" y="27"/>
                    </a:lnTo>
                    <a:lnTo>
                      <a:pt x="204" y="35"/>
                    </a:lnTo>
                    <a:lnTo>
                      <a:pt x="188" y="43"/>
                    </a:lnTo>
                    <a:lnTo>
                      <a:pt x="173" y="51"/>
                    </a:lnTo>
                    <a:lnTo>
                      <a:pt x="158" y="62"/>
                    </a:lnTo>
                    <a:lnTo>
                      <a:pt x="143" y="73"/>
                    </a:lnTo>
                    <a:lnTo>
                      <a:pt x="128" y="84"/>
                    </a:lnTo>
                    <a:lnTo>
                      <a:pt x="116" y="97"/>
                    </a:lnTo>
                    <a:lnTo>
                      <a:pt x="102" y="111"/>
                    </a:lnTo>
                    <a:lnTo>
                      <a:pt x="89" y="124"/>
                    </a:lnTo>
                    <a:lnTo>
                      <a:pt x="78" y="139"/>
                    </a:lnTo>
                    <a:lnTo>
                      <a:pt x="67" y="154"/>
                    </a:lnTo>
                    <a:lnTo>
                      <a:pt x="58" y="170"/>
                    </a:lnTo>
                    <a:lnTo>
                      <a:pt x="48" y="185"/>
                    </a:lnTo>
                    <a:lnTo>
                      <a:pt x="40" y="202"/>
                    </a:lnTo>
                    <a:lnTo>
                      <a:pt x="32" y="220"/>
                    </a:lnTo>
                    <a:lnTo>
                      <a:pt x="26" y="237"/>
                    </a:lnTo>
                    <a:lnTo>
                      <a:pt x="20" y="256"/>
                    </a:lnTo>
                    <a:lnTo>
                      <a:pt x="14" y="274"/>
                    </a:lnTo>
                    <a:lnTo>
                      <a:pt x="10" y="294"/>
                    </a:lnTo>
                    <a:lnTo>
                      <a:pt x="6" y="313"/>
                    </a:lnTo>
                    <a:lnTo>
                      <a:pt x="4" y="334"/>
                    </a:lnTo>
                    <a:lnTo>
                      <a:pt x="2" y="354"/>
                    </a:lnTo>
                    <a:lnTo>
                      <a:pt x="1" y="375"/>
                    </a:lnTo>
                    <a:lnTo>
                      <a:pt x="0" y="397"/>
                    </a:lnTo>
                    <a:lnTo>
                      <a:pt x="1" y="420"/>
                    </a:lnTo>
                    <a:lnTo>
                      <a:pt x="2" y="442"/>
                    </a:lnTo>
                    <a:lnTo>
                      <a:pt x="3" y="463"/>
                    </a:lnTo>
                    <a:lnTo>
                      <a:pt x="6" y="484"/>
                    </a:lnTo>
                    <a:lnTo>
                      <a:pt x="9" y="504"/>
                    </a:lnTo>
                    <a:lnTo>
                      <a:pt x="13" y="524"/>
                    </a:lnTo>
                    <a:lnTo>
                      <a:pt x="19" y="543"/>
                    </a:lnTo>
                    <a:lnTo>
                      <a:pt x="24" y="562"/>
                    </a:lnTo>
                    <a:lnTo>
                      <a:pt x="31" y="580"/>
                    </a:lnTo>
                    <a:lnTo>
                      <a:pt x="38" y="597"/>
                    </a:lnTo>
                    <a:lnTo>
                      <a:pt x="46" y="614"/>
                    </a:lnTo>
                    <a:lnTo>
                      <a:pt x="56" y="629"/>
                    </a:lnTo>
                    <a:lnTo>
                      <a:pt x="65" y="645"/>
                    </a:lnTo>
                    <a:lnTo>
                      <a:pt x="75" y="661"/>
                    </a:lnTo>
                    <a:lnTo>
                      <a:pt x="86" y="675"/>
                    </a:lnTo>
                    <a:lnTo>
                      <a:pt x="98" y="69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8" name="Freeform 23"/>
              <p:cNvSpPr>
                <a:spLocks/>
              </p:cNvSpPr>
              <p:nvPr userDrawn="1"/>
            </p:nvSpPr>
            <p:spPr bwMode="gray">
              <a:xfrm>
                <a:off x="2500313" y="498475"/>
                <a:ext cx="93663" cy="139700"/>
              </a:xfrm>
              <a:custGeom>
                <a:avLst/>
                <a:gdLst/>
                <a:ahLst/>
                <a:cxnLst>
                  <a:cxn ang="0">
                    <a:pos x="448" y="181"/>
                  </a:cxn>
                  <a:cxn ang="0">
                    <a:pos x="435" y="175"/>
                  </a:cxn>
                  <a:cxn ang="0">
                    <a:pos x="423" y="169"/>
                  </a:cxn>
                  <a:cxn ang="0">
                    <a:pos x="410" y="163"/>
                  </a:cxn>
                  <a:cxn ang="0">
                    <a:pos x="397" y="158"/>
                  </a:cxn>
                  <a:cxn ang="0">
                    <a:pos x="383" y="155"/>
                  </a:cxn>
                  <a:cxn ang="0">
                    <a:pos x="369" y="153"/>
                  </a:cxn>
                  <a:cxn ang="0">
                    <a:pos x="356" y="152"/>
                  </a:cxn>
                  <a:cxn ang="0">
                    <a:pos x="341" y="151"/>
                  </a:cxn>
                  <a:cxn ang="0">
                    <a:pos x="326" y="152"/>
                  </a:cxn>
                  <a:cxn ang="0">
                    <a:pos x="310" y="155"/>
                  </a:cxn>
                  <a:cxn ang="0">
                    <a:pos x="296" y="159"/>
                  </a:cxn>
                  <a:cxn ang="0">
                    <a:pos x="282" y="165"/>
                  </a:cxn>
                  <a:cxn ang="0">
                    <a:pos x="268" y="173"/>
                  </a:cxn>
                  <a:cxn ang="0">
                    <a:pos x="254" y="183"/>
                  </a:cxn>
                  <a:cxn ang="0">
                    <a:pos x="242" y="195"/>
                  </a:cxn>
                  <a:cxn ang="0">
                    <a:pos x="229" y="208"/>
                  </a:cxn>
                  <a:cxn ang="0">
                    <a:pos x="219" y="222"/>
                  </a:cxn>
                  <a:cxn ang="0">
                    <a:pos x="208" y="238"/>
                  </a:cxn>
                  <a:cxn ang="0">
                    <a:pos x="200" y="254"/>
                  </a:cxn>
                  <a:cxn ang="0">
                    <a:pos x="193" y="271"/>
                  </a:cxn>
                  <a:cxn ang="0">
                    <a:pos x="188" y="289"/>
                  </a:cxn>
                  <a:cxn ang="0">
                    <a:pos x="184" y="307"/>
                  </a:cxn>
                  <a:cxn ang="0">
                    <a:pos x="182" y="327"/>
                  </a:cxn>
                  <a:cxn ang="0">
                    <a:pos x="181" y="347"/>
                  </a:cxn>
                  <a:cxn ang="0">
                    <a:pos x="181" y="786"/>
                  </a:cxn>
                  <a:cxn ang="0">
                    <a:pos x="0" y="786"/>
                  </a:cxn>
                  <a:cxn ang="0">
                    <a:pos x="0" y="12"/>
                  </a:cxn>
                  <a:cxn ang="0">
                    <a:pos x="181" y="12"/>
                  </a:cxn>
                  <a:cxn ang="0">
                    <a:pos x="181" y="84"/>
                  </a:cxn>
                  <a:cxn ang="0">
                    <a:pos x="190" y="74"/>
                  </a:cxn>
                  <a:cxn ang="0">
                    <a:pos x="201" y="64"/>
                  </a:cxn>
                  <a:cxn ang="0">
                    <a:pos x="211" y="55"/>
                  </a:cxn>
                  <a:cxn ang="0">
                    <a:pos x="222" y="47"/>
                  </a:cxn>
                  <a:cxn ang="0">
                    <a:pos x="233" y="39"/>
                  </a:cxn>
                  <a:cxn ang="0">
                    <a:pos x="245" y="32"/>
                  </a:cxn>
                  <a:cxn ang="0">
                    <a:pos x="257" y="26"/>
                  </a:cxn>
                  <a:cxn ang="0">
                    <a:pos x="269" y="21"/>
                  </a:cxn>
                  <a:cxn ang="0">
                    <a:pos x="282" y="16"/>
                  </a:cxn>
                  <a:cxn ang="0">
                    <a:pos x="296" y="11"/>
                  </a:cxn>
                  <a:cxn ang="0">
                    <a:pos x="309" y="7"/>
                  </a:cxn>
                  <a:cxn ang="0">
                    <a:pos x="323" y="5"/>
                  </a:cxn>
                  <a:cxn ang="0">
                    <a:pos x="337" y="2"/>
                  </a:cxn>
                  <a:cxn ang="0">
                    <a:pos x="352" y="1"/>
                  </a:cxn>
                  <a:cxn ang="0">
                    <a:pos x="367" y="0"/>
                  </a:cxn>
                  <a:cxn ang="0">
                    <a:pos x="383" y="0"/>
                  </a:cxn>
                  <a:cxn ang="0">
                    <a:pos x="405" y="0"/>
                  </a:cxn>
                  <a:cxn ang="0">
                    <a:pos x="426" y="1"/>
                  </a:cxn>
                  <a:cxn ang="0">
                    <a:pos x="445" y="3"/>
                  </a:cxn>
                  <a:cxn ang="0">
                    <a:pos x="464" y="6"/>
                  </a:cxn>
                  <a:cxn ang="0">
                    <a:pos x="481" y="10"/>
                  </a:cxn>
                  <a:cxn ang="0">
                    <a:pos x="497" y="16"/>
                  </a:cxn>
                  <a:cxn ang="0">
                    <a:pos x="511" y="21"/>
                  </a:cxn>
                  <a:cxn ang="0">
                    <a:pos x="525" y="27"/>
                  </a:cxn>
                  <a:cxn ang="0">
                    <a:pos x="448" y="181"/>
                  </a:cxn>
                </a:cxnLst>
                <a:rect l="0" t="0" r="r" b="b"/>
                <a:pathLst>
                  <a:path w="525" h="786">
                    <a:moveTo>
                      <a:pt x="448" y="181"/>
                    </a:moveTo>
                    <a:lnTo>
                      <a:pt x="435" y="175"/>
                    </a:lnTo>
                    <a:lnTo>
                      <a:pt x="423" y="169"/>
                    </a:lnTo>
                    <a:lnTo>
                      <a:pt x="410" y="163"/>
                    </a:lnTo>
                    <a:lnTo>
                      <a:pt x="397" y="158"/>
                    </a:lnTo>
                    <a:lnTo>
                      <a:pt x="383" y="155"/>
                    </a:lnTo>
                    <a:lnTo>
                      <a:pt x="369" y="153"/>
                    </a:lnTo>
                    <a:lnTo>
                      <a:pt x="356" y="152"/>
                    </a:lnTo>
                    <a:lnTo>
                      <a:pt x="341" y="151"/>
                    </a:lnTo>
                    <a:lnTo>
                      <a:pt x="326" y="152"/>
                    </a:lnTo>
                    <a:lnTo>
                      <a:pt x="310" y="155"/>
                    </a:lnTo>
                    <a:lnTo>
                      <a:pt x="296" y="159"/>
                    </a:lnTo>
                    <a:lnTo>
                      <a:pt x="282" y="165"/>
                    </a:lnTo>
                    <a:lnTo>
                      <a:pt x="268" y="173"/>
                    </a:lnTo>
                    <a:lnTo>
                      <a:pt x="254" y="183"/>
                    </a:lnTo>
                    <a:lnTo>
                      <a:pt x="242" y="195"/>
                    </a:lnTo>
                    <a:lnTo>
                      <a:pt x="229" y="208"/>
                    </a:lnTo>
                    <a:lnTo>
                      <a:pt x="219" y="222"/>
                    </a:lnTo>
                    <a:lnTo>
                      <a:pt x="208" y="238"/>
                    </a:lnTo>
                    <a:lnTo>
                      <a:pt x="200" y="254"/>
                    </a:lnTo>
                    <a:lnTo>
                      <a:pt x="193" y="271"/>
                    </a:lnTo>
                    <a:lnTo>
                      <a:pt x="188" y="289"/>
                    </a:lnTo>
                    <a:lnTo>
                      <a:pt x="184" y="307"/>
                    </a:lnTo>
                    <a:lnTo>
                      <a:pt x="182" y="327"/>
                    </a:lnTo>
                    <a:lnTo>
                      <a:pt x="181" y="347"/>
                    </a:lnTo>
                    <a:lnTo>
                      <a:pt x="181" y="786"/>
                    </a:lnTo>
                    <a:lnTo>
                      <a:pt x="0" y="786"/>
                    </a:lnTo>
                    <a:lnTo>
                      <a:pt x="0" y="12"/>
                    </a:lnTo>
                    <a:lnTo>
                      <a:pt x="181" y="12"/>
                    </a:lnTo>
                    <a:lnTo>
                      <a:pt x="181" y="84"/>
                    </a:lnTo>
                    <a:lnTo>
                      <a:pt x="190" y="74"/>
                    </a:lnTo>
                    <a:lnTo>
                      <a:pt x="201" y="64"/>
                    </a:lnTo>
                    <a:lnTo>
                      <a:pt x="211" y="55"/>
                    </a:lnTo>
                    <a:lnTo>
                      <a:pt x="222" y="47"/>
                    </a:lnTo>
                    <a:lnTo>
                      <a:pt x="233" y="39"/>
                    </a:lnTo>
                    <a:lnTo>
                      <a:pt x="245" y="32"/>
                    </a:lnTo>
                    <a:lnTo>
                      <a:pt x="257" y="26"/>
                    </a:lnTo>
                    <a:lnTo>
                      <a:pt x="269" y="21"/>
                    </a:lnTo>
                    <a:lnTo>
                      <a:pt x="282" y="16"/>
                    </a:lnTo>
                    <a:lnTo>
                      <a:pt x="296" y="11"/>
                    </a:lnTo>
                    <a:lnTo>
                      <a:pt x="309" y="7"/>
                    </a:lnTo>
                    <a:lnTo>
                      <a:pt x="323" y="5"/>
                    </a:lnTo>
                    <a:lnTo>
                      <a:pt x="337" y="2"/>
                    </a:lnTo>
                    <a:lnTo>
                      <a:pt x="352" y="1"/>
                    </a:lnTo>
                    <a:lnTo>
                      <a:pt x="367" y="0"/>
                    </a:lnTo>
                    <a:lnTo>
                      <a:pt x="383" y="0"/>
                    </a:lnTo>
                    <a:lnTo>
                      <a:pt x="405" y="0"/>
                    </a:lnTo>
                    <a:lnTo>
                      <a:pt x="426" y="1"/>
                    </a:lnTo>
                    <a:lnTo>
                      <a:pt x="445" y="3"/>
                    </a:lnTo>
                    <a:lnTo>
                      <a:pt x="464" y="6"/>
                    </a:lnTo>
                    <a:lnTo>
                      <a:pt x="481" y="10"/>
                    </a:lnTo>
                    <a:lnTo>
                      <a:pt x="497" y="16"/>
                    </a:lnTo>
                    <a:lnTo>
                      <a:pt x="511" y="21"/>
                    </a:lnTo>
                    <a:lnTo>
                      <a:pt x="525" y="27"/>
                    </a:lnTo>
                    <a:lnTo>
                      <a:pt x="448" y="1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29" name="Freeform 24"/>
              <p:cNvSpPr>
                <a:spLocks/>
              </p:cNvSpPr>
              <p:nvPr userDrawn="1"/>
            </p:nvSpPr>
            <p:spPr bwMode="gray">
              <a:xfrm>
                <a:off x="2613025" y="498475"/>
                <a:ext cx="188913" cy="139700"/>
              </a:xfrm>
              <a:custGeom>
                <a:avLst/>
                <a:gdLst/>
                <a:ahLst/>
                <a:cxnLst>
                  <a:cxn ang="0">
                    <a:pos x="893" y="285"/>
                  </a:cxn>
                  <a:cxn ang="0">
                    <a:pos x="886" y="236"/>
                  </a:cxn>
                  <a:cxn ang="0">
                    <a:pos x="868" y="199"/>
                  </a:cxn>
                  <a:cxn ang="0">
                    <a:pos x="841" y="172"/>
                  </a:cxn>
                  <a:cxn ang="0">
                    <a:pos x="804" y="156"/>
                  </a:cxn>
                  <a:cxn ang="0">
                    <a:pos x="758" y="151"/>
                  </a:cxn>
                  <a:cxn ang="0">
                    <a:pos x="728" y="154"/>
                  </a:cxn>
                  <a:cxn ang="0">
                    <a:pos x="699" y="164"/>
                  </a:cxn>
                  <a:cxn ang="0">
                    <a:pos x="671" y="181"/>
                  </a:cxn>
                  <a:cxn ang="0">
                    <a:pos x="648" y="200"/>
                  </a:cxn>
                  <a:cxn ang="0">
                    <a:pos x="631" y="221"/>
                  </a:cxn>
                  <a:cxn ang="0">
                    <a:pos x="447" y="786"/>
                  </a:cxn>
                  <a:cxn ang="0">
                    <a:pos x="445" y="248"/>
                  </a:cxn>
                  <a:cxn ang="0">
                    <a:pos x="433" y="213"/>
                  </a:cxn>
                  <a:cxn ang="0">
                    <a:pos x="412" y="184"/>
                  </a:cxn>
                  <a:cxn ang="0">
                    <a:pos x="381" y="164"/>
                  </a:cxn>
                  <a:cxn ang="0">
                    <a:pos x="342" y="153"/>
                  </a:cxn>
                  <a:cxn ang="0">
                    <a:pos x="303" y="152"/>
                  </a:cxn>
                  <a:cxn ang="0">
                    <a:pos x="277" y="157"/>
                  </a:cxn>
                  <a:cxn ang="0">
                    <a:pos x="248" y="170"/>
                  </a:cxn>
                  <a:cxn ang="0">
                    <a:pos x="204" y="202"/>
                  </a:cxn>
                  <a:cxn ang="0">
                    <a:pos x="185" y="224"/>
                  </a:cxn>
                  <a:cxn ang="0">
                    <a:pos x="0" y="786"/>
                  </a:cxn>
                  <a:cxn ang="0">
                    <a:pos x="161" y="82"/>
                  </a:cxn>
                  <a:cxn ang="0">
                    <a:pos x="190" y="54"/>
                  </a:cxn>
                  <a:cxn ang="0">
                    <a:pos x="223" y="31"/>
                  </a:cxn>
                  <a:cxn ang="0">
                    <a:pos x="259" y="16"/>
                  </a:cxn>
                  <a:cxn ang="0">
                    <a:pos x="298" y="4"/>
                  </a:cxn>
                  <a:cxn ang="0">
                    <a:pos x="340" y="0"/>
                  </a:cxn>
                  <a:cxn ang="0">
                    <a:pos x="392" y="1"/>
                  </a:cxn>
                  <a:cxn ang="0">
                    <a:pos x="444" y="7"/>
                  </a:cxn>
                  <a:cxn ang="0">
                    <a:pos x="490" y="21"/>
                  </a:cxn>
                  <a:cxn ang="0">
                    <a:pos x="530" y="39"/>
                  </a:cxn>
                  <a:cxn ang="0">
                    <a:pos x="566" y="64"/>
                  </a:cxn>
                  <a:cxn ang="0">
                    <a:pos x="595" y="75"/>
                  </a:cxn>
                  <a:cxn ang="0">
                    <a:pos x="627" y="49"/>
                  </a:cxn>
                  <a:cxn ang="0">
                    <a:pos x="666" y="28"/>
                  </a:cxn>
                  <a:cxn ang="0">
                    <a:pos x="710" y="12"/>
                  </a:cxn>
                  <a:cxn ang="0">
                    <a:pos x="757" y="3"/>
                  </a:cxn>
                  <a:cxn ang="0">
                    <a:pos x="802" y="0"/>
                  </a:cxn>
                  <a:cxn ang="0">
                    <a:pos x="849" y="2"/>
                  </a:cxn>
                  <a:cxn ang="0">
                    <a:pos x="891" y="9"/>
                  </a:cxn>
                  <a:cxn ang="0">
                    <a:pos x="929" y="23"/>
                  </a:cxn>
                  <a:cxn ang="0">
                    <a:pos x="964" y="41"/>
                  </a:cxn>
                  <a:cxn ang="0">
                    <a:pos x="993" y="64"/>
                  </a:cxn>
                  <a:cxn ang="0">
                    <a:pos x="1020" y="93"/>
                  </a:cxn>
                  <a:cxn ang="0">
                    <a:pos x="1041" y="125"/>
                  </a:cxn>
                  <a:cxn ang="0">
                    <a:pos x="1057" y="161"/>
                  </a:cxn>
                  <a:cxn ang="0">
                    <a:pos x="1067" y="201"/>
                  </a:cxn>
                  <a:cxn ang="0">
                    <a:pos x="1073" y="244"/>
                  </a:cxn>
                  <a:cxn ang="0">
                    <a:pos x="1075" y="786"/>
                  </a:cxn>
                </a:cxnLst>
                <a:rect l="0" t="0" r="r" b="b"/>
                <a:pathLst>
                  <a:path w="1075" h="786">
                    <a:moveTo>
                      <a:pt x="894" y="786"/>
                    </a:moveTo>
                    <a:lnTo>
                      <a:pt x="894" y="302"/>
                    </a:lnTo>
                    <a:lnTo>
                      <a:pt x="893" y="285"/>
                    </a:lnTo>
                    <a:lnTo>
                      <a:pt x="892" y="267"/>
                    </a:lnTo>
                    <a:lnTo>
                      <a:pt x="889" y="251"/>
                    </a:lnTo>
                    <a:lnTo>
                      <a:pt x="886" y="236"/>
                    </a:lnTo>
                    <a:lnTo>
                      <a:pt x="880" y="222"/>
                    </a:lnTo>
                    <a:lnTo>
                      <a:pt x="875" y="210"/>
                    </a:lnTo>
                    <a:lnTo>
                      <a:pt x="868" y="199"/>
                    </a:lnTo>
                    <a:lnTo>
                      <a:pt x="860" y="189"/>
                    </a:lnTo>
                    <a:lnTo>
                      <a:pt x="851" y="180"/>
                    </a:lnTo>
                    <a:lnTo>
                      <a:pt x="841" y="172"/>
                    </a:lnTo>
                    <a:lnTo>
                      <a:pt x="830" y="165"/>
                    </a:lnTo>
                    <a:lnTo>
                      <a:pt x="817" y="160"/>
                    </a:lnTo>
                    <a:lnTo>
                      <a:pt x="804" y="156"/>
                    </a:lnTo>
                    <a:lnTo>
                      <a:pt x="790" y="153"/>
                    </a:lnTo>
                    <a:lnTo>
                      <a:pt x="774" y="152"/>
                    </a:lnTo>
                    <a:lnTo>
                      <a:pt x="758" y="151"/>
                    </a:lnTo>
                    <a:lnTo>
                      <a:pt x="747" y="152"/>
                    </a:lnTo>
                    <a:lnTo>
                      <a:pt x="738" y="153"/>
                    </a:lnTo>
                    <a:lnTo>
                      <a:pt x="728" y="154"/>
                    </a:lnTo>
                    <a:lnTo>
                      <a:pt x="718" y="157"/>
                    </a:lnTo>
                    <a:lnTo>
                      <a:pt x="708" y="160"/>
                    </a:lnTo>
                    <a:lnTo>
                      <a:pt x="699" y="164"/>
                    </a:lnTo>
                    <a:lnTo>
                      <a:pt x="689" y="170"/>
                    </a:lnTo>
                    <a:lnTo>
                      <a:pt x="680" y="175"/>
                    </a:lnTo>
                    <a:lnTo>
                      <a:pt x="671" y="181"/>
                    </a:lnTo>
                    <a:lnTo>
                      <a:pt x="663" y="186"/>
                    </a:lnTo>
                    <a:lnTo>
                      <a:pt x="655" y="194"/>
                    </a:lnTo>
                    <a:lnTo>
                      <a:pt x="648" y="200"/>
                    </a:lnTo>
                    <a:lnTo>
                      <a:pt x="642" y="208"/>
                    </a:lnTo>
                    <a:lnTo>
                      <a:pt x="637" y="214"/>
                    </a:lnTo>
                    <a:lnTo>
                      <a:pt x="631" y="221"/>
                    </a:lnTo>
                    <a:lnTo>
                      <a:pt x="627" y="230"/>
                    </a:lnTo>
                    <a:lnTo>
                      <a:pt x="627" y="786"/>
                    </a:lnTo>
                    <a:lnTo>
                      <a:pt x="447" y="786"/>
                    </a:lnTo>
                    <a:lnTo>
                      <a:pt x="447" y="275"/>
                    </a:lnTo>
                    <a:lnTo>
                      <a:pt x="447" y="261"/>
                    </a:lnTo>
                    <a:lnTo>
                      <a:pt x="445" y="248"/>
                    </a:lnTo>
                    <a:lnTo>
                      <a:pt x="442" y="235"/>
                    </a:lnTo>
                    <a:lnTo>
                      <a:pt x="438" y="223"/>
                    </a:lnTo>
                    <a:lnTo>
                      <a:pt x="433" y="213"/>
                    </a:lnTo>
                    <a:lnTo>
                      <a:pt x="427" y="202"/>
                    </a:lnTo>
                    <a:lnTo>
                      <a:pt x="420" y="193"/>
                    </a:lnTo>
                    <a:lnTo>
                      <a:pt x="412" y="184"/>
                    </a:lnTo>
                    <a:lnTo>
                      <a:pt x="402" y="177"/>
                    </a:lnTo>
                    <a:lnTo>
                      <a:pt x="392" y="170"/>
                    </a:lnTo>
                    <a:lnTo>
                      <a:pt x="381" y="164"/>
                    </a:lnTo>
                    <a:lnTo>
                      <a:pt x="370" y="159"/>
                    </a:lnTo>
                    <a:lnTo>
                      <a:pt x="356" y="156"/>
                    </a:lnTo>
                    <a:lnTo>
                      <a:pt x="342" y="153"/>
                    </a:lnTo>
                    <a:lnTo>
                      <a:pt x="327" y="152"/>
                    </a:lnTo>
                    <a:lnTo>
                      <a:pt x="313" y="151"/>
                    </a:lnTo>
                    <a:lnTo>
                      <a:pt x="303" y="152"/>
                    </a:lnTo>
                    <a:lnTo>
                      <a:pt x="295" y="153"/>
                    </a:lnTo>
                    <a:lnTo>
                      <a:pt x="286" y="155"/>
                    </a:lnTo>
                    <a:lnTo>
                      <a:pt x="277" y="157"/>
                    </a:lnTo>
                    <a:lnTo>
                      <a:pt x="267" y="161"/>
                    </a:lnTo>
                    <a:lnTo>
                      <a:pt x="258" y="165"/>
                    </a:lnTo>
                    <a:lnTo>
                      <a:pt x="248" y="170"/>
                    </a:lnTo>
                    <a:lnTo>
                      <a:pt x="239" y="176"/>
                    </a:lnTo>
                    <a:lnTo>
                      <a:pt x="220" y="189"/>
                    </a:lnTo>
                    <a:lnTo>
                      <a:pt x="204" y="202"/>
                    </a:lnTo>
                    <a:lnTo>
                      <a:pt x="197" y="210"/>
                    </a:lnTo>
                    <a:lnTo>
                      <a:pt x="190" y="217"/>
                    </a:lnTo>
                    <a:lnTo>
                      <a:pt x="185" y="224"/>
                    </a:lnTo>
                    <a:lnTo>
                      <a:pt x="181" y="232"/>
                    </a:lnTo>
                    <a:lnTo>
                      <a:pt x="181" y="786"/>
                    </a:lnTo>
                    <a:lnTo>
                      <a:pt x="0" y="786"/>
                    </a:lnTo>
                    <a:lnTo>
                      <a:pt x="0" y="12"/>
                    </a:lnTo>
                    <a:lnTo>
                      <a:pt x="124" y="12"/>
                    </a:lnTo>
                    <a:lnTo>
                      <a:pt x="161" y="82"/>
                    </a:lnTo>
                    <a:lnTo>
                      <a:pt x="170" y="71"/>
                    </a:lnTo>
                    <a:lnTo>
                      <a:pt x="180" y="62"/>
                    </a:lnTo>
                    <a:lnTo>
                      <a:pt x="190" y="54"/>
                    </a:lnTo>
                    <a:lnTo>
                      <a:pt x="201" y="46"/>
                    </a:lnTo>
                    <a:lnTo>
                      <a:pt x="212" y="39"/>
                    </a:lnTo>
                    <a:lnTo>
                      <a:pt x="223" y="31"/>
                    </a:lnTo>
                    <a:lnTo>
                      <a:pt x="235" y="25"/>
                    </a:lnTo>
                    <a:lnTo>
                      <a:pt x="247" y="20"/>
                    </a:lnTo>
                    <a:lnTo>
                      <a:pt x="259" y="16"/>
                    </a:lnTo>
                    <a:lnTo>
                      <a:pt x="272" y="11"/>
                    </a:lnTo>
                    <a:lnTo>
                      <a:pt x="284" y="7"/>
                    </a:lnTo>
                    <a:lnTo>
                      <a:pt x="298" y="4"/>
                    </a:lnTo>
                    <a:lnTo>
                      <a:pt x="312" y="2"/>
                    </a:lnTo>
                    <a:lnTo>
                      <a:pt x="325" y="1"/>
                    </a:lnTo>
                    <a:lnTo>
                      <a:pt x="340" y="0"/>
                    </a:lnTo>
                    <a:lnTo>
                      <a:pt x="355" y="0"/>
                    </a:lnTo>
                    <a:lnTo>
                      <a:pt x="374" y="0"/>
                    </a:lnTo>
                    <a:lnTo>
                      <a:pt x="392" y="1"/>
                    </a:lnTo>
                    <a:lnTo>
                      <a:pt x="410" y="2"/>
                    </a:lnTo>
                    <a:lnTo>
                      <a:pt x="427" y="5"/>
                    </a:lnTo>
                    <a:lnTo>
                      <a:pt x="444" y="7"/>
                    </a:lnTo>
                    <a:lnTo>
                      <a:pt x="459" y="11"/>
                    </a:lnTo>
                    <a:lnTo>
                      <a:pt x="475" y="16"/>
                    </a:lnTo>
                    <a:lnTo>
                      <a:pt x="490" y="21"/>
                    </a:lnTo>
                    <a:lnTo>
                      <a:pt x="504" y="26"/>
                    </a:lnTo>
                    <a:lnTo>
                      <a:pt x="517" y="32"/>
                    </a:lnTo>
                    <a:lnTo>
                      <a:pt x="530" y="39"/>
                    </a:lnTo>
                    <a:lnTo>
                      <a:pt x="543" y="47"/>
                    </a:lnTo>
                    <a:lnTo>
                      <a:pt x="554" y="55"/>
                    </a:lnTo>
                    <a:lnTo>
                      <a:pt x="566" y="64"/>
                    </a:lnTo>
                    <a:lnTo>
                      <a:pt x="576" y="74"/>
                    </a:lnTo>
                    <a:lnTo>
                      <a:pt x="586" y="84"/>
                    </a:lnTo>
                    <a:lnTo>
                      <a:pt x="595" y="75"/>
                    </a:lnTo>
                    <a:lnTo>
                      <a:pt x="605" y="65"/>
                    </a:lnTo>
                    <a:lnTo>
                      <a:pt x="616" y="57"/>
                    </a:lnTo>
                    <a:lnTo>
                      <a:pt x="627" y="49"/>
                    </a:lnTo>
                    <a:lnTo>
                      <a:pt x="639" y="42"/>
                    </a:lnTo>
                    <a:lnTo>
                      <a:pt x="652" y="35"/>
                    </a:lnTo>
                    <a:lnTo>
                      <a:pt x="666" y="28"/>
                    </a:lnTo>
                    <a:lnTo>
                      <a:pt x="681" y="22"/>
                    </a:lnTo>
                    <a:lnTo>
                      <a:pt x="696" y="17"/>
                    </a:lnTo>
                    <a:lnTo>
                      <a:pt x="710" y="12"/>
                    </a:lnTo>
                    <a:lnTo>
                      <a:pt x="726" y="8"/>
                    </a:lnTo>
                    <a:lnTo>
                      <a:pt x="741" y="5"/>
                    </a:lnTo>
                    <a:lnTo>
                      <a:pt x="757" y="3"/>
                    </a:lnTo>
                    <a:lnTo>
                      <a:pt x="772" y="1"/>
                    </a:lnTo>
                    <a:lnTo>
                      <a:pt x="786" y="0"/>
                    </a:lnTo>
                    <a:lnTo>
                      <a:pt x="802" y="0"/>
                    </a:lnTo>
                    <a:lnTo>
                      <a:pt x="818" y="0"/>
                    </a:lnTo>
                    <a:lnTo>
                      <a:pt x="833" y="1"/>
                    </a:lnTo>
                    <a:lnTo>
                      <a:pt x="849" y="2"/>
                    </a:lnTo>
                    <a:lnTo>
                      <a:pt x="862" y="4"/>
                    </a:lnTo>
                    <a:lnTo>
                      <a:pt x="877" y="6"/>
                    </a:lnTo>
                    <a:lnTo>
                      <a:pt x="891" y="9"/>
                    </a:lnTo>
                    <a:lnTo>
                      <a:pt x="904" y="13"/>
                    </a:lnTo>
                    <a:lnTo>
                      <a:pt x="916" y="18"/>
                    </a:lnTo>
                    <a:lnTo>
                      <a:pt x="929" y="23"/>
                    </a:lnTo>
                    <a:lnTo>
                      <a:pt x="941" y="28"/>
                    </a:lnTo>
                    <a:lnTo>
                      <a:pt x="952" y="35"/>
                    </a:lnTo>
                    <a:lnTo>
                      <a:pt x="964" y="41"/>
                    </a:lnTo>
                    <a:lnTo>
                      <a:pt x="974" y="48"/>
                    </a:lnTo>
                    <a:lnTo>
                      <a:pt x="984" y="56"/>
                    </a:lnTo>
                    <a:lnTo>
                      <a:pt x="993" y="64"/>
                    </a:lnTo>
                    <a:lnTo>
                      <a:pt x="1003" y="74"/>
                    </a:lnTo>
                    <a:lnTo>
                      <a:pt x="1011" y="83"/>
                    </a:lnTo>
                    <a:lnTo>
                      <a:pt x="1020" y="93"/>
                    </a:lnTo>
                    <a:lnTo>
                      <a:pt x="1027" y="103"/>
                    </a:lnTo>
                    <a:lnTo>
                      <a:pt x="1034" y="114"/>
                    </a:lnTo>
                    <a:lnTo>
                      <a:pt x="1041" y="125"/>
                    </a:lnTo>
                    <a:lnTo>
                      <a:pt x="1046" y="137"/>
                    </a:lnTo>
                    <a:lnTo>
                      <a:pt x="1051" y="148"/>
                    </a:lnTo>
                    <a:lnTo>
                      <a:pt x="1057" y="161"/>
                    </a:lnTo>
                    <a:lnTo>
                      <a:pt x="1061" y="174"/>
                    </a:lnTo>
                    <a:lnTo>
                      <a:pt x="1064" y="188"/>
                    </a:lnTo>
                    <a:lnTo>
                      <a:pt x="1067" y="201"/>
                    </a:lnTo>
                    <a:lnTo>
                      <a:pt x="1070" y="215"/>
                    </a:lnTo>
                    <a:lnTo>
                      <a:pt x="1072" y="230"/>
                    </a:lnTo>
                    <a:lnTo>
                      <a:pt x="1073" y="244"/>
                    </a:lnTo>
                    <a:lnTo>
                      <a:pt x="1075" y="260"/>
                    </a:lnTo>
                    <a:lnTo>
                      <a:pt x="1075" y="276"/>
                    </a:lnTo>
                    <a:lnTo>
                      <a:pt x="1075" y="786"/>
                    </a:lnTo>
                    <a:lnTo>
                      <a:pt x="894"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0" name="Freeform 25"/>
              <p:cNvSpPr>
                <a:spLocks noEditPoints="1"/>
              </p:cNvSpPr>
              <p:nvPr userDrawn="1"/>
            </p:nvSpPr>
            <p:spPr bwMode="gray">
              <a:xfrm>
                <a:off x="2827338" y="498475"/>
                <a:ext cx="125413" cy="141287"/>
              </a:xfrm>
              <a:custGeom>
                <a:avLst/>
                <a:gdLst/>
                <a:ahLst/>
                <a:cxnLst>
                  <a:cxn ang="0">
                    <a:pos x="459" y="549"/>
                  </a:cxn>
                  <a:cxn ang="0">
                    <a:pos x="434" y="604"/>
                  </a:cxn>
                  <a:cxn ang="0">
                    <a:pos x="387" y="640"/>
                  </a:cxn>
                  <a:cxn ang="0">
                    <a:pos x="321" y="655"/>
                  </a:cxn>
                  <a:cxn ang="0">
                    <a:pos x="261" y="652"/>
                  </a:cxn>
                  <a:cxn ang="0">
                    <a:pos x="219" y="636"/>
                  </a:cxn>
                  <a:cxn ang="0">
                    <a:pos x="192" y="606"/>
                  </a:cxn>
                  <a:cxn ang="0">
                    <a:pos x="181" y="565"/>
                  </a:cxn>
                  <a:cxn ang="0">
                    <a:pos x="188" y="505"/>
                  </a:cxn>
                  <a:cxn ang="0">
                    <a:pos x="222" y="458"/>
                  </a:cxn>
                  <a:cxn ang="0">
                    <a:pos x="282" y="427"/>
                  </a:cxn>
                  <a:cxn ang="0">
                    <a:pos x="370" y="414"/>
                  </a:cxn>
                  <a:cxn ang="0">
                    <a:pos x="443" y="419"/>
                  </a:cxn>
                  <a:cxn ang="0">
                    <a:pos x="532" y="777"/>
                  </a:cxn>
                  <a:cxn ang="0">
                    <a:pos x="566" y="795"/>
                  </a:cxn>
                  <a:cxn ang="0">
                    <a:pos x="611" y="798"/>
                  </a:cxn>
                  <a:cxn ang="0">
                    <a:pos x="664" y="788"/>
                  </a:cxn>
                  <a:cxn ang="0">
                    <a:pos x="689" y="767"/>
                  </a:cxn>
                  <a:cxn ang="0">
                    <a:pos x="700" y="736"/>
                  </a:cxn>
                  <a:cxn ang="0">
                    <a:pos x="674" y="705"/>
                  </a:cxn>
                  <a:cxn ang="0">
                    <a:pos x="657" y="661"/>
                  </a:cxn>
                  <a:cxn ang="0">
                    <a:pos x="647" y="602"/>
                  </a:cxn>
                  <a:cxn ang="0">
                    <a:pos x="645" y="384"/>
                  </a:cxn>
                  <a:cxn ang="0">
                    <a:pos x="640" y="280"/>
                  </a:cxn>
                  <a:cxn ang="0">
                    <a:pos x="625" y="196"/>
                  </a:cxn>
                  <a:cxn ang="0">
                    <a:pos x="598" y="128"/>
                  </a:cxn>
                  <a:cxn ang="0">
                    <a:pos x="563" y="80"/>
                  </a:cxn>
                  <a:cxn ang="0">
                    <a:pos x="515" y="44"/>
                  </a:cxn>
                  <a:cxn ang="0">
                    <a:pos x="456" y="20"/>
                  </a:cxn>
                  <a:cxn ang="0">
                    <a:pos x="385" y="4"/>
                  </a:cxn>
                  <a:cxn ang="0">
                    <a:pos x="303" y="0"/>
                  </a:cxn>
                  <a:cxn ang="0">
                    <a:pos x="183" y="10"/>
                  </a:cxn>
                  <a:cxn ang="0">
                    <a:pos x="81" y="43"/>
                  </a:cxn>
                  <a:cxn ang="0">
                    <a:pos x="176" y="163"/>
                  </a:cxn>
                  <a:cxn ang="0">
                    <a:pos x="265" y="152"/>
                  </a:cxn>
                  <a:cxn ang="0">
                    <a:pos x="348" y="156"/>
                  </a:cxn>
                  <a:cxn ang="0">
                    <a:pos x="409" y="177"/>
                  </a:cxn>
                  <a:cxn ang="0">
                    <a:pos x="445" y="215"/>
                  </a:cxn>
                  <a:cxn ang="0">
                    <a:pos x="462" y="271"/>
                  </a:cxn>
                  <a:cxn ang="0">
                    <a:pos x="404" y="276"/>
                  </a:cxn>
                  <a:cxn ang="0">
                    <a:pos x="321" y="278"/>
                  </a:cxn>
                  <a:cxn ang="0">
                    <a:pos x="242" y="290"/>
                  </a:cxn>
                  <a:cxn ang="0">
                    <a:pos x="172" y="311"/>
                  </a:cxn>
                  <a:cxn ang="0">
                    <a:pos x="114" y="342"/>
                  </a:cxn>
                  <a:cxn ang="0">
                    <a:pos x="67" y="382"/>
                  </a:cxn>
                  <a:cxn ang="0">
                    <a:pos x="32" y="428"/>
                  </a:cxn>
                  <a:cxn ang="0">
                    <a:pos x="10"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1" y="768"/>
                  </a:cxn>
                  <a:cxn ang="0">
                    <a:pos x="458" y="736"/>
                  </a:cxn>
                  <a:cxn ang="0">
                    <a:pos x="485" y="716"/>
                  </a:cxn>
                  <a:cxn ang="0">
                    <a:pos x="504" y="749"/>
                  </a:cxn>
                </a:cxnLst>
                <a:rect l="0" t="0" r="r" b="b"/>
                <a:pathLst>
                  <a:path w="707" h="799">
                    <a:moveTo>
                      <a:pt x="464" y="494"/>
                    </a:moveTo>
                    <a:lnTo>
                      <a:pt x="464" y="514"/>
                    </a:lnTo>
                    <a:lnTo>
                      <a:pt x="462" y="532"/>
                    </a:lnTo>
                    <a:lnTo>
                      <a:pt x="459" y="549"/>
                    </a:lnTo>
                    <a:lnTo>
                      <a:pt x="454" y="565"/>
                    </a:lnTo>
                    <a:lnTo>
                      <a:pt x="449" y="579"/>
                    </a:lnTo>
                    <a:lnTo>
                      <a:pt x="441" y="593"/>
                    </a:lnTo>
                    <a:lnTo>
                      <a:pt x="434" y="604"/>
                    </a:lnTo>
                    <a:lnTo>
                      <a:pt x="424" y="615"/>
                    </a:lnTo>
                    <a:lnTo>
                      <a:pt x="413" y="624"/>
                    </a:lnTo>
                    <a:lnTo>
                      <a:pt x="401" y="633"/>
                    </a:lnTo>
                    <a:lnTo>
                      <a:pt x="387" y="640"/>
                    </a:lnTo>
                    <a:lnTo>
                      <a:pt x="373" y="645"/>
                    </a:lnTo>
                    <a:lnTo>
                      <a:pt x="357" y="650"/>
                    </a:lnTo>
                    <a:lnTo>
                      <a:pt x="340" y="653"/>
                    </a:lnTo>
                    <a:lnTo>
                      <a:pt x="321" y="655"/>
                    </a:lnTo>
                    <a:lnTo>
                      <a:pt x="302" y="656"/>
                    </a:lnTo>
                    <a:lnTo>
                      <a:pt x="287" y="655"/>
                    </a:lnTo>
                    <a:lnTo>
                      <a:pt x="273" y="654"/>
                    </a:lnTo>
                    <a:lnTo>
                      <a:pt x="261" y="652"/>
                    </a:lnTo>
                    <a:lnTo>
                      <a:pt x="248" y="648"/>
                    </a:lnTo>
                    <a:lnTo>
                      <a:pt x="238" y="645"/>
                    </a:lnTo>
                    <a:lnTo>
                      <a:pt x="228" y="641"/>
                    </a:lnTo>
                    <a:lnTo>
                      <a:pt x="219" y="636"/>
                    </a:lnTo>
                    <a:lnTo>
                      <a:pt x="211" y="629"/>
                    </a:lnTo>
                    <a:lnTo>
                      <a:pt x="204" y="623"/>
                    </a:lnTo>
                    <a:lnTo>
                      <a:pt x="198" y="615"/>
                    </a:lnTo>
                    <a:lnTo>
                      <a:pt x="192" y="606"/>
                    </a:lnTo>
                    <a:lnTo>
                      <a:pt x="188" y="598"/>
                    </a:lnTo>
                    <a:lnTo>
                      <a:pt x="185" y="587"/>
                    </a:lnTo>
                    <a:lnTo>
                      <a:pt x="183" y="577"/>
                    </a:lnTo>
                    <a:lnTo>
                      <a:pt x="181" y="565"/>
                    </a:lnTo>
                    <a:lnTo>
                      <a:pt x="181" y="552"/>
                    </a:lnTo>
                    <a:lnTo>
                      <a:pt x="182" y="536"/>
                    </a:lnTo>
                    <a:lnTo>
                      <a:pt x="184" y="520"/>
                    </a:lnTo>
                    <a:lnTo>
                      <a:pt x="188" y="505"/>
                    </a:lnTo>
                    <a:lnTo>
                      <a:pt x="194" y="491"/>
                    </a:lnTo>
                    <a:lnTo>
                      <a:pt x="202" y="480"/>
                    </a:lnTo>
                    <a:lnTo>
                      <a:pt x="211" y="468"/>
                    </a:lnTo>
                    <a:lnTo>
                      <a:pt x="222" y="458"/>
                    </a:lnTo>
                    <a:lnTo>
                      <a:pt x="234" y="448"/>
                    </a:lnTo>
                    <a:lnTo>
                      <a:pt x="248" y="441"/>
                    </a:lnTo>
                    <a:lnTo>
                      <a:pt x="264" y="433"/>
                    </a:lnTo>
                    <a:lnTo>
                      <a:pt x="282" y="427"/>
                    </a:lnTo>
                    <a:lnTo>
                      <a:pt x="301" y="423"/>
                    </a:lnTo>
                    <a:lnTo>
                      <a:pt x="322" y="419"/>
                    </a:lnTo>
                    <a:lnTo>
                      <a:pt x="345" y="415"/>
                    </a:lnTo>
                    <a:lnTo>
                      <a:pt x="370" y="414"/>
                    </a:lnTo>
                    <a:lnTo>
                      <a:pt x="395" y="413"/>
                    </a:lnTo>
                    <a:lnTo>
                      <a:pt x="409" y="414"/>
                    </a:lnTo>
                    <a:lnTo>
                      <a:pt x="424" y="416"/>
                    </a:lnTo>
                    <a:lnTo>
                      <a:pt x="443" y="419"/>
                    </a:lnTo>
                    <a:lnTo>
                      <a:pt x="464" y="423"/>
                    </a:lnTo>
                    <a:lnTo>
                      <a:pt x="464" y="494"/>
                    </a:lnTo>
                    <a:close/>
                    <a:moveTo>
                      <a:pt x="525" y="771"/>
                    </a:moveTo>
                    <a:lnTo>
                      <a:pt x="532" y="777"/>
                    </a:lnTo>
                    <a:lnTo>
                      <a:pt x="540" y="783"/>
                    </a:lnTo>
                    <a:lnTo>
                      <a:pt x="549" y="788"/>
                    </a:lnTo>
                    <a:lnTo>
                      <a:pt x="557" y="792"/>
                    </a:lnTo>
                    <a:lnTo>
                      <a:pt x="566" y="795"/>
                    </a:lnTo>
                    <a:lnTo>
                      <a:pt x="575" y="797"/>
                    </a:lnTo>
                    <a:lnTo>
                      <a:pt x="585" y="798"/>
                    </a:lnTo>
                    <a:lnTo>
                      <a:pt x="594" y="799"/>
                    </a:lnTo>
                    <a:lnTo>
                      <a:pt x="611" y="798"/>
                    </a:lnTo>
                    <a:lnTo>
                      <a:pt x="628" y="797"/>
                    </a:lnTo>
                    <a:lnTo>
                      <a:pt x="643" y="794"/>
                    </a:lnTo>
                    <a:lnTo>
                      <a:pt x="658" y="790"/>
                    </a:lnTo>
                    <a:lnTo>
                      <a:pt x="664" y="788"/>
                    </a:lnTo>
                    <a:lnTo>
                      <a:pt x="670" y="783"/>
                    </a:lnTo>
                    <a:lnTo>
                      <a:pt x="678" y="779"/>
                    </a:lnTo>
                    <a:lnTo>
                      <a:pt x="684" y="773"/>
                    </a:lnTo>
                    <a:lnTo>
                      <a:pt x="689" y="767"/>
                    </a:lnTo>
                    <a:lnTo>
                      <a:pt x="696"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7"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40" y="280"/>
                    </a:lnTo>
                    <a:lnTo>
                      <a:pt x="638" y="258"/>
                    </a:lnTo>
                    <a:lnTo>
                      <a:pt x="633" y="236"/>
                    </a:lnTo>
                    <a:lnTo>
                      <a:pt x="629" y="215"/>
                    </a:lnTo>
                    <a:lnTo>
                      <a:pt x="625" y="196"/>
                    </a:lnTo>
                    <a:lnTo>
                      <a:pt x="619" y="177"/>
                    </a:lnTo>
                    <a:lnTo>
                      <a:pt x="613" y="160"/>
                    </a:lnTo>
                    <a:lnTo>
                      <a:pt x="606" y="143"/>
                    </a:lnTo>
                    <a:lnTo>
                      <a:pt x="598" y="128"/>
                    </a:lnTo>
                    <a:lnTo>
                      <a:pt x="591" y="115"/>
                    </a:lnTo>
                    <a:lnTo>
                      <a:pt x="582" y="102"/>
                    </a:lnTo>
                    <a:lnTo>
                      <a:pt x="572" y="90"/>
                    </a:lnTo>
                    <a:lnTo>
                      <a:pt x="563"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6" y="1"/>
                    </a:lnTo>
                    <a:lnTo>
                      <a:pt x="325" y="0"/>
                    </a:lnTo>
                    <a:lnTo>
                      <a:pt x="303" y="0"/>
                    </a:lnTo>
                    <a:lnTo>
                      <a:pt x="271" y="0"/>
                    </a:lnTo>
                    <a:lnTo>
                      <a:pt x="241" y="2"/>
                    </a:lnTo>
                    <a:lnTo>
                      <a:pt x="211" y="5"/>
                    </a:lnTo>
                    <a:lnTo>
                      <a:pt x="183" y="10"/>
                    </a:lnTo>
                    <a:lnTo>
                      <a:pt x="156" y="17"/>
                    </a:lnTo>
                    <a:lnTo>
                      <a:pt x="130" y="24"/>
                    </a:lnTo>
                    <a:lnTo>
                      <a:pt x="105" y="34"/>
                    </a:lnTo>
                    <a:lnTo>
                      <a:pt x="81" y="43"/>
                    </a:lnTo>
                    <a:lnTo>
                      <a:pt x="119" y="183"/>
                    </a:lnTo>
                    <a:lnTo>
                      <a:pt x="137" y="176"/>
                    </a:lnTo>
                    <a:lnTo>
                      <a:pt x="156" y="170"/>
                    </a:lnTo>
                    <a:lnTo>
                      <a:pt x="176" y="163"/>
                    </a:lnTo>
                    <a:lnTo>
                      <a:pt x="196" y="159"/>
                    </a:lnTo>
                    <a:lnTo>
                      <a:pt x="219" y="156"/>
                    </a:lnTo>
                    <a:lnTo>
                      <a:pt x="242" y="153"/>
                    </a:lnTo>
                    <a:lnTo>
                      <a:pt x="265" y="152"/>
                    </a:lnTo>
                    <a:lnTo>
                      <a:pt x="290" y="151"/>
                    </a:lnTo>
                    <a:lnTo>
                      <a:pt x="311" y="152"/>
                    </a:lnTo>
                    <a:lnTo>
                      <a:pt x="330" y="153"/>
                    </a:lnTo>
                    <a:lnTo>
                      <a:pt x="348" y="156"/>
                    </a:lnTo>
                    <a:lnTo>
                      <a:pt x="365" y="159"/>
                    </a:lnTo>
                    <a:lnTo>
                      <a:pt x="381" y="164"/>
                    </a:lnTo>
                    <a:lnTo>
                      <a:pt x="395" y="170"/>
                    </a:lnTo>
                    <a:lnTo>
                      <a:pt x="409" y="177"/>
                    </a:lnTo>
                    <a:lnTo>
                      <a:pt x="419" y="184"/>
                    </a:lnTo>
                    <a:lnTo>
                      <a:pt x="430" y="194"/>
                    </a:lnTo>
                    <a:lnTo>
                      <a:pt x="438" y="204"/>
                    </a:lnTo>
                    <a:lnTo>
                      <a:pt x="445" y="215"/>
                    </a:lnTo>
                    <a:lnTo>
                      <a:pt x="452" y="228"/>
                    </a:lnTo>
                    <a:lnTo>
                      <a:pt x="457" y="240"/>
                    </a:lnTo>
                    <a:lnTo>
                      <a:pt x="460" y="255"/>
                    </a:lnTo>
                    <a:lnTo>
                      <a:pt x="462" y="271"/>
                    </a:lnTo>
                    <a:lnTo>
                      <a:pt x="462" y="287"/>
                    </a:lnTo>
                    <a:lnTo>
                      <a:pt x="442" y="281"/>
                    </a:lnTo>
                    <a:lnTo>
                      <a:pt x="422" y="278"/>
                    </a:lnTo>
                    <a:lnTo>
                      <a:pt x="404" y="276"/>
                    </a:lnTo>
                    <a:lnTo>
                      <a:pt x="387" y="275"/>
                    </a:lnTo>
                    <a:lnTo>
                      <a:pt x="364" y="276"/>
                    </a:lnTo>
                    <a:lnTo>
                      <a:pt x="342" y="277"/>
                    </a:lnTo>
                    <a:lnTo>
                      <a:pt x="321" y="278"/>
                    </a:lnTo>
                    <a:lnTo>
                      <a:pt x="300" y="280"/>
                    </a:lnTo>
                    <a:lnTo>
                      <a:pt x="280" y="282"/>
                    </a:lnTo>
                    <a:lnTo>
                      <a:pt x="260" y="287"/>
                    </a:lnTo>
                    <a:lnTo>
                      <a:pt x="242" y="290"/>
                    </a:lnTo>
                    <a:lnTo>
                      <a:pt x="223" y="294"/>
                    </a:lnTo>
                    <a:lnTo>
                      <a:pt x="206" y="299"/>
                    </a:lnTo>
                    <a:lnTo>
                      <a:pt x="189" y="305"/>
                    </a:lnTo>
                    <a:lnTo>
                      <a:pt x="172" y="311"/>
                    </a:lnTo>
                    <a:lnTo>
                      <a:pt x="156" y="318"/>
                    </a:lnTo>
                    <a:lnTo>
                      <a:pt x="142" y="326"/>
                    </a:lnTo>
                    <a:lnTo>
                      <a:pt x="128" y="333"/>
                    </a:lnTo>
                    <a:lnTo>
                      <a:pt x="114" y="342"/>
                    </a:lnTo>
                    <a:lnTo>
                      <a:pt x="101" y="351"/>
                    </a:lnTo>
                    <a:lnTo>
                      <a:pt x="89" y="360"/>
                    </a:lnTo>
                    <a:lnTo>
                      <a:pt x="77" y="371"/>
                    </a:lnTo>
                    <a:lnTo>
                      <a:pt x="67" y="382"/>
                    </a:lnTo>
                    <a:lnTo>
                      <a:pt x="57" y="392"/>
                    </a:lnTo>
                    <a:lnTo>
                      <a:pt x="48" y="404"/>
                    </a:lnTo>
                    <a:lnTo>
                      <a:pt x="39" y="416"/>
                    </a:lnTo>
                    <a:lnTo>
                      <a:pt x="32" y="428"/>
                    </a:lnTo>
                    <a:lnTo>
                      <a:pt x="25" y="441"/>
                    </a:lnTo>
                    <a:lnTo>
                      <a:pt x="19" y="454"/>
                    </a:lnTo>
                    <a:lnTo>
                      <a:pt x="15" y="468"/>
                    </a:lnTo>
                    <a:lnTo>
                      <a:pt x="10" y="483"/>
                    </a:lnTo>
                    <a:lnTo>
                      <a:pt x="7" y="498"/>
                    </a:lnTo>
                    <a:lnTo>
                      <a:pt x="3" y="512"/>
                    </a:lnTo>
                    <a:lnTo>
                      <a:pt x="2" y="528"/>
                    </a:lnTo>
                    <a:lnTo>
                      <a:pt x="0" y="544"/>
                    </a:lnTo>
                    <a:lnTo>
                      <a:pt x="0" y="560"/>
                    </a:lnTo>
                    <a:lnTo>
                      <a:pt x="0" y="575"/>
                    </a:lnTo>
                    <a:lnTo>
                      <a:pt x="1" y="588"/>
                    </a:lnTo>
                    <a:lnTo>
                      <a:pt x="2" y="601"/>
                    </a:lnTo>
                    <a:lnTo>
                      <a:pt x="4" y="615"/>
                    </a:lnTo>
                    <a:lnTo>
                      <a:pt x="8" y="627"/>
                    </a:lnTo>
                    <a:lnTo>
                      <a:pt x="11" y="639"/>
                    </a:lnTo>
                    <a:lnTo>
                      <a:pt x="14" y="651"/>
                    </a:lnTo>
                    <a:lnTo>
                      <a:pt x="18" y="662"/>
                    </a:lnTo>
                    <a:lnTo>
                      <a:pt x="23" y="673"/>
                    </a:lnTo>
                    <a:lnTo>
                      <a:pt x="29" y="683"/>
                    </a:lnTo>
                    <a:lnTo>
                      <a:pt x="34" y="693"/>
                    </a:lnTo>
                    <a:lnTo>
                      <a:pt x="40" y="702"/>
                    </a:lnTo>
                    <a:lnTo>
                      <a:pt x="48" y="712"/>
                    </a:lnTo>
                    <a:lnTo>
                      <a:pt x="55" y="720"/>
                    </a:lnTo>
                    <a:lnTo>
                      <a:pt x="63" y="729"/>
                    </a:lnTo>
                    <a:lnTo>
                      <a:pt x="72" y="737"/>
                    </a:lnTo>
                    <a:lnTo>
                      <a:pt x="81" y="744"/>
                    </a:lnTo>
                    <a:lnTo>
                      <a:pt x="91" y="752"/>
                    </a:lnTo>
                    <a:lnTo>
                      <a:pt x="100" y="758"/>
                    </a:lnTo>
                    <a:lnTo>
                      <a:pt x="111" y="764"/>
                    </a:lnTo>
                    <a:lnTo>
                      <a:pt x="122" y="770"/>
                    </a:lnTo>
                    <a:lnTo>
                      <a:pt x="133" y="775"/>
                    </a:lnTo>
                    <a:lnTo>
                      <a:pt x="145" y="779"/>
                    </a:lnTo>
                    <a:lnTo>
                      <a:pt x="157" y="783"/>
                    </a:lnTo>
                    <a:lnTo>
                      <a:pt x="169" y="788"/>
                    </a:lnTo>
                    <a:lnTo>
                      <a:pt x="183" y="791"/>
                    </a:lnTo>
                    <a:lnTo>
                      <a:pt x="195" y="793"/>
                    </a:lnTo>
                    <a:lnTo>
                      <a:pt x="209" y="795"/>
                    </a:lnTo>
                    <a:lnTo>
                      <a:pt x="239" y="798"/>
                    </a:lnTo>
                    <a:lnTo>
                      <a:pt x="268" y="799"/>
                    </a:lnTo>
                    <a:lnTo>
                      <a:pt x="285" y="798"/>
                    </a:lnTo>
                    <a:lnTo>
                      <a:pt x="302" y="797"/>
                    </a:lnTo>
                    <a:lnTo>
                      <a:pt x="318" y="795"/>
                    </a:lnTo>
                    <a:lnTo>
                      <a:pt x="334" y="793"/>
                    </a:lnTo>
                    <a:lnTo>
                      <a:pt x="349" y="789"/>
                    </a:lnTo>
                    <a:lnTo>
                      <a:pt x="365" y="785"/>
                    </a:lnTo>
                    <a:lnTo>
                      <a:pt x="381" y="779"/>
                    </a:lnTo>
                    <a:lnTo>
                      <a:pt x="396" y="774"/>
                    </a:lnTo>
                    <a:lnTo>
                      <a:pt x="411" y="768"/>
                    </a:lnTo>
                    <a:lnTo>
                      <a:pt x="424" y="760"/>
                    </a:lnTo>
                    <a:lnTo>
                      <a:pt x="437" y="753"/>
                    </a:lnTo>
                    <a:lnTo>
                      <a:pt x="449" y="744"/>
                    </a:lnTo>
                    <a:lnTo>
                      <a:pt x="458" y="736"/>
                    </a:lnTo>
                    <a:lnTo>
                      <a:pt x="468" y="728"/>
                    </a:lnTo>
                    <a:lnTo>
                      <a:pt x="475" y="718"/>
                    </a:lnTo>
                    <a:lnTo>
                      <a:pt x="482" y="709"/>
                    </a:lnTo>
                    <a:lnTo>
                      <a:pt x="485" y="716"/>
                    </a:lnTo>
                    <a:lnTo>
                      <a:pt x="489" y="724"/>
                    </a:lnTo>
                    <a:lnTo>
                      <a:pt x="493" y="733"/>
                    </a:lnTo>
                    <a:lnTo>
                      <a:pt x="498" y="740"/>
                    </a:lnTo>
                    <a:lnTo>
                      <a:pt x="504" y="749"/>
                    </a:lnTo>
                    <a:lnTo>
                      <a:pt x="510" y="756"/>
                    </a:lnTo>
                    <a:lnTo>
                      <a:pt x="516" y="763"/>
                    </a:lnTo>
                    <a:lnTo>
                      <a:pt x="525"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1" name="Freeform 26"/>
              <p:cNvSpPr>
                <a:spLocks/>
              </p:cNvSpPr>
              <p:nvPr userDrawn="1"/>
            </p:nvSpPr>
            <p:spPr bwMode="gray">
              <a:xfrm>
                <a:off x="2965450" y="461963"/>
                <a:ext cx="88900" cy="177800"/>
              </a:xfrm>
              <a:custGeom>
                <a:avLst/>
                <a:gdLst/>
                <a:ahLst/>
                <a:cxnLst>
                  <a:cxn ang="0">
                    <a:pos x="0" y="370"/>
                  </a:cxn>
                  <a:cxn ang="0">
                    <a:pos x="90" y="224"/>
                  </a:cxn>
                  <a:cxn ang="0">
                    <a:pos x="270" y="0"/>
                  </a:cxn>
                  <a:cxn ang="0">
                    <a:pos x="483" y="224"/>
                  </a:cxn>
                  <a:cxn ang="0">
                    <a:pos x="270" y="370"/>
                  </a:cxn>
                  <a:cxn ang="0">
                    <a:pos x="270" y="729"/>
                  </a:cxn>
                  <a:cxn ang="0">
                    <a:pos x="273" y="763"/>
                  </a:cxn>
                  <a:cxn ang="0">
                    <a:pos x="281" y="793"/>
                  </a:cxn>
                  <a:cxn ang="0">
                    <a:pos x="290" y="816"/>
                  </a:cxn>
                  <a:cxn ang="0">
                    <a:pos x="303" y="833"/>
                  </a:cxn>
                  <a:cxn ang="0">
                    <a:pos x="321" y="847"/>
                  </a:cxn>
                  <a:cxn ang="0">
                    <a:pos x="344" y="855"/>
                  </a:cxn>
                  <a:cxn ang="0">
                    <a:pos x="372" y="859"/>
                  </a:cxn>
                  <a:cxn ang="0">
                    <a:pos x="404" y="859"/>
                  </a:cxn>
                  <a:cxn ang="0">
                    <a:pos x="436" y="855"/>
                  </a:cxn>
                  <a:cxn ang="0">
                    <a:pos x="466" y="847"/>
                  </a:cxn>
                  <a:cxn ang="0">
                    <a:pos x="496" y="833"/>
                  </a:cxn>
                  <a:cxn ang="0">
                    <a:pos x="510" y="990"/>
                  </a:cxn>
                  <a:cxn ang="0">
                    <a:pos x="475" y="999"/>
                  </a:cxn>
                  <a:cxn ang="0">
                    <a:pos x="434" y="1006"/>
                  </a:cxn>
                  <a:cxn ang="0">
                    <a:pos x="385" y="1010"/>
                  </a:cxn>
                  <a:cxn ang="0">
                    <a:pos x="330" y="1011"/>
                  </a:cxn>
                  <a:cxn ang="0">
                    <a:pos x="302" y="1010"/>
                  </a:cxn>
                  <a:cxn ang="0">
                    <a:pos x="275" y="1007"/>
                  </a:cxn>
                  <a:cxn ang="0">
                    <a:pos x="251" y="1002"/>
                  </a:cxn>
                  <a:cxn ang="0">
                    <a:pos x="228" y="994"/>
                  </a:cxn>
                  <a:cxn ang="0">
                    <a:pos x="206" y="986"/>
                  </a:cxn>
                  <a:cxn ang="0">
                    <a:pos x="187" y="974"/>
                  </a:cxn>
                  <a:cxn ang="0">
                    <a:pos x="169" y="962"/>
                  </a:cxn>
                  <a:cxn ang="0">
                    <a:pos x="152" y="946"/>
                  </a:cxn>
                  <a:cxn ang="0">
                    <a:pos x="137" y="929"/>
                  </a:cxn>
                  <a:cxn ang="0">
                    <a:pos x="124" y="910"/>
                  </a:cxn>
                  <a:cxn ang="0">
                    <a:pos x="114" y="890"/>
                  </a:cxn>
                  <a:cxn ang="0">
                    <a:pos x="105" y="867"/>
                  </a:cxn>
                  <a:cxn ang="0">
                    <a:pos x="98" y="844"/>
                  </a:cxn>
                  <a:cxn ang="0">
                    <a:pos x="94" y="817"/>
                  </a:cxn>
                  <a:cxn ang="0">
                    <a:pos x="90" y="760"/>
                  </a:cxn>
                </a:cxnLst>
                <a:rect l="0" t="0" r="r" b="b"/>
                <a:pathLst>
                  <a:path w="510" h="1011">
                    <a:moveTo>
                      <a:pt x="90" y="370"/>
                    </a:moveTo>
                    <a:lnTo>
                      <a:pt x="0" y="370"/>
                    </a:lnTo>
                    <a:lnTo>
                      <a:pt x="0" y="224"/>
                    </a:lnTo>
                    <a:lnTo>
                      <a:pt x="90" y="224"/>
                    </a:lnTo>
                    <a:lnTo>
                      <a:pt x="90" y="67"/>
                    </a:lnTo>
                    <a:lnTo>
                      <a:pt x="270" y="0"/>
                    </a:lnTo>
                    <a:lnTo>
                      <a:pt x="270" y="224"/>
                    </a:lnTo>
                    <a:lnTo>
                      <a:pt x="483" y="224"/>
                    </a:lnTo>
                    <a:lnTo>
                      <a:pt x="483" y="370"/>
                    </a:lnTo>
                    <a:lnTo>
                      <a:pt x="270" y="370"/>
                    </a:lnTo>
                    <a:lnTo>
                      <a:pt x="270" y="709"/>
                    </a:lnTo>
                    <a:lnTo>
                      <a:pt x="270" y="729"/>
                    </a:lnTo>
                    <a:lnTo>
                      <a:pt x="271" y="747"/>
                    </a:lnTo>
                    <a:lnTo>
                      <a:pt x="273" y="763"/>
                    </a:lnTo>
                    <a:lnTo>
                      <a:pt x="276" y="779"/>
                    </a:lnTo>
                    <a:lnTo>
                      <a:pt x="281" y="793"/>
                    </a:lnTo>
                    <a:lnTo>
                      <a:pt x="285" y="806"/>
                    </a:lnTo>
                    <a:lnTo>
                      <a:pt x="290" y="816"/>
                    </a:lnTo>
                    <a:lnTo>
                      <a:pt x="296" y="826"/>
                    </a:lnTo>
                    <a:lnTo>
                      <a:pt x="303" y="833"/>
                    </a:lnTo>
                    <a:lnTo>
                      <a:pt x="311" y="840"/>
                    </a:lnTo>
                    <a:lnTo>
                      <a:pt x="321" y="847"/>
                    </a:lnTo>
                    <a:lnTo>
                      <a:pt x="332" y="851"/>
                    </a:lnTo>
                    <a:lnTo>
                      <a:pt x="344" y="855"/>
                    </a:lnTo>
                    <a:lnTo>
                      <a:pt x="358" y="857"/>
                    </a:lnTo>
                    <a:lnTo>
                      <a:pt x="372" y="859"/>
                    </a:lnTo>
                    <a:lnTo>
                      <a:pt x="387" y="859"/>
                    </a:lnTo>
                    <a:lnTo>
                      <a:pt x="404" y="859"/>
                    </a:lnTo>
                    <a:lnTo>
                      <a:pt x="420" y="857"/>
                    </a:lnTo>
                    <a:lnTo>
                      <a:pt x="436" y="855"/>
                    </a:lnTo>
                    <a:lnTo>
                      <a:pt x="450" y="851"/>
                    </a:lnTo>
                    <a:lnTo>
                      <a:pt x="466" y="847"/>
                    </a:lnTo>
                    <a:lnTo>
                      <a:pt x="481" y="840"/>
                    </a:lnTo>
                    <a:lnTo>
                      <a:pt x="496" y="833"/>
                    </a:lnTo>
                    <a:lnTo>
                      <a:pt x="510" y="826"/>
                    </a:lnTo>
                    <a:lnTo>
                      <a:pt x="510" y="990"/>
                    </a:lnTo>
                    <a:lnTo>
                      <a:pt x="493" y="994"/>
                    </a:lnTo>
                    <a:lnTo>
                      <a:pt x="475" y="999"/>
                    </a:lnTo>
                    <a:lnTo>
                      <a:pt x="455" y="1003"/>
                    </a:lnTo>
                    <a:lnTo>
                      <a:pt x="434" y="1006"/>
                    </a:lnTo>
                    <a:lnTo>
                      <a:pt x="410" y="1008"/>
                    </a:lnTo>
                    <a:lnTo>
                      <a:pt x="385" y="1010"/>
                    </a:lnTo>
                    <a:lnTo>
                      <a:pt x="359" y="1011"/>
                    </a:lnTo>
                    <a:lnTo>
                      <a:pt x="330" y="1011"/>
                    </a:lnTo>
                    <a:lnTo>
                      <a:pt x="315" y="1011"/>
                    </a:lnTo>
                    <a:lnTo>
                      <a:pt x="302" y="1010"/>
                    </a:lnTo>
                    <a:lnTo>
                      <a:pt x="289" y="1009"/>
                    </a:lnTo>
                    <a:lnTo>
                      <a:pt x="275" y="1007"/>
                    </a:lnTo>
                    <a:lnTo>
                      <a:pt x="263" y="1005"/>
                    </a:lnTo>
                    <a:lnTo>
                      <a:pt x="251" y="1002"/>
                    </a:lnTo>
                    <a:lnTo>
                      <a:pt x="239" y="999"/>
                    </a:lnTo>
                    <a:lnTo>
                      <a:pt x="228" y="994"/>
                    </a:lnTo>
                    <a:lnTo>
                      <a:pt x="216" y="990"/>
                    </a:lnTo>
                    <a:lnTo>
                      <a:pt x="206" y="986"/>
                    </a:lnTo>
                    <a:lnTo>
                      <a:pt x="196" y="981"/>
                    </a:lnTo>
                    <a:lnTo>
                      <a:pt x="187" y="974"/>
                    </a:lnTo>
                    <a:lnTo>
                      <a:pt x="177" y="968"/>
                    </a:lnTo>
                    <a:lnTo>
                      <a:pt x="169" y="962"/>
                    </a:lnTo>
                    <a:lnTo>
                      <a:pt x="160" y="954"/>
                    </a:lnTo>
                    <a:lnTo>
                      <a:pt x="152" y="946"/>
                    </a:lnTo>
                    <a:lnTo>
                      <a:pt x="144" y="937"/>
                    </a:lnTo>
                    <a:lnTo>
                      <a:pt x="137" y="929"/>
                    </a:lnTo>
                    <a:lnTo>
                      <a:pt x="131" y="920"/>
                    </a:lnTo>
                    <a:lnTo>
                      <a:pt x="124" y="910"/>
                    </a:lnTo>
                    <a:lnTo>
                      <a:pt x="119" y="901"/>
                    </a:lnTo>
                    <a:lnTo>
                      <a:pt x="114" y="890"/>
                    </a:lnTo>
                    <a:lnTo>
                      <a:pt x="110" y="878"/>
                    </a:lnTo>
                    <a:lnTo>
                      <a:pt x="105" y="867"/>
                    </a:lnTo>
                    <a:lnTo>
                      <a:pt x="101" y="855"/>
                    </a:lnTo>
                    <a:lnTo>
                      <a:pt x="98" y="844"/>
                    </a:lnTo>
                    <a:lnTo>
                      <a:pt x="96" y="831"/>
                    </a:lnTo>
                    <a:lnTo>
                      <a:pt x="94" y="817"/>
                    </a:lnTo>
                    <a:lnTo>
                      <a:pt x="91" y="790"/>
                    </a:lnTo>
                    <a:lnTo>
                      <a:pt x="90" y="760"/>
                    </a:lnTo>
                    <a:lnTo>
                      <a:pt x="90"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2" name="Freeform 27"/>
              <p:cNvSpPr>
                <a:spLocks noEditPoints="1"/>
              </p:cNvSpPr>
              <p:nvPr userDrawn="1"/>
            </p:nvSpPr>
            <p:spPr bwMode="gray">
              <a:xfrm>
                <a:off x="3070225" y="449263"/>
                <a:ext cx="52388" cy="188912"/>
              </a:xfrm>
              <a:custGeom>
                <a:avLst/>
                <a:gdLst/>
                <a:ahLst/>
                <a:cxnLst>
                  <a:cxn ang="0">
                    <a:pos x="203" y="0"/>
                  </a:cxn>
                  <a:cxn ang="0">
                    <a:pos x="223" y="4"/>
                  </a:cxn>
                  <a:cxn ang="0">
                    <a:pos x="242" y="12"/>
                  </a:cxn>
                  <a:cxn ang="0">
                    <a:pos x="259" y="23"/>
                  </a:cxn>
                  <a:cxn ang="0">
                    <a:pos x="274" y="38"/>
                  </a:cxn>
                  <a:cxn ang="0">
                    <a:pos x="285" y="55"/>
                  </a:cxn>
                  <a:cxn ang="0">
                    <a:pos x="293" y="74"/>
                  </a:cxn>
                  <a:cxn ang="0">
                    <a:pos x="297" y="94"/>
                  </a:cxn>
                  <a:cxn ang="0">
                    <a:pos x="297" y="115"/>
                  </a:cxn>
                  <a:cxn ang="0">
                    <a:pos x="293" y="135"/>
                  </a:cxn>
                  <a:cxn ang="0">
                    <a:pos x="285" y="153"/>
                  </a:cxn>
                  <a:cxn ang="0">
                    <a:pos x="274" y="170"/>
                  </a:cxn>
                  <a:cxn ang="0">
                    <a:pos x="259" y="186"/>
                  </a:cxn>
                  <a:cxn ang="0">
                    <a:pos x="242" y="197"/>
                  </a:cxn>
                  <a:cxn ang="0">
                    <a:pos x="223" y="205"/>
                  </a:cxn>
                  <a:cxn ang="0">
                    <a:pos x="203" y="208"/>
                  </a:cxn>
                  <a:cxn ang="0">
                    <a:pos x="182" y="208"/>
                  </a:cxn>
                  <a:cxn ang="0">
                    <a:pos x="162" y="205"/>
                  </a:cxn>
                  <a:cxn ang="0">
                    <a:pos x="144" y="197"/>
                  </a:cxn>
                  <a:cxn ang="0">
                    <a:pos x="127" y="186"/>
                  </a:cxn>
                  <a:cxn ang="0">
                    <a:pos x="111" y="170"/>
                  </a:cxn>
                  <a:cxn ang="0">
                    <a:pos x="100" y="153"/>
                  </a:cxn>
                  <a:cxn ang="0">
                    <a:pos x="92" y="135"/>
                  </a:cxn>
                  <a:cxn ang="0">
                    <a:pos x="89" y="115"/>
                  </a:cxn>
                  <a:cxn ang="0">
                    <a:pos x="89" y="94"/>
                  </a:cxn>
                  <a:cxn ang="0">
                    <a:pos x="92" y="74"/>
                  </a:cxn>
                  <a:cxn ang="0">
                    <a:pos x="100" y="55"/>
                  </a:cxn>
                  <a:cxn ang="0">
                    <a:pos x="111" y="38"/>
                  </a:cxn>
                  <a:cxn ang="0">
                    <a:pos x="127" y="23"/>
                  </a:cxn>
                  <a:cxn ang="0">
                    <a:pos x="144" y="12"/>
                  </a:cxn>
                  <a:cxn ang="0">
                    <a:pos x="162" y="4"/>
                  </a:cxn>
                  <a:cxn ang="0">
                    <a:pos x="182" y="0"/>
                  </a:cxn>
                  <a:cxn ang="0">
                    <a:pos x="99" y="1072"/>
                  </a:cxn>
                  <a:cxn ang="0">
                    <a:pos x="0" y="446"/>
                  </a:cxn>
                  <a:cxn ang="0">
                    <a:pos x="282" y="298"/>
                  </a:cxn>
                  <a:cxn ang="0">
                    <a:pos x="99" y="1072"/>
                  </a:cxn>
                </a:cxnLst>
                <a:rect l="0" t="0" r="r" b="b"/>
                <a:pathLst>
                  <a:path w="298" h="1072">
                    <a:moveTo>
                      <a:pt x="192" y="0"/>
                    </a:moveTo>
                    <a:lnTo>
                      <a:pt x="203" y="0"/>
                    </a:lnTo>
                    <a:lnTo>
                      <a:pt x="213" y="1"/>
                    </a:lnTo>
                    <a:lnTo>
                      <a:pt x="223" y="4"/>
                    </a:lnTo>
                    <a:lnTo>
                      <a:pt x="232" y="7"/>
                    </a:lnTo>
                    <a:lnTo>
                      <a:pt x="242" y="12"/>
                    </a:lnTo>
                    <a:lnTo>
                      <a:pt x="250" y="17"/>
                    </a:lnTo>
                    <a:lnTo>
                      <a:pt x="259" y="23"/>
                    </a:lnTo>
                    <a:lnTo>
                      <a:pt x="266" y="30"/>
                    </a:lnTo>
                    <a:lnTo>
                      <a:pt x="274" y="38"/>
                    </a:lnTo>
                    <a:lnTo>
                      <a:pt x="280" y="46"/>
                    </a:lnTo>
                    <a:lnTo>
                      <a:pt x="285" y="55"/>
                    </a:lnTo>
                    <a:lnTo>
                      <a:pt x="289" y="64"/>
                    </a:lnTo>
                    <a:lnTo>
                      <a:pt x="293" y="74"/>
                    </a:lnTo>
                    <a:lnTo>
                      <a:pt x="296" y="83"/>
                    </a:lnTo>
                    <a:lnTo>
                      <a:pt x="297" y="94"/>
                    </a:lnTo>
                    <a:lnTo>
                      <a:pt x="298" y="104"/>
                    </a:lnTo>
                    <a:lnTo>
                      <a:pt x="297" y="115"/>
                    </a:lnTo>
                    <a:lnTo>
                      <a:pt x="296" y="124"/>
                    </a:lnTo>
                    <a:lnTo>
                      <a:pt x="293" y="135"/>
                    </a:lnTo>
                    <a:lnTo>
                      <a:pt x="289" y="144"/>
                    </a:lnTo>
                    <a:lnTo>
                      <a:pt x="285" y="153"/>
                    </a:lnTo>
                    <a:lnTo>
                      <a:pt x="280" y="162"/>
                    </a:lnTo>
                    <a:lnTo>
                      <a:pt x="274" y="170"/>
                    </a:lnTo>
                    <a:lnTo>
                      <a:pt x="266" y="178"/>
                    </a:lnTo>
                    <a:lnTo>
                      <a:pt x="259" y="186"/>
                    </a:lnTo>
                    <a:lnTo>
                      <a:pt x="250" y="192"/>
                    </a:lnTo>
                    <a:lnTo>
                      <a:pt x="242" y="197"/>
                    </a:lnTo>
                    <a:lnTo>
                      <a:pt x="232" y="201"/>
                    </a:lnTo>
                    <a:lnTo>
                      <a:pt x="223" y="205"/>
                    </a:lnTo>
                    <a:lnTo>
                      <a:pt x="213" y="207"/>
                    </a:lnTo>
                    <a:lnTo>
                      <a:pt x="203" y="208"/>
                    </a:lnTo>
                    <a:lnTo>
                      <a:pt x="192" y="209"/>
                    </a:lnTo>
                    <a:lnTo>
                      <a:pt x="182" y="208"/>
                    </a:lnTo>
                    <a:lnTo>
                      <a:pt x="172" y="207"/>
                    </a:lnTo>
                    <a:lnTo>
                      <a:pt x="162" y="205"/>
                    </a:lnTo>
                    <a:lnTo>
                      <a:pt x="152" y="201"/>
                    </a:lnTo>
                    <a:lnTo>
                      <a:pt x="144" y="197"/>
                    </a:lnTo>
                    <a:lnTo>
                      <a:pt x="135" y="192"/>
                    </a:lnTo>
                    <a:lnTo>
                      <a:pt x="127" y="186"/>
                    </a:lnTo>
                    <a:lnTo>
                      <a:pt x="118" y="178"/>
                    </a:lnTo>
                    <a:lnTo>
                      <a:pt x="111" y="170"/>
                    </a:lnTo>
                    <a:lnTo>
                      <a:pt x="106" y="162"/>
                    </a:lnTo>
                    <a:lnTo>
                      <a:pt x="100" y="153"/>
                    </a:lnTo>
                    <a:lnTo>
                      <a:pt x="96" y="144"/>
                    </a:lnTo>
                    <a:lnTo>
                      <a:pt x="92" y="135"/>
                    </a:lnTo>
                    <a:lnTo>
                      <a:pt x="90" y="124"/>
                    </a:lnTo>
                    <a:lnTo>
                      <a:pt x="89" y="115"/>
                    </a:lnTo>
                    <a:lnTo>
                      <a:pt x="88" y="104"/>
                    </a:lnTo>
                    <a:lnTo>
                      <a:pt x="89" y="94"/>
                    </a:lnTo>
                    <a:lnTo>
                      <a:pt x="90" y="83"/>
                    </a:lnTo>
                    <a:lnTo>
                      <a:pt x="92" y="74"/>
                    </a:lnTo>
                    <a:lnTo>
                      <a:pt x="96" y="64"/>
                    </a:lnTo>
                    <a:lnTo>
                      <a:pt x="100" y="55"/>
                    </a:lnTo>
                    <a:lnTo>
                      <a:pt x="106" y="46"/>
                    </a:lnTo>
                    <a:lnTo>
                      <a:pt x="111" y="38"/>
                    </a:lnTo>
                    <a:lnTo>
                      <a:pt x="118" y="30"/>
                    </a:lnTo>
                    <a:lnTo>
                      <a:pt x="127" y="23"/>
                    </a:lnTo>
                    <a:lnTo>
                      <a:pt x="135" y="17"/>
                    </a:lnTo>
                    <a:lnTo>
                      <a:pt x="144" y="12"/>
                    </a:lnTo>
                    <a:lnTo>
                      <a:pt x="152" y="7"/>
                    </a:lnTo>
                    <a:lnTo>
                      <a:pt x="162" y="4"/>
                    </a:lnTo>
                    <a:lnTo>
                      <a:pt x="172" y="1"/>
                    </a:lnTo>
                    <a:lnTo>
                      <a:pt x="182" y="0"/>
                    </a:lnTo>
                    <a:lnTo>
                      <a:pt x="192" y="0"/>
                    </a:lnTo>
                    <a:close/>
                    <a:moveTo>
                      <a:pt x="99" y="1072"/>
                    </a:moveTo>
                    <a:lnTo>
                      <a:pt x="99" y="446"/>
                    </a:lnTo>
                    <a:lnTo>
                      <a:pt x="0" y="446"/>
                    </a:lnTo>
                    <a:lnTo>
                      <a:pt x="0" y="298"/>
                    </a:lnTo>
                    <a:lnTo>
                      <a:pt x="282" y="298"/>
                    </a:lnTo>
                    <a:lnTo>
                      <a:pt x="282" y="1072"/>
                    </a:lnTo>
                    <a:lnTo>
                      <a:pt x="99"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3" name="Freeform 28"/>
              <p:cNvSpPr>
                <a:spLocks/>
              </p:cNvSpPr>
              <p:nvPr userDrawn="1"/>
            </p:nvSpPr>
            <p:spPr bwMode="gray">
              <a:xfrm>
                <a:off x="3148013" y="498475"/>
                <a:ext cx="117475" cy="141287"/>
              </a:xfrm>
              <a:custGeom>
                <a:avLst/>
                <a:gdLst/>
                <a:ahLst/>
                <a:cxnLst>
                  <a:cxn ang="0">
                    <a:pos x="573" y="203"/>
                  </a:cxn>
                  <a:cxn ang="0">
                    <a:pos x="547" y="184"/>
                  </a:cxn>
                  <a:cxn ang="0">
                    <a:pos x="517" y="170"/>
                  </a:cxn>
                  <a:cxn ang="0">
                    <a:pos x="461" y="155"/>
                  </a:cxn>
                  <a:cxn ang="0">
                    <a:pos x="398" y="151"/>
                  </a:cxn>
                  <a:cxn ang="0">
                    <a:pos x="362" y="155"/>
                  </a:cxn>
                  <a:cxn ang="0">
                    <a:pos x="328" y="164"/>
                  </a:cxn>
                  <a:cxn ang="0">
                    <a:pos x="299" y="177"/>
                  </a:cxn>
                  <a:cxn ang="0">
                    <a:pos x="273" y="196"/>
                  </a:cxn>
                  <a:cxn ang="0">
                    <a:pos x="248" y="218"/>
                  </a:cxn>
                  <a:cxn ang="0">
                    <a:pos x="228" y="246"/>
                  </a:cxn>
                  <a:cxn ang="0">
                    <a:pos x="211" y="277"/>
                  </a:cxn>
                  <a:cxn ang="0">
                    <a:pos x="200" y="311"/>
                  </a:cxn>
                  <a:cxn ang="0">
                    <a:pos x="192" y="349"/>
                  </a:cxn>
                  <a:cxn ang="0">
                    <a:pos x="189" y="435"/>
                  </a:cxn>
                  <a:cxn ang="0">
                    <a:pos x="197" y="488"/>
                  </a:cxn>
                  <a:cxn ang="0">
                    <a:pos x="207" y="523"/>
                  </a:cxn>
                  <a:cxn ang="0">
                    <a:pos x="221" y="554"/>
                  </a:cxn>
                  <a:cxn ang="0">
                    <a:pos x="240" y="580"/>
                  </a:cxn>
                  <a:cxn ang="0">
                    <a:pos x="262" y="601"/>
                  </a:cxn>
                  <a:cxn ang="0">
                    <a:pos x="288" y="619"/>
                  </a:cxn>
                  <a:cxn ang="0">
                    <a:pos x="319" y="633"/>
                  </a:cxn>
                  <a:cxn ang="0">
                    <a:pos x="354" y="642"/>
                  </a:cxn>
                  <a:cxn ang="0">
                    <a:pos x="420" y="647"/>
                  </a:cxn>
                  <a:cxn ang="0">
                    <a:pos x="482" y="641"/>
                  </a:cxn>
                  <a:cxn ang="0">
                    <a:pos x="515" y="632"/>
                  </a:cxn>
                  <a:cxn ang="0">
                    <a:pos x="548" y="617"/>
                  </a:cxn>
                  <a:cxn ang="0">
                    <a:pos x="598" y="582"/>
                  </a:cxn>
                  <a:cxn ang="0">
                    <a:pos x="626" y="747"/>
                  </a:cxn>
                  <a:cxn ang="0">
                    <a:pos x="573" y="772"/>
                  </a:cxn>
                  <a:cxn ang="0">
                    <a:pos x="527" y="787"/>
                  </a:cxn>
                  <a:cxn ang="0">
                    <a:pos x="427" y="798"/>
                  </a:cxn>
                  <a:cxn ang="0">
                    <a:pos x="343" y="797"/>
                  </a:cxn>
                  <a:cxn ang="0">
                    <a:pos x="282" y="789"/>
                  </a:cxn>
                  <a:cxn ang="0">
                    <a:pos x="227" y="773"/>
                  </a:cxn>
                  <a:cxn ang="0">
                    <a:pos x="177" y="750"/>
                  </a:cxn>
                  <a:cxn ang="0">
                    <a:pos x="131" y="719"/>
                  </a:cxn>
                  <a:cxn ang="0">
                    <a:pos x="92" y="682"/>
                  </a:cxn>
                  <a:cxn ang="0">
                    <a:pos x="58" y="638"/>
                  </a:cxn>
                  <a:cxn ang="0">
                    <a:pos x="33" y="588"/>
                  </a:cxn>
                  <a:cxn ang="0">
                    <a:pos x="15" y="533"/>
                  </a:cxn>
                  <a:cxn ang="0">
                    <a:pos x="5" y="472"/>
                  </a:cxn>
                  <a:cxn ang="0">
                    <a:pos x="0" y="406"/>
                  </a:cxn>
                  <a:cxn ang="0">
                    <a:pos x="5" y="340"/>
                  </a:cxn>
                  <a:cxn ang="0">
                    <a:pos x="16" y="279"/>
                  </a:cxn>
                  <a:cxn ang="0">
                    <a:pos x="36" y="223"/>
                  </a:cxn>
                  <a:cxn ang="0">
                    <a:pos x="65" y="172"/>
                  </a:cxn>
                  <a:cxn ang="0">
                    <a:pos x="101" y="126"/>
                  </a:cxn>
                  <a:cxn ang="0">
                    <a:pos x="144" y="85"/>
                  </a:cxn>
                  <a:cxn ang="0">
                    <a:pos x="193" y="52"/>
                  </a:cxn>
                  <a:cxn ang="0">
                    <a:pos x="248" y="27"/>
                  </a:cxn>
                  <a:cxn ang="0">
                    <a:pos x="310" y="10"/>
                  </a:cxn>
                  <a:cxn ang="0">
                    <a:pos x="376" y="1"/>
                  </a:cxn>
                  <a:cxn ang="0">
                    <a:pos x="440" y="0"/>
                  </a:cxn>
                  <a:cxn ang="0">
                    <a:pos x="489" y="4"/>
                  </a:cxn>
                  <a:cxn ang="0">
                    <a:pos x="535" y="15"/>
                  </a:cxn>
                  <a:cxn ang="0">
                    <a:pos x="579" y="29"/>
                  </a:cxn>
                  <a:cxn ang="0">
                    <a:pos x="620" y="50"/>
                  </a:cxn>
                  <a:cxn ang="0">
                    <a:pos x="659" y="76"/>
                  </a:cxn>
                </a:cxnLst>
                <a:rect l="0" t="0" r="r" b="b"/>
                <a:pathLst>
                  <a:path w="664" h="799">
                    <a:moveTo>
                      <a:pt x="659" y="76"/>
                    </a:moveTo>
                    <a:lnTo>
                      <a:pt x="582" y="211"/>
                    </a:lnTo>
                    <a:lnTo>
                      <a:pt x="573" y="203"/>
                    </a:lnTo>
                    <a:lnTo>
                      <a:pt x="565" y="196"/>
                    </a:lnTo>
                    <a:lnTo>
                      <a:pt x="555" y="190"/>
                    </a:lnTo>
                    <a:lnTo>
                      <a:pt x="547" y="184"/>
                    </a:lnTo>
                    <a:lnTo>
                      <a:pt x="537" y="179"/>
                    </a:lnTo>
                    <a:lnTo>
                      <a:pt x="528" y="174"/>
                    </a:lnTo>
                    <a:lnTo>
                      <a:pt x="517" y="170"/>
                    </a:lnTo>
                    <a:lnTo>
                      <a:pt x="507" y="165"/>
                    </a:lnTo>
                    <a:lnTo>
                      <a:pt x="485" y="159"/>
                    </a:lnTo>
                    <a:lnTo>
                      <a:pt x="461" y="155"/>
                    </a:lnTo>
                    <a:lnTo>
                      <a:pt x="437" y="152"/>
                    </a:lnTo>
                    <a:lnTo>
                      <a:pt x="411" y="151"/>
                    </a:lnTo>
                    <a:lnTo>
                      <a:pt x="398" y="151"/>
                    </a:lnTo>
                    <a:lnTo>
                      <a:pt x="385" y="152"/>
                    </a:lnTo>
                    <a:lnTo>
                      <a:pt x="374" y="153"/>
                    </a:lnTo>
                    <a:lnTo>
                      <a:pt x="362" y="155"/>
                    </a:lnTo>
                    <a:lnTo>
                      <a:pt x="351" y="158"/>
                    </a:lnTo>
                    <a:lnTo>
                      <a:pt x="340" y="160"/>
                    </a:lnTo>
                    <a:lnTo>
                      <a:pt x="328" y="164"/>
                    </a:lnTo>
                    <a:lnTo>
                      <a:pt x="319" y="167"/>
                    </a:lnTo>
                    <a:lnTo>
                      <a:pt x="308" y="173"/>
                    </a:lnTo>
                    <a:lnTo>
                      <a:pt x="299" y="177"/>
                    </a:lnTo>
                    <a:lnTo>
                      <a:pt x="289" y="183"/>
                    </a:lnTo>
                    <a:lnTo>
                      <a:pt x="281" y="189"/>
                    </a:lnTo>
                    <a:lnTo>
                      <a:pt x="273" y="196"/>
                    </a:lnTo>
                    <a:lnTo>
                      <a:pt x="264" y="202"/>
                    </a:lnTo>
                    <a:lnTo>
                      <a:pt x="256" y="211"/>
                    </a:lnTo>
                    <a:lnTo>
                      <a:pt x="248" y="218"/>
                    </a:lnTo>
                    <a:lnTo>
                      <a:pt x="241" y="228"/>
                    </a:lnTo>
                    <a:lnTo>
                      <a:pt x="235" y="236"/>
                    </a:lnTo>
                    <a:lnTo>
                      <a:pt x="228" y="246"/>
                    </a:lnTo>
                    <a:lnTo>
                      <a:pt x="222" y="256"/>
                    </a:lnTo>
                    <a:lnTo>
                      <a:pt x="217" y="266"/>
                    </a:lnTo>
                    <a:lnTo>
                      <a:pt x="211" y="277"/>
                    </a:lnTo>
                    <a:lnTo>
                      <a:pt x="207" y="288"/>
                    </a:lnTo>
                    <a:lnTo>
                      <a:pt x="204" y="299"/>
                    </a:lnTo>
                    <a:lnTo>
                      <a:pt x="200" y="311"/>
                    </a:lnTo>
                    <a:lnTo>
                      <a:pt x="197" y="324"/>
                    </a:lnTo>
                    <a:lnTo>
                      <a:pt x="194" y="336"/>
                    </a:lnTo>
                    <a:lnTo>
                      <a:pt x="192" y="349"/>
                    </a:lnTo>
                    <a:lnTo>
                      <a:pt x="189" y="377"/>
                    </a:lnTo>
                    <a:lnTo>
                      <a:pt x="188" y="406"/>
                    </a:lnTo>
                    <a:lnTo>
                      <a:pt x="189" y="435"/>
                    </a:lnTo>
                    <a:lnTo>
                      <a:pt x="192" y="463"/>
                    </a:lnTo>
                    <a:lnTo>
                      <a:pt x="194" y="475"/>
                    </a:lnTo>
                    <a:lnTo>
                      <a:pt x="197" y="488"/>
                    </a:lnTo>
                    <a:lnTo>
                      <a:pt x="200" y="500"/>
                    </a:lnTo>
                    <a:lnTo>
                      <a:pt x="203" y="511"/>
                    </a:lnTo>
                    <a:lnTo>
                      <a:pt x="207" y="523"/>
                    </a:lnTo>
                    <a:lnTo>
                      <a:pt x="211" y="533"/>
                    </a:lnTo>
                    <a:lnTo>
                      <a:pt x="216" y="544"/>
                    </a:lnTo>
                    <a:lnTo>
                      <a:pt x="221" y="554"/>
                    </a:lnTo>
                    <a:lnTo>
                      <a:pt x="227" y="563"/>
                    </a:lnTo>
                    <a:lnTo>
                      <a:pt x="232" y="571"/>
                    </a:lnTo>
                    <a:lnTo>
                      <a:pt x="240" y="580"/>
                    </a:lnTo>
                    <a:lnTo>
                      <a:pt x="246" y="587"/>
                    </a:lnTo>
                    <a:lnTo>
                      <a:pt x="254" y="595"/>
                    </a:lnTo>
                    <a:lnTo>
                      <a:pt x="262" y="601"/>
                    </a:lnTo>
                    <a:lnTo>
                      <a:pt x="270" y="608"/>
                    </a:lnTo>
                    <a:lnTo>
                      <a:pt x="279" y="614"/>
                    </a:lnTo>
                    <a:lnTo>
                      <a:pt x="288" y="619"/>
                    </a:lnTo>
                    <a:lnTo>
                      <a:pt x="298" y="624"/>
                    </a:lnTo>
                    <a:lnTo>
                      <a:pt x="308" y="628"/>
                    </a:lnTo>
                    <a:lnTo>
                      <a:pt x="319" y="633"/>
                    </a:lnTo>
                    <a:lnTo>
                      <a:pt x="331" y="636"/>
                    </a:lnTo>
                    <a:lnTo>
                      <a:pt x="342" y="639"/>
                    </a:lnTo>
                    <a:lnTo>
                      <a:pt x="354" y="642"/>
                    </a:lnTo>
                    <a:lnTo>
                      <a:pt x="366" y="644"/>
                    </a:lnTo>
                    <a:lnTo>
                      <a:pt x="393" y="646"/>
                    </a:lnTo>
                    <a:lnTo>
                      <a:pt x="420" y="647"/>
                    </a:lnTo>
                    <a:lnTo>
                      <a:pt x="446" y="646"/>
                    </a:lnTo>
                    <a:lnTo>
                      <a:pt x="470" y="643"/>
                    </a:lnTo>
                    <a:lnTo>
                      <a:pt x="482" y="641"/>
                    </a:lnTo>
                    <a:lnTo>
                      <a:pt x="493" y="639"/>
                    </a:lnTo>
                    <a:lnTo>
                      <a:pt x="504" y="635"/>
                    </a:lnTo>
                    <a:lnTo>
                      <a:pt x="515" y="632"/>
                    </a:lnTo>
                    <a:lnTo>
                      <a:pt x="526" y="627"/>
                    </a:lnTo>
                    <a:lnTo>
                      <a:pt x="537" y="622"/>
                    </a:lnTo>
                    <a:lnTo>
                      <a:pt x="548" y="617"/>
                    </a:lnTo>
                    <a:lnTo>
                      <a:pt x="559" y="610"/>
                    </a:lnTo>
                    <a:lnTo>
                      <a:pt x="579" y="598"/>
                    </a:lnTo>
                    <a:lnTo>
                      <a:pt x="598" y="582"/>
                    </a:lnTo>
                    <a:lnTo>
                      <a:pt x="664" y="724"/>
                    </a:lnTo>
                    <a:lnTo>
                      <a:pt x="645" y="736"/>
                    </a:lnTo>
                    <a:lnTo>
                      <a:pt x="626" y="747"/>
                    </a:lnTo>
                    <a:lnTo>
                      <a:pt x="608" y="756"/>
                    </a:lnTo>
                    <a:lnTo>
                      <a:pt x="590" y="764"/>
                    </a:lnTo>
                    <a:lnTo>
                      <a:pt x="573" y="772"/>
                    </a:lnTo>
                    <a:lnTo>
                      <a:pt x="557" y="777"/>
                    </a:lnTo>
                    <a:lnTo>
                      <a:pt x="542" y="782"/>
                    </a:lnTo>
                    <a:lnTo>
                      <a:pt x="527" y="787"/>
                    </a:lnTo>
                    <a:lnTo>
                      <a:pt x="496" y="792"/>
                    </a:lnTo>
                    <a:lnTo>
                      <a:pt x="463" y="796"/>
                    </a:lnTo>
                    <a:lnTo>
                      <a:pt x="427" y="798"/>
                    </a:lnTo>
                    <a:lnTo>
                      <a:pt x="388" y="799"/>
                    </a:lnTo>
                    <a:lnTo>
                      <a:pt x="365" y="798"/>
                    </a:lnTo>
                    <a:lnTo>
                      <a:pt x="343" y="797"/>
                    </a:lnTo>
                    <a:lnTo>
                      <a:pt x="322" y="795"/>
                    </a:lnTo>
                    <a:lnTo>
                      <a:pt x="302" y="793"/>
                    </a:lnTo>
                    <a:lnTo>
                      <a:pt x="282" y="789"/>
                    </a:lnTo>
                    <a:lnTo>
                      <a:pt x="263" y="785"/>
                    </a:lnTo>
                    <a:lnTo>
                      <a:pt x="245" y="779"/>
                    </a:lnTo>
                    <a:lnTo>
                      <a:pt x="227" y="773"/>
                    </a:lnTo>
                    <a:lnTo>
                      <a:pt x="209" y="767"/>
                    </a:lnTo>
                    <a:lnTo>
                      <a:pt x="192" y="758"/>
                    </a:lnTo>
                    <a:lnTo>
                      <a:pt x="177" y="750"/>
                    </a:lnTo>
                    <a:lnTo>
                      <a:pt x="161" y="740"/>
                    </a:lnTo>
                    <a:lnTo>
                      <a:pt x="146" y="731"/>
                    </a:lnTo>
                    <a:lnTo>
                      <a:pt x="131" y="719"/>
                    </a:lnTo>
                    <a:lnTo>
                      <a:pt x="117" y="708"/>
                    </a:lnTo>
                    <a:lnTo>
                      <a:pt x="104" y="695"/>
                    </a:lnTo>
                    <a:lnTo>
                      <a:pt x="92" y="682"/>
                    </a:lnTo>
                    <a:lnTo>
                      <a:pt x="79" y="667"/>
                    </a:lnTo>
                    <a:lnTo>
                      <a:pt x="69" y="654"/>
                    </a:lnTo>
                    <a:lnTo>
                      <a:pt x="58" y="638"/>
                    </a:lnTo>
                    <a:lnTo>
                      <a:pt x="50" y="622"/>
                    </a:lnTo>
                    <a:lnTo>
                      <a:pt x="41" y="606"/>
                    </a:lnTo>
                    <a:lnTo>
                      <a:pt x="33" y="588"/>
                    </a:lnTo>
                    <a:lnTo>
                      <a:pt x="27" y="570"/>
                    </a:lnTo>
                    <a:lnTo>
                      <a:pt x="20" y="552"/>
                    </a:lnTo>
                    <a:lnTo>
                      <a:pt x="15" y="533"/>
                    </a:lnTo>
                    <a:lnTo>
                      <a:pt x="11" y="513"/>
                    </a:lnTo>
                    <a:lnTo>
                      <a:pt x="7" y="493"/>
                    </a:lnTo>
                    <a:lnTo>
                      <a:pt x="5" y="472"/>
                    </a:lnTo>
                    <a:lnTo>
                      <a:pt x="2" y="451"/>
                    </a:lnTo>
                    <a:lnTo>
                      <a:pt x="1" y="429"/>
                    </a:lnTo>
                    <a:lnTo>
                      <a:pt x="0" y="406"/>
                    </a:lnTo>
                    <a:lnTo>
                      <a:pt x="1" y="384"/>
                    </a:lnTo>
                    <a:lnTo>
                      <a:pt x="2" y="362"/>
                    </a:lnTo>
                    <a:lnTo>
                      <a:pt x="5" y="340"/>
                    </a:lnTo>
                    <a:lnTo>
                      <a:pt x="8" y="319"/>
                    </a:lnTo>
                    <a:lnTo>
                      <a:pt x="12" y="299"/>
                    </a:lnTo>
                    <a:lnTo>
                      <a:pt x="16" y="279"/>
                    </a:lnTo>
                    <a:lnTo>
                      <a:pt x="22" y="260"/>
                    </a:lnTo>
                    <a:lnTo>
                      <a:pt x="29" y="241"/>
                    </a:lnTo>
                    <a:lnTo>
                      <a:pt x="36" y="223"/>
                    </a:lnTo>
                    <a:lnTo>
                      <a:pt x="45" y="205"/>
                    </a:lnTo>
                    <a:lnTo>
                      <a:pt x="54" y="189"/>
                    </a:lnTo>
                    <a:lnTo>
                      <a:pt x="65" y="172"/>
                    </a:lnTo>
                    <a:lnTo>
                      <a:pt x="75" y="156"/>
                    </a:lnTo>
                    <a:lnTo>
                      <a:pt x="88" y="141"/>
                    </a:lnTo>
                    <a:lnTo>
                      <a:pt x="101" y="126"/>
                    </a:lnTo>
                    <a:lnTo>
                      <a:pt x="114" y="112"/>
                    </a:lnTo>
                    <a:lnTo>
                      <a:pt x="129" y="98"/>
                    </a:lnTo>
                    <a:lnTo>
                      <a:pt x="144" y="85"/>
                    </a:lnTo>
                    <a:lnTo>
                      <a:pt x="160" y="74"/>
                    </a:lnTo>
                    <a:lnTo>
                      <a:pt x="175" y="62"/>
                    </a:lnTo>
                    <a:lnTo>
                      <a:pt x="193" y="52"/>
                    </a:lnTo>
                    <a:lnTo>
                      <a:pt x="210" y="43"/>
                    </a:lnTo>
                    <a:lnTo>
                      <a:pt x="229" y="35"/>
                    </a:lnTo>
                    <a:lnTo>
                      <a:pt x="248" y="27"/>
                    </a:lnTo>
                    <a:lnTo>
                      <a:pt x="268" y="21"/>
                    </a:lnTo>
                    <a:lnTo>
                      <a:pt x="288" y="16"/>
                    </a:lnTo>
                    <a:lnTo>
                      <a:pt x="310" y="10"/>
                    </a:lnTo>
                    <a:lnTo>
                      <a:pt x="331" y="6"/>
                    </a:lnTo>
                    <a:lnTo>
                      <a:pt x="353" y="3"/>
                    </a:lnTo>
                    <a:lnTo>
                      <a:pt x="376" y="1"/>
                    </a:lnTo>
                    <a:lnTo>
                      <a:pt x="399" y="0"/>
                    </a:lnTo>
                    <a:lnTo>
                      <a:pt x="423" y="0"/>
                    </a:lnTo>
                    <a:lnTo>
                      <a:pt x="440" y="0"/>
                    </a:lnTo>
                    <a:lnTo>
                      <a:pt x="457" y="1"/>
                    </a:lnTo>
                    <a:lnTo>
                      <a:pt x="473" y="2"/>
                    </a:lnTo>
                    <a:lnTo>
                      <a:pt x="489" y="4"/>
                    </a:lnTo>
                    <a:lnTo>
                      <a:pt x="505" y="7"/>
                    </a:lnTo>
                    <a:lnTo>
                      <a:pt x="519" y="10"/>
                    </a:lnTo>
                    <a:lnTo>
                      <a:pt x="535" y="15"/>
                    </a:lnTo>
                    <a:lnTo>
                      <a:pt x="550" y="19"/>
                    </a:lnTo>
                    <a:lnTo>
                      <a:pt x="565" y="24"/>
                    </a:lnTo>
                    <a:lnTo>
                      <a:pt x="579" y="29"/>
                    </a:lnTo>
                    <a:lnTo>
                      <a:pt x="592" y="36"/>
                    </a:lnTo>
                    <a:lnTo>
                      <a:pt x="606" y="43"/>
                    </a:lnTo>
                    <a:lnTo>
                      <a:pt x="620" y="50"/>
                    </a:lnTo>
                    <a:lnTo>
                      <a:pt x="633" y="58"/>
                    </a:lnTo>
                    <a:lnTo>
                      <a:pt x="646" y="67"/>
                    </a:lnTo>
                    <a:lnTo>
                      <a:pt x="659" y="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4" name="Freeform 29"/>
              <p:cNvSpPr>
                <a:spLocks noEditPoints="1"/>
              </p:cNvSpPr>
              <p:nvPr userDrawn="1"/>
            </p:nvSpPr>
            <p:spPr bwMode="gray">
              <a:xfrm>
                <a:off x="3281363" y="498475"/>
                <a:ext cx="125413" cy="141287"/>
              </a:xfrm>
              <a:custGeom>
                <a:avLst/>
                <a:gdLst/>
                <a:ahLst/>
                <a:cxnLst>
                  <a:cxn ang="0">
                    <a:pos x="459" y="549"/>
                  </a:cxn>
                  <a:cxn ang="0">
                    <a:pos x="433" y="604"/>
                  </a:cxn>
                  <a:cxn ang="0">
                    <a:pos x="387" y="640"/>
                  </a:cxn>
                  <a:cxn ang="0">
                    <a:pos x="321" y="655"/>
                  </a:cxn>
                  <a:cxn ang="0">
                    <a:pos x="261" y="652"/>
                  </a:cxn>
                  <a:cxn ang="0">
                    <a:pos x="218" y="636"/>
                  </a:cxn>
                  <a:cxn ang="0">
                    <a:pos x="192" y="606"/>
                  </a:cxn>
                  <a:cxn ang="0">
                    <a:pos x="180" y="565"/>
                  </a:cxn>
                  <a:cxn ang="0">
                    <a:pos x="188" y="505"/>
                  </a:cxn>
                  <a:cxn ang="0">
                    <a:pos x="222" y="458"/>
                  </a:cxn>
                  <a:cxn ang="0">
                    <a:pos x="282" y="427"/>
                  </a:cxn>
                  <a:cxn ang="0">
                    <a:pos x="369" y="414"/>
                  </a:cxn>
                  <a:cxn ang="0">
                    <a:pos x="442" y="419"/>
                  </a:cxn>
                  <a:cxn ang="0">
                    <a:pos x="532" y="777"/>
                  </a:cxn>
                  <a:cxn ang="0">
                    <a:pos x="566" y="795"/>
                  </a:cxn>
                  <a:cxn ang="0">
                    <a:pos x="611" y="798"/>
                  </a:cxn>
                  <a:cxn ang="0">
                    <a:pos x="664" y="788"/>
                  </a:cxn>
                  <a:cxn ang="0">
                    <a:pos x="689" y="767"/>
                  </a:cxn>
                  <a:cxn ang="0">
                    <a:pos x="700" y="736"/>
                  </a:cxn>
                  <a:cxn ang="0">
                    <a:pos x="674" y="705"/>
                  </a:cxn>
                  <a:cxn ang="0">
                    <a:pos x="656" y="661"/>
                  </a:cxn>
                  <a:cxn ang="0">
                    <a:pos x="647" y="602"/>
                  </a:cxn>
                  <a:cxn ang="0">
                    <a:pos x="645" y="384"/>
                  </a:cxn>
                  <a:cxn ang="0">
                    <a:pos x="639" y="280"/>
                  </a:cxn>
                  <a:cxn ang="0">
                    <a:pos x="625" y="196"/>
                  </a:cxn>
                  <a:cxn ang="0">
                    <a:pos x="598" y="128"/>
                  </a:cxn>
                  <a:cxn ang="0">
                    <a:pos x="562" y="80"/>
                  </a:cxn>
                  <a:cxn ang="0">
                    <a:pos x="515" y="44"/>
                  </a:cxn>
                  <a:cxn ang="0">
                    <a:pos x="456" y="20"/>
                  </a:cxn>
                  <a:cxn ang="0">
                    <a:pos x="385" y="4"/>
                  </a:cxn>
                  <a:cxn ang="0">
                    <a:pos x="303" y="0"/>
                  </a:cxn>
                  <a:cxn ang="0">
                    <a:pos x="183" y="10"/>
                  </a:cxn>
                  <a:cxn ang="0">
                    <a:pos x="80" y="43"/>
                  </a:cxn>
                  <a:cxn ang="0">
                    <a:pos x="175" y="163"/>
                  </a:cxn>
                  <a:cxn ang="0">
                    <a:pos x="265" y="152"/>
                  </a:cxn>
                  <a:cxn ang="0">
                    <a:pos x="348" y="156"/>
                  </a:cxn>
                  <a:cxn ang="0">
                    <a:pos x="407" y="177"/>
                  </a:cxn>
                  <a:cxn ang="0">
                    <a:pos x="445" y="215"/>
                  </a:cxn>
                  <a:cxn ang="0">
                    <a:pos x="462" y="271"/>
                  </a:cxn>
                  <a:cxn ang="0">
                    <a:pos x="404" y="276"/>
                  </a:cxn>
                  <a:cxn ang="0">
                    <a:pos x="321" y="278"/>
                  </a:cxn>
                  <a:cxn ang="0">
                    <a:pos x="241" y="290"/>
                  </a:cxn>
                  <a:cxn ang="0">
                    <a:pos x="172" y="311"/>
                  </a:cxn>
                  <a:cxn ang="0">
                    <a:pos x="114" y="342"/>
                  </a:cxn>
                  <a:cxn ang="0">
                    <a:pos x="66" y="382"/>
                  </a:cxn>
                  <a:cxn ang="0">
                    <a:pos x="32" y="428"/>
                  </a:cxn>
                  <a:cxn ang="0">
                    <a:pos x="9"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0" y="768"/>
                  </a:cxn>
                  <a:cxn ang="0">
                    <a:pos x="458" y="736"/>
                  </a:cxn>
                  <a:cxn ang="0">
                    <a:pos x="484" y="716"/>
                  </a:cxn>
                  <a:cxn ang="0">
                    <a:pos x="503" y="749"/>
                  </a:cxn>
                </a:cxnLst>
                <a:rect l="0" t="0" r="r" b="b"/>
                <a:pathLst>
                  <a:path w="707" h="799">
                    <a:moveTo>
                      <a:pt x="464" y="494"/>
                    </a:moveTo>
                    <a:lnTo>
                      <a:pt x="463" y="514"/>
                    </a:lnTo>
                    <a:lnTo>
                      <a:pt x="462" y="532"/>
                    </a:lnTo>
                    <a:lnTo>
                      <a:pt x="459" y="549"/>
                    </a:lnTo>
                    <a:lnTo>
                      <a:pt x="454" y="565"/>
                    </a:lnTo>
                    <a:lnTo>
                      <a:pt x="448" y="579"/>
                    </a:lnTo>
                    <a:lnTo>
                      <a:pt x="441" y="593"/>
                    </a:lnTo>
                    <a:lnTo>
                      <a:pt x="433" y="604"/>
                    </a:lnTo>
                    <a:lnTo>
                      <a:pt x="423" y="615"/>
                    </a:lnTo>
                    <a:lnTo>
                      <a:pt x="413" y="624"/>
                    </a:lnTo>
                    <a:lnTo>
                      <a:pt x="401" y="633"/>
                    </a:lnTo>
                    <a:lnTo>
                      <a:pt x="387" y="640"/>
                    </a:lnTo>
                    <a:lnTo>
                      <a:pt x="372" y="645"/>
                    </a:lnTo>
                    <a:lnTo>
                      <a:pt x="357" y="650"/>
                    </a:lnTo>
                    <a:lnTo>
                      <a:pt x="340" y="653"/>
                    </a:lnTo>
                    <a:lnTo>
                      <a:pt x="321" y="655"/>
                    </a:lnTo>
                    <a:lnTo>
                      <a:pt x="302" y="656"/>
                    </a:lnTo>
                    <a:lnTo>
                      <a:pt x="287" y="655"/>
                    </a:lnTo>
                    <a:lnTo>
                      <a:pt x="273" y="654"/>
                    </a:lnTo>
                    <a:lnTo>
                      <a:pt x="261" y="652"/>
                    </a:lnTo>
                    <a:lnTo>
                      <a:pt x="249" y="648"/>
                    </a:lnTo>
                    <a:lnTo>
                      <a:pt x="237" y="645"/>
                    </a:lnTo>
                    <a:lnTo>
                      <a:pt x="228" y="641"/>
                    </a:lnTo>
                    <a:lnTo>
                      <a:pt x="218" y="636"/>
                    </a:lnTo>
                    <a:lnTo>
                      <a:pt x="211" y="629"/>
                    </a:lnTo>
                    <a:lnTo>
                      <a:pt x="204" y="623"/>
                    </a:lnTo>
                    <a:lnTo>
                      <a:pt x="197" y="615"/>
                    </a:lnTo>
                    <a:lnTo>
                      <a:pt x="192" y="606"/>
                    </a:lnTo>
                    <a:lnTo>
                      <a:pt x="188" y="598"/>
                    </a:lnTo>
                    <a:lnTo>
                      <a:pt x="185" y="587"/>
                    </a:lnTo>
                    <a:lnTo>
                      <a:pt x="183" y="577"/>
                    </a:lnTo>
                    <a:lnTo>
                      <a:pt x="180" y="565"/>
                    </a:lnTo>
                    <a:lnTo>
                      <a:pt x="180" y="552"/>
                    </a:lnTo>
                    <a:lnTo>
                      <a:pt x="181" y="536"/>
                    </a:lnTo>
                    <a:lnTo>
                      <a:pt x="184" y="520"/>
                    </a:lnTo>
                    <a:lnTo>
                      <a:pt x="188" y="505"/>
                    </a:lnTo>
                    <a:lnTo>
                      <a:pt x="194" y="491"/>
                    </a:lnTo>
                    <a:lnTo>
                      <a:pt x="202" y="480"/>
                    </a:lnTo>
                    <a:lnTo>
                      <a:pt x="210" y="468"/>
                    </a:lnTo>
                    <a:lnTo>
                      <a:pt x="222" y="458"/>
                    </a:lnTo>
                    <a:lnTo>
                      <a:pt x="234" y="448"/>
                    </a:lnTo>
                    <a:lnTo>
                      <a:pt x="248" y="441"/>
                    </a:lnTo>
                    <a:lnTo>
                      <a:pt x="264" y="433"/>
                    </a:lnTo>
                    <a:lnTo>
                      <a:pt x="282" y="427"/>
                    </a:lnTo>
                    <a:lnTo>
                      <a:pt x="301" y="423"/>
                    </a:lnTo>
                    <a:lnTo>
                      <a:pt x="322" y="419"/>
                    </a:lnTo>
                    <a:lnTo>
                      <a:pt x="345" y="415"/>
                    </a:lnTo>
                    <a:lnTo>
                      <a:pt x="369" y="414"/>
                    </a:lnTo>
                    <a:lnTo>
                      <a:pt x="395" y="413"/>
                    </a:lnTo>
                    <a:lnTo>
                      <a:pt x="408" y="414"/>
                    </a:lnTo>
                    <a:lnTo>
                      <a:pt x="424" y="416"/>
                    </a:lnTo>
                    <a:lnTo>
                      <a:pt x="442" y="419"/>
                    </a:lnTo>
                    <a:lnTo>
                      <a:pt x="464" y="423"/>
                    </a:lnTo>
                    <a:lnTo>
                      <a:pt x="464" y="494"/>
                    </a:lnTo>
                    <a:close/>
                    <a:moveTo>
                      <a:pt x="523" y="771"/>
                    </a:moveTo>
                    <a:lnTo>
                      <a:pt x="532" y="777"/>
                    </a:lnTo>
                    <a:lnTo>
                      <a:pt x="540" y="783"/>
                    </a:lnTo>
                    <a:lnTo>
                      <a:pt x="548" y="788"/>
                    </a:lnTo>
                    <a:lnTo>
                      <a:pt x="557" y="792"/>
                    </a:lnTo>
                    <a:lnTo>
                      <a:pt x="566" y="795"/>
                    </a:lnTo>
                    <a:lnTo>
                      <a:pt x="575" y="797"/>
                    </a:lnTo>
                    <a:lnTo>
                      <a:pt x="585" y="798"/>
                    </a:lnTo>
                    <a:lnTo>
                      <a:pt x="594" y="799"/>
                    </a:lnTo>
                    <a:lnTo>
                      <a:pt x="611" y="798"/>
                    </a:lnTo>
                    <a:lnTo>
                      <a:pt x="628" y="797"/>
                    </a:lnTo>
                    <a:lnTo>
                      <a:pt x="643" y="794"/>
                    </a:lnTo>
                    <a:lnTo>
                      <a:pt x="657" y="790"/>
                    </a:lnTo>
                    <a:lnTo>
                      <a:pt x="664" y="788"/>
                    </a:lnTo>
                    <a:lnTo>
                      <a:pt x="670" y="783"/>
                    </a:lnTo>
                    <a:lnTo>
                      <a:pt x="676" y="779"/>
                    </a:lnTo>
                    <a:lnTo>
                      <a:pt x="684" y="773"/>
                    </a:lnTo>
                    <a:lnTo>
                      <a:pt x="689" y="767"/>
                    </a:lnTo>
                    <a:lnTo>
                      <a:pt x="695"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6"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39" y="280"/>
                    </a:lnTo>
                    <a:lnTo>
                      <a:pt x="636" y="258"/>
                    </a:lnTo>
                    <a:lnTo>
                      <a:pt x="633" y="236"/>
                    </a:lnTo>
                    <a:lnTo>
                      <a:pt x="629" y="215"/>
                    </a:lnTo>
                    <a:lnTo>
                      <a:pt x="625" y="196"/>
                    </a:lnTo>
                    <a:lnTo>
                      <a:pt x="618" y="177"/>
                    </a:lnTo>
                    <a:lnTo>
                      <a:pt x="612" y="160"/>
                    </a:lnTo>
                    <a:lnTo>
                      <a:pt x="606" y="143"/>
                    </a:lnTo>
                    <a:lnTo>
                      <a:pt x="598" y="128"/>
                    </a:lnTo>
                    <a:lnTo>
                      <a:pt x="590" y="115"/>
                    </a:lnTo>
                    <a:lnTo>
                      <a:pt x="581" y="102"/>
                    </a:lnTo>
                    <a:lnTo>
                      <a:pt x="572" y="90"/>
                    </a:lnTo>
                    <a:lnTo>
                      <a:pt x="562"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5" y="1"/>
                    </a:lnTo>
                    <a:lnTo>
                      <a:pt x="324" y="0"/>
                    </a:lnTo>
                    <a:lnTo>
                      <a:pt x="303" y="0"/>
                    </a:lnTo>
                    <a:lnTo>
                      <a:pt x="271" y="0"/>
                    </a:lnTo>
                    <a:lnTo>
                      <a:pt x="241" y="2"/>
                    </a:lnTo>
                    <a:lnTo>
                      <a:pt x="211" y="5"/>
                    </a:lnTo>
                    <a:lnTo>
                      <a:pt x="183" y="10"/>
                    </a:lnTo>
                    <a:lnTo>
                      <a:pt x="155" y="17"/>
                    </a:lnTo>
                    <a:lnTo>
                      <a:pt x="130" y="24"/>
                    </a:lnTo>
                    <a:lnTo>
                      <a:pt x="104" y="34"/>
                    </a:lnTo>
                    <a:lnTo>
                      <a:pt x="80" y="43"/>
                    </a:lnTo>
                    <a:lnTo>
                      <a:pt x="119" y="183"/>
                    </a:lnTo>
                    <a:lnTo>
                      <a:pt x="137" y="176"/>
                    </a:lnTo>
                    <a:lnTo>
                      <a:pt x="156" y="170"/>
                    </a:lnTo>
                    <a:lnTo>
                      <a:pt x="175" y="163"/>
                    </a:lnTo>
                    <a:lnTo>
                      <a:pt x="196" y="159"/>
                    </a:lnTo>
                    <a:lnTo>
                      <a:pt x="218" y="156"/>
                    </a:lnTo>
                    <a:lnTo>
                      <a:pt x="242" y="153"/>
                    </a:lnTo>
                    <a:lnTo>
                      <a:pt x="265" y="152"/>
                    </a:lnTo>
                    <a:lnTo>
                      <a:pt x="290" y="151"/>
                    </a:lnTo>
                    <a:lnTo>
                      <a:pt x="311" y="152"/>
                    </a:lnTo>
                    <a:lnTo>
                      <a:pt x="330" y="153"/>
                    </a:lnTo>
                    <a:lnTo>
                      <a:pt x="348" y="156"/>
                    </a:lnTo>
                    <a:lnTo>
                      <a:pt x="365" y="159"/>
                    </a:lnTo>
                    <a:lnTo>
                      <a:pt x="381" y="164"/>
                    </a:lnTo>
                    <a:lnTo>
                      <a:pt x="395" y="170"/>
                    </a:lnTo>
                    <a:lnTo>
                      <a:pt x="407" y="177"/>
                    </a:lnTo>
                    <a:lnTo>
                      <a:pt x="419" y="184"/>
                    </a:lnTo>
                    <a:lnTo>
                      <a:pt x="429" y="194"/>
                    </a:lnTo>
                    <a:lnTo>
                      <a:pt x="438" y="204"/>
                    </a:lnTo>
                    <a:lnTo>
                      <a:pt x="445" y="215"/>
                    </a:lnTo>
                    <a:lnTo>
                      <a:pt x="452" y="228"/>
                    </a:lnTo>
                    <a:lnTo>
                      <a:pt x="456" y="240"/>
                    </a:lnTo>
                    <a:lnTo>
                      <a:pt x="460" y="255"/>
                    </a:lnTo>
                    <a:lnTo>
                      <a:pt x="462" y="271"/>
                    </a:lnTo>
                    <a:lnTo>
                      <a:pt x="462" y="287"/>
                    </a:lnTo>
                    <a:lnTo>
                      <a:pt x="441" y="281"/>
                    </a:lnTo>
                    <a:lnTo>
                      <a:pt x="422" y="278"/>
                    </a:lnTo>
                    <a:lnTo>
                      <a:pt x="404" y="276"/>
                    </a:lnTo>
                    <a:lnTo>
                      <a:pt x="387" y="275"/>
                    </a:lnTo>
                    <a:lnTo>
                      <a:pt x="364" y="276"/>
                    </a:lnTo>
                    <a:lnTo>
                      <a:pt x="342" y="277"/>
                    </a:lnTo>
                    <a:lnTo>
                      <a:pt x="321" y="278"/>
                    </a:lnTo>
                    <a:lnTo>
                      <a:pt x="300" y="280"/>
                    </a:lnTo>
                    <a:lnTo>
                      <a:pt x="280" y="282"/>
                    </a:lnTo>
                    <a:lnTo>
                      <a:pt x="260" y="287"/>
                    </a:lnTo>
                    <a:lnTo>
                      <a:pt x="241" y="290"/>
                    </a:lnTo>
                    <a:lnTo>
                      <a:pt x="223" y="294"/>
                    </a:lnTo>
                    <a:lnTo>
                      <a:pt x="205" y="299"/>
                    </a:lnTo>
                    <a:lnTo>
                      <a:pt x="188" y="305"/>
                    </a:lnTo>
                    <a:lnTo>
                      <a:pt x="172" y="311"/>
                    </a:lnTo>
                    <a:lnTo>
                      <a:pt x="156" y="318"/>
                    </a:lnTo>
                    <a:lnTo>
                      <a:pt x="141" y="326"/>
                    </a:lnTo>
                    <a:lnTo>
                      <a:pt x="128" y="333"/>
                    </a:lnTo>
                    <a:lnTo>
                      <a:pt x="114" y="342"/>
                    </a:lnTo>
                    <a:lnTo>
                      <a:pt x="101" y="351"/>
                    </a:lnTo>
                    <a:lnTo>
                      <a:pt x="89" y="360"/>
                    </a:lnTo>
                    <a:lnTo>
                      <a:pt x="77" y="371"/>
                    </a:lnTo>
                    <a:lnTo>
                      <a:pt x="66" y="382"/>
                    </a:lnTo>
                    <a:lnTo>
                      <a:pt x="57" y="392"/>
                    </a:lnTo>
                    <a:lnTo>
                      <a:pt x="47" y="404"/>
                    </a:lnTo>
                    <a:lnTo>
                      <a:pt x="39" y="416"/>
                    </a:lnTo>
                    <a:lnTo>
                      <a:pt x="32" y="428"/>
                    </a:lnTo>
                    <a:lnTo>
                      <a:pt x="25" y="441"/>
                    </a:lnTo>
                    <a:lnTo>
                      <a:pt x="19" y="454"/>
                    </a:lnTo>
                    <a:lnTo>
                      <a:pt x="14" y="468"/>
                    </a:lnTo>
                    <a:lnTo>
                      <a:pt x="9" y="483"/>
                    </a:lnTo>
                    <a:lnTo>
                      <a:pt x="6" y="498"/>
                    </a:lnTo>
                    <a:lnTo>
                      <a:pt x="3" y="512"/>
                    </a:lnTo>
                    <a:lnTo>
                      <a:pt x="1" y="528"/>
                    </a:lnTo>
                    <a:lnTo>
                      <a:pt x="0" y="544"/>
                    </a:lnTo>
                    <a:lnTo>
                      <a:pt x="0" y="560"/>
                    </a:lnTo>
                    <a:lnTo>
                      <a:pt x="0" y="575"/>
                    </a:lnTo>
                    <a:lnTo>
                      <a:pt x="1" y="588"/>
                    </a:lnTo>
                    <a:lnTo>
                      <a:pt x="2" y="601"/>
                    </a:lnTo>
                    <a:lnTo>
                      <a:pt x="4" y="615"/>
                    </a:lnTo>
                    <a:lnTo>
                      <a:pt x="7" y="627"/>
                    </a:lnTo>
                    <a:lnTo>
                      <a:pt x="11" y="639"/>
                    </a:lnTo>
                    <a:lnTo>
                      <a:pt x="14" y="651"/>
                    </a:lnTo>
                    <a:lnTo>
                      <a:pt x="18" y="662"/>
                    </a:lnTo>
                    <a:lnTo>
                      <a:pt x="22" y="673"/>
                    </a:lnTo>
                    <a:lnTo>
                      <a:pt x="27" y="683"/>
                    </a:lnTo>
                    <a:lnTo>
                      <a:pt x="34" y="693"/>
                    </a:lnTo>
                    <a:lnTo>
                      <a:pt x="40" y="702"/>
                    </a:lnTo>
                    <a:lnTo>
                      <a:pt x="47" y="712"/>
                    </a:lnTo>
                    <a:lnTo>
                      <a:pt x="55" y="720"/>
                    </a:lnTo>
                    <a:lnTo>
                      <a:pt x="63" y="729"/>
                    </a:lnTo>
                    <a:lnTo>
                      <a:pt x="72" y="737"/>
                    </a:lnTo>
                    <a:lnTo>
                      <a:pt x="81" y="744"/>
                    </a:lnTo>
                    <a:lnTo>
                      <a:pt x="91" y="752"/>
                    </a:lnTo>
                    <a:lnTo>
                      <a:pt x="100" y="758"/>
                    </a:lnTo>
                    <a:lnTo>
                      <a:pt x="111" y="764"/>
                    </a:lnTo>
                    <a:lnTo>
                      <a:pt x="121" y="770"/>
                    </a:lnTo>
                    <a:lnTo>
                      <a:pt x="133" y="775"/>
                    </a:lnTo>
                    <a:lnTo>
                      <a:pt x="145" y="779"/>
                    </a:lnTo>
                    <a:lnTo>
                      <a:pt x="156" y="783"/>
                    </a:lnTo>
                    <a:lnTo>
                      <a:pt x="169" y="788"/>
                    </a:lnTo>
                    <a:lnTo>
                      <a:pt x="183" y="791"/>
                    </a:lnTo>
                    <a:lnTo>
                      <a:pt x="195" y="793"/>
                    </a:lnTo>
                    <a:lnTo>
                      <a:pt x="209" y="795"/>
                    </a:lnTo>
                    <a:lnTo>
                      <a:pt x="237" y="798"/>
                    </a:lnTo>
                    <a:lnTo>
                      <a:pt x="268" y="799"/>
                    </a:lnTo>
                    <a:lnTo>
                      <a:pt x="285" y="798"/>
                    </a:lnTo>
                    <a:lnTo>
                      <a:pt x="301" y="797"/>
                    </a:lnTo>
                    <a:lnTo>
                      <a:pt x="318" y="795"/>
                    </a:lnTo>
                    <a:lnTo>
                      <a:pt x="333" y="793"/>
                    </a:lnTo>
                    <a:lnTo>
                      <a:pt x="349" y="789"/>
                    </a:lnTo>
                    <a:lnTo>
                      <a:pt x="365" y="785"/>
                    </a:lnTo>
                    <a:lnTo>
                      <a:pt x="381" y="779"/>
                    </a:lnTo>
                    <a:lnTo>
                      <a:pt x="396" y="774"/>
                    </a:lnTo>
                    <a:lnTo>
                      <a:pt x="410" y="768"/>
                    </a:lnTo>
                    <a:lnTo>
                      <a:pt x="424" y="760"/>
                    </a:lnTo>
                    <a:lnTo>
                      <a:pt x="437" y="753"/>
                    </a:lnTo>
                    <a:lnTo>
                      <a:pt x="448" y="744"/>
                    </a:lnTo>
                    <a:lnTo>
                      <a:pt x="458" y="736"/>
                    </a:lnTo>
                    <a:lnTo>
                      <a:pt x="467" y="728"/>
                    </a:lnTo>
                    <a:lnTo>
                      <a:pt x="475" y="718"/>
                    </a:lnTo>
                    <a:lnTo>
                      <a:pt x="481" y="709"/>
                    </a:lnTo>
                    <a:lnTo>
                      <a:pt x="484" y="716"/>
                    </a:lnTo>
                    <a:lnTo>
                      <a:pt x="489" y="724"/>
                    </a:lnTo>
                    <a:lnTo>
                      <a:pt x="493" y="733"/>
                    </a:lnTo>
                    <a:lnTo>
                      <a:pt x="498" y="740"/>
                    </a:lnTo>
                    <a:lnTo>
                      <a:pt x="503" y="749"/>
                    </a:lnTo>
                    <a:lnTo>
                      <a:pt x="510" y="756"/>
                    </a:lnTo>
                    <a:lnTo>
                      <a:pt x="516" y="763"/>
                    </a:lnTo>
                    <a:lnTo>
                      <a:pt x="523"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grpSp>
      <p:sp>
        <p:nvSpPr>
          <p:cNvPr id="35" name="Rectangle 5"/>
          <p:cNvSpPr/>
          <p:nvPr userDrawn="1"/>
        </p:nvSpPr>
        <p:spPr>
          <a:xfrm>
            <a:off x="0" y="0"/>
            <a:ext cx="13004800" cy="9753600"/>
          </a:xfrm>
          <a:prstGeom prst="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defTabSz="1300460" rtl="0"/>
            <a:endParaRPr lang="it-IT" sz="2560" kern="1200">
              <a:solidFill>
                <a:srgbClr val="336699"/>
              </a:solidFill>
            </a:endParaRPr>
          </a:p>
        </p:txBody>
      </p:sp>
      <p:grpSp>
        <p:nvGrpSpPr>
          <p:cNvPr id="4" name="Group 6"/>
          <p:cNvGrpSpPr/>
          <p:nvPr userDrawn="1"/>
        </p:nvGrpSpPr>
        <p:grpSpPr bwMode="gray">
          <a:xfrm>
            <a:off x="3214887" y="4330927"/>
            <a:ext cx="6453798" cy="1091746"/>
            <a:chOff x="428625" y="357188"/>
            <a:chExt cx="3031165" cy="512762"/>
          </a:xfrm>
          <a:effectLst/>
        </p:grpSpPr>
        <p:sp>
          <p:nvSpPr>
            <p:cNvPr id="37" name="AutoShape 3"/>
            <p:cNvSpPr>
              <a:spLocks noChangeAspect="1" noChangeArrowheads="1" noTextEdit="1"/>
            </p:cNvSpPr>
            <p:nvPr userDrawn="1"/>
          </p:nvSpPr>
          <p:spPr bwMode="gray">
            <a:xfrm>
              <a:off x="1371790" y="700804"/>
              <a:ext cx="2088000" cy="159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1300460" rtl="0"/>
              <a:r>
                <a:rPr lang="it-IT" sz="1422" kern="1200" dirty="0">
                  <a:solidFill>
                    <a:prstClr val="white"/>
                  </a:solidFill>
                  <a:latin typeface="Trebuchet MS" pitchFamily="34" charset="0"/>
                  <a:cs typeface="Arial" charset="0"/>
                </a:rPr>
                <a:t>Università degli Studi dell’Aquila</a:t>
              </a:r>
            </a:p>
          </p:txBody>
        </p:sp>
        <p:sp>
          <p:nvSpPr>
            <p:cNvPr id="38" name="Rectangle 5"/>
            <p:cNvSpPr>
              <a:spLocks noChangeArrowheads="1"/>
            </p:cNvSpPr>
            <p:nvPr userDrawn="1"/>
          </p:nvSpPr>
          <p:spPr bwMode="gray">
            <a:xfrm>
              <a:off x="428625" y="357188"/>
              <a:ext cx="161925"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39" name="Rectangle 7"/>
            <p:cNvSpPr>
              <a:spLocks noChangeArrowheads="1"/>
            </p:cNvSpPr>
            <p:nvPr userDrawn="1"/>
          </p:nvSpPr>
          <p:spPr bwMode="gray">
            <a:xfrm>
              <a:off x="608013" y="357188"/>
              <a:ext cx="84138" cy="512762"/>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0" name="Freeform 9"/>
            <p:cNvSpPr>
              <a:spLocks noEditPoints="1"/>
            </p:cNvSpPr>
            <p:nvPr userDrawn="1"/>
          </p:nvSpPr>
          <p:spPr bwMode="gray">
            <a:xfrm>
              <a:off x="717550" y="498475"/>
              <a:ext cx="119063" cy="192087"/>
            </a:xfrm>
            <a:custGeom>
              <a:avLst/>
              <a:gdLst/>
              <a:ahLst/>
              <a:cxnLst>
                <a:cxn ang="0">
                  <a:pos x="243" y="120"/>
                </a:cxn>
                <a:cxn ang="0">
                  <a:pos x="268" y="115"/>
                </a:cxn>
                <a:cxn ang="0">
                  <a:pos x="308" y="116"/>
                </a:cxn>
                <a:cxn ang="0">
                  <a:pos x="352" y="121"/>
                </a:cxn>
                <a:cxn ang="0">
                  <a:pos x="391" y="131"/>
                </a:cxn>
                <a:cxn ang="0">
                  <a:pos x="425" y="146"/>
                </a:cxn>
                <a:cxn ang="0">
                  <a:pos x="454" y="166"/>
                </a:cxn>
                <a:cxn ang="0">
                  <a:pos x="478" y="192"/>
                </a:cxn>
                <a:cxn ang="0">
                  <a:pos x="497" y="221"/>
                </a:cxn>
                <a:cxn ang="0">
                  <a:pos x="511" y="257"/>
                </a:cxn>
                <a:cxn ang="0">
                  <a:pos x="523" y="299"/>
                </a:cxn>
                <a:cxn ang="0">
                  <a:pos x="530" y="362"/>
                </a:cxn>
                <a:cxn ang="0">
                  <a:pos x="530" y="433"/>
                </a:cxn>
                <a:cxn ang="0">
                  <a:pos x="525" y="482"/>
                </a:cxn>
                <a:cxn ang="0">
                  <a:pos x="516" y="525"/>
                </a:cxn>
                <a:cxn ang="0">
                  <a:pos x="501" y="563"/>
                </a:cxn>
                <a:cxn ang="0">
                  <a:pos x="482" y="597"/>
                </a:cxn>
                <a:cxn ang="0">
                  <a:pos x="459" y="624"/>
                </a:cxn>
                <a:cxn ang="0">
                  <a:pos x="431" y="647"/>
                </a:cxn>
                <a:cxn ang="0">
                  <a:pos x="399" y="665"/>
                </a:cxn>
                <a:cxn ang="0">
                  <a:pos x="362" y="678"/>
                </a:cxn>
                <a:cxn ang="0">
                  <a:pos x="320" y="685"/>
                </a:cxn>
                <a:cxn ang="0">
                  <a:pos x="275" y="688"/>
                </a:cxn>
                <a:cxn ang="0">
                  <a:pos x="244" y="685"/>
                </a:cxn>
                <a:cxn ang="0">
                  <a:pos x="193" y="670"/>
                </a:cxn>
                <a:cxn ang="0">
                  <a:pos x="152" y="647"/>
                </a:cxn>
                <a:cxn ang="0">
                  <a:pos x="138" y="633"/>
                </a:cxn>
                <a:cxn ang="0">
                  <a:pos x="166" y="157"/>
                </a:cxn>
                <a:cxn ang="0">
                  <a:pos x="210" y="785"/>
                </a:cxn>
                <a:cxn ang="0">
                  <a:pos x="277" y="800"/>
                </a:cxn>
                <a:cxn ang="0">
                  <a:pos x="315" y="803"/>
                </a:cxn>
                <a:cxn ang="0">
                  <a:pos x="377" y="799"/>
                </a:cxn>
                <a:cxn ang="0">
                  <a:pos x="434" y="788"/>
                </a:cxn>
                <a:cxn ang="0">
                  <a:pos x="486" y="768"/>
                </a:cxn>
                <a:cxn ang="0">
                  <a:pos x="531" y="740"/>
                </a:cxn>
                <a:cxn ang="0">
                  <a:pos x="571" y="705"/>
                </a:cxn>
                <a:cxn ang="0">
                  <a:pos x="604" y="662"/>
                </a:cxn>
                <a:cxn ang="0">
                  <a:pos x="632" y="616"/>
                </a:cxn>
                <a:cxn ang="0">
                  <a:pos x="652" y="563"/>
                </a:cxn>
                <a:cxn ang="0">
                  <a:pos x="666" y="507"/>
                </a:cxn>
                <a:cxn ang="0">
                  <a:pos x="674" y="446"/>
                </a:cxn>
                <a:cxn ang="0">
                  <a:pos x="675" y="378"/>
                </a:cxn>
                <a:cxn ang="0">
                  <a:pos x="670" y="310"/>
                </a:cxn>
                <a:cxn ang="0">
                  <a:pos x="657" y="248"/>
                </a:cxn>
                <a:cxn ang="0">
                  <a:pos x="639" y="193"/>
                </a:cxn>
                <a:cxn ang="0">
                  <a:pos x="615" y="144"/>
                </a:cxn>
                <a:cxn ang="0">
                  <a:pos x="583" y="102"/>
                </a:cxn>
                <a:cxn ang="0">
                  <a:pos x="546" y="67"/>
                </a:cxn>
                <a:cxn ang="0">
                  <a:pos x="504" y="40"/>
                </a:cxn>
                <a:cxn ang="0">
                  <a:pos x="457" y="19"/>
                </a:cxn>
                <a:cxn ang="0">
                  <a:pos x="405" y="6"/>
                </a:cxn>
                <a:cxn ang="0">
                  <a:pos x="347" y="0"/>
                </a:cxn>
                <a:cxn ang="0">
                  <a:pos x="299" y="1"/>
                </a:cxn>
                <a:cxn ang="0">
                  <a:pos x="260" y="7"/>
                </a:cxn>
                <a:cxn ang="0">
                  <a:pos x="224" y="19"/>
                </a:cxn>
                <a:cxn ang="0">
                  <a:pos x="190" y="37"/>
                </a:cxn>
                <a:cxn ang="0">
                  <a:pos x="158" y="60"/>
                </a:cxn>
                <a:cxn ang="0">
                  <a:pos x="138" y="14"/>
                </a:cxn>
                <a:cxn ang="0">
                  <a:pos x="138" y="1090"/>
                </a:cxn>
                <a:cxn ang="0">
                  <a:pos x="148" y="757"/>
                </a:cxn>
                <a:cxn ang="0">
                  <a:pos x="174" y="772"/>
                </a:cxn>
                <a:cxn ang="0">
                  <a:pos x="210" y="785"/>
                </a:cxn>
              </a:cxnLst>
              <a:rect l="0" t="0" r="r" b="b"/>
              <a:pathLst>
                <a:path w="675" h="1090">
                  <a:moveTo>
                    <a:pt x="204" y="135"/>
                  </a:moveTo>
                  <a:lnTo>
                    <a:pt x="224" y="126"/>
                  </a:lnTo>
                  <a:lnTo>
                    <a:pt x="243" y="120"/>
                  </a:lnTo>
                  <a:lnTo>
                    <a:pt x="252" y="118"/>
                  </a:lnTo>
                  <a:lnTo>
                    <a:pt x="260" y="116"/>
                  </a:lnTo>
                  <a:lnTo>
                    <a:pt x="268" y="115"/>
                  </a:lnTo>
                  <a:lnTo>
                    <a:pt x="275" y="115"/>
                  </a:lnTo>
                  <a:lnTo>
                    <a:pt x="292" y="115"/>
                  </a:lnTo>
                  <a:lnTo>
                    <a:pt x="308" y="116"/>
                  </a:lnTo>
                  <a:lnTo>
                    <a:pt x="324" y="117"/>
                  </a:lnTo>
                  <a:lnTo>
                    <a:pt x="338" y="119"/>
                  </a:lnTo>
                  <a:lnTo>
                    <a:pt x="352" y="121"/>
                  </a:lnTo>
                  <a:lnTo>
                    <a:pt x="366" y="124"/>
                  </a:lnTo>
                  <a:lnTo>
                    <a:pt x="378" y="127"/>
                  </a:lnTo>
                  <a:lnTo>
                    <a:pt x="391" y="131"/>
                  </a:lnTo>
                  <a:lnTo>
                    <a:pt x="403" y="136"/>
                  </a:lnTo>
                  <a:lnTo>
                    <a:pt x="414" y="141"/>
                  </a:lnTo>
                  <a:lnTo>
                    <a:pt x="425" y="146"/>
                  </a:lnTo>
                  <a:lnTo>
                    <a:pt x="435" y="153"/>
                  </a:lnTo>
                  <a:lnTo>
                    <a:pt x="445" y="160"/>
                  </a:lnTo>
                  <a:lnTo>
                    <a:pt x="454" y="166"/>
                  </a:lnTo>
                  <a:lnTo>
                    <a:pt x="463" y="175"/>
                  </a:lnTo>
                  <a:lnTo>
                    <a:pt x="470" y="182"/>
                  </a:lnTo>
                  <a:lnTo>
                    <a:pt x="478" y="192"/>
                  </a:lnTo>
                  <a:lnTo>
                    <a:pt x="484" y="201"/>
                  </a:lnTo>
                  <a:lnTo>
                    <a:pt x="491" y="211"/>
                  </a:lnTo>
                  <a:lnTo>
                    <a:pt x="497" y="221"/>
                  </a:lnTo>
                  <a:lnTo>
                    <a:pt x="502" y="233"/>
                  </a:lnTo>
                  <a:lnTo>
                    <a:pt x="507" y="244"/>
                  </a:lnTo>
                  <a:lnTo>
                    <a:pt x="511" y="257"/>
                  </a:lnTo>
                  <a:lnTo>
                    <a:pt x="516" y="271"/>
                  </a:lnTo>
                  <a:lnTo>
                    <a:pt x="520" y="284"/>
                  </a:lnTo>
                  <a:lnTo>
                    <a:pt x="523" y="299"/>
                  </a:lnTo>
                  <a:lnTo>
                    <a:pt x="525" y="314"/>
                  </a:lnTo>
                  <a:lnTo>
                    <a:pt x="527" y="330"/>
                  </a:lnTo>
                  <a:lnTo>
                    <a:pt x="530" y="362"/>
                  </a:lnTo>
                  <a:lnTo>
                    <a:pt x="531" y="398"/>
                  </a:lnTo>
                  <a:lnTo>
                    <a:pt x="530" y="416"/>
                  </a:lnTo>
                  <a:lnTo>
                    <a:pt x="530" y="433"/>
                  </a:lnTo>
                  <a:lnTo>
                    <a:pt x="529" y="450"/>
                  </a:lnTo>
                  <a:lnTo>
                    <a:pt x="527" y="466"/>
                  </a:lnTo>
                  <a:lnTo>
                    <a:pt x="525" y="482"/>
                  </a:lnTo>
                  <a:lnTo>
                    <a:pt x="522" y="496"/>
                  </a:lnTo>
                  <a:lnTo>
                    <a:pt x="519" y="511"/>
                  </a:lnTo>
                  <a:lnTo>
                    <a:pt x="516" y="525"/>
                  </a:lnTo>
                  <a:lnTo>
                    <a:pt x="510" y="539"/>
                  </a:lnTo>
                  <a:lnTo>
                    <a:pt x="506" y="551"/>
                  </a:lnTo>
                  <a:lnTo>
                    <a:pt x="501" y="563"/>
                  </a:lnTo>
                  <a:lnTo>
                    <a:pt x="496" y="575"/>
                  </a:lnTo>
                  <a:lnTo>
                    <a:pt x="489" y="586"/>
                  </a:lnTo>
                  <a:lnTo>
                    <a:pt x="482" y="597"/>
                  </a:lnTo>
                  <a:lnTo>
                    <a:pt x="475" y="606"/>
                  </a:lnTo>
                  <a:lnTo>
                    <a:pt x="467" y="616"/>
                  </a:lnTo>
                  <a:lnTo>
                    <a:pt x="459" y="624"/>
                  </a:lnTo>
                  <a:lnTo>
                    <a:pt x="450" y="633"/>
                  </a:lnTo>
                  <a:lnTo>
                    <a:pt x="441" y="640"/>
                  </a:lnTo>
                  <a:lnTo>
                    <a:pt x="431" y="647"/>
                  </a:lnTo>
                  <a:lnTo>
                    <a:pt x="421" y="654"/>
                  </a:lnTo>
                  <a:lnTo>
                    <a:pt x="410" y="660"/>
                  </a:lnTo>
                  <a:lnTo>
                    <a:pt x="399" y="665"/>
                  </a:lnTo>
                  <a:lnTo>
                    <a:pt x="387" y="669"/>
                  </a:lnTo>
                  <a:lnTo>
                    <a:pt x="374" y="675"/>
                  </a:lnTo>
                  <a:lnTo>
                    <a:pt x="362" y="678"/>
                  </a:lnTo>
                  <a:lnTo>
                    <a:pt x="349" y="681"/>
                  </a:lnTo>
                  <a:lnTo>
                    <a:pt x="335" y="683"/>
                  </a:lnTo>
                  <a:lnTo>
                    <a:pt x="320" y="685"/>
                  </a:lnTo>
                  <a:lnTo>
                    <a:pt x="306" y="687"/>
                  </a:lnTo>
                  <a:lnTo>
                    <a:pt x="291" y="687"/>
                  </a:lnTo>
                  <a:lnTo>
                    <a:pt x="275" y="688"/>
                  </a:lnTo>
                  <a:lnTo>
                    <a:pt x="265" y="687"/>
                  </a:lnTo>
                  <a:lnTo>
                    <a:pt x="255" y="687"/>
                  </a:lnTo>
                  <a:lnTo>
                    <a:pt x="244" y="685"/>
                  </a:lnTo>
                  <a:lnTo>
                    <a:pt x="234" y="683"/>
                  </a:lnTo>
                  <a:lnTo>
                    <a:pt x="214" y="678"/>
                  </a:lnTo>
                  <a:lnTo>
                    <a:pt x="193" y="670"/>
                  </a:lnTo>
                  <a:lnTo>
                    <a:pt x="174" y="661"/>
                  </a:lnTo>
                  <a:lnTo>
                    <a:pt x="158" y="652"/>
                  </a:lnTo>
                  <a:lnTo>
                    <a:pt x="152" y="647"/>
                  </a:lnTo>
                  <a:lnTo>
                    <a:pt x="146" y="643"/>
                  </a:lnTo>
                  <a:lnTo>
                    <a:pt x="141" y="638"/>
                  </a:lnTo>
                  <a:lnTo>
                    <a:pt x="138" y="633"/>
                  </a:lnTo>
                  <a:lnTo>
                    <a:pt x="138" y="180"/>
                  </a:lnTo>
                  <a:lnTo>
                    <a:pt x="152" y="168"/>
                  </a:lnTo>
                  <a:lnTo>
                    <a:pt x="166" y="157"/>
                  </a:lnTo>
                  <a:lnTo>
                    <a:pt x="184" y="145"/>
                  </a:lnTo>
                  <a:lnTo>
                    <a:pt x="204" y="135"/>
                  </a:lnTo>
                  <a:close/>
                  <a:moveTo>
                    <a:pt x="210" y="785"/>
                  </a:moveTo>
                  <a:lnTo>
                    <a:pt x="237" y="794"/>
                  </a:lnTo>
                  <a:lnTo>
                    <a:pt x="265" y="799"/>
                  </a:lnTo>
                  <a:lnTo>
                    <a:pt x="277" y="800"/>
                  </a:lnTo>
                  <a:lnTo>
                    <a:pt x="290" y="802"/>
                  </a:lnTo>
                  <a:lnTo>
                    <a:pt x="302" y="803"/>
                  </a:lnTo>
                  <a:lnTo>
                    <a:pt x="315" y="803"/>
                  </a:lnTo>
                  <a:lnTo>
                    <a:pt x="336" y="802"/>
                  </a:lnTo>
                  <a:lnTo>
                    <a:pt x="357" y="801"/>
                  </a:lnTo>
                  <a:lnTo>
                    <a:pt x="377" y="799"/>
                  </a:lnTo>
                  <a:lnTo>
                    <a:pt x="397" y="796"/>
                  </a:lnTo>
                  <a:lnTo>
                    <a:pt x="416" y="792"/>
                  </a:lnTo>
                  <a:lnTo>
                    <a:pt x="434" y="788"/>
                  </a:lnTo>
                  <a:lnTo>
                    <a:pt x="452" y="781"/>
                  </a:lnTo>
                  <a:lnTo>
                    <a:pt x="469" y="775"/>
                  </a:lnTo>
                  <a:lnTo>
                    <a:pt x="486" y="768"/>
                  </a:lnTo>
                  <a:lnTo>
                    <a:pt x="502" y="759"/>
                  </a:lnTo>
                  <a:lnTo>
                    <a:pt x="517" y="751"/>
                  </a:lnTo>
                  <a:lnTo>
                    <a:pt x="531" y="740"/>
                  </a:lnTo>
                  <a:lnTo>
                    <a:pt x="545" y="730"/>
                  </a:lnTo>
                  <a:lnTo>
                    <a:pt x="558" y="718"/>
                  </a:lnTo>
                  <a:lnTo>
                    <a:pt x="571" y="705"/>
                  </a:lnTo>
                  <a:lnTo>
                    <a:pt x="582" y="692"/>
                  </a:lnTo>
                  <a:lnTo>
                    <a:pt x="594" y="677"/>
                  </a:lnTo>
                  <a:lnTo>
                    <a:pt x="604" y="662"/>
                  </a:lnTo>
                  <a:lnTo>
                    <a:pt x="614" y="647"/>
                  </a:lnTo>
                  <a:lnTo>
                    <a:pt x="623" y="631"/>
                  </a:lnTo>
                  <a:lnTo>
                    <a:pt x="632" y="616"/>
                  </a:lnTo>
                  <a:lnTo>
                    <a:pt x="639" y="599"/>
                  </a:lnTo>
                  <a:lnTo>
                    <a:pt x="645" y="581"/>
                  </a:lnTo>
                  <a:lnTo>
                    <a:pt x="652" y="563"/>
                  </a:lnTo>
                  <a:lnTo>
                    <a:pt x="657" y="545"/>
                  </a:lnTo>
                  <a:lnTo>
                    <a:pt x="662" y="526"/>
                  </a:lnTo>
                  <a:lnTo>
                    <a:pt x="666" y="507"/>
                  </a:lnTo>
                  <a:lnTo>
                    <a:pt x="670" y="487"/>
                  </a:lnTo>
                  <a:lnTo>
                    <a:pt x="672" y="467"/>
                  </a:lnTo>
                  <a:lnTo>
                    <a:pt x="674" y="446"/>
                  </a:lnTo>
                  <a:lnTo>
                    <a:pt x="675" y="425"/>
                  </a:lnTo>
                  <a:lnTo>
                    <a:pt x="675" y="403"/>
                  </a:lnTo>
                  <a:lnTo>
                    <a:pt x="675" y="378"/>
                  </a:lnTo>
                  <a:lnTo>
                    <a:pt x="674" y="355"/>
                  </a:lnTo>
                  <a:lnTo>
                    <a:pt x="672" y="332"/>
                  </a:lnTo>
                  <a:lnTo>
                    <a:pt x="670" y="310"/>
                  </a:lnTo>
                  <a:lnTo>
                    <a:pt x="667" y="289"/>
                  </a:lnTo>
                  <a:lnTo>
                    <a:pt x="662" y="268"/>
                  </a:lnTo>
                  <a:lnTo>
                    <a:pt x="657" y="248"/>
                  </a:lnTo>
                  <a:lnTo>
                    <a:pt x="652" y="229"/>
                  </a:lnTo>
                  <a:lnTo>
                    <a:pt x="647" y="211"/>
                  </a:lnTo>
                  <a:lnTo>
                    <a:pt x="639" y="193"/>
                  </a:lnTo>
                  <a:lnTo>
                    <a:pt x="632" y="176"/>
                  </a:lnTo>
                  <a:lnTo>
                    <a:pt x="623" y="159"/>
                  </a:lnTo>
                  <a:lnTo>
                    <a:pt x="615" y="144"/>
                  </a:lnTo>
                  <a:lnTo>
                    <a:pt x="604" y="129"/>
                  </a:lnTo>
                  <a:lnTo>
                    <a:pt x="595" y="116"/>
                  </a:lnTo>
                  <a:lnTo>
                    <a:pt x="583" y="102"/>
                  </a:lnTo>
                  <a:lnTo>
                    <a:pt x="572" y="89"/>
                  </a:lnTo>
                  <a:lnTo>
                    <a:pt x="559" y="78"/>
                  </a:lnTo>
                  <a:lnTo>
                    <a:pt x="546" y="67"/>
                  </a:lnTo>
                  <a:lnTo>
                    <a:pt x="533" y="58"/>
                  </a:lnTo>
                  <a:lnTo>
                    <a:pt x="519" y="48"/>
                  </a:lnTo>
                  <a:lnTo>
                    <a:pt x="504" y="40"/>
                  </a:lnTo>
                  <a:lnTo>
                    <a:pt x="489" y="32"/>
                  </a:lnTo>
                  <a:lnTo>
                    <a:pt x="473" y="25"/>
                  </a:lnTo>
                  <a:lnTo>
                    <a:pt x="457" y="19"/>
                  </a:lnTo>
                  <a:lnTo>
                    <a:pt x="440" y="13"/>
                  </a:lnTo>
                  <a:lnTo>
                    <a:pt x="423" y="9"/>
                  </a:lnTo>
                  <a:lnTo>
                    <a:pt x="405" y="6"/>
                  </a:lnTo>
                  <a:lnTo>
                    <a:pt x="386" y="3"/>
                  </a:lnTo>
                  <a:lnTo>
                    <a:pt x="367" y="1"/>
                  </a:lnTo>
                  <a:lnTo>
                    <a:pt x="347" y="0"/>
                  </a:lnTo>
                  <a:lnTo>
                    <a:pt x="327" y="0"/>
                  </a:lnTo>
                  <a:lnTo>
                    <a:pt x="313" y="0"/>
                  </a:lnTo>
                  <a:lnTo>
                    <a:pt x="299" y="1"/>
                  </a:lnTo>
                  <a:lnTo>
                    <a:pt x="286" y="2"/>
                  </a:lnTo>
                  <a:lnTo>
                    <a:pt x="273" y="4"/>
                  </a:lnTo>
                  <a:lnTo>
                    <a:pt x="260" y="7"/>
                  </a:lnTo>
                  <a:lnTo>
                    <a:pt x="248" y="10"/>
                  </a:lnTo>
                  <a:lnTo>
                    <a:pt x="236" y="14"/>
                  </a:lnTo>
                  <a:lnTo>
                    <a:pt x="224" y="19"/>
                  </a:lnTo>
                  <a:lnTo>
                    <a:pt x="212" y="24"/>
                  </a:lnTo>
                  <a:lnTo>
                    <a:pt x="201" y="30"/>
                  </a:lnTo>
                  <a:lnTo>
                    <a:pt x="190" y="37"/>
                  </a:lnTo>
                  <a:lnTo>
                    <a:pt x="179" y="44"/>
                  </a:lnTo>
                  <a:lnTo>
                    <a:pt x="168" y="51"/>
                  </a:lnTo>
                  <a:lnTo>
                    <a:pt x="158" y="60"/>
                  </a:lnTo>
                  <a:lnTo>
                    <a:pt x="147" y="68"/>
                  </a:lnTo>
                  <a:lnTo>
                    <a:pt x="138" y="78"/>
                  </a:lnTo>
                  <a:lnTo>
                    <a:pt x="138" y="14"/>
                  </a:lnTo>
                  <a:lnTo>
                    <a:pt x="0" y="14"/>
                  </a:lnTo>
                  <a:lnTo>
                    <a:pt x="0" y="1090"/>
                  </a:lnTo>
                  <a:lnTo>
                    <a:pt x="138" y="1090"/>
                  </a:lnTo>
                  <a:lnTo>
                    <a:pt x="138" y="746"/>
                  </a:lnTo>
                  <a:lnTo>
                    <a:pt x="142" y="752"/>
                  </a:lnTo>
                  <a:lnTo>
                    <a:pt x="148" y="757"/>
                  </a:lnTo>
                  <a:lnTo>
                    <a:pt x="156" y="762"/>
                  </a:lnTo>
                  <a:lnTo>
                    <a:pt x="163" y="768"/>
                  </a:lnTo>
                  <a:lnTo>
                    <a:pt x="174" y="772"/>
                  </a:lnTo>
                  <a:lnTo>
                    <a:pt x="184" y="777"/>
                  </a:lnTo>
                  <a:lnTo>
                    <a:pt x="196" y="781"/>
                  </a:lnTo>
                  <a:lnTo>
                    <a:pt x="210" y="78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nvGrpSpPr>
            <p:cNvPr id="5" name="Group 67"/>
            <p:cNvGrpSpPr/>
            <p:nvPr userDrawn="1"/>
          </p:nvGrpSpPr>
          <p:grpSpPr bwMode="gray">
            <a:xfrm>
              <a:off x="444500" y="444500"/>
              <a:ext cx="2962276" cy="198437"/>
              <a:chOff x="444500" y="444500"/>
              <a:chExt cx="2962276" cy="198437"/>
            </a:xfrm>
          </p:grpSpPr>
          <p:sp>
            <p:nvSpPr>
              <p:cNvPr id="42" name="Freeform 6"/>
              <p:cNvSpPr>
                <a:spLocks noEditPoints="1"/>
              </p:cNvSpPr>
              <p:nvPr userDrawn="1"/>
            </p:nvSpPr>
            <p:spPr bwMode="gray">
              <a:xfrm>
                <a:off x="444500" y="444500"/>
                <a:ext cx="125413" cy="198437"/>
              </a:xfrm>
              <a:custGeom>
                <a:avLst/>
                <a:gdLst/>
                <a:ahLst/>
                <a:cxnLst>
                  <a:cxn ang="0">
                    <a:pos x="525" y="928"/>
                  </a:cxn>
                  <a:cxn ang="0">
                    <a:pos x="501" y="944"/>
                  </a:cxn>
                  <a:cxn ang="0">
                    <a:pos x="448" y="963"/>
                  </a:cxn>
                  <a:cxn ang="0">
                    <a:pos x="391" y="966"/>
                  </a:cxn>
                  <a:cxn ang="0">
                    <a:pos x="341" y="959"/>
                  </a:cxn>
                  <a:cxn ang="0">
                    <a:pos x="307" y="948"/>
                  </a:cxn>
                  <a:cxn ang="0">
                    <a:pos x="278" y="933"/>
                  </a:cxn>
                  <a:cxn ang="0">
                    <a:pos x="253" y="914"/>
                  </a:cxn>
                  <a:cxn ang="0">
                    <a:pos x="232" y="891"/>
                  </a:cxn>
                  <a:cxn ang="0">
                    <a:pos x="215" y="864"/>
                  </a:cxn>
                  <a:cxn ang="0">
                    <a:pos x="202" y="832"/>
                  </a:cxn>
                  <a:cxn ang="0">
                    <a:pos x="193" y="796"/>
                  </a:cxn>
                  <a:cxn ang="0">
                    <a:pos x="188" y="727"/>
                  </a:cxn>
                  <a:cxn ang="0">
                    <a:pos x="193" y="655"/>
                  </a:cxn>
                  <a:cxn ang="0">
                    <a:pos x="202" y="618"/>
                  </a:cxn>
                  <a:cxn ang="0">
                    <a:pos x="215" y="584"/>
                  </a:cxn>
                  <a:cxn ang="0">
                    <a:pos x="232" y="555"/>
                  </a:cxn>
                  <a:cxn ang="0">
                    <a:pos x="253" y="529"/>
                  </a:cxn>
                  <a:cxn ang="0">
                    <a:pos x="278" y="509"/>
                  </a:cxn>
                  <a:cxn ang="0">
                    <a:pos x="307" y="493"/>
                  </a:cxn>
                  <a:cxn ang="0">
                    <a:pos x="339" y="481"/>
                  </a:cxn>
                  <a:cxn ang="0">
                    <a:pos x="373" y="475"/>
                  </a:cxn>
                  <a:cxn ang="0">
                    <a:pos x="412" y="472"/>
                  </a:cxn>
                  <a:cxn ang="0">
                    <a:pos x="459" y="479"/>
                  </a:cxn>
                  <a:cxn ang="0">
                    <a:pos x="504" y="498"/>
                  </a:cxn>
                  <a:cxn ang="0">
                    <a:pos x="533" y="920"/>
                  </a:cxn>
                  <a:cxn ang="0">
                    <a:pos x="533" y="43"/>
                  </a:cxn>
                  <a:cxn ang="0">
                    <a:pos x="496" y="339"/>
                  </a:cxn>
                  <a:cxn ang="0">
                    <a:pos x="437" y="324"/>
                  </a:cxn>
                  <a:cxn ang="0">
                    <a:pos x="372" y="318"/>
                  </a:cxn>
                  <a:cxn ang="0">
                    <a:pos x="314" y="323"/>
                  </a:cxn>
                  <a:cxn ang="0">
                    <a:pos x="260" y="334"/>
                  </a:cxn>
                  <a:cxn ang="0">
                    <a:pos x="210" y="355"/>
                  </a:cxn>
                  <a:cxn ang="0">
                    <a:pos x="162" y="383"/>
                  </a:cxn>
                  <a:cxn ang="0">
                    <a:pos x="119" y="420"/>
                  </a:cxn>
                  <a:cxn ang="0">
                    <a:pos x="81" y="463"/>
                  </a:cxn>
                  <a:cxn ang="0">
                    <a:pos x="49" y="511"/>
                  </a:cxn>
                  <a:cxn ang="0">
                    <a:pos x="26" y="565"/>
                  </a:cxn>
                  <a:cxn ang="0">
                    <a:pos x="9" y="623"/>
                  </a:cxn>
                  <a:cxn ang="0">
                    <a:pos x="1" y="687"/>
                  </a:cxn>
                  <a:cxn ang="0">
                    <a:pos x="0" y="753"/>
                  </a:cxn>
                  <a:cxn ang="0">
                    <a:pos x="5" y="817"/>
                  </a:cxn>
                  <a:cxn ang="0">
                    <a:pos x="17" y="875"/>
                  </a:cxn>
                  <a:cxn ang="0">
                    <a:pos x="36" y="928"/>
                  </a:cxn>
                  <a:cxn ang="0">
                    <a:pos x="61" y="975"/>
                  </a:cxn>
                  <a:cxn ang="0">
                    <a:pos x="93" y="1016"/>
                  </a:cxn>
                  <a:cxn ang="0">
                    <a:pos x="130" y="1050"/>
                  </a:cxn>
                  <a:cxn ang="0">
                    <a:pos x="172" y="1079"/>
                  </a:cxn>
                  <a:cxn ang="0">
                    <a:pos x="218" y="1099"/>
                  </a:cxn>
                  <a:cxn ang="0">
                    <a:pos x="270" y="1112"/>
                  </a:cxn>
                  <a:cxn ang="0">
                    <a:pos x="327" y="1118"/>
                  </a:cxn>
                  <a:cxn ang="0">
                    <a:pos x="374" y="1117"/>
                  </a:cxn>
                  <a:cxn ang="0">
                    <a:pos x="417" y="1112"/>
                  </a:cxn>
                  <a:cxn ang="0">
                    <a:pos x="457" y="1100"/>
                  </a:cxn>
                  <a:cxn ang="0">
                    <a:pos x="493" y="1086"/>
                  </a:cxn>
                  <a:cxn ang="0">
                    <a:pos x="520" y="1069"/>
                  </a:cxn>
                  <a:cxn ang="0">
                    <a:pos x="533" y="1105"/>
                  </a:cxn>
                </a:cxnLst>
                <a:rect l="0" t="0" r="r" b="b"/>
                <a:pathLst>
                  <a:path w="713" h="1118">
                    <a:moveTo>
                      <a:pt x="533" y="920"/>
                    </a:moveTo>
                    <a:lnTo>
                      <a:pt x="530" y="924"/>
                    </a:lnTo>
                    <a:lnTo>
                      <a:pt x="525" y="928"/>
                    </a:lnTo>
                    <a:lnTo>
                      <a:pt x="520" y="932"/>
                    </a:lnTo>
                    <a:lnTo>
                      <a:pt x="515" y="936"/>
                    </a:lnTo>
                    <a:lnTo>
                      <a:pt x="501" y="944"/>
                    </a:lnTo>
                    <a:lnTo>
                      <a:pt x="483" y="951"/>
                    </a:lnTo>
                    <a:lnTo>
                      <a:pt x="465" y="958"/>
                    </a:lnTo>
                    <a:lnTo>
                      <a:pt x="448" y="963"/>
                    </a:lnTo>
                    <a:lnTo>
                      <a:pt x="434" y="966"/>
                    </a:lnTo>
                    <a:lnTo>
                      <a:pt x="420" y="967"/>
                    </a:lnTo>
                    <a:lnTo>
                      <a:pt x="391" y="966"/>
                    </a:lnTo>
                    <a:lnTo>
                      <a:pt x="365" y="963"/>
                    </a:lnTo>
                    <a:lnTo>
                      <a:pt x="352" y="961"/>
                    </a:lnTo>
                    <a:lnTo>
                      <a:pt x="341" y="959"/>
                    </a:lnTo>
                    <a:lnTo>
                      <a:pt x="329" y="956"/>
                    </a:lnTo>
                    <a:lnTo>
                      <a:pt x="318" y="952"/>
                    </a:lnTo>
                    <a:lnTo>
                      <a:pt x="307" y="948"/>
                    </a:lnTo>
                    <a:lnTo>
                      <a:pt x="297" y="944"/>
                    </a:lnTo>
                    <a:lnTo>
                      <a:pt x="288" y="939"/>
                    </a:lnTo>
                    <a:lnTo>
                      <a:pt x="278" y="933"/>
                    </a:lnTo>
                    <a:lnTo>
                      <a:pt x="269" y="927"/>
                    </a:lnTo>
                    <a:lnTo>
                      <a:pt x="260" y="921"/>
                    </a:lnTo>
                    <a:lnTo>
                      <a:pt x="253" y="914"/>
                    </a:lnTo>
                    <a:lnTo>
                      <a:pt x="246" y="907"/>
                    </a:lnTo>
                    <a:lnTo>
                      <a:pt x="238" y="900"/>
                    </a:lnTo>
                    <a:lnTo>
                      <a:pt x="232" y="891"/>
                    </a:lnTo>
                    <a:lnTo>
                      <a:pt x="226" y="882"/>
                    </a:lnTo>
                    <a:lnTo>
                      <a:pt x="220" y="873"/>
                    </a:lnTo>
                    <a:lnTo>
                      <a:pt x="215" y="864"/>
                    </a:lnTo>
                    <a:lnTo>
                      <a:pt x="210" y="853"/>
                    </a:lnTo>
                    <a:lnTo>
                      <a:pt x="206" y="843"/>
                    </a:lnTo>
                    <a:lnTo>
                      <a:pt x="202" y="832"/>
                    </a:lnTo>
                    <a:lnTo>
                      <a:pt x="198" y="821"/>
                    </a:lnTo>
                    <a:lnTo>
                      <a:pt x="196" y="808"/>
                    </a:lnTo>
                    <a:lnTo>
                      <a:pt x="193" y="796"/>
                    </a:lnTo>
                    <a:lnTo>
                      <a:pt x="191" y="783"/>
                    </a:lnTo>
                    <a:lnTo>
                      <a:pt x="189" y="756"/>
                    </a:lnTo>
                    <a:lnTo>
                      <a:pt x="188" y="727"/>
                    </a:lnTo>
                    <a:lnTo>
                      <a:pt x="189" y="697"/>
                    </a:lnTo>
                    <a:lnTo>
                      <a:pt x="191" y="669"/>
                    </a:lnTo>
                    <a:lnTo>
                      <a:pt x="193" y="655"/>
                    </a:lnTo>
                    <a:lnTo>
                      <a:pt x="196" y="642"/>
                    </a:lnTo>
                    <a:lnTo>
                      <a:pt x="198" y="630"/>
                    </a:lnTo>
                    <a:lnTo>
                      <a:pt x="202" y="618"/>
                    </a:lnTo>
                    <a:lnTo>
                      <a:pt x="206" y="606"/>
                    </a:lnTo>
                    <a:lnTo>
                      <a:pt x="210" y="595"/>
                    </a:lnTo>
                    <a:lnTo>
                      <a:pt x="215" y="584"/>
                    </a:lnTo>
                    <a:lnTo>
                      <a:pt x="220" y="574"/>
                    </a:lnTo>
                    <a:lnTo>
                      <a:pt x="226" y="564"/>
                    </a:lnTo>
                    <a:lnTo>
                      <a:pt x="232" y="555"/>
                    </a:lnTo>
                    <a:lnTo>
                      <a:pt x="238" y="546"/>
                    </a:lnTo>
                    <a:lnTo>
                      <a:pt x="246" y="538"/>
                    </a:lnTo>
                    <a:lnTo>
                      <a:pt x="253" y="529"/>
                    </a:lnTo>
                    <a:lnTo>
                      <a:pt x="262" y="522"/>
                    </a:lnTo>
                    <a:lnTo>
                      <a:pt x="270" y="516"/>
                    </a:lnTo>
                    <a:lnTo>
                      <a:pt x="278" y="509"/>
                    </a:lnTo>
                    <a:lnTo>
                      <a:pt x="287" y="503"/>
                    </a:lnTo>
                    <a:lnTo>
                      <a:pt x="296" y="498"/>
                    </a:lnTo>
                    <a:lnTo>
                      <a:pt x="307" y="493"/>
                    </a:lnTo>
                    <a:lnTo>
                      <a:pt x="316" y="488"/>
                    </a:lnTo>
                    <a:lnTo>
                      <a:pt x="327" y="485"/>
                    </a:lnTo>
                    <a:lnTo>
                      <a:pt x="339" y="481"/>
                    </a:lnTo>
                    <a:lnTo>
                      <a:pt x="349" y="479"/>
                    </a:lnTo>
                    <a:lnTo>
                      <a:pt x="362" y="476"/>
                    </a:lnTo>
                    <a:lnTo>
                      <a:pt x="373" y="475"/>
                    </a:lnTo>
                    <a:lnTo>
                      <a:pt x="386" y="474"/>
                    </a:lnTo>
                    <a:lnTo>
                      <a:pt x="399" y="472"/>
                    </a:lnTo>
                    <a:lnTo>
                      <a:pt x="412" y="472"/>
                    </a:lnTo>
                    <a:lnTo>
                      <a:pt x="428" y="472"/>
                    </a:lnTo>
                    <a:lnTo>
                      <a:pt x="443" y="475"/>
                    </a:lnTo>
                    <a:lnTo>
                      <a:pt x="459" y="479"/>
                    </a:lnTo>
                    <a:lnTo>
                      <a:pt x="474" y="483"/>
                    </a:lnTo>
                    <a:lnTo>
                      <a:pt x="488" y="490"/>
                    </a:lnTo>
                    <a:lnTo>
                      <a:pt x="504" y="498"/>
                    </a:lnTo>
                    <a:lnTo>
                      <a:pt x="518" y="507"/>
                    </a:lnTo>
                    <a:lnTo>
                      <a:pt x="533" y="518"/>
                    </a:lnTo>
                    <a:lnTo>
                      <a:pt x="533" y="920"/>
                    </a:lnTo>
                    <a:close/>
                    <a:moveTo>
                      <a:pt x="713" y="1105"/>
                    </a:moveTo>
                    <a:lnTo>
                      <a:pt x="713" y="0"/>
                    </a:lnTo>
                    <a:lnTo>
                      <a:pt x="533" y="43"/>
                    </a:lnTo>
                    <a:lnTo>
                      <a:pt x="533" y="354"/>
                    </a:lnTo>
                    <a:lnTo>
                      <a:pt x="515" y="346"/>
                    </a:lnTo>
                    <a:lnTo>
                      <a:pt x="496" y="339"/>
                    </a:lnTo>
                    <a:lnTo>
                      <a:pt x="477" y="332"/>
                    </a:lnTo>
                    <a:lnTo>
                      <a:pt x="457" y="328"/>
                    </a:lnTo>
                    <a:lnTo>
                      <a:pt x="437" y="324"/>
                    </a:lnTo>
                    <a:lnTo>
                      <a:pt x="416" y="321"/>
                    </a:lnTo>
                    <a:lnTo>
                      <a:pt x="394" y="320"/>
                    </a:lnTo>
                    <a:lnTo>
                      <a:pt x="372" y="318"/>
                    </a:lnTo>
                    <a:lnTo>
                      <a:pt x="353" y="318"/>
                    </a:lnTo>
                    <a:lnTo>
                      <a:pt x="333" y="321"/>
                    </a:lnTo>
                    <a:lnTo>
                      <a:pt x="314" y="323"/>
                    </a:lnTo>
                    <a:lnTo>
                      <a:pt x="296" y="326"/>
                    </a:lnTo>
                    <a:lnTo>
                      <a:pt x="277" y="330"/>
                    </a:lnTo>
                    <a:lnTo>
                      <a:pt x="260" y="334"/>
                    </a:lnTo>
                    <a:lnTo>
                      <a:pt x="243" y="341"/>
                    </a:lnTo>
                    <a:lnTo>
                      <a:pt x="226" y="347"/>
                    </a:lnTo>
                    <a:lnTo>
                      <a:pt x="210" y="355"/>
                    </a:lnTo>
                    <a:lnTo>
                      <a:pt x="193" y="364"/>
                    </a:lnTo>
                    <a:lnTo>
                      <a:pt x="178" y="373"/>
                    </a:lnTo>
                    <a:lnTo>
                      <a:pt x="162" y="383"/>
                    </a:lnTo>
                    <a:lnTo>
                      <a:pt x="148" y="394"/>
                    </a:lnTo>
                    <a:lnTo>
                      <a:pt x="134" y="406"/>
                    </a:lnTo>
                    <a:lnTo>
                      <a:pt x="119" y="420"/>
                    </a:lnTo>
                    <a:lnTo>
                      <a:pt x="106" y="433"/>
                    </a:lnTo>
                    <a:lnTo>
                      <a:pt x="93" y="448"/>
                    </a:lnTo>
                    <a:lnTo>
                      <a:pt x="81" y="463"/>
                    </a:lnTo>
                    <a:lnTo>
                      <a:pt x="69" y="479"/>
                    </a:lnTo>
                    <a:lnTo>
                      <a:pt x="59" y="495"/>
                    </a:lnTo>
                    <a:lnTo>
                      <a:pt x="49" y="511"/>
                    </a:lnTo>
                    <a:lnTo>
                      <a:pt x="41" y="529"/>
                    </a:lnTo>
                    <a:lnTo>
                      <a:pt x="34" y="547"/>
                    </a:lnTo>
                    <a:lnTo>
                      <a:pt x="26" y="565"/>
                    </a:lnTo>
                    <a:lnTo>
                      <a:pt x="20" y="584"/>
                    </a:lnTo>
                    <a:lnTo>
                      <a:pt x="15" y="603"/>
                    </a:lnTo>
                    <a:lnTo>
                      <a:pt x="9" y="623"/>
                    </a:lnTo>
                    <a:lnTo>
                      <a:pt x="6" y="643"/>
                    </a:lnTo>
                    <a:lnTo>
                      <a:pt x="3" y="664"/>
                    </a:lnTo>
                    <a:lnTo>
                      <a:pt x="1" y="687"/>
                    </a:lnTo>
                    <a:lnTo>
                      <a:pt x="0" y="709"/>
                    </a:lnTo>
                    <a:lnTo>
                      <a:pt x="0" y="731"/>
                    </a:lnTo>
                    <a:lnTo>
                      <a:pt x="0" y="753"/>
                    </a:lnTo>
                    <a:lnTo>
                      <a:pt x="1" y="775"/>
                    </a:lnTo>
                    <a:lnTo>
                      <a:pt x="3" y="796"/>
                    </a:lnTo>
                    <a:lnTo>
                      <a:pt x="5" y="817"/>
                    </a:lnTo>
                    <a:lnTo>
                      <a:pt x="8" y="837"/>
                    </a:lnTo>
                    <a:lnTo>
                      <a:pt x="12" y="856"/>
                    </a:lnTo>
                    <a:lnTo>
                      <a:pt x="17" y="875"/>
                    </a:lnTo>
                    <a:lnTo>
                      <a:pt x="23" y="893"/>
                    </a:lnTo>
                    <a:lnTo>
                      <a:pt x="28" y="911"/>
                    </a:lnTo>
                    <a:lnTo>
                      <a:pt x="36" y="928"/>
                    </a:lnTo>
                    <a:lnTo>
                      <a:pt x="43" y="944"/>
                    </a:lnTo>
                    <a:lnTo>
                      <a:pt x="52" y="960"/>
                    </a:lnTo>
                    <a:lnTo>
                      <a:pt x="61" y="975"/>
                    </a:lnTo>
                    <a:lnTo>
                      <a:pt x="71" y="989"/>
                    </a:lnTo>
                    <a:lnTo>
                      <a:pt x="81" y="1003"/>
                    </a:lnTo>
                    <a:lnTo>
                      <a:pt x="93" y="1016"/>
                    </a:lnTo>
                    <a:lnTo>
                      <a:pt x="104" y="1028"/>
                    </a:lnTo>
                    <a:lnTo>
                      <a:pt x="117" y="1040"/>
                    </a:lnTo>
                    <a:lnTo>
                      <a:pt x="130" y="1050"/>
                    </a:lnTo>
                    <a:lnTo>
                      <a:pt x="143" y="1061"/>
                    </a:lnTo>
                    <a:lnTo>
                      <a:pt x="157" y="1071"/>
                    </a:lnTo>
                    <a:lnTo>
                      <a:pt x="172" y="1079"/>
                    </a:lnTo>
                    <a:lnTo>
                      <a:pt x="187" y="1086"/>
                    </a:lnTo>
                    <a:lnTo>
                      <a:pt x="202" y="1093"/>
                    </a:lnTo>
                    <a:lnTo>
                      <a:pt x="218" y="1099"/>
                    </a:lnTo>
                    <a:lnTo>
                      <a:pt x="235" y="1104"/>
                    </a:lnTo>
                    <a:lnTo>
                      <a:pt x="252" y="1108"/>
                    </a:lnTo>
                    <a:lnTo>
                      <a:pt x="270" y="1112"/>
                    </a:lnTo>
                    <a:lnTo>
                      <a:pt x="288" y="1115"/>
                    </a:lnTo>
                    <a:lnTo>
                      <a:pt x="307" y="1117"/>
                    </a:lnTo>
                    <a:lnTo>
                      <a:pt x="327" y="1118"/>
                    </a:lnTo>
                    <a:lnTo>
                      <a:pt x="347" y="1118"/>
                    </a:lnTo>
                    <a:lnTo>
                      <a:pt x="361" y="1118"/>
                    </a:lnTo>
                    <a:lnTo>
                      <a:pt x="374" y="1117"/>
                    </a:lnTo>
                    <a:lnTo>
                      <a:pt x="389" y="1116"/>
                    </a:lnTo>
                    <a:lnTo>
                      <a:pt x="403" y="1114"/>
                    </a:lnTo>
                    <a:lnTo>
                      <a:pt x="417" y="1112"/>
                    </a:lnTo>
                    <a:lnTo>
                      <a:pt x="430" y="1108"/>
                    </a:lnTo>
                    <a:lnTo>
                      <a:pt x="444" y="1104"/>
                    </a:lnTo>
                    <a:lnTo>
                      <a:pt x="457" y="1100"/>
                    </a:lnTo>
                    <a:lnTo>
                      <a:pt x="470" y="1096"/>
                    </a:lnTo>
                    <a:lnTo>
                      <a:pt x="482" y="1091"/>
                    </a:lnTo>
                    <a:lnTo>
                      <a:pt x="493" y="1086"/>
                    </a:lnTo>
                    <a:lnTo>
                      <a:pt x="503" y="1081"/>
                    </a:lnTo>
                    <a:lnTo>
                      <a:pt x="512" y="1076"/>
                    </a:lnTo>
                    <a:lnTo>
                      <a:pt x="520" y="1069"/>
                    </a:lnTo>
                    <a:lnTo>
                      <a:pt x="526" y="1064"/>
                    </a:lnTo>
                    <a:lnTo>
                      <a:pt x="533" y="1058"/>
                    </a:lnTo>
                    <a:lnTo>
                      <a:pt x="533" y="1105"/>
                    </a:lnTo>
                    <a:lnTo>
                      <a:pt x="713" y="11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dirty="0">
                  <a:solidFill>
                    <a:srgbClr val="000000"/>
                  </a:solidFill>
                  <a:latin typeface="Calibri"/>
                  <a:cs typeface="Arial" charset="0"/>
                </a:endParaRPr>
              </a:p>
            </p:txBody>
          </p:sp>
          <p:sp>
            <p:nvSpPr>
              <p:cNvPr id="43" name="Freeform 8"/>
              <p:cNvSpPr>
                <a:spLocks noEditPoints="1"/>
              </p:cNvSpPr>
              <p:nvPr userDrawn="1"/>
            </p:nvSpPr>
            <p:spPr bwMode="gray">
              <a:xfrm>
                <a:off x="617124" y="450850"/>
                <a:ext cx="52388" cy="188912"/>
              </a:xfrm>
              <a:custGeom>
                <a:avLst/>
                <a:gdLst/>
                <a:ahLst/>
                <a:cxnLst>
                  <a:cxn ang="0">
                    <a:pos x="204" y="1"/>
                  </a:cxn>
                  <a:cxn ang="0">
                    <a:pos x="224" y="4"/>
                  </a:cxn>
                  <a:cxn ang="0">
                    <a:pos x="242" y="12"/>
                  </a:cxn>
                  <a:cxn ang="0">
                    <a:pos x="259" y="23"/>
                  </a:cxn>
                  <a:cxn ang="0">
                    <a:pos x="274" y="39"/>
                  </a:cxn>
                  <a:cxn ang="0">
                    <a:pos x="285" y="56"/>
                  </a:cxn>
                  <a:cxn ang="0">
                    <a:pos x="294" y="73"/>
                  </a:cxn>
                  <a:cxn ang="0">
                    <a:pos x="297" y="93"/>
                  </a:cxn>
                  <a:cxn ang="0">
                    <a:pos x="297" y="115"/>
                  </a:cxn>
                  <a:cxn ang="0">
                    <a:pos x="294" y="135"/>
                  </a:cxn>
                  <a:cxn ang="0">
                    <a:pos x="285" y="154"/>
                  </a:cxn>
                  <a:cxn ang="0">
                    <a:pos x="274" y="170"/>
                  </a:cxn>
                  <a:cxn ang="0">
                    <a:pos x="259" y="185"/>
                  </a:cxn>
                  <a:cxn ang="0">
                    <a:pos x="242" y="197"/>
                  </a:cxn>
                  <a:cxn ang="0">
                    <a:pos x="224" y="204"/>
                  </a:cxn>
                  <a:cxn ang="0">
                    <a:pos x="204" y="208"/>
                  </a:cxn>
                  <a:cxn ang="0">
                    <a:pos x="183" y="208"/>
                  </a:cxn>
                  <a:cxn ang="0">
                    <a:pos x="162" y="204"/>
                  </a:cxn>
                  <a:cxn ang="0">
                    <a:pos x="144" y="197"/>
                  </a:cxn>
                  <a:cxn ang="0">
                    <a:pos x="127" y="185"/>
                  </a:cxn>
                  <a:cxn ang="0">
                    <a:pos x="112" y="170"/>
                  </a:cxn>
                  <a:cxn ang="0">
                    <a:pos x="101" y="154"/>
                  </a:cxn>
                  <a:cxn ang="0">
                    <a:pos x="92" y="135"/>
                  </a:cxn>
                  <a:cxn ang="0">
                    <a:pos x="89" y="115"/>
                  </a:cxn>
                  <a:cxn ang="0">
                    <a:pos x="89" y="93"/>
                  </a:cxn>
                  <a:cxn ang="0">
                    <a:pos x="92" y="73"/>
                  </a:cxn>
                  <a:cxn ang="0">
                    <a:pos x="101" y="56"/>
                  </a:cxn>
                  <a:cxn ang="0">
                    <a:pos x="112" y="39"/>
                  </a:cxn>
                  <a:cxn ang="0">
                    <a:pos x="127" y="23"/>
                  </a:cxn>
                  <a:cxn ang="0">
                    <a:pos x="144" y="12"/>
                  </a:cxn>
                  <a:cxn ang="0">
                    <a:pos x="162" y="4"/>
                  </a:cxn>
                  <a:cxn ang="0">
                    <a:pos x="183" y="1"/>
                  </a:cxn>
                  <a:cxn ang="0">
                    <a:pos x="100" y="1072"/>
                  </a:cxn>
                  <a:cxn ang="0">
                    <a:pos x="0" y="447"/>
                  </a:cxn>
                  <a:cxn ang="0">
                    <a:pos x="282" y="299"/>
                  </a:cxn>
                  <a:cxn ang="0">
                    <a:pos x="100" y="1072"/>
                  </a:cxn>
                </a:cxnLst>
                <a:rect l="0" t="0" r="r" b="b"/>
                <a:pathLst>
                  <a:path w="298" h="1072">
                    <a:moveTo>
                      <a:pt x="194" y="0"/>
                    </a:moveTo>
                    <a:lnTo>
                      <a:pt x="204" y="1"/>
                    </a:lnTo>
                    <a:lnTo>
                      <a:pt x="214" y="2"/>
                    </a:lnTo>
                    <a:lnTo>
                      <a:pt x="224" y="4"/>
                    </a:lnTo>
                    <a:lnTo>
                      <a:pt x="234" y="7"/>
                    </a:lnTo>
                    <a:lnTo>
                      <a:pt x="242" y="12"/>
                    </a:lnTo>
                    <a:lnTo>
                      <a:pt x="251" y="16"/>
                    </a:lnTo>
                    <a:lnTo>
                      <a:pt x="259" y="23"/>
                    </a:lnTo>
                    <a:lnTo>
                      <a:pt x="267" y="30"/>
                    </a:lnTo>
                    <a:lnTo>
                      <a:pt x="274" y="39"/>
                    </a:lnTo>
                    <a:lnTo>
                      <a:pt x="280" y="47"/>
                    </a:lnTo>
                    <a:lnTo>
                      <a:pt x="285" y="56"/>
                    </a:lnTo>
                    <a:lnTo>
                      <a:pt x="290" y="64"/>
                    </a:lnTo>
                    <a:lnTo>
                      <a:pt x="294" y="73"/>
                    </a:lnTo>
                    <a:lnTo>
                      <a:pt x="296" y="84"/>
                    </a:lnTo>
                    <a:lnTo>
                      <a:pt x="297" y="93"/>
                    </a:lnTo>
                    <a:lnTo>
                      <a:pt x="298" y="104"/>
                    </a:lnTo>
                    <a:lnTo>
                      <a:pt x="297" y="115"/>
                    </a:lnTo>
                    <a:lnTo>
                      <a:pt x="296" y="125"/>
                    </a:lnTo>
                    <a:lnTo>
                      <a:pt x="294" y="135"/>
                    </a:lnTo>
                    <a:lnTo>
                      <a:pt x="290" y="144"/>
                    </a:lnTo>
                    <a:lnTo>
                      <a:pt x="285" y="154"/>
                    </a:lnTo>
                    <a:lnTo>
                      <a:pt x="280" y="162"/>
                    </a:lnTo>
                    <a:lnTo>
                      <a:pt x="274" y="170"/>
                    </a:lnTo>
                    <a:lnTo>
                      <a:pt x="267" y="178"/>
                    </a:lnTo>
                    <a:lnTo>
                      <a:pt x="259" y="185"/>
                    </a:lnTo>
                    <a:lnTo>
                      <a:pt x="251" y="192"/>
                    </a:lnTo>
                    <a:lnTo>
                      <a:pt x="242" y="197"/>
                    </a:lnTo>
                    <a:lnTo>
                      <a:pt x="234" y="201"/>
                    </a:lnTo>
                    <a:lnTo>
                      <a:pt x="224" y="204"/>
                    </a:lnTo>
                    <a:lnTo>
                      <a:pt x="214" y="207"/>
                    </a:lnTo>
                    <a:lnTo>
                      <a:pt x="204" y="208"/>
                    </a:lnTo>
                    <a:lnTo>
                      <a:pt x="194" y="208"/>
                    </a:lnTo>
                    <a:lnTo>
                      <a:pt x="183" y="208"/>
                    </a:lnTo>
                    <a:lnTo>
                      <a:pt x="172" y="207"/>
                    </a:lnTo>
                    <a:lnTo>
                      <a:pt x="162" y="204"/>
                    </a:lnTo>
                    <a:lnTo>
                      <a:pt x="153" y="201"/>
                    </a:lnTo>
                    <a:lnTo>
                      <a:pt x="144" y="197"/>
                    </a:lnTo>
                    <a:lnTo>
                      <a:pt x="136" y="192"/>
                    </a:lnTo>
                    <a:lnTo>
                      <a:pt x="127" y="185"/>
                    </a:lnTo>
                    <a:lnTo>
                      <a:pt x="119" y="178"/>
                    </a:lnTo>
                    <a:lnTo>
                      <a:pt x="112" y="170"/>
                    </a:lnTo>
                    <a:lnTo>
                      <a:pt x="106" y="162"/>
                    </a:lnTo>
                    <a:lnTo>
                      <a:pt x="101" y="154"/>
                    </a:lnTo>
                    <a:lnTo>
                      <a:pt x="96" y="144"/>
                    </a:lnTo>
                    <a:lnTo>
                      <a:pt x="92" y="135"/>
                    </a:lnTo>
                    <a:lnTo>
                      <a:pt x="90" y="125"/>
                    </a:lnTo>
                    <a:lnTo>
                      <a:pt x="89" y="115"/>
                    </a:lnTo>
                    <a:lnTo>
                      <a:pt x="88" y="104"/>
                    </a:lnTo>
                    <a:lnTo>
                      <a:pt x="89" y="93"/>
                    </a:lnTo>
                    <a:lnTo>
                      <a:pt x="90" y="84"/>
                    </a:lnTo>
                    <a:lnTo>
                      <a:pt x="92" y="73"/>
                    </a:lnTo>
                    <a:lnTo>
                      <a:pt x="96" y="64"/>
                    </a:lnTo>
                    <a:lnTo>
                      <a:pt x="101" y="56"/>
                    </a:lnTo>
                    <a:lnTo>
                      <a:pt x="106" y="47"/>
                    </a:lnTo>
                    <a:lnTo>
                      <a:pt x="112" y="39"/>
                    </a:lnTo>
                    <a:lnTo>
                      <a:pt x="119" y="30"/>
                    </a:lnTo>
                    <a:lnTo>
                      <a:pt x="127" y="23"/>
                    </a:lnTo>
                    <a:lnTo>
                      <a:pt x="136" y="16"/>
                    </a:lnTo>
                    <a:lnTo>
                      <a:pt x="144" y="12"/>
                    </a:lnTo>
                    <a:lnTo>
                      <a:pt x="153" y="7"/>
                    </a:lnTo>
                    <a:lnTo>
                      <a:pt x="162" y="4"/>
                    </a:lnTo>
                    <a:lnTo>
                      <a:pt x="172" y="2"/>
                    </a:lnTo>
                    <a:lnTo>
                      <a:pt x="183" y="1"/>
                    </a:lnTo>
                    <a:lnTo>
                      <a:pt x="194" y="0"/>
                    </a:lnTo>
                    <a:close/>
                    <a:moveTo>
                      <a:pt x="100" y="1072"/>
                    </a:moveTo>
                    <a:lnTo>
                      <a:pt x="100" y="447"/>
                    </a:lnTo>
                    <a:lnTo>
                      <a:pt x="0" y="447"/>
                    </a:lnTo>
                    <a:lnTo>
                      <a:pt x="0" y="299"/>
                    </a:lnTo>
                    <a:lnTo>
                      <a:pt x="282" y="299"/>
                    </a:lnTo>
                    <a:lnTo>
                      <a:pt x="282" y="1072"/>
                    </a:lnTo>
                    <a:lnTo>
                      <a:pt x="100" y="10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4" name="Freeform 10"/>
              <p:cNvSpPr>
                <a:spLocks noEditPoints="1"/>
              </p:cNvSpPr>
              <p:nvPr userDrawn="1"/>
            </p:nvSpPr>
            <p:spPr bwMode="gray">
              <a:xfrm>
                <a:off x="855663" y="498475"/>
                <a:ext cx="115888" cy="141287"/>
              </a:xfrm>
              <a:custGeom>
                <a:avLst/>
                <a:gdLst/>
                <a:ahLst/>
                <a:cxnLst>
                  <a:cxn ang="0">
                    <a:pos x="431" y="629"/>
                  </a:cxn>
                  <a:cxn ang="0">
                    <a:pos x="388" y="664"/>
                  </a:cxn>
                  <a:cxn ang="0">
                    <a:pos x="342" y="686"/>
                  </a:cxn>
                  <a:cxn ang="0">
                    <a:pos x="292" y="696"/>
                  </a:cxn>
                  <a:cxn ang="0">
                    <a:pos x="232" y="692"/>
                  </a:cxn>
                  <a:cxn ang="0">
                    <a:pos x="183" y="673"/>
                  </a:cxn>
                  <a:cxn ang="0">
                    <a:pos x="152" y="638"/>
                  </a:cxn>
                  <a:cxn ang="0">
                    <a:pos x="139" y="589"/>
                  </a:cxn>
                  <a:cxn ang="0">
                    <a:pos x="144" y="530"/>
                  </a:cxn>
                  <a:cxn ang="0">
                    <a:pos x="163" y="490"/>
                  </a:cxn>
                  <a:cxn ang="0">
                    <a:pos x="220" y="434"/>
                  </a:cxn>
                  <a:cxn ang="0">
                    <a:pos x="299" y="400"/>
                  </a:cxn>
                  <a:cxn ang="0">
                    <a:pos x="387" y="393"/>
                  </a:cxn>
                  <a:cxn ang="0">
                    <a:pos x="463" y="596"/>
                  </a:cxn>
                  <a:cxn ang="0">
                    <a:pos x="573" y="792"/>
                  </a:cxn>
                  <a:cxn ang="0">
                    <a:pos x="641" y="800"/>
                  </a:cxn>
                  <a:cxn ang="0">
                    <a:pos x="648" y="722"/>
                  </a:cxn>
                  <a:cxn ang="0">
                    <a:pos x="624" y="697"/>
                  </a:cxn>
                  <a:cxn ang="0">
                    <a:pos x="610" y="663"/>
                  </a:cxn>
                  <a:cxn ang="0">
                    <a:pos x="601" y="597"/>
                  </a:cxn>
                  <a:cxn ang="0">
                    <a:pos x="598" y="260"/>
                  </a:cxn>
                  <a:cxn ang="0">
                    <a:pos x="586" y="191"/>
                  </a:cxn>
                  <a:cxn ang="0">
                    <a:pos x="564" y="133"/>
                  </a:cxn>
                  <a:cxn ang="0">
                    <a:pos x="534" y="86"/>
                  </a:cxn>
                  <a:cxn ang="0">
                    <a:pos x="492" y="50"/>
                  </a:cxn>
                  <a:cxn ang="0">
                    <a:pos x="440" y="24"/>
                  </a:cxn>
                  <a:cxn ang="0">
                    <a:pos x="376" y="7"/>
                  </a:cxn>
                  <a:cxn ang="0">
                    <a:pos x="300" y="0"/>
                  </a:cxn>
                  <a:cxn ang="0">
                    <a:pos x="232" y="3"/>
                  </a:cxn>
                  <a:cxn ang="0">
                    <a:pos x="165" y="17"/>
                  </a:cxn>
                  <a:cxn ang="0">
                    <a:pos x="101" y="40"/>
                  </a:cxn>
                  <a:cxn ang="0">
                    <a:pos x="50" y="68"/>
                  </a:cxn>
                  <a:cxn ang="0">
                    <a:pos x="116" y="175"/>
                  </a:cxn>
                  <a:cxn ang="0">
                    <a:pos x="158" y="149"/>
                  </a:cxn>
                  <a:cxn ang="0">
                    <a:pos x="208" y="131"/>
                  </a:cxn>
                  <a:cxn ang="0">
                    <a:pos x="265" y="123"/>
                  </a:cxn>
                  <a:cxn ang="0">
                    <a:pos x="334" y="125"/>
                  </a:cxn>
                  <a:cxn ang="0">
                    <a:pos x="398" y="148"/>
                  </a:cxn>
                  <a:cxn ang="0">
                    <a:pos x="439" y="196"/>
                  </a:cxn>
                  <a:cxn ang="0">
                    <a:pos x="460" y="267"/>
                  </a:cxn>
                  <a:cxn ang="0">
                    <a:pos x="410" y="296"/>
                  </a:cxn>
                  <a:cxn ang="0">
                    <a:pos x="365" y="291"/>
                  </a:cxn>
                  <a:cxn ang="0">
                    <a:pos x="289" y="296"/>
                  </a:cxn>
                  <a:cxn ang="0">
                    <a:pos x="219" y="311"/>
                  </a:cxn>
                  <a:cxn ang="0">
                    <a:pos x="158" y="337"/>
                  </a:cxn>
                  <a:cxn ang="0">
                    <a:pos x="103" y="372"/>
                  </a:cxn>
                  <a:cxn ang="0">
                    <a:pos x="58" y="415"/>
                  </a:cxn>
                  <a:cxn ang="0">
                    <a:pos x="26" y="463"/>
                  </a:cxn>
                  <a:cxn ang="0">
                    <a:pos x="6" y="515"/>
                  </a:cxn>
                  <a:cxn ang="0">
                    <a:pos x="0" y="572"/>
                  </a:cxn>
                  <a:cxn ang="0">
                    <a:pos x="4" y="619"/>
                  </a:cxn>
                  <a:cxn ang="0">
                    <a:pos x="17" y="662"/>
                  </a:cxn>
                  <a:cxn ang="0">
                    <a:pos x="38" y="702"/>
                  </a:cxn>
                  <a:cxn ang="0">
                    <a:pos x="67" y="737"/>
                  </a:cxn>
                  <a:cxn ang="0">
                    <a:pos x="120" y="777"/>
                  </a:cxn>
                  <a:cxn ang="0">
                    <a:pos x="159" y="794"/>
                  </a:cxn>
                  <a:cxn ang="0">
                    <a:pos x="202" y="802"/>
                  </a:cxn>
                  <a:cxn ang="0">
                    <a:pos x="266" y="801"/>
                  </a:cxn>
                  <a:cxn ang="0">
                    <a:pos x="338" y="789"/>
                  </a:cxn>
                  <a:cxn ang="0">
                    <a:pos x="402" y="762"/>
                  </a:cxn>
                  <a:cxn ang="0">
                    <a:pos x="453" y="724"/>
                  </a:cxn>
                  <a:cxn ang="0">
                    <a:pos x="486" y="725"/>
                  </a:cxn>
                  <a:cxn ang="0">
                    <a:pos x="516" y="763"/>
                  </a:cxn>
                </a:cxnLst>
                <a:rect l="0" t="0" r="r" b="b"/>
                <a:pathLst>
                  <a:path w="662" h="803">
                    <a:moveTo>
                      <a:pt x="463" y="596"/>
                    </a:moveTo>
                    <a:lnTo>
                      <a:pt x="452" y="608"/>
                    </a:lnTo>
                    <a:lnTo>
                      <a:pt x="442" y="619"/>
                    </a:lnTo>
                    <a:lnTo>
                      <a:pt x="431" y="629"/>
                    </a:lnTo>
                    <a:lnTo>
                      <a:pt x="421" y="640"/>
                    </a:lnTo>
                    <a:lnTo>
                      <a:pt x="410" y="648"/>
                    </a:lnTo>
                    <a:lnTo>
                      <a:pt x="400" y="657"/>
                    </a:lnTo>
                    <a:lnTo>
                      <a:pt x="388" y="664"/>
                    </a:lnTo>
                    <a:lnTo>
                      <a:pt x="376" y="670"/>
                    </a:lnTo>
                    <a:lnTo>
                      <a:pt x="366" y="677"/>
                    </a:lnTo>
                    <a:lnTo>
                      <a:pt x="353" y="682"/>
                    </a:lnTo>
                    <a:lnTo>
                      <a:pt x="342" y="686"/>
                    </a:lnTo>
                    <a:lnTo>
                      <a:pt x="330" y="689"/>
                    </a:lnTo>
                    <a:lnTo>
                      <a:pt x="317" y="693"/>
                    </a:lnTo>
                    <a:lnTo>
                      <a:pt x="305" y="694"/>
                    </a:lnTo>
                    <a:lnTo>
                      <a:pt x="292" y="696"/>
                    </a:lnTo>
                    <a:lnTo>
                      <a:pt x="279" y="696"/>
                    </a:lnTo>
                    <a:lnTo>
                      <a:pt x="262" y="695"/>
                    </a:lnTo>
                    <a:lnTo>
                      <a:pt x="247" y="694"/>
                    </a:lnTo>
                    <a:lnTo>
                      <a:pt x="232" y="692"/>
                    </a:lnTo>
                    <a:lnTo>
                      <a:pt x="218" y="688"/>
                    </a:lnTo>
                    <a:lnTo>
                      <a:pt x="205" y="684"/>
                    </a:lnTo>
                    <a:lnTo>
                      <a:pt x="194" y="679"/>
                    </a:lnTo>
                    <a:lnTo>
                      <a:pt x="183" y="673"/>
                    </a:lnTo>
                    <a:lnTo>
                      <a:pt x="174" y="665"/>
                    </a:lnTo>
                    <a:lnTo>
                      <a:pt x="165" y="657"/>
                    </a:lnTo>
                    <a:lnTo>
                      <a:pt x="158" y="648"/>
                    </a:lnTo>
                    <a:lnTo>
                      <a:pt x="152" y="638"/>
                    </a:lnTo>
                    <a:lnTo>
                      <a:pt x="147" y="627"/>
                    </a:lnTo>
                    <a:lnTo>
                      <a:pt x="143" y="616"/>
                    </a:lnTo>
                    <a:lnTo>
                      <a:pt x="140" y="603"/>
                    </a:lnTo>
                    <a:lnTo>
                      <a:pt x="139" y="589"/>
                    </a:lnTo>
                    <a:lnTo>
                      <a:pt x="138" y="575"/>
                    </a:lnTo>
                    <a:lnTo>
                      <a:pt x="139" y="556"/>
                    </a:lnTo>
                    <a:lnTo>
                      <a:pt x="142" y="539"/>
                    </a:lnTo>
                    <a:lnTo>
                      <a:pt x="144" y="530"/>
                    </a:lnTo>
                    <a:lnTo>
                      <a:pt x="147" y="522"/>
                    </a:lnTo>
                    <a:lnTo>
                      <a:pt x="151" y="513"/>
                    </a:lnTo>
                    <a:lnTo>
                      <a:pt x="155" y="506"/>
                    </a:lnTo>
                    <a:lnTo>
                      <a:pt x="163" y="490"/>
                    </a:lnTo>
                    <a:lnTo>
                      <a:pt x="175" y="474"/>
                    </a:lnTo>
                    <a:lnTo>
                      <a:pt x="189" y="461"/>
                    </a:lnTo>
                    <a:lnTo>
                      <a:pt x="203" y="447"/>
                    </a:lnTo>
                    <a:lnTo>
                      <a:pt x="220" y="434"/>
                    </a:lnTo>
                    <a:lnTo>
                      <a:pt x="238" y="423"/>
                    </a:lnTo>
                    <a:lnTo>
                      <a:pt x="258" y="414"/>
                    </a:lnTo>
                    <a:lnTo>
                      <a:pt x="278" y="406"/>
                    </a:lnTo>
                    <a:lnTo>
                      <a:pt x="299" y="400"/>
                    </a:lnTo>
                    <a:lnTo>
                      <a:pt x="323" y="396"/>
                    </a:lnTo>
                    <a:lnTo>
                      <a:pt x="347" y="393"/>
                    </a:lnTo>
                    <a:lnTo>
                      <a:pt x="372" y="393"/>
                    </a:lnTo>
                    <a:lnTo>
                      <a:pt x="387" y="393"/>
                    </a:lnTo>
                    <a:lnTo>
                      <a:pt x="408" y="396"/>
                    </a:lnTo>
                    <a:lnTo>
                      <a:pt x="432" y="402"/>
                    </a:lnTo>
                    <a:lnTo>
                      <a:pt x="463" y="408"/>
                    </a:lnTo>
                    <a:lnTo>
                      <a:pt x="463" y="596"/>
                    </a:lnTo>
                    <a:close/>
                    <a:moveTo>
                      <a:pt x="536" y="777"/>
                    </a:moveTo>
                    <a:lnTo>
                      <a:pt x="546" y="783"/>
                    </a:lnTo>
                    <a:lnTo>
                      <a:pt x="559" y="788"/>
                    </a:lnTo>
                    <a:lnTo>
                      <a:pt x="573" y="792"/>
                    </a:lnTo>
                    <a:lnTo>
                      <a:pt x="589" y="795"/>
                    </a:lnTo>
                    <a:lnTo>
                      <a:pt x="604" y="798"/>
                    </a:lnTo>
                    <a:lnTo>
                      <a:pt x="622" y="799"/>
                    </a:lnTo>
                    <a:lnTo>
                      <a:pt x="641" y="800"/>
                    </a:lnTo>
                    <a:lnTo>
                      <a:pt x="662" y="801"/>
                    </a:lnTo>
                    <a:lnTo>
                      <a:pt x="662" y="732"/>
                    </a:lnTo>
                    <a:lnTo>
                      <a:pt x="655" y="727"/>
                    </a:lnTo>
                    <a:lnTo>
                      <a:pt x="648" y="722"/>
                    </a:lnTo>
                    <a:lnTo>
                      <a:pt x="641" y="717"/>
                    </a:lnTo>
                    <a:lnTo>
                      <a:pt x="635" y="711"/>
                    </a:lnTo>
                    <a:lnTo>
                      <a:pt x="630" y="704"/>
                    </a:lnTo>
                    <a:lnTo>
                      <a:pt x="624" y="697"/>
                    </a:lnTo>
                    <a:lnTo>
                      <a:pt x="620" y="689"/>
                    </a:lnTo>
                    <a:lnTo>
                      <a:pt x="616" y="681"/>
                    </a:lnTo>
                    <a:lnTo>
                      <a:pt x="613" y="673"/>
                    </a:lnTo>
                    <a:lnTo>
                      <a:pt x="610" y="663"/>
                    </a:lnTo>
                    <a:lnTo>
                      <a:pt x="606" y="654"/>
                    </a:lnTo>
                    <a:lnTo>
                      <a:pt x="604" y="643"/>
                    </a:lnTo>
                    <a:lnTo>
                      <a:pt x="601" y="621"/>
                    </a:lnTo>
                    <a:lnTo>
                      <a:pt x="601" y="597"/>
                    </a:lnTo>
                    <a:lnTo>
                      <a:pt x="601" y="319"/>
                    </a:lnTo>
                    <a:lnTo>
                      <a:pt x="600" y="298"/>
                    </a:lnTo>
                    <a:lnTo>
                      <a:pt x="599" y="279"/>
                    </a:lnTo>
                    <a:lnTo>
                      <a:pt x="598" y="260"/>
                    </a:lnTo>
                    <a:lnTo>
                      <a:pt x="596" y="241"/>
                    </a:lnTo>
                    <a:lnTo>
                      <a:pt x="593" y="223"/>
                    </a:lnTo>
                    <a:lnTo>
                      <a:pt x="590" y="206"/>
                    </a:lnTo>
                    <a:lnTo>
                      <a:pt x="586" y="191"/>
                    </a:lnTo>
                    <a:lnTo>
                      <a:pt x="581" y="175"/>
                    </a:lnTo>
                    <a:lnTo>
                      <a:pt x="577" y="160"/>
                    </a:lnTo>
                    <a:lnTo>
                      <a:pt x="571" y="146"/>
                    </a:lnTo>
                    <a:lnTo>
                      <a:pt x="564" y="133"/>
                    </a:lnTo>
                    <a:lnTo>
                      <a:pt x="558" y="120"/>
                    </a:lnTo>
                    <a:lnTo>
                      <a:pt x="551" y="107"/>
                    </a:lnTo>
                    <a:lnTo>
                      <a:pt x="542" y="97"/>
                    </a:lnTo>
                    <a:lnTo>
                      <a:pt x="534" y="86"/>
                    </a:lnTo>
                    <a:lnTo>
                      <a:pt x="524" y="76"/>
                    </a:lnTo>
                    <a:lnTo>
                      <a:pt x="515" y="66"/>
                    </a:lnTo>
                    <a:lnTo>
                      <a:pt x="504" y="58"/>
                    </a:lnTo>
                    <a:lnTo>
                      <a:pt x="492" y="50"/>
                    </a:lnTo>
                    <a:lnTo>
                      <a:pt x="481" y="43"/>
                    </a:lnTo>
                    <a:lnTo>
                      <a:pt x="468" y="36"/>
                    </a:lnTo>
                    <a:lnTo>
                      <a:pt x="455" y="29"/>
                    </a:lnTo>
                    <a:lnTo>
                      <a:pt x="440" y="24"/>
                    </a:lnTo>
                    <a:lnTo>
                      <a:pt x="425" y="19"/>
                    </a:lnTo>
                    <a:lnTo>
                      <a:pt x="410" y="14"/>
                    </a:lnTo>
                    <a:lnTo>
                      <a:pt x="393" y="10"/>
                    </a:lnTo>
                    <a:lnTo>
                      <a:pt x="376" y="7"/>
                    </a:lnTo>
                    <a:lnTo>
                      <a:pt x="358" y="4"/>
                    </a:lnTo>
                    <a:lnTo>
                      <a:pt x="339" y="2"/>
                    </a:lnTo>
                    <a:lnTo>
                      <a:pt x="320" y="1"/>
                    </a:lnTo>
                    <a:lnTo>
                      <a:pt x="300" y="0"/>
                    </a:lnTo>
                    <a:lnTo>
                      <a:pt x="280" y="0"/>
                    </a:lnTo>
                    <a:lnTo>
                      <a:pt x="265" y="0"/>
                    </a:lnTo>
                    <a:lnTo>
                      <a:pt x="249" y="1"/>
                    </a:lnTo>
                    <a:lnTo>
                      <a:pt x="232" y="3"/>
                    </a:lnTo>
                    <a:lnTo>
                      <a:pt x="216" y="5"/>
                    </a:lnTo>
                    <a:lnTo>
                      <a:pt x="199" y="8"/>
                    </a:lnTo>
                    <a:lnTo>
                      <a:pt x="182" y="12"/>
                    </a:lnTo>
                    <a:lnTo>
                      <a:pt x="165" y="17"/>
                    </a:lnTo>
                    <a:lnTo>
                      <a:pt x="148" y="22"/>
                    </a:lnTo>
                    <a:lnTo>
                      <a:pt x="132" y="28"/>
                    </a:lnTo>
                    <a:lnTo>
                      <a:pt x="116" y="33"/>
                    </a:lnTo>
                    <a:lnTo>
                      <a:pt x="101" y="40"/>
                    </a:lnTo>
                    <a:lnTo>
                      <a:pt x="87" y="47"/>
                    </a:lnTo>
                    <a:lnTo>
                      <a:pt x="74" y="53"/>
                    </a:lnTo>
                    <a:lnTo>
                      <a:pt x="62" y="61"/>
                    </a:lnTo>
                    <a:lnTo>
                      <a:pt x="50" y="68"/>
                    </a:lnTo>
                    <a:lnTo>
                      <a:pt x="41" y="76"/>
                    </a:lnTo>
                    <a:lnTo>
                      <a:pt x="98" y="192"/>
                    </a:lnTo>
                    <a:lnTo>
                      <a:pt x="107" y="183"/>
                    </a:lnTo>
                    <a:lnTo>
                      <a:pt x="116" y="175"/>
                    </a:lnTo>
                    <a:lnTo>
                      <a:pt x="126" y="167"/>
                    </a:lnTo>
                    <a:lnTo>
                      <a:pt x="136" y="161"/>
                    </a:lnTo>
                    <a:lnTo>
                      <a:pt x="147" y="155"/>
                    </a:lnTo>
                    <a:lnTo>
                      <a:pt x="158" y="149"/>
                    </a:lnTo>
                    <a:lnTo>
                      <a:pt x="170" y="144"/>
                    </a:lnTo>
                    <a:lnTo>
                      <a:pt x="182" y="139"/>
                    </a:lnTo>
                    <a:lnTo>
                      <a:pt x="195" y="136"/>
                    </a:lnTo>
                    <a:lnTo>
                      <a:pt x="208" y="131"/>
                    </a:lnTo>
                    <a:lnTo>
                      <a:pt x="221" y="129"/>
                    </a:lnTo>
                    <a:lnTo>
                      <a:pt x="235" y="126"/>
                    </a:lnTo>
                    <a:lnTo>
                      <a:pt x="250" y="124"/>
                    </a:lnTo>
                    <a:lnTo>
                      <a:pt x="265" y="123"/>
                    </a:lnTo>
                    <a:lnTo>
                      <a:pt x="279" y="122"/>
                    </a:lnTo>
                    <a:lnTo>
                      <a:pt x="295" y="122"/>
                    </a:lnTo>
                    <a:lnTo>
                      <a:pt x="315" y="123"/>
                    </a:lnTo>
                    <a:lnTo>
                      <a:pt x="334" y="125"/>
                    </a:lnTo>
                    <a:lnTo>
                      <a:pt x="352" y="128"/>
                    </a:lnTo>
                    <a:lnTo>
                      <a:pt x="368" y="134"/>
                    </a:lnTo>
                    <a:lnTo>
                      <a:pt x="384" y="141"/>
                    </a:lnTo>
                    <a:lnTo>
                      <a:pt x="398" y="148"/>
                    </a:lnTo>
                    <a:lnTo>
                      <a:pt x="409" y="158"/>
                    </a:lnTo>
                    <a:lnTo>
                      <a:pt x="421" y="169"/>
                    </a:lnTo>
                    <a:lnTo>
                      <a:pt x="430" y="182"/>
                    </a:lnTo>
                    <a:lnTo>
                      <a:pt x="439" y="196"/>
                    </a:lnTo>
                    <a:lnTo>
                      <a:pt x="446" y="211"/>
                    </a:lnTo>
                    <a:lnTo>
                      <a:pt x="452" y="227"/>
                    </a:lnTo>
                    <a:lnTo>
                      <a:pt x="457" y="246"/>
                    </a:lnTo>
                    <a:lnTo>
                      <a:pt x="460" y="267"/>
                    </a:lnTo>
                    <a:lnTo>
                      <a:pt x="462" y="288"/>
                    </a:lnTo>
                    <a:lnTo>
                      <a:pt x="463" y="310"/>
                    </a:lnTo>
                    <a:lnTo>
                      <a:pt x="436" y="301"/>
                    </a:lnTo>
                    <a:lnTo>
                      <a:pt x="410" y="296"/>
                    </a:lnTo>
                    <a:lnTo>
                      <a:pt x="399" y="294"/>
                    </a:lnTo>
                    <a:lnTo>
                      <a:pt x="387" y="292"/>
                    </a:lnTo>
                    <a:lnTo>
                      <a:pt x="375" y="291"/>
                    </a:lnTo>
                    <a:lnTo>
                      <a:pt x="365" y="291"/>
                    </a:lnTo>
                    <a:lnTo>
                      <a:pt x="345" y="291"/>
                    </a:lnTo>
                    <a:lnTo>
                      <a:pt x="326" y="292"/>
                    </a:lnTo>
                    <a:lnTo>
                      <a:pt x="307" y="294"/>
                    </a:lnTo>
                    <a:lnTo>
                      <a:pt x="289" y="296"/>
                    </a:lnTo>
                    <a:lnTo>
                      <a:pt x="271" y="299"/>
                    </a:lnTo>
                    <a:lnTo>
                      <a:pt x="253" y="302"/>
                    </a:lnTo>
                    <a:lnTo>
                      <a:pt x="236" y="307"/>
                    </a:lnTo>
                    <a:lnTo>
                      <a:pt x="219" y="311"/>
                    </a:lnTo>
                    <a:lnTo>
                      <a:pt x="203" y="317"/>
                    </a:lnTo>
                    <a:lnTo>
                      <a:pt x="188" y="322"/>
                    </a:lnTo>
                    <a:lnTo>
                      <a:pt x="173" y="330"/>
                    </a:lnTo>
                    <a:lnTo>
                      <a:pt x="158" y="337"/>
                    </a:lnTo>
                    <a:lnTo>
                      <a:pt x="143" y="345"/>
                    </a:lnTo>
                    <a:lnTo>
                      <a:pt x="129" y="353"/>
                    </a:lnTo>
                    <a:lnTo>
                      <a:pt x="116" y="362"/>
                    </a:lnTo>
                    <a:lnTo>
                      <a:pt x="103" y="372"/>
                    </a:lnTo>
                    <a:lnTo>
                      <a:pt x="90" y="383"/>
                    </a:lnTo>
                    <a:lnTo>
                      <a:pt x="79" y="393"/>
                    </a:lnTo>
                    <a:lnTo>
                      <a:pt x="67" y="405"/>
                    </a:lnTo>
                    <a:lnTo>
                      <a:pt x="58" y="415"/>
                    </a:lnTo>
                    <a:lnTo>
                      <a:pt x="48" y="427"/>
                    </a:lnTo>
                    <a:lnTo>
                      <a:pt x="40" y="438"/>
                    </a:lnTo>
                    <a:lnTo>
                      <a:pt x="32" y="451"/>
                    </a:lnTo>
                    <a:lnTo>
                      <a:pt x="26" y="463"/>
                    </a:lnTo>
                    <a:lnTo>
                      <a:pt x="20" y="475"/>
                    </a:lnTo>
                    <a:lnTo>
                      <a:pt x="14" y="489"/>
                    </a:lnTo>
                    <a:lnTo>
                      <a:pt x="10" y="502"/>
                    </a:lnTo>
                    <a:lnTo>
                      <a:pt x="6" y="515"/>
                    </a:lnTo>
                    <a:lnTo>
                      <a:pt x="4" y="529"/>
                    </a:lnTo>
                    <a:lnTo>
                      <a:pt x="2" y="543"/>
                    </a:lnTo>
                    <a:lnTo>
                      <a:pt x="1" y="558"/>
                    </a:lnTo>
                    <a:lnTo>
                      <a:pt x="0" y="572"/>
                    </a:lnTo>
                    <a:lnTo>
                      <a:pt x="1" y="584"/>
                    </a:lnTo>
                    <a:lnTo>
                      <a:pt x="1" y="597"/>
                    </a:lnTo>
                    <a:lnTo>
                      <a:pt x="3" y="608"/>
                    </a:lnTo>
                    <a:lnTo>
                      <a:pt x="4" y="619"/>
                    </a:lnTo>
                    <a:lnTo>
                      <a:pt x="7" y="630"/>
                    </a:lnTo>
                    <a:lnTo>
                      <a:pt x="9" y="641"/>
                    </a:lnTo>
                    <a:lnTo>
                      <a:pt x="12" y="653"/>
                    </a:lnTo>
                    <a:lnTo>
                      <a:pt x="17" y="662"/>
                    </a:lnTo>
                    <a:lnTo>
                      <a:pt x="21" y="673"/>
                    </a:lnTo>
                    <a:lnTo>
                      <a:pt x="26" y="683"/>
                    </a:lnTo>
                    <a:lnTo>
                      <a:pt x="31" y="693"/>
                    </a:lnTo>
                    <a:lnTo>
                      <a:pt x="38" y="702"/>
                    </a:lnTo>
                    <a:lnTo>
                      <a:pt x="44" y="711"/>
                    </a:lnTo>
                    <a:lnTo>
                      <a:pt x="51" y="720"/>
                    </a:lnTo>
                    <a:lnTo>
                      <a:pt x="59" y="728"/>
                    </a:lnTo>
                    <a:lnTo>
                      <a:pt x="67" y="737"/>
                    </a:lnTo>
                    <a:lnTo>
                      <a:pt x="84" y="753"/>
                    </a:lnTo>
                    <a:lnTo>
                      <a:pt x="101" y="765"/>
                    </a:lnTo>
                    <a:lnTo>
                      <a:pt x="110" y="772"/>
                    </a:lnTo>
                    <a:lnTo>
                      <a:pt x="120" y="777"/>
                    </a:lnTo>
                    <a:lnTo>
                      <a:pt x="129" y="782"/>
                    </a:lnTo>
                    <a:lnTo>
                      <a:pt x="139" y="787"/>
                    </a:lnTo>
                    <a:lnTo>
                      <a:pt x="150" y="791"/>
                    </a:lnTo>
                    <a:lnTo>
                      <a:pt x="159" y="794"/>
                    </a:lnTo>
                    <a:lnTo>
                      <a:pt x="170" y="797"/>
                    </a:lnTo>
                    <a:lnTo>
                      <a:pt x="180" y="799"/>
                    </a:lnTo>
                    <a:lnTo>
                      <a:pt x="191" y="801"/>
                    </a:lnTo>
                    <a:lnTo>
                      <a:pt x="202" y="802"/>
                    </a:lnTo>
                    <a:lnTo>
                      <a:pt x="213" y="803"/>
                    </a:lnTo>
                    <a:lnTo>
                      <a:pt x="224" y="803"/>
                    </a:lnTo>
                    <a:lnTo>
                      <a:pt x="246" y="802"/>
                    </a:lnTo>
                    <a:lnTo>
                      <a:pt x="266" y="801"/>
                    </a:lnTo>
                    <a:lnTo>
                      <a:pt x="285" y="799"/>
                    </a:lnTo>
                    <a:lnTo>
                      <a:pt x="304" y="797"/>
                    </a:lnTo>
                    <a:lnTo>
                      <a:pt x="322" y="793"/>
                    </a:lnTo>
                    <a:lnTo>
                      <a:pt x="338" y="789"/>
                    </a:lnTo>
                    <a:lnTo>
                      <a:pt x="355" y="783"/>
                    </a:lnTo>
                    <a:lnTo>
                      <a:pt x="372" y="777"/>
                    </a:lnTo>
                    <a:lnTo>
                      <a:pt x="387" y="771"/>
                    </a:lnTo>
                    <a:lnTo>
                      <a:pt x="402" y="762"/>
                    </a:lnTo>
                    <a:lnTo>
                      <a:pt x="415" y="754"/>
                    </a:lnTo>
                    <a:lnTo>
                      <a:pt x="429" y="745"/>
                    </a:lnTo>
                    <a:lnTo>
                      <a:pt x="442" y="735"/>
                    </a:lnTo>
                    <a:lnTo>
                      <a:pt x="453" y="724"/>
                    </a:lnTo>
                    <a:lnTo>
                      <a:pt x="465" y="713"/>
                    </a:lnTo>
                    <a:lnTo>
                      <a:pt x="476" y="700"/>
                    </a:lnTo>
                    <a:lnTo>
                      <a:pt x="481" y="713"/>
                    </a:lnTo>
                    <a:lnTo>
                      <a:pt x="486" y="725"/>
                    </a:lnTo>
                    <a:lnTo>
                      <a:pt x="492" y="736"/>
                    </a:lnTo>
                    <a:lnTo>
                      <a:pt x="500" y="746"/>
                    </a:lnTo>
                    <a:lnTo>
                      <a:pt x="507" y="756"/>
                    </a:lnTo>
                    <a:lnTo>
                      <a:pt x="516" y="763"/>
                    </a:lnTo>
                    <a:lnTo>
                      <a:pt x="525" y="771"/>
                    </a:lnTo>
                    <a:lnTo>
                      <a:pt x="536" y="77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5" name="Freeform 11"/>
              <p:cNvSpPr>
                <a:spLocks/>
              </p:cNvSpPr>
              <p:nvPr userDrawn="1"/>
            </p:nvSpPr>
            <p:spPr bwMode="gray">
              <a:xfrm>
                <a:off x="1001713" y="498475"/>
                <a:ext cx="82550" cy="139700"/>
              </a:xfrm>
              <a:custGeom>
                <a:avLst/>
                <a:gdLst/>
                <a:ahLst/>
                <a:cxnLst>
                  <a:cxn ang="0">
                    <a:pos x="411" y="145"/>
                  </a:cxn>
                  <a:cxn ang="0">
                    <a:pos x="399" y="138"/>
                  </a:cxn>
                  <a:cxn ang="0">
                    <a:pos x="388" y="131"/>
                  </a:cxn>
                  <a:cxn ang="0">
                    <a:pos x="377" y="126"/>
                  </a:cxn>
                  <a:cxn ang="0">
                    <a:pos x="365" y="122"/>
                  </a:cxn>
                  <a:cxn ang="0">
                    <a:pos x="355" y="119"/>
                  </a:cxn>
                  <a:cxn ang="0">
                    <a:pos x="343" y="117"/>
                  </a:cxn>
                  <a:cxn ang="0">
                    <a:pos x="331" y="115"/>
                  </a:cxn>
                  <a:cxn ang="0">
                    <a:pos x="320" y="115"/>
                  </a:cxn>
                  <a:cxn ang="0">
                    <a:pos x="302" y="116"/>
                  </a:cxn>
                  <a:cxn ang="0">
                    <a:pos x="285" y="119"/>
                  </a:cxn>
                  <a:cxn ang="0">
                    <a:pos x="277" y="121"/>
                  </a:cxn>
                  <a:cxn ang="0">
                    <a:pos x="268" y="124"/>
                  </a:cxn>
                  <a:cxn ang="0">
                    <a:pos x="260" y="127"/>
                  </a:cxn>
                  <a:cxn ang="0">
                    <a:pos x="252" y="131"/>
                  </a:cxn>
                  <a:cxn ang="0">
                    <a:pos x="236" y="141"/>
                  </a:cxn>
                  <a:cxn ang="0">
                    <a:pos x="221" y="153"/>
                  </a:cxn>
                  <a:cxn ang="0">
                    <a:pos x="207" y="166"/>
                  </a:cxn>
                  <a:cxn ang="0">
                    <a:pos x="192" y="182"/>
                  </a:cxn>
                  <a:cxn ang="0">
                    <a:pos x="179" y="199"/>
                  </a:cxn>
                  <a:cxn ang="0">
                    <a:pos x="169" y="217"/>
                  </a:cxn>
                  <a:cxn ang="0">
                    <a:pos x="159" y="236"/>
                  </a:cxn>
                  <a:cxn ang="0">
                    <a:pos x="152" y="256"/>
                  </a:cxn>
                  <a:cxn ang="0">
                    <a:pos x="146" y="277"/>
                  </a:cxn>
                  <a:cxn ang="0">
                    <a:pos x="141" y="298"/>
                  </a:cxn>
                  <a:cxn ang="0">
                    <a:pos x="138" y="320"/>
                  </a:cxn>
                  <a:cxn ang="0">
                    <a:pos x="138" y="344"/>
                  </a:cxn>
                  <a:cxn ang="0">
                    <a:pos x="138" y="788"/>
                  </a:cxn>
                  <a:cxn ang="0">
                    <a:pos x="0" y="788"/>
                  </a:cxn>
                  <a:cxn ang="0">
                    <a:pos x="0" y="14"/>
                  </a:cxn>
                  <a:cxn ang="0">
                    <a:pos x="138" y="14"/>
                  </a:cxn>
                  <a:cxn ang="0">
                    <a:pos x="138" y="138"/>
                  </a:cxn>
                  <a:cxn ang="0">
                    <a:pos x="148" y="121"/>
                  </a:cxn>
                  <a:cxn ang="0">
                    <a:pos x="158" y="105"/>
                  </a:cxn>
                  <a:cxn ang="0">
                    <a:pos x="169" y="90"/>
                  </a:cxn>
                  <a:cxn ang="0">
                    <a:pos x="181" y="77"/>
                  </a:cxn>
                  <a:cxn ang="0">
                    <a:pos x="192" y="65"/>
                  </a:cxn>
                  <a:cxn ang="0">
                    <a:pos x="205" y="53"/>
                  </a:cxn>
                  <a:cxn ang="0">
                    <a:pos x="217" y="43"/>
                  </a:cxn>
                  <a:cxn ang="0">
                    <a:pos x="231" y="33"/>
                  </a:cxn>
                  <a:cxn ang="0">
                    <a:pos x="246" y="26"/>
                  </a:cxn>
                  <a:cxn ang="0">
                    <a:pos x="261" y="19"/>
                  </a:cxn>
                  <a:cxn ang="0">
                    <a:pos x="275" y="13"/>
                  </a:cxn>
                  <a:cxn ang="0">
                    <a:pos x="292" y="8"/>
                  </a:cxn>
                  <a:cxn ang="0">
                    <a:pos x="308" y="4"/>
                  </a:cxn>
                  <a:cxn ang="0">
                    <a:pos x="325" y="2"/>
                  </a:cxn>
                  <a:cxn ang="0">
                    <a:pos x="343" y="0"/>
                  </a:cxn>
                  <a:cxn ang="0">
                    <a:pos x="362" y="0"/>
                  </a:cxn>
                  <a:cxn ang="0">
                    <a:pos x="382" y="1"/>
                  </a:cxn>
                  <a:cxn ang="0">
                    <a:pos x="406" y="3"/>
                  </a:cxn>
                  <a:cxn ang="0">
                    <a:pos x="435" y="7"/>
                  </a:cxn>
                  <a:cxn ang="0">
                    <a:pos x="468" y="12"/>
                  </a:cxn>
                  <a:cxn ang="0">
                    <a:pos x="411" y="145"/>
                  </a:cxn>
                </a:cxnLst>
                <a:rect l="0" t="0" r="r" b="b"/>
                <a:pathLst>
                  <a:path w="468" h="788">
                    <a:moveTo>
                      <a:pt x="411" y="145"/>
                    </a:moveTo>
                    <a:lnTo>
                      <a:pt x="399" y="138"/>
                    </a:lnTo>
                    <a:lnTo>
                      <a:pt x="388" y="131"/>
                    </a:lnTo>
                    <a:lnTo>
                      <a:pt x="377" y="126"/>
                    </a:lnTo>
                    <a:lnTo>
                      <a:pt x="365" y="122"/>
                    </a:lnTo>
                    <a:lnTo>
                      <a:pt x="355" y="119"/>
                    </a:lnTo>
                    <a:lnTo>
                      <a:pt x="343" y="117"/>
                    </a:lnTo>
                    <a:lnTo>
                      <a:pt x="331" y="115"/>
                    </a:lnTo>
                    <a:lnTo>
                      <a:pt x="320" y="115"/>
                    </a:lnTo>
                    <a:lnTo>
                      <a:pt x="302" y="116"/>
                    </a:lnTo>
                    <a:lnTo>
                      <a:pt x="285" y="119"/>
                    </a:lnTo>
                    <a:lnTo>
                      <a:pt x="277" y="121"/>
                    </a:lnTo>
                    <a:lnTo>
                      <a:pt x="268" y="124"/>
                    </a:lnTo>
                    <a:lnTo>
                      <a:pt x="260" y="127"/>
                    </a:lnTo>
                    <a:lnTo>
                      <a:pt x="252" y="131"/>
                    </a:lnTo>
                    <a:lnTo>
                      <a:pt x="236" y="141"/>
                    </a:lnTo>
                    <a:lnTo>
                      <a:pt x="221" y="153"/>
                    </a:lnTo>
                    <a:lnTo>
                      <a:pt x="207" y="166"/>
                    </a:lnTo>
                    <a:lnTo>
                      <a:pt x="192" y="182"/>
                    </a:lnTo>
                    <a:lnTo>
                      <a:pt x="179" y="199"/>
                    </a:lnTo>
                    <a:lnTo>
                      <a:pt x="169" y="217"/>
                    </a:lnTo>
                    <a:lnTo>
                      <a:pt x="159" y="236"/>
                    </a:lnTo>
                    <a:lnTo>
                      <a:pt x="152" y="256"/>
                    </a:lnTo>
                    <a:lnTo>
                      <a:pt x="146" y="277"/>
                    </a:lnTo>
                    <a:lnTo>
                      <a:pt x="141" y="298"/>
                    </a:lnTo>
                    <a:lnTo>
                      <a:pt x="138" y="320"/>
                    </a:lnTo>
                    <a:lnTo>
                      <a:pt x="138" y="344"/>
                    </a:lnTo>
                    <a:lnTo>
                      <a:pt x="138" y="788"/>
                    </a:lnTo>
                    <a:lnTo>
                      <a:pt x="0" y="788"/>
                    </a:lnTo>
                    <a:lnTo>
                      <a:pt x="0" y="14"/>
                    </a:lnTo>
                    <a:lnTo>
                      <a:pt x="138" y="14"/>
                    </a:lnTo>
                    <a:lnTo>
                      <a:pt x="138" y="138"/>
                    </a:lnTo>
                    <a:lnTo>
                      <a:pt x="148" y="121"/>
                    </a:lnTo>
                    <a:lnTo>
                      <a:pt x="158" y="105"/>
                    </a:lnTo>
                    <a:lnTo>
                      <a:pt x="169" y="90"/>
                    </a:lnTo>
                    <a:lnTo>
                      <a:pt x="181" y="77"/>
                    </a:lnTo>
                    <a:lnTo>
                      <a:pt x="192" y="65"/>
                    </a:lnTo>
                    <a:lnTo>
                      <a:pt x="205" y="53"/>
                    </a:lnTo>
                    <a:lnTo>
                      <a:pt x="217" y="43"/>
                    </a:lnTo>
                    <a:lnTo>
                      <a:pt x="231" y="33"/>
                    </a:lnTo>
                    <a:lnTo>
                      <a:pt x="246" y="26"/>
                    </a:lnTo>
                    <a:lnTo>
                      <a:pt x="261" y="19"/>
                    </a:lnTo>
                    <a:lnTo>
                      <a:pt x="275" y="13"/>
                    </a:lnTo>
                    <a:lnTo>
                      <a:pt x="292" y="8"/>
                    </a:lnTo>
                    <a:lnTo>
                      <a:pt x="308" y="4"/>
                    </a:lnTo>
                    <a:lnTo>
                      <a:pt x="325" y="2"/>
                    </a:lnTo>
                    <a:lnTo>
                      <a:pt x="343" y="0"/>
                    </a:lnTo>
                    <a:lnTo>
                      <a:pt x="362" y="0"/>
                    </a:lnTo>
                    <a:lnTo>
                      <a:pt x="382" y="1"/>
                    </a:lnTo>
                    <a:lnTo>
                      <a:pt x="406" y="3"/>
                    </a:lnTo>
                    <a:lnTo>
                      <a:pt x="435" y="7"/>
                    </a:lnTo>
                    <a:lnTo>
                      <a:pt x="468" y="12"/>
                    </a:lnTo>
                    <a:lnTo>
                      <a:pt x="411" y="1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6" name="Freeform 12"/>
              <p:cNvSpPr>
                <a:spLocks/>
              </p:cNvSpPr>
              <p:nvPr userDrawn="1"/>
            </p:nvSpPr>
            <p:spPr bwMode="gray">
              <a:xfrm>
                <a:off x="1093788" y="463550"/>
                <a:ext cx="87313" cy="176212"/>
              </a:xfrm>
              <a:custGeom>
                <a:avLst/>
                <a:gdLst/>
                <a:ahLst/>
                <a:cxnLst>
                  <a:cxn ang="0">
                    <a:pos x="0" y="322"/>
                  </a:cxn>
                  <a:cxn ang="0">
                    <a:pos x="90" y="214"/>
                  </a:cxn>
                  <a:cxn ang="0">
                    <a:pos x="228" y="0"/>
                  </a:cxn>
                  <a:cxn ang="0">
                    <a:pos x="442" y="214"/>
                  </a:cxn>
                  <a:cxn ang="0">
                    <a:pos x="228" y="322"/>
                  </a:cxn>
                  <a:cxn ang="0">
                    <a:pos x="229" y="731"/>
                  </a:cxn>
                  <a:cxn ang="0">
                    <a:pos x="234" y="773"/>
                  </a:cxn>
                  <a:cxn ang="0">
                    <a:pos x="241" y="808"/>
                  </a:cxn>
                  <a:cxn ang="0">
                    <a:pos x="254" y="836"/>
                  </a:cxn>
                  <a:cxn ang="0">
                    <a:pos x="271" y="857"/>
                  </a:cxn>
                  <a:cxn ang="0">
                    <a:pos x="292" y="872"/>
                  </a:cxn>
                  <a:cxn ang="0">
                    <a:pos x="318" y="882"/>
                  </a:cxn>
                  <a:cxn ang="0">
                    <a:pos x="350" y="887"/>
                  </a:cxn>
                  <a:cxn ang="0">
                    <a:pos x="381" y="887"/>
                  </a:cxn>
                  <a:cxn ang="0">
                    <a:pos x="408" y="884"/>
                  </a:cxn>
                  <a:cxn ang="0">
                    <a:pos x="435" y="878"/>
                  </a:cxn>
                  <a:cxn ang="0">
                    <a:pos x="463" y="867"/>
                  </a:cxn>
                  <a:cxn ang="0">
                    <a:pos x="497" y="981"/>
                  </a:cxn>
                  <a:cxn ang="0">
                    <a:pos x="453" y="991"/>
                  </a:cxn>
                  <a:cxn ang="0">
                    <a:pos x="408" y="998"/>
                  </a:cxn>
                  <a:cxn ang="0">
                    <a:pos x="359" y="1001"/>
                  </a:cxn>
                  <a:cxn ang="0">
                    <a:pos x="310" y="1003"/>
                  </a:cxn>
                  <a:cxn ang="0">
                    <a:pos x="286" y="1002"/>
                  </a:cxn>
                  <a:cxn ang="0">
                    <a:pos x="265" y="999"/>
                  </a:cxn>
                  <a:cxn ang="0">
                    <a:pos x="244" y="994"/>
                  </a:cxn>
                  <a:cxn ang="0">
                    <a:pos x="224" y="987"/>
                  </a:cxn>
                  <a:cxn ang="0">
                    <a:pos x="205" y="976"/>
                  </a:cxn>
                  <a:cxn ang="0">
                    <a:pos x="187" y="964"/>
                  </a:cxn>
                  <a:cxn ang="0">
                    <a:pos x="170" y="951"/>
                  </a:cxn>
                  <a:cxn ang="0">
                    <a:pos x="153" y="935"/>
                  </a:cxn>
                  <a:cxn ang="0">
                    <a:pos x="139" y="917"/>
                  </a:cxn>
                  <a:cxn ang="0">
                    <a:pos x="126" y="898"/>
                  </a:cxn>
                  <a:cxn ang="0">
                    <a:pos x="115" y="879"/>
                  </a:cxn>
                  <a:cxn ang="0">
                    <a:pos x="106" y="858"/>
                  </a:cxn>
                  <a:cxn ang="0">
                    <a:pos x="100" y="836"/>
                  </a:cxn>
                  <a:cxn ang="0">
                    <a:pos x="94" y="812"/>
                  </a:cxn>
                  <a:cxn ang="0">
                    <a:pos x="90" y="762"/>
                  </a:cxn>
                </a:cxnLst>
                <a:rect l="0" t="0" r="r" b="b"/>
                <a:pathLst>
                  <a:path w="497" h="1003">
                    <a:moveTo>
                      <a:pt x="90" y="322"/>
                    </a:moveTo>
                    <a:lnTo>
                      <a:pt x="0" y="322"/>
                    </a:lnTo>
                    <a:lnTo>
                      <a:pt x="0" y="214"/>
                    </a:lnTo>
                    <a:lnTo>
                      <a:pt x="90" y="214"/>
                    </a:lnTo>
                    <a:lnTo>
                      <a:pt x="90" y="53"/>
                    </a:lnTo>
                    <a:lnTo>
                      <a:pt x="228" y="0"/>
                    </a:lnTo>
                    <a:lnTo>
                      <a:pt x="228" y="214"/>
                    </a:lnTo>
                    <a:lnTo>
                      <a:pt x="442" y="214"/>
                    </a:lnTo>
                    <a:lnTo>
                      <a:pt x="442" y="322"/>
                    </a:lnTo>
                    <a:lnTo>
                      <a:pt x="228" y="322"/>
                    </a:lnTo>
                    <a:lnTo>
                      <a:pt x="228" y="708"/>
                    </a:lnTo>
                    <a:lnTo>
                      <a:pt x="229" y="731"/>
                    </a:lnTo>
                    <a:lnTo>
                      <a:pt x="231" y="753"/>
                    </a:lnTo>
                    <a:lnTo>
                      <a:pt x="234" y="773"/>
                    </a:lnTo>
                    <a:lnTo>
                      <a:pt x="237" y="791"/>
                    </a:lnTo>
                    <a:lnTo>
                      <a:pt x="241" y="808"/>
                    </a:lnTo>
                    <a:lnTo>
                      <a:pt x="247" y="823"/>
                    </a:lnTo>
                    <a:lnTo>
                      <a:pt x="254" y="836"/>
                    </a:lnTo>
                    <a:lnTo>
                      <a:pt x="262" y="846"/>
                    </a:lnTo>
                    <a:lnTo>
                      <a:pt x="271" y="857"/>
                    </a:lnTo>
                    <a:lnTo>
                      <a:pt x="280" y="865"/>
                    </a:lnTo>
                    <a:lnTo>
                      <a:pt x="292" y="872"/>
                    </a:lnTo>
                    <a:lnTo>
                      <a:pt x="304" y="878"/>
                    </a:lnTo>
                    <a:lnTo>
                      <a:pt x="318" y="882"/>
                    </a:lnTo>
                    <a:lnTo>
                      <a:pt x="334" y="885"/>
                    </a:lnTo>
                    <a:lnTo>
                      <a:pt x="350" y="887"/>
                    </a:lnTo>
                    <a:lnTo>
                      <a:pt x="368" y="888"/>
                    </a:lnTo>
                    <a:lnTo>
                      <a:pt x="381" y="887"/>
                    </a:lnTo>
                    <a:lnTo>
                      <a:pt x="394" y="886"/>
                    </a:lnTo>
                    <a:lnTo>
                      <a:pt x="408" y="884"/>
                    </a:lnTo>
                    <a:lnTo>
                      <a:pt x="422" y="881"/>
                    </a:lnTo>
                    <a:lnTo>
                      <a:pt x="435" y="878"/>
                    </a:lnTo>
                    <a:lnTo>
                      <a:pt x="449" y="873"/>
                    </a:lnTo>
                    <a:lnTo>
                      <a:pt x="463" y="867"/>
                    </a:lnTo>
                    <a:lnTo>
                      <a:pt x="477" y="861"/>
                    </a:lnTo>
                    <a:lnTo>
                      <a:pt x="497" y="981"/>
                    </a:lnTo>
                    <a:lnTo>
                      <a:pt x="475" y="987"/>
                    </a:lnTo>
                    <a:lnTo>
                      <a:pt x="453" y="991"/>
                    </a:lnTo>
                    <a:lnTo>
                      <a:pt x="431" y="995"/>
                    </a:lnTo>
                    <a:lnTo>
                      <a:pt x="408" y="998"/>
                    </a:lnTo>
                    <a:lnTo>
                      <a:pt x="384" y="1000"/>
                    </a:lnTo>
                    <a:lnTo>
                      <a:pt x="359" y="1001"/>
                    </a:lnTo>
                    <a:lnTo>
                      <a:pt x="335" y="1002"/>
                    </a:lnTo>
                    <a:lnTo>
                      <a:pt x="310" y="1003"/>
                    </a:lnTo>
                    <a:lnTo>
                      <a:pt x="298" y="1003"/>
                    </a:lnTo>
                    <a:lnTo>
                      <a:pt x="286" y="1002"/>
                    </a:lnTo>
                    <a:lnTo>
                      <a:pt x="276" y="1001"/>
                    </a:lnTo>
                    <a:lnTo>
                      <a:pt x="265" y="999"/>
                    </a:lnTo>
                    <a:lnTo>
                      <a:pt x="255" y="996"/>
                    </a:lnTo>
                    <a:lnTo>
                      <a:pt x="244" y="994"/>
                    </a:lnTo>
                    <a:lnTo>
                      <a:pt x="235" y="990"/>
                    </a:lnTo>
                    <a:lnTo>
                      <a:pt x="224" y="987"/>
                    </a:lnTo>
                    <a:lnTo>
                      <a:pt x="215" y="981"/>
                    </a:lnTo>
                    <a:lnTo>
                      <a:pt x="205" y="976"/>
                    </a:lnTo>
                    <a:lnTo>
                      <a:pt x="197" y="971"/>
                    </a:lnTo>
                    <a:lnTo>
                      <a:pt x="187" y="964"/>
                    </a:lnTo>
                    <a:lnTo>
                      <a:pt x="179" y="958"/>
                    </a:lnTo>
                    <a:lnTo>
                      <a:pt x="170" y="951"/>
                    </a:lnTo>
                    <a:lnTo>
                      <a:pt x="162" y="943"/>
                    </a:lnTo>
                    <a:lnTo>
                      <a:pt x="153" y="935"/>
                    </a:lnTo>
                    <a:lnTo>
                      <a:pt x="146" y="926"/>
                    </a:lnTo>
                    <a:lnTo>
                      <a:pt x="139" y="917"/>
                    </a:lnTo>
                    <a:lnTo>
                      <a:pt x="132" y="907"/>
                    </a:lnTo>
                    <a:lnTo>
                      <a:pt x="126" y="898"/>
                    </a:lnTo>
                    <a:lnTo>
                      <a:pt x="121" y="888"/>
                    </a:lnTo>
                    <a:lnTo>
                      <a:pt x="115" y="879"/>
                    </a:lnTo>
                    <a:lnTo>
                      <a:pt x="110" y="868"/>
                    </a:lnTo>
                    <a:lnTo>
                      <a:pt x="106" y="858"/>
                    </a:lnTo>
                    <a:lnTo>
                      <a:pt x="103" y="846"/>
                    </a:lnTo>
                    <a:lnTo>
                      <a:pt x="100" y="836"/>
                    </a:lnTo>
                    <a:lnTo>
                      <a:pt x="96" y="824"/>
                    </a:lnTo>
                    <a:lnTo>
                      <a:pt x="94" y="812"/>
                    </a:lnTo>
                    <a:lnTo>
                      <a:pt x="91" y="787"/>
                    </a:lnTo>
                    <a:lnTo>
                      <a:pt x="90" y="762"/>
                    </a:lnTo>
                    <a:lnTo>
                      <a:pt x="90" y="322"/>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7" name="Freeform 13"/>
              <p:cNvSpPr>
                <a:spLocks noEditPoints="1"/>
              </p:cNvSpPr>
              <p:nvPr userDrawn="1"/>
            </p:nvSpPr>
            <p:spPr bwMode="gray">
              <a:xfrm>
                <a:off x="1196975" y="449263"/>
                <a:ext cx="47625" cy="188912"/>
              </a:xfrm>
              <a:custGeom>
                <a:avLst/>
                <a:gdLst/>
                <a:ahLst/>
                <a:cxnLst>
                  <a:cxn ang="0">
                    <a:pos x="190" y="0"/>
                  </a:cxn>
                  <a:cxn ang="0">
                    <a:pos x="207" y="3"/>
                  </a:cxn>
                  <a:cxn ang="0">
                    <a:pos x="222" y="10"/>
                  </a:cxn>
                  <a:cxn ang="0">
                    <a:pos x="236" y="19"/>
                  </a:cxn>
                  <a:cxn ang="0">
                    <a:pos x="248" y="31"/>
                  </a:cxn>
                  <a:cxn ang="0">
                    <a:pos x="257" y="45"/>
                  </a:cxn>
                  <a:cxn ang="0">
                    <a:pos x="263" y="59"/>
                  </a:cxn>
                  <a:cxn ang="0">
                    <a:pos x="266" y="75"/>
                  </a:cxn>
                  <a:cxn ang="0">
                    <a:pos x="266" y="93"/>
                  </a:cxn>
                  <a:cxn ang="0">
                    <a:pos x="263" y="109"/>
                  </a:cxn>
                  <a:cxn ang="0">
                    <a:pos x="257" y="124"/>
                  </a:cxn>
                  <a:cxn ang="0">
                    <a:pos x="248" y="137"/>
                  </a:cxn>
                  <a:cxn ang="0">
                    <a:pos x="236" y="150"/>
                  </a:cxn>
                  <a:cxn ang="0">
                    <a:pos x="222" y="160"/>
                  </a:cxn>
                  <a:cxn ang="0">
                    <a:pos x="207" y="166"/>
                  </a:cxn>
                  <a:cxn ang="0">
                    <a:pos x="190" y="168"/>
                  </a:cxn>
                  <a:cxn ang="0">
                    <a:pos x="173" y="168"/>
                  </a:cxn>
                  <a:cxn ang="0">
                    <a:pos x="158" y="166"/>
                  </a:cxn>
                  <a:cxn ang="0">
                    <a:pos x="143" y="160"/>
                  </a:cxn>
                  <a:cxn ang="0">
                    <a:pos x="129" y="150"/>
                  </a:cxn>
                  <a:cxn ang="0">
                    <a:pos x="117" y="137"/>
                  </a:cxn>
                  <a:cxn ang="0">
                    <a:pos x="108" y="124"/>
                  </a:cxn>
                  <a:cxn ang="0">
                    <a:pos x="102" y="109"/>
                  </a:cxn>
                  <a:cxn ang="0">
                    <a:pos x="98" y="93"/>
                  </a:cxn>
                  <a:cxn ang="0">
                    <a:pos x="98" y="75"/>
                  </a:cxn>
                  <a:cxn ang="0">
                    <a:pos x="102" y="59"/>
                  </a:cxn>
                  <a:cxn ang="0">
                    <a:pos x="108" y="45"/>
                  </a:cxn>
                  <a:cxn ang="0">
                    <a:pos x="116" y="31"/>
                  </a:cxn>
                  <a:cxn ang="0">
                    <a:pos x="129" y="19"/>
                  </a:cxn>
                  <a:cxn ang="0">
                    <a:pos x="143" y="10"/>
                  </a:cxn>
                  <a:cxn ang="0">
                    <a:pos x="158" y="3"/>
                  </a:cxn>
                  <a:cxn ang="0">
                    <a:pos x="173" y="0"/>
                  </a:cxn>
                  <a:cxn ang="0">
                    <a:pos x="106" y="1065"/>
                  </a:cxn>
                  <a:cxn ang="0">
                    <a:pos x="0" y="406"/>
                  </a:cxn>
                  <a:cxn ang="0">
                    <a:pos x="244" y="291"/>
                  </a:cxn>
                  <a:cxn ang="0">
                    <a:pos x="106" y="1065"/>
                  </a:cxn>
                </a:cxnLst>
                <a:rect l="0" t="0" r="r" b="b"/>
                <a:pathLst>
                  <a:path w="267" h="1065">
                    <a:moveTo>
                      <a:pt x="182" y="0"/>
                    </a:moveTo>
                    <a:lnTo>
                      <a:pt x="190" y="0"/>
                    </a:lnTo>
                    <a:lnTo>
                      <a:pt x="199" y="1"/>
                    </a:lnTo>
                    <a:lnTo>
                      <a:pt x="207" y="3"/>
                    </a:lnTo>
                    <a:lnTo>
                      <a:pt x="215" y="7"/>
                    </a:lnTo>
                    <a:lnTo>
                      <a:pt x="222" y="10"/>
                    </a:lnTo>
                    <a:lnTo>
                      <a:pt x="229" y="14"/>
                    </a:lnTo>
                    <a:lnTo>
                      <a:pt x="236" y="19"/>
                    </a:lnTo>
                    <a:lnTo>
                      <a:pt x="242" y="25"/>
                    </a:lnTo>
                    <a:lnTo>
                      <a:pt x="248" y="31"/>
                    </a:lnTo>
                    <a:lnTo>
                      <a:pt x="252" y="38"/>
                    </a:lnTo>
                    <a:lnTo>
                      <a:pt x="257" y="45"/>
                    </a:lnTo>
                    <a:lnTo>
                      <a:pt x="261" y="52"/>
                    </a:lnTo>
                    <a:lnTo>
                      <a:pt x="263" y="59"/>
                    </a:lnTo>
                    <a:lnTo>
                      <a:pt x="265" y="68"/>
                    </a:lnTo>
                    <a:lnTo>
                      <a:pt x="266" y="75"/>
                    </a:lnTo>
                    <a:lnTo>
                      <a:pt x="267" y="84"/>
                    </a:lnTo>
                    <a:lnTo>
                      <a:pt x="266" y="93"/>
                    </a:lnTo>
                    <a:lnTo>
                      <a:pt x="265" y="102"/>
                    </a:lnTo>
                    <a:lnTo>
                      <a:pt x="263" y="109"/>
                    </a:lnTo>
                    <a:lnTo>
                      <a:pt x="261" y="116"/>
                    </a:lnTo>
                    <a:lnTo>
                      <a:pt x="257" y="124"/>
                    </a:lnTo>
                    <a:lnTo>
                      <a:pt x="252" y="131"/>
                    </a:lnTo>
                    <a:lnTo>
                      <a:pt x="248" y="137"/>
                    </a:lnTo>
                    <a:lnTo>
                      <a:pt x="242" y="144"/>
                    </a:lnTo>
                    <a:lnTo>
                      <a:pt x="236" y="150"/>
                    </a:lnTo>
                    <a:lnTo>
                      <a:pt x="229" y="155"/>
                    </a:lnTo>
                    <a:lnTo>
                      <a:pt x="222" y="160"/>
                    </a:lnTo>
                    <a:lnTo>
                      <a:pt x="215" y="163"/>
                    </a:lnTo>
                    <a:lnTo>
                      <a:pt x="207" y="166"/>
                    </a:lnTo>
                    <a:lnTo>
                      <a:pt x="199" y="167"/>
                    </a:lnTo>
                    <a:lnTo>
                      <a:pt x="190" y="168"/>
                    </a:lnTo>
                    <a:lnTo>
                      <a:pt x="182" y="169"/>
                    </a:lnTo>
                    <a:lnTo>
                      <a:pt x="173" y="168"/>
                    </a:lnTo>
                    <a:lnTo>
                      <a:pt x="165" y="167"/>
                    </a:lnTo>
                    <a:lnTo>
                      <a:pt x="158" y="166"/>
                    </a:lnTo>
                    <a:lnTo>
                      <a:pt x="150" y="163"/>
                    </a:lnTo>
                    <a:lnTo>
                      <a:pt x="143" y="160"/>
                    </a:lnTo>
                    <a:lnTo>
                      <a:pt x="135" y="155"/>
                    </a:lnTo>
                    <a:lnTo>
                      <a:pt x="129" y="150"/>
                    </a:lnTo>
                    <a:lnTo>
                      <a:pt x="123" y="144"/>
                    </a:lnTo>
                    <a:lnTo>
                      <a:pt x="117" y="137"/>
                    </a:lnTo>
                    <a:lnTo>
                      <a:pt x="112" y="131"/>
                    </a:lnTo>
                    <a:lnTo>
                      <a:pt x="108" y="124"/>
                    </a:lnTo>
                    <a:lnTo>
                      <a:pt x="104" y="116"/>
                    </a:lnTo>
                    <a:lnTo>
                      <a:pt x="102" y="109"/>
                    </a:lnTo>
                    <a:lnTo>
                      <a:pt x="99" y="102"/>
                    </a:lnTo>
                    <a:lnTo>
                      <a:pt x="98" y="93"/>
                    </a:lnTo>
                    <a:lnTo>
                      <a:pt x="98" y="84"/>
                    </a:lnTo>
                    <a:lnTo>
                      <a:pt x="98" y="75"/>
                    </a:lnTo>
                    <a:lnTo>
                      <a:pt x="99" y="67"/>
                    </a:lnTo>
                    <a:lnTo>
                      <a:pt x="102" y="59"/>
                    </a:lnTo>
                    <a:lnTo>
                      <a:pt x="104" y="52"/>
                    </a:lnTo>
                    <a:lnTo>
                      <a:pt x="108" y="45"/>
                    </a:lnTo>
                    <a:lnTo>
                      <a:pt x="112" y="37"/>
                    </a:lnTo>
                    <a:lnTo>
                      <a:pt x="116" y="31"/>
                    </a:lnTo>
                    <a:lnTo>
                      <a:pt x="123" y="25"/>
                    </a:lnTo>
                    <a:lnTo>
                      <a:pt x="129" y="19"/>
                    </a:lnTo>
                    <a:lnTo>
                      <a:pt x="135" y="14"/>
                    </a:lnTo>
                    <a:lnTo>
                      <a:pt x="143" y="10"/>
                    </a:lnTo>
                    <a:lnTo>
                      <a:pt x="149" y="7"/>
                    </a:lnTo>
                    <a:lnTo>
                      <a:pt x="158" y="3"/>
                    </a:lnTo>
                    <a:lnTo>
                      <a:pt x="165" y="1"/>
                    </a:lnTo>
                    <a:lnTo>
                      <a:pt x="173" y="0"/>
                    </a:lnTo>
                    <a:lnTo>
                      <a:pt x="182" y="0"/>
                    </a:lnTo>
                    <a:close/>
                    <a:moveTo>
                      <a:pt x="106" y="1065"/>
                    </a:moveTo>
                    <a:lnTo>
                      <a:pt x="106" y="406"/>
                    </a:lnTo>
                    <a:lnTo>
                      <a:pt x="0" y="406"/>
                    </a:lnTo>
                    <a:lnTo>
                      <a:pt x="0" y="291"/>
                    </a:lnTo>
                    <a:lnTo>
                      <a:pt x="244" y="291"/>
                    </a:lnTo>
                    <a:lnTo>
                      <a:pt x="244" y="1065"/>
                    </a:lnTo>
                    <a:lnTo>
                      <a:pt x="106" y="10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8" name="Freeform 14"/>
              <p:cNvSpPr>
                <a:spLocks/>
              </p:cNvSpPr>
              <p:nvPr userDrawn="1"/>
            </p:nvSpPr>
            <p:spPr bwMode="gray">
              <a:xfrm>
                <a:off x="1279525" y="498475"/>
                <a:ext cx="182563" cy="139700"/>
              </a:xfrm>
              <a:custGeom>
                <a:avLst/>
                <a:gdLst/>
                <a:ahLst/>
                <a:cxnLst>
                  <a:cxn ang="0">
                    <a:pos x="894" y="275"/>
                  </a:cxn>
                  <a:cxn ang="0">
                    <a:pos x="885" y="217"/>
                  </a:cxn>
                  <a:cxn ang="0">
                    <a:pos x="865" y="173"/>
                  </a:cxn>
                  <a:cxn ang="0">
                    <a:pos x="833" y="140"/>
                  </a:cxn>
                  <a:cxn ang="0">
                    <a:pos x="791" y="121"/>
                  </a:cxn>
                  <a:cxn ang="0">
                    <a:pos x="737" y="115"/>
                  </a:cxn>
                  <a:cxn ang="0">
                    <a:pos x="701" y="119"/>
                  </a:cxn>
                  <a:cxn ang="0">
                    <a:pos x="666" y="131"/>
                  </a:cxn>
                  <a:cxn ang="0">
                    <a:pos x="635" y="153"/>
                  </a:cxn>
                  <a:cxn ang="0">
                    <a:pos x="608" y="178"/>
                  </a:cxn>
                  <a:cxn ang="0">
                    <a:pos x="590" y="205"/>
                  </a:cxn>
                  <a:cxn ang="0">
                    <a:pos x="448" y="788"/>
                  </a:cxn>
                  <a:cxn ang="0">
                    <a:pos x="445" y="211"/>
                  </a:cxn>
                  <a:cxn ang="0">
                    <a:pos x="431" y="176"/>
                  </a:cxn>
                  <a:cxn ang="0">
                    <a:pos x="405" y="147"/>
                  </a:cxn>
                  <a:cxn ang="0">
                    <a:pos x="369" y="127"/>
                  </a:cxn>
                  <a:cxn ang="0">
                    <a:pos x="326" y="117"/>
                  </a:cxn>
                  <a:cxn ang="0">
                    <a:pos x="281" y="115"/>
                  </a:cxn>
                  <a:cxn ang="0">
                    <a:pos x="250" y="122"/>
                  </a:cxn>
                  <a:cxn ang="0">
                    <a:pos x="216" y="139"/>
                  </a:cxn>
                  <a:cxn ang="0">
                    <a:pos x="183" y="162"/>
                  </a:cxn>
                  <a:cxn ang="0">
                    <a:pos x="157" y="188"/>
                  </a:cxn>
                  <a:cxn ang="0">
                    <a:pos x="139" y="216"/>
                  </a:cxn>
                  <a:cxn ang="0">
                    <a:pos x="0" y="14"/>
                  </a:cxn>
                  <a:cxn ang="0">
                    <a:pos x="146" y="90"/>
                  </a:cxn>
                  <a:cxn ang="0">
                    <a:pos x="178" y="58"/>
                  </a:cxn>
                  <a:cxn ang="0">
                    <a:pos x="213" y="32"/>
                  </a:cxn>
                  <a:cxn ang="0">
                    <a:pos x="251" y="14"/>
                  </a:cxn>
                  <a:cxn ang="0">
                    <a:pos x="291" y="3"/>
                  </a:cxn>
                  <a:cxn ang="0">
                    <a:pos x="334" y="0"/>
                  </a:cxn>
                  <a:cxn ang="0">
                    <a:pos x="393" y="3"/>
                  </a:cxn>
                  <a:cxn ang="0">
                    <a:pos x="445" y="14"/>
                  </a:cxn>
                  <a:cxn ang="0">
                    <a:pos x="489" y="32"/>
                  </a:cxn>
                  <a:cxn ang="0">
                    <a:pos x="527" y="58"/>
                  </a:cxn>
                  <a:cxn ang="0">
                    <a:pos x="558" y="90"/>
                  </a:cxn>
                  <a:cxn ang="0">
                    <a:pos x="581" y="82"/>
                  </a:cxn>
                  <a:cxn ang="0">
                    <a:pos x="610" y="53"/>
                  </a:cxn>
                  <a:cxn ang="0">
                    <a:pos x="653" y="29"/>
                  </a:cxn>
                  <a:cxn ang="0">
                    <a:pos x="700" y="11"/>
                  </a:cxn>
                  <a:cxn ang="0">
                    <a:pos x="749" y="2"/>
                  </a:cxn>
                  <a:cxn ang="0">
                    <a:pos x="796" y="0"/>
                  </a:cxn>
                  <a:cxn ang="0">
                    <a:pos x="838" y="4"/>
                  </a:cxn>
                  <a:cxn ang="0">
                    <a:pos x="876" y="13"/>
                  </a:cxn>
                  <a:cxn ang="0">
                    <a:pos x="910" y="27"/>
                  </a:cxn>
                  <a:cxn ang="0">
                    <a:pos x="941" y="46"/>
                  </a:cxn>
                  <a:cxn ang="0">
                    <a:pos x="967" y="70"/>
                  </a:cxn>
                  <a:cxn ang="0">
                    <a:pos x="989" y="99"/>
                  </a:cxn>
                  <a:cxn ang="0">
                    <a:pos x="1007" y="131"/>
                  </a:cxn>
                  <a:cxn ang="0">
                    <a:pos x="1020" y="168"/>
                  </a:cxn>
                  <a:cxn ang="0">
                    <a:pos x="1029" y="210"/>
                  </a:cxn>
                  <a:cxn ang="0">
                    <a:pos x="1033" y="255"/>
                  </a:cxn>
                  <a:cxn ang="0">
                    <a:pos x="894" y="788"/>
                  </a:cxn>
                </a:cxnLst>
                <a:rect l="0" t="0" r="r" b="b"/>
                <a:pathLst>
                  <a:path w="1033" h="788">
                    <a:moveTo>
                      <a:pt x="894" y="788"/>
                    </a:moveTo>
                    <a:lnTo>
                      <a:pt x="894" y="297"/>
                    </a:lnTo>
                    <a:lnTo>
                      <a:pt x="894" y="275"/>
                    </a:lnTo>
                    <a:lnTo>
                      <a:pt x="892" y="255"/>
                    </a:lnTo>
                    <a:lnTo>
                      <a:pt x="889" y="235"/>
                    </a:lnTo>
                    <a:lnTo>
                      <a:pt x="885" y="217"/>
                    </a:lnTo>
                    <a:lnTo>
                      <a:pt x="880" y="201"/>
                    </a:lnTo>
                    <a:lnTo>
                      <a:pt x="872" y="186"/>
                    </a:lnTo>
                    <a:lnTo>
                      <a:pt x="865" y="173"/>
                    </a:lnTo>
                    <a:lnTo>
                      <a:pt x="855" y="160"/>
                    </a:lnTo>
                    <a:lnTo>
                      <a:pt x="845" y="149"/>
                    </a:lnTo>
                    <a:lnTo>
                      <a:pt x="833" y="140"/>
                    </a:lnTo>
                    <a:lnTo>
                      <a:pt x="820" y="133"/>
                    </a:lnTo>
                    <a:lnTo>
                      <a:pt x="807" y="126"/>
                    </a:lnTo>
                    <a:lnTo>
                      <a:pt x="791" y="121"/>
                    </a:lnTo>
                    <a:lnTo>
                      <a:pt x="774" y="118"/>
                    </a:lnTo>
                    <a:lnTo>
                      <a:pt x="756" y="116"/>
                    </a:lnTo>
                    <a:lnTo>
                      <a:pt x="737" y="115"/>
                    </a:lnTo>
                    <a:lnTo>
                      <a:pt x="725" y="115"/>
                    </a:lnTo>
                    <a:lnTo>
                      <a:pt x="713" y="117"/>
                    </a:lnTo>
                    <a:lnTo>
                      <a:pt x="701" y="119"/>
                    </a:lnTo>
                    <a:lnTo>
                      <a:pt x="690" y="122"/>
                    </a:lnTo>
                    <a:lnTo>
                      <a:pt x="678" y="126"/>
                    </a:lnTo>
                    <a:lnTo>
                      <a:pt x="666" y="131"/>
                    </a:lnTo>
                    <a:lnTo>
                      <a:pt x="656" y="138"/>
                    </a:lnTo>
                    <a:lnTo>
                      <a:pt x="644" y="145"/>
                    </a:lnTo>
                    <a:lnTo>
                      <a:pt x="635" y="153"/>
                    </a:lnTo>
                    <a:lnTo>
                      <a:pt x="625" y="161"/>
                    </a:lnTo>
                    <a:lnTo>
                      <a:pt x="616" y="169"/>
                    </a:lnTo>
                    <a:lnTo>
                      <a:pt x="608" y="178"/>
                    </a:lnTo>
                    <a:lnTo>
                      <a:pt x="602" y="186"/>
                    </a:lnTo>
                    <a:lnTo>
                      <a:pt x="596" y="196"/>
                    </a:lnTo>
                    <a:lnTo>
                      <a:pt x="590" y="205"/>
                    </a:lnTo>
                    <a:lnTo>
                      <a:pt x="586" y="215"/>
                    </a:lnTo>
                    <a:lnTo>
                      <a:pt x="586" y="788"/>
                    </a:lnTo>
                    <a:lnTo>
                      <a:pt x="448" y="788"/>
                    </a:lnTo>
                    <a:lnTo>
                      <a:pt x="448" y="237"/>
                    </a:lnTo>
                    <a:lnTo>
                      <a:pt x="447" y="223"/>
                    </a:lnTo>
                    <a:lnTo>
                      <a:pt x="445" y="211"/>
                    </a:lnTo>
                    <a:lnTo>
                      <a:pt x="442" y="198"/>
                    </a:lnTo>
                    <a:lnTo>
                      <a:pt x="437" y="186"/>
                    </a:lnTo>
                    <a:lnTo>
                      <a:pt x="431" y="176"/>
                    </a:lnTo>
                    <a:lnTo>
                      <a:pt x="424" y="165"/>
                    </a:lnTo>
                    <a:lnTo>
                      <a:pt x="415" y="156"/>
                    </a:lnTo>
                    <a:lnTo>
                      <a:pt x="405" y="147"/>
                    </a:lnTo>
                    <a:lnTo>
                      <a:pt x="394" y="140"/>
                    </a:lnTo>
                    <a:lnTo>
                      <a:pt x="381" y="133"/>
                    </a:lnTo>
                    <a:lnTo>
                      <a:pt x="369" y="127"/>
                    </a:lnTo>
                    <a:lnTo>
                      <a:pt x="355" y="123"/>
                    </a:lnTo>
                    <a:lnTo>
                      <a:pt x="340" y="119"/>
                    </a:lnTo>
                    <a:lnTo>
                      <a:pt x="326" y="117"/>
                    </a:lnTo>
                    <a:lnTo>
                      <a:pt x="309" y="115"/>
                    </a:lnTo>
                    <a:lnTo>
                      <a:pt x="292" y="115"/>
                    </a:lnTo>
                    <a:lnTo>
                      <a:pt x="281" y="115"/>
                    </a:lnTo>
                    <a:lnTo>
                      <a:pt x="271" y="117"/>
                    </a:lnTo>
                    <a:lnTo>
                      <a:pt x="260" y="119"/>
                    </a:lnTo>
                    <a:lnTo>
                      <a:pt x="250" y="122"/>
                    </a:lnTo>
                    <a:lnTo>
                      <a:pt x="238" y="127"/>
                    </a:lnTo>
                    <a:lnTo>
                      <a:pt x="227" y="133"/>
                    </a:lnTo>
                    <a:lnTo>
                      <a:pt x="216" y="139"/>
                    </a:lnTo>
                    <a:lnTo>
                      <a:pt x="204" y="146"/>
                    </a:lnTo>
                    <a:lnTo>
                      <a:pt x="194" y="155"/>
                    </a:lnTo>
                    <a:lnTo>
                      <a:pt x="183" y="162"/>
                    </a:lnTo>
                    <a:lnTo>
                      <a:pt x="174" y="171"/>
                    </a:lnTo>
                    <a:lnTo>
                      <a:pt x="165" y="180"/>
                    </a:lnTo>
                    <a:lnTo>
                      <a:pt x="157" y="188"/>
                    </a:lnTo>
                    <a:lnTo>
                      <a:pt x="150" y="197"/>
                    </a:lnTo>
                    <a:lnTo>
                      <a:pt x="144" y="206"/>
                    </a:lnTo>
                    <a:lnTo>
                      <a:pt x="139" y="216"/>
                    </a:lnTo>
                    <a:lnTo>
                      <a:pt x="139" y="788"/>
                    </a:lnTo>
                    <a:lnTo>
                      <a:pt x="0" y="788"/>
                    </a:lnTo>
                    <a:lnTo>
                      <a:pt x="0" y="14"/>
                    </a:lnTo>
                    <a:lnTo>
                      <a:pt x="90" y="14"/>
                    </a:lnTo>
                    <a:lnTo>
                      <a:pt x="136" y="103"/>
                    </a:lnTo>
                    <a:lnTo>
                      <a:pt x="146" y="90"/>
                    </a:lnTo>
                    <a:lnTo>
                      <a:pt x="156" y="79"/>
                    </a:lnTo>
                    <a:lnTo>
                      <a:pt x="167" y="68"/>
                    </a:lnTo>
                    <a:lnTo>
                      <a:pt x="178" y="58"/>
                    </a:lnTo>
                    <a:lnTo>
                      <a:pt x="189" y="48"/>
                    </a:lnTo>
                    <a:lnTo>
                      <a:pt x="201" y="40"/>
                    </a:lnTo>
                    <a:lnTo>
                      <a:pt x="213" y="32"/>
                    </a:lnTo>
                    <a:lnTo>
                      <a:pt x="225" y="25"/>
                    </a:lnTo>
                    <a:lnTo>
                      <a:pt x="238" y="20"/>
                    </a:lnTo>
                    <a:lnTo>
                      <a:pt x="251" y="14"/>
                    </a:lnTo>
                    <a:lnTo>
                      <a:pt x="263" y="9"/>
                    </a:lnTo>
                    <a:lnTo>
                      <a:pt x="277" y="6"/>
                    </a:lnTo>
                    <a:lnTo>
                      <a:pt x="291" y="3"/>
                    </a:lnTo>
                    <a:lnTo>
                      <a:pt x="305" y="1"/>
                    </a:lnTo>
                    <a:lnTo>
                      <a:pt x="319" y="0"/>
                    </a:lnTo>
                    <a:lnTo>
                      <a:pt x="334" y="0"/>
                    </a:lnTo>
                    <a:lnTo>
                      <a:pt x="355" y="0"/>
                    </a:lnTo>
                    <a:lnTo>
                      <a:pt x="374" y="1"/>
                    </a:lnTo>
                    <a:lnTo>
                      <a:pt x="393" y="3"/>
                    </a:lnTo>
                    <a:lnTo>
                      <a:pt x="411" y="6"/>
                    </a:lnTo>
                    <a:lnTo>
                      <a:pt x="428" y="9"/>
                    </a:lnTo>
                    <a:lnTo>
                      <a:pt x="445" y="14"/>
                    </a:lnTo>
                    <a:lnTo>
                      <a:pt x="461" y="20"/>
                    </a:lnTo>
                    <a:lnTo>
                      <a:pt x="475" y="25"/>
                    </a:lnTo>
                    <a:lnTo>
                      <a:pt x="489" y="32"/>
                    </a:lnTo>
                    <a:lnTo>
                      <a:pt x="503" y="40"/>
                    </a:lnTo>
                    <a:lnTo>
                      <a:pt x="515" y="48"/>
                    </a:lnTo>
                    <a:lnTo>
                      <a:pt x="527" y="58"/>
                    </a:lnTo>
                    <a:lnTo>
                      <a:pt x="539" y="68"/>
                    </a:lnTo>
                    <a:lnTo>
                      <a:pt x="548" y="79"/>
                    </a:lnTo>
                    <a:lnTo>
                      <a:pt x="558" y="90"/>
                    </a:lnTo>
                    <a:lnTo>
                      <a:pt x="567" y="103"/>
                    </a:lnTo>
                    <a:lnTo>
                      <a:pt x="573" y="92"/>
                    </a:lnTo>
                    <a:lnTo>
                      <a:pt x="581" y="82"/>
                    </a:lnTo>
                    <a:lnTo>
                      <a:pt x="589" y="71"/>
                    </a:lnTo>
                    <a:lnTo>
                      <a:pt x="600" y="62"/>
                    </a:lnTo>
                    <a:lnTo>
                      <a:pt x="610" y="53"/>
                    </a:lnTo>
                    <a:lnTo>
                      <a:pt x="623" y="45"/>
                    </a:lnTo>
                    <a:lnTo>
                      <a:pt x="638" y="37"/>
                    </a:lnTo>
                    <a:lnTo>
                      <a:pt x="653" y="29"/>
                    </a:lnTo>
                    <a:lnTo>
                      <a:pt x="668" y="22"/>
                    </a:lnTo>
                    <a:lnTo>
                      <a:pt x="684" y="17"/>
                    </a:lnTo>
                    <a:lnTo>
                      <a:pt x="700" y="11"/>
                    </a:lnTo>
                    <a:lnTo>
                      <a:pt x="716" y="7"/>
                    </a:lnTo>
                    <a:lnTo>
                      <a:pt x="732" y="4"/>
                    </a:lnTo>
                    <a:lnTo>
                      <a:pt x="749" y="2"/>
                    </a:lnTo>
                    <a:lnTo>
                      <a:pt x="764" y="0"/>
                    </a:lnTo>
                    <a:lnTo>
                      <a:pt x="781" y="0"/>
                    </a:lnTo>
                    <a:lnTo>
                      <a:pt x="796" y="0"/>
                    </a:lnTo>
                    <a:lnTo>
                      <a:pt x="811" y="1"/>
                    </a:lnTo>
                    <a:lnTo>
                      <a:pt x="825" y="2"/>
                    </a:lnTo>
                    <a:lnTo>
                      <a:pt x="838" y="4"/>
                    </a:lnTo>
                    <a:lnTo>
                      <a:pt x="851" y="6"/>
                    </a:lnTo>
                    <a:lnTo>
                      <a:pt x="864" y="9"/>
                    </a:lnTo>
                    <a:lnTo>
                      <a:pt x="876" y="13"/>
                    </a:lnTo>
                    <a:lnTo>
                      <a:pt x="888" y="18"/>
                    </a:lnTo>
                    <a:lnTo>
                      <a:pt x="900" y="22"/>
                    </a:lnTo>
                    <a:lnTo>
                      <a:pt x="910" y="27"/>
                    </a:lnTo>
                    <a:lnTo>
                      <a:pt x="921" y="33"/>
                    </a:lnTo>
                    <a:lnTo>
                      <a:pt x="931" y="40"/>
                    </a:lnTo>
                    <a:lnTo>
                      <a:pt x="941" y="46"/>
                    </a:lnTo>
                    <a:lnTo>
                      <a:pt x="950" y="53"/>
                    </a:lnTo>
                    <a:lnTo>
                      <a:pt x="959" y="62"/>
                    </a:lnTo>
                    <a:lnTo>
                      <a:pt x="967" y="70"/>
                    </a:lnTo>
                    <a:lnTo>
                      <a:pt x="976" y="80"/>
                    </a:lnTo>
                    <a:lnTo>
                      <a:pt x="983" y="89"/>
                    </a:lnTo>
                    <a:lnTo>
                      <a:pt x="989" y="99"/>
                    </a:lnTo>
                    <a:lnTo>
                      <a:pt x="996" y="109"/>
                    </a:lnTo>
                    <a:lnTo>
                      <a:pt x="1002" y="121"/>
                    </a:lnTo>
                    <a:lnTo>
                      <a:pt x="1007" y="131"/>
                    </a:lnTo>
                    <a:lnTo>
                      <a:pt x="1012" y="144"/>
                    </a:lnTo>
                    <a:lnTo>
                      <a:pt x="1017" y="156"/>
                    </a:lnTo>
                    <a:lnTo>
                      <a:pt x="1020" y="168"/>
                    </a:lnTo>
                    <a:lnTo>
                      <a:pt x="1024" y="182"/>
                    </a:lnTo>
                    <a:lnTo>
                      <a:pt x="1026" y="196"/>
                    </a:lnTo>
                    <a:lnTo>
                      <a:pt x="1029" y="210"/>
                    </a:lnTo>
                    <a:lnTo>
                      <a:pt x="1030" y="224"/>
                    </a:lnTo>
                    <a:lnTo>
                      <a:pt x="1031" y="239"/>
                    </a:lnTo>
                    <a:lnTo>
                      <a:pt x="1033" y="255"/>
                    </a:lnTo>
                    <a:lnTo>
                      <a:pt x="1033" y="271"/>
                    </a:lnTo>
                    <a:lnTo>
                      <a:pt x="1033" y="788"/>
                    </a:lnTo>
                    <a:lnTo>
                      <a:pt x="894"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49" name="Freeform 15"/>
              <p:cNvSpPr>
                <a:spLocks noEditPoints="1"/>
              </p:cNvSpPr>
              <p:nvPr userDrawn="1"/>
            </p:nvSpPr>
            <p:spPr bwMode="gray">
              <a:xfrm>
                <a:off x="1487488" y="498475"/>
                <a:ext cx="125413" cy="141287"/>
              </a:xfrm>
              <a:custGeom>
                <a:avLst/>
                <a:gdLst/>
                <a:ahLst/>
                <a:cxnLst>
                  <a:cxn ang="0">
                    <a:pos x="556" y="221"/>
                  </a:cxn>
                  <a:cxn ang="0">
                    <a:pos x="575" y="294"/>
                  </a:cxn>
                  <a:cxn ang="0">
                    <a:pos x="155" y="274"/>
                  </a:cxn>
                  <a:cxn ang="0">
                    <a:pos x="189" y="203"/>
                  </a:cxn>
                  <a:cxn ang="0">
                    <a:pos x="248" y="147"/>
                  </a:cxn>
                  <a:cxn ang="0">
                    <a:pos x="325" y="118"/>
                  </a:cxn>
                  <a:cxn ang="0">
                    <a:pos x="416" y="119"/>
                  </a:cxn>
                  <a:cxn ang="0">
                    <a:pos x="476" y="138"/>
                  </a:cxn>
                  <a:cxn ang="0">
                    <a:pos x="510" y="161"/>
                  </a:cxn>
                  <a:cxn ang="0">
                    <a:pos x="712" y="312"/>
                  </a:cxn>
                  <a:cxn ang="0">
                    <a:pos x="704" y="243"/>
                  </a:cxn>
                  <a:cxn ang="0">
                    <a:pos x="684" y="182"/>
                  </a:cxn>
                  <a:cxn ang="0">
                    <a:pos x="652" y="128"/>
                  </a:cxn>
                  <a:cxn ang="0">
                    <a:pos x="610" y="81"/>
                  </a:cxn>
                  <a:cxn ang="0">
                    <a:pos x="556" y="44"/>
                  </a:cxn>
                  <a:cxn ang="0">
                    <a:pos x="494" y="18"/>
                  </a:cxn>
                  <a:cxn ang="0">
                    <a:pos x="422" y="3"/>
                  </a:cxn>
                  <a:cxn ang="0">
                    <a:pos x="345" y="0"/>
                  </a:cxn>
                  <a:cxn ang="0">
                    <a:pos x="278" y="9"/>
                  </a:cxn>
                  <a:cxn ang="0">
                    <a:pos x="215" y="32"/>
                  </a:cxn>
                  <a:cxn ang="0">
                    <a:pos x="157" y="68"/>
                  </a:cxn>
                  <a:cxn ang="0">
                    <a:pos x="102" y="118"/>
                  </a:cxn>
                  <a:cxn ang="0">
                    <a:pos x="55" y="183"/>
                  </a:cxn>
                  <a:cxn ang="0">
                    <a:pos x="22" y="257"/>
                  </a:cxn>
                  <a:cxn ang="0">
                    <a:pos x="4" y="341"/>
                  </a:cxn>
                  <a:cxn ang="0">
                    <a:pos x="1" y="433"/>
                  </a:cxn>
                  <a:cxn ang="0">
                    <a:pos x="12" y="519"/>
                  </a:cxn>
                  <a:cxn ang="0">
                    <a:pos x="36" y="595"/>
                  </a:cxn>
                  <a:cxn ang="0">
                    <a:pos x="75" y="660"/>
                  </a:cxn>
                  <a:cxn ang="0">
                    <a:pos x="127" y="716"/>
                  </a:cxn>
                  <a:cxn ang="0">
                    <a:pos x="182" y="756"/>
                  </a:cxn>
                  <a:cxn ang="0">
                    <a:pos x="242" y="784"/>
                  </a:cxn>
                  <a:cxn ang="0">
                    <a:pos x="308" y="799"/>
                  </a:cxn>
                  <a:cxn ang="0">
                    <a:pos x="386" y="802"/>
                  </a:cxn>
                  <a:cxn ang="0">
                    <a:pos x="480" y="792"/>
                  </a:cxn>
                  <a:cxn ang="0">
                    <a:pos x="560" y="768"/>
                  </a:cxn>
                  <a:cxn ang="0">
                    <a:pos x="613" y="741"/>
                  </a:cxn>
                  <a:cxn ang="0">
                    <a:pos x="584" y="619"/>
                  </a:cxn>
                  <a:cxn ang="0">
                    <a:pos x="542" y="649"/>
                  </a:cxn>
                  <a:cxn ang="0">
                    <a:pos x="495" y="670"/>
                  </a:cxn>
                  <a:cxn ang="0">
                    <a:pos x="444" y="684"/>
                  </a:cxn>
                  <a:cxn ang="0">
                    <a:pos x="387" y="688"/>
                  </a:cxn>
                  <a:cxn ang="0">
                    <a:pos x="316" y="679"/>
                  </a:cxn>
                  <a:cxn ang="0">
                    <a:pos x="273" y="663"/>
                  </a:cxn>
                  <a:cxn ang="0">
                    <a:pos x="235" y="639"/>
                  </a:cxn>
                  <a:cxn ang="0">
                    <a:pos x="202" y="605"/>
                  </a:cxn>
                  <a:cxn ang="0">
                    <a:pos x="173" y="560"/>
                  </a:cxn>
                  <a:cxn ang="0">
                    <a:pos x="155" y="507"/>
                  </a:cxn>
                  <a:cxn ang="0">
                    <a:pos x="146" y="447"/>
                  </a:cxn>
                  <a:cxn ang="0">
                    <a:pos x="706" y="394"/>
                  </a:cxn>
                </a:cxnLst>
                <a:rect l="0" t="0" r="r" b="b"/>
                <a:pathLst>
                  <a:path w="712" h="803">
                    <a:moveTo>
                      <a:pt x="525" y="175"/>
                    </a:moveTo>
                    <a:lnTo>
                      <a:pt x="536" y="190"/>
                    </a:lnTo>
                    <a:lnTo>
                      <a:pt x="547" y="204"/>
                    </a:lnTo>
                    <a:lnTo>
                      <a:pt x="556" y="221"/>
                    </a:lnTo>
                    <a:lnTo>
                      <a:pt x="564" y="238"/>
                    </a:lnTo>
                    <a:lnTo>
                      <a:pt x="569" y="256"/>
                    </a:lnTo>
                    <a:lnTo>
                      <a:pt x="573" y="274"/>
                    </a:lnTo>
                    <a:lnTo>
                      <a:pt x="575" y="294"/>
                    </a:lnTo>
                    <a:lnTo>
                      <a:pt x="576" y="314"/>
                    </a:lnTo>
                    <a:lnTo>
                      <a:pt x="149" y="314"/>
                    </a:lnTo>
                    <a:lnTo>
                      <a:pt x="151" y="293"/>
                    </a:lnTo>
                    <a:lnTo>
                      <a:pt x="155" y="274"/>
                    </a:lnTo>
                    <a:lnTo>
                      <a:pt x="162" y="255"/>
                    </a:lnTo>
                    <a:lnTo>
                      <a:pt x="169" y="237"/>
                    </a:lnTo>
                    <a:lnTo>
                      <a:pt x="178" y="220"/>
                    </a:lnTo>
                    <a:lnTo>
                      <a:pt x="189" y="203"/>
                    </a:lnTo>
                    <a:lnTo>
                      <a:pt x="202" y="188"/>
                    </a:lnTo>
                    <a:lnTo>
                      <a:pt x="215" y="174"/>
                    </a:lnTo>
                    <a:lnTo>
                      <a:pt x="231" y="160"/>
                    </a:lnTo>
                    <a:lnTo>
                      <a:pt x="248" y="147"/>
                    </a:lnTo>
                    <a:lnTo>
                      <a:pt x="266" y="138"/>
                    </a:lnTo>
                    <a:lnTo>
                      <a:pt x="285" y="129"/>
                    </a:lnTo>
                    <a:lnTo>
                      <a:pt x="305" y="123"/>
                    </a:lnTo>
                    <a:lnTo>
                      <a:pt x="325" y="118"/>
                    </a:lnTo>
                    <a:lnTo>
                      <a:pt x="346" y="116"/>
                    </a:lnTo>
                    <a:lnTo>
                      <a:pt x="369" y="115"/>
                    </a:lnTo>
                    <a:lnTo>
                      <a:pt x="393" y="116"/>
                    </a:lnTo>
                    <a:lnTo>
                      <a:pt x="416" y="119"/>
                    </a:lnTo>
                    <a:lnTo>
                      <a:pt x="437" y="123"/>
                    </a:lnTo>
                    <a:lnTo>
                      <a:pt x="457" y="129"/>
                    </a:lnTo>
                    <a:lnTo>
                      <a:pt x="467" y="134"/>
                    </a:lnTo>
                    <a:lnTo>
                      <a:pt x="476" y="138"/>
                    </a:lnTo>
                    <a:lnTo>
                      <a:pt x="484" y="143"/>
                    </a:lnTo>
                    <a:lnTo>
                      <a:pt x="493" y="148"/>
                    </a:lnTo>
                    <a:lnTo>
                      <a:pt x="501" y="155"/>
                    </a:lnTo>
                    <a:lnTo>
                      <a:pt x="510" y="161"/>
                    </a:lnTo>
                    <a:lnTo>
                      <a:pt x="517" y="167"/>
                    </a:lnTo>
                    <a:lnTo>
                      <a:pt x="525" y="175"/>
                    </a:lnTo>
                    <a:close/>
                    <a:moveTo>
                      <a:pt x="712" y="330"/>
                    </a:moveTo>
                    <a:lnTo>
                      <a:pt x="712" y="312"/>
                    </a:lnTo>
                    <a:lnTo>
                      <a:pt x="711" y="294"/>
                    </a:lnTo>
                    <a:lnTo>
                      <a:pt x="709" y="277"/>
                    </a:lnTo>
                    <a:lnTo>
                      <a:pt x="707" y="259"/>
                    </a:lnTo>
                    <a:lnTo>
                      <a:pt x="704" y="243"/>
                    </a:lnTo>
                    <a:lnTo>
                      <a:pt x="700" y="227"/>
                    </a:lnTo>
                    <a:lnTo>
                      <a:pt x="696" y="212"/>
                    </a:lnTo>
                    <a:lnTo>
                      <a:pt x="690" y="197"/>
                    </a:lnTo>
                    <a:lnTo>
                      <a:pt x="684" y="182"/>
                    </a:lnTo>
                    <a:lnTo>
                      <a:pt x="677" y="167"/>
                    </a:lnTo>
                    <a:lnTo>
                      <a:pt x="669" y="154"/>
                    </a:lnTo>
                    <a:lnTo>
                      <a:pt x="662" y="141"/>
                    </a:lnTo>
                    <a:lnTo>
                      <a:pt x="652" y="128"/>
                    </a:lnTo>
                    <a:lnTo>
                      <a:pt x="643" y="116"/>
                    </a:lnTo>
                    <a:lnTo>
                      <a:pt x="632" y="104"/>
                    </a:lnTo>
                    <a:lnTo>
                      <a:pt x="622" y="92"/>
                    </a:lnTo>
                    <a:lnTo>
                      <a:pt x="610" y="81"/>
                    </a:lnTo>
                    <a:lnTo>
                      <a:pt x="597" y="70"/>
                    </a:lnTo>
                    <a:lnTo>
                      <a:pt x="584" y="61"/>
                    </a:lnTo>
                    <a:lnTo>
                      <a:pt x="570" y="51"/>
                    </a:lnTo>
                    <a:lnTo>
                      <a:pt x="556" y="44"/>
                    </a:lnTo>
                    <a:lnTo>
                      <a:pt x="541" y="36"/>
                    </a:lnTo>
                    <a:lnTo>
                      <a:pt x="526" y="29"/>
                    </a:lnTo>
                    <a:lnTo>
                      <a:pt x="510" y="23"/>
                    </a:lnTo>
                    <a:lnTo>
                      <a:pt x="494" y="18"/>
                    </a:lnTo>
                    <a:lnTo>
                      <a:pt x="476" y="12"/>
                    </a:lnTo>
                    <a:lnTo>
                      <a:pt x="459" y="8"/>
                    </a:lnTo>
                    <a:lnTo>
                      <a:pt x="441" y="5"/>
                    </a:lnTo>
                    <a:lnTo>
                      <a:pt x="422" y="3"/>
                    </a:lnTo>
                    <a:lnTo>
                      <a:pt x="403" y="1"/>
                    </a:lnTo>
                    <a:lnTo>
                      <a:pt x="383" y="0"/>
                    </a:lnTo>
                    <a:lnTo>
                      <a:pt x="363" y="0"/>
                    </a:lnTo>
                    <a:lnTo>
                      <a:pt x="345" y="0"/>
                    </a:lnTo>
                    <a:lnTo>
                      <a:pt x="328" y="1"/>
                    </a:lnTo>
                    <a:lnTo>
                      <a:pt x="310" y="3"/>
                    </a:lnTo>
                    <a:lnTo>
                      <a:pt x="295" y="6"/>
                    </a:lnTo>
                    <a:lnTo>
                      <a:pt x="278" y="9"/>
                    </a:lnTo>
                    <a:lnTo>
                      <a:pt x="262" y="14"/>
                    </a:lnTo>
                    <a:lnTo>
                      <a:pt x="246" y="20"/>
                    </a:lnTo>
                    <a:lnTo>
                      <a:pt x="230" y="25"/>
                    </a:lnTo>
                    <a:lnTo>
                      <a:pt x="215" y="32"/>
                    </a:lnTo>
                    <a:lnTo>
                      <a:pt x="200" y="40"/>
                    </a:lnTo>
                    <a:lnTo>
                      <a:pt x="185" y="48"/>
                    </a:lnTo>
                    <a:lnTo>
                      <a:pt x="171" y="58"/>
                    </a:lnTo>
                    <a:lnTo>
                      <a:pt x="157" y="68"/>
                    </a:lnTo>
                    <a:lnTo>
                      <a:pt x="144" y="79"/>
                    </a:lnTo>
                    <a:lnTo>
                      <a:pt x="130" y="90"/>
                    </a:lnTo>
                    <a:lnTo>
                      <a:pt x="116" y="103"/>
                    </a:lnTo>
                    <a:lnTo>
                      <a:pt x="102" y="118"/>
                    </a:lnTo>
                    <a:lnTo>
                      <a:pt x="90" y="133"/>
                    </a:lnTo>
                    <a:lnTo>
                      <a:pt x="77" y="149"/>
                    </a:lnTo>
                    <a:lnTo>
                      <a:pt x="66" y="165"/>
                    </a:lnTo>
                    <a:lnTo>
                      <a:pt x="55" y="183"/>
                    </a:lnTo>
                    <a:lnTo>
                      <a:pt x="45" y="200"/>
                    </a:lnTo>
                    <a:lnTo>
                      <a:pt x="37" y="219"/>
                    </a:lnTo>
                    <a:lnTo>
                      <a:pt x="30" y="238"/>
                    </a:lnTo>
                    <a:lnTo>
                      <a:pt x="22" y="257"/>
                    </a:lnTo>
                    <a:lnTo>
                      <a:pt x="17" y="277"/>
                    </a:lnTo>
                    <a:lnTo>
                      <a:pt x="12" y="298"/>
                    </a:lnTo>
                    <a:lnTo>
                      <a:pt x="7" y="319"/>
                    </a:lnTo>
                    <a:lnTo>
                      <a:pt x="4" y="341"/>
                    </a:lnTo>
                    <a:lnTo>
                      <a:pt x="2" y="364"/>
                    </a:lnTo>
                    <a:lnTo>
                      <a:pt x="1" y="387"/>
                    </a:lnTo>
                    <a:lnTo>
                      <a:pt x="0" y="410"/>
                    </a:lnTo>
                    <a:lnTo>
                      <a:pt x="1" y="433"/>
                    </a:lnTo>
                    <a:lnTo>
                      <a:pt x="2" y="455"/>
                    </a:lnTo>
                    <a:lnTo>
                      <a:pt x="4" y="476"/>
                    </a:lnTo>
                    <a:lnTo>
                      <a:pt x="7" y="498"/>
                    </a:lnTo>
                    <a:lnTo>
                      <a:pt x="12" y="519"/>
                    </a:lnTo>
                    <a:lnTo>
                      <a:pt x="16" y="539"/>
                    </a:lnTo>
                    <a:lnTo>
                      <a:pt x="22" y="558"/>
                    </a:lnTo>
                    <a:lnTo>
                      <a:pt x="29" y="576"/>
                    </a:lnTo>
                    <a:lnTo>
                      <a:pt x="36" y="595"/>
                    </a:lnTo>
                    <a:lnTo>
                      <a:pt x="44" y="611"/>
                    </a:lnTo>
                    <a:lnTo>
                      <a:pt x="54" y="628"/>
                    </a:lnTo>
                    <a:lnTo>
                      <a:pt x="64" y="645"/>
                    </a:lnTo>
                    <a:lnTo>
                      <a:pt x="75" y="660"/>
                    </a:lnTo>
                    <a:lnTo>
                      <a:pt x="88" y="676"/>
                    </a:lnTo>
                    <a:lnTo>
                      <a:pt x="100" y="691"/>
                    </a:lnTo>
                    <a:lnTo>
                      <a:pt x="114" y="704"/>
                    </a:lnTo>
                    <a:lnTo>
                      <a:pt x="127" y="716"/>
                    </a:lnTo>
                    <a:lnTo>
                      <a:pt x="139" y="727"/>
                    </a:lnTo>
                    <a:lnTo>
                      <a:pt x="153" y="738"/>
                    </a:lnTo>
                    <a:lnTo>
                      <a:pt x="167" y="747"/>
                    </a:lnTo>
                    <a:lnTo>
                      <a:pt x="182" y="756"/>
                    </a:lnTo>
                    <a:lnTo>
                      <a:pt x="196" y="764"/>
                    </a:lnTo>
                    <a:lnTo>
                      <a:pt x="211" y="772"/>
                    </a:lnTo>
                    <a:lnTo>
                      <a:pt x="226" y="778"/>
                    </a:lnTo>
                    <a:lnTo>
                      <a:pt x="242" y="784"/>
                    </a:lnTo>
                    <a:lnTo>
                      <a:pt x="258" y="790"/>
                    </a:lnTo>
                    <a:lnTo>
                      <a:pt x="274" y="794"/>
                    </a:lnTo>
                    <a:lnTo>
                      <a:pt x="291" y="797"/>
                    </a:lnTo>
                    <a:lnTo>
                      <a:pt x="308" y="799"/>
                    </a:lnTo>
                    <a:lnTo>
                      <a:pt x="325" y="801"/>
                    </a:lnTo>
                    <a:lnTo>
                      <a:pt x="343" y="802"/>
                    </a:lnTo>
                    <a:lnTo>
                      <a:pt x="361" y="803"/>
                    </a:lnTo>
                    <a:lnTo>
                      <a:pt x="386" y="802"/>
                    </a:lnTo>
                    <a:lnTo>
                      <a:pt x="411" y="801"/>
                    </a:lnTo>
                    <a:lnTo>
                      <a:pt x="434" y="799"/>
                    </a:lnTo>
                    <a:lnTo>
                      <a:pt x="457" y="796"/>
                    </a:lnTo>
                    <a:lnTo>
                      <a:pt x="480" y="792"/>
                    </a:lnTo>
                    <a:lnTo>
                      <a:pt x="502" y="787"/>
                    </a:lnTo>
                    <a:lnTo>
                      <a:pt x="524" y="780"/>
                    </a:lnTo>
                    <a:lnTo>
                      <a:pt x="545" y="773"/>
                    </a:lnTo>
                    <a:lnTo>
                      <a:pt x="560" y="768"/>
                    </a:lnTo>
                    <a:lnTo>
                      <a:pt x="575" y="761"/>
                    </a:lnTo>
                    <a:lnTo>
                      <a:pt x="589" y="755"/>
                    </a:lnTo>
                    <a:lnTo>
                      <a:pt x="602" y="749"/>
                    </a:lnTo>
                    <a:lnTo>
                      <a:pt x="613" y="741"/>
                    </a:lnTo>
                    <a:lnTo>
                      <a:pt x="624" y="734"/>
                    </a:lnTo>
                    <a:lnTo>
                      <a:pt x="633" y="726"/>
                    </a:lnTo>
                    <a:lnTo>
                      <a:pt x="642" y="719"/>
                    </a:lnTo>
                    <a:lnTo>
                      <a:pt x="584" y="619"/>
                    </a:lnTo>
                    <a:lnTo>
                      <a:pt x="574" y="627"/>
                    </a:lnTo>
                    <a:lnTo>
                      <a:pt x="564" y="636"/>
                    </a:lnTo>
                    <a:lnTo>
                      <a:pt x="553" y="642"/>
                    </a:lnTo>
                    <a:lnTo>
                      <a:pt x="542" y="649"/>
                    </a:lnTo>
                    <a:lnTo>
                      <a:pt x="531" y="656"/>
                    </a:lnTo>
                    <a:lnTo>
                      <a:pt x="519" y="661"/>
                    </a:lnTo>
                    <a:lnTo>
                      <a:pt x="508" y="666"/>
                    </a:lnTo>
                    <a:lnTo>
                      <a:pt x="495" y="670"/>
                    </a:lnTo>
                    <a:lnTo>
                      <a:pt x="483" y="675"/>
                    </a:lnTo>
                    <a:lnTo>
                      <a:pt x="471" y="678"/>
                    </a:lnTo>
                    <a:lnTo>
                      <a:pt x="457" y="681"/>
                    </a:lnTo>
                    <a:lnTo>
                      <a:pt x="444" y="684"/>
                    </a:lnTo>
                    <a:lnTo>
                      <a:pt x="431" y="685"/>
                    </a:lnTo>
                    <a:lnTo>
                      <a:pt x="416" y="687"/>
                    </a:lnTo>
                    <a:lnTo>
                      <a:pt x="402" y="687"/>
                    </a:lnTo>
                    <a:lnTo>
                      <a:pt x="387" y="688"/>
                    </a:lnTo>
                    <a:lnTo>
                      <a:pt x="362" y="687"/>
                    </a:lnTo>
                    <a:lnTo>
                      <a:pt x="339" y="684"/>
                    </a:lnTo>
                    <a:lnTo>
                      <a:pt x="327" y="682"/>
                    </a:lnTo>
                    <a:lnTo>
                      <a:pt x="316" y="679"/>
                    </a:lnTo>
                    <a:lnTo>
                      <a:pt x="304" y="676"/>
                    </a:lnTo>
                    <a:lnTo>
                      <a:pt x="293" y="672"/>
                    </a:lnTo>
                    <a:lnTo>
                      <a:pt x="283" y="667"/>
                    </a:lnTo>
                    <a:lnTo>
                      <a:pt x="273" y="663"/>
                    </a:lnTo>
                    <a:lnTo>
                      <a:pt x="264" y="658"/>
                    </a:lnTo>
                    <a:lnTo>
                      <a:pt x="254" y="653"/>
                    </a:lnTo>
                    <a:lnTo>
                      <a:pt x="245" y="646"/>
                    </a:lnTo>
                    <a:lnTo>
                      <a:pt x="235" y="639"/>
                    </a:lnTo>
                    <a:lnTo>
                      <a:pt x="227" y="631"/>
                    </a:lnTo>
                    <a:lnTo>
                      <a:pt x="219" y="624"/>
                    </a:lnTo>
                    <a:lnTo>
                      <a:pt x="210" y="615"/>
                    </a:lnTo>
                    <a:lnTo>
                      <a:pt x="202" y="605"/>
                    </a:lnTo>
                    <a:lnTo>
                      <a:pt x="193" y="595"/>
                    </a:lnTo>
                    <a:lnTo>
                      <a:pt x="186" y="583"/>
                    </a:lnTo>
                    <a:lnTo>
                      <a:pt x="179" y="572"/>
                    </a:lnTo>
                    <a:lnTo>
                      <a:pt x="173" y="560"/>
                    </a:lnTo>
                    <a:lnTo>
                      <a:pt x="168" y="548"/>
                    </a:lnTo>
                    <a:lnTo>
                      <a:pt x="163" y="534"/>
                    </a:lnTo>
                    <a:lnTo>
                      <a:pt x="158" y="522"/>
                    </a:lnTo>
                    <a:lnTo>
                      <a:pt x="155" y="507"/>
                    </a:lnTo>
                    <a:lnTo>
                      <a:pt x="152" y="493"/>
                    </a:lnTo>
                    <a:lnTo>
                      <a:pt x="149" y="479"/>
                    </a:lnTo>
                    <a:lnTo>
                      <a:pt x="147" y="463"/>
                    </a:lnTo>
                    <a:lnTo>
                      <a:pt x="146" y="447"/>
                    </a:lnTo>
                    <a:lnTo>
                      <a:pt x="145" y="431"/>
                    </a:lnTo>
                    <a:lnTo>
                      <a:pt x="145" y="414"/>
                    </a:lnTo>
                    <a:lnTo>
                      <a:pt x="702" y="414"/>
                    </a:lnTo>
                    <a:lnTo>
                      <a:pt x="706" y="394"/>
                    </a:lnTo>
                    <a:lnTo>
                      <a:pt x="710" y="374"/>
                    </a:lnTo>
                    <a:lnTo>
                      <a:pt x="711" y="352"/>
                    </a:lnTo>
                    <a:lnTo>
                      <a:pt x="712" y="3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0" name="Freeform 16"/>
              <p:cNvSpPr>
                <a:spLocks/>
              </p:cNvSpPr>
              <p:nvPr userDrawn="1"/>
            </p:nvSpPr>
            <p:spPr bwMode="gray">
              <a:xfrm>
                <a:off x="1638300" y="498475"/>
                <a:ext cx="107950" cy="139700"/>
              </a:xfrm>
              <a:custGeom>
                <a:avLst/>
                <a:gdLst/>
                <a:ahLst/>
                <a:cxnLst>
                  <a:cxn ang="0">
                    <a:pos x="476" y="337"/>
                  </a:cxn>
                  <a:cxn ang="0">
                    <a:pos x="473" y="280"/>
                  </a:cxn>
                  <a:cxn ang="0">
                    <a:pos x="467" y="232"/>
                  </a:cxn>
                  <a:cxn ang="0">
                    <a:pos x="455" y="194"/>
                  </a:cxn>
                  <a:cxn ang="0">
                    <a:pos x="438" y="164"/>
                  </a:cxn>
                  <a:cxn ang="0">
                    <a:pos x="429" y="153"/>
                  </a:cxn>
                  <a:cxn ang="0">
                    <a:pos x="417" y="142"/>
                  </a:cxn>
                  <a:cxn ang="0">
                    <a:pos x="388" y="127"/>
                  </a:cxn>
                  <a:cxn ang="0">
                    <a:pos x="355" y="118"/>
                  </a:cxn>
                  <a:cxn ang="0">
                    <a:pos x="315" y="115"/>
                  </a:cxn>
                  <a:cxn ang="0">
                    <a:pos x="290" y="117"/>
                  </a:cxn>
                  <a:cxn ang="0">
                    <a:pos x="266" y="122"/>
                  </a:cxn>
                  <a:cxn ang="0">
                    <a:pos x="242" y="130"/>
                  </a:cxn>
                  <a:cxn ang="0">
                    <a:pos x="216" y="143"/>
                  </a:cxn>
                  <a:cxn ang="0">
                    <a:pos x="192" y="158"/>
                  </a:cxn>
                  <a:cxn ang="0">
                    <a:pos x="171" y="174"/>
                  </a:cxn>
                  <a:cxn ang="0">
                    <a:pos x="153" y="193"/>
                  </a:cxn>
                  <a:cxn ang="0">
                    <a:pos x="138" y="212"/>
                  </a:cxn>
                  <a:cxn ang="0">
                    <a:pos x="0" y="788"/>
                  </a:cxn>
                  <a:cxn ang="0">
                    <a:pos x="94" y="14"/>
                  </a:cxn>
                  <a:cxn ang="0">
                    <a:pos x="146" y="101"/>
                  </a:cxn>
                  <a:cxn ang="0">
                    <a:pos x="166" y="76"/>
                  </a:cxn>
                  <a:cxn ang="0">
                    <a:pos x="188" y="53"/>
                  </a:cxn>
                  <a:cxn ang="0">
                    <a:pos x="213" y="36"/>
                  </a:cxn>
                  <a:cxn ang="0">
                    <a:pos x="241" y="22"/>
                  </a:cxn>
                  <a:cxn ang="0">
                    <a:pos x="271" y="10"/>
                  </a:cxn>
                  <a:cxn ang="0">
                    <a:pos x="304" y="4"/>
                  </a:cxn>
                  <a:cxn ang="0">
                    <a:pos x="340" y="0"/>
                  </a:cxn>
                  <a:cxn ang="0">
                    <a:pos x="375" y="0"/>
                  </a:cxn>
                  <a:cxn ang="0">
                    <a:pos x="404" y="2"/>
                  </a:cxn>
                  <a:cxn ang="0">
                    <a:pos x="433" y="7"/>
                  </a:cxn>
                  <a:cxn ang="0">
                    <a:pos x="458" y="14"/>
                  </a:cxn>
                  <a:cxn ang="0">
                    <a:pos x="482" y="24"/>
                  </a:cxn>
                  <a:cxn ang="0">
                    <a:pos x="505" y="36"/>
                  </a:cxn>
                  <a:cxn ang="0">
                    <a:pos x="525" y="50"/>
                  </a:cxn>
                  <a:cxn ang="0">
                    <a:pos x="541" y="67"/>
                  </a:cxn>
                  <a:cxn ang="0">
                    <a:pos x="558" y="87"/>
                  </a:cxn>
                  <a:cxn ang="0">
                    <a:pos x="572" y="108"/>
                  </a:cxn>
                  <a:cxn ang="0">
                    <a:pos x="584" y="133"/>
                  </a:cxn>
                  <a:cxn ang="0">
                    <a:pos x="593" y="159"/>
                  </a:cxn>
                  <a:cxn ang="0">
                    <a:pos x="602" y="188"/>
                  </a:cxn>
                  <a:cxn ang="0">
                    <a:pos x="608" y="220"/>
                  </a:cxn>
                  <a:cxn ang="0">
                    <a:pos x="613" y="272"/>
                  </a:cxn>
                  <a:cxn ang="0">
                    <a:pos x="614" y="788"/>
                  </a:cxn>
                </a:cxnLst>
                <a:rect l="0" t="0" r="r" b="b"/>
                <a:pathLst>
                  <a:path w="614" h="788">
                    <a:moveTo>
                      <a:pt x="476" y="788"/>
                    </a:moveTo>
                    <a:lnTo>
                      <a:pt x="476" y="337"/>
                    </a:lnTo>
                    <a:lnTo>
                      <a:pt x="475" y="308"/>
                    </a:lnTo>
                    <a:lnTo>
                      <a:pt x="473" y="280"/>
                    </a:lnTo>
                    <a:lnTo>
                      <a:pt x="471" y="255"/>
                    </a:lnTo>
                    <a:lnTo>
                      <a:pt x="467" y="232"/>
                    </a:lnTo>
                    <a:lnTo>
                      <a:pt x="461" y="212"/>
                    </a:lnTo>
                    <a:lnTo>
                      <a:pt x="455" y="194"/>
                    </a:lnTo>
                    <a:lnTo>
                      <a:pt x="448" y="178"/>
                    </a:lnTo>
                    <a:lnTo>
                      <a:pt x="438" y="164"/>
                    </a:lnTo>
                    <a:lnTo>
                      <a:pt x="434" y="158"/>
                    </a:lnTo>
                    <a:lnTo>
                      <a:pt x="429" y="153"/>
                    </a:lnTo>
                    <a:lnTo>
                      <a:pt x="423" y="147"/>
                    </a:lnTo>
                    <a:lnTo>
                      <a:pt x="417" y="142"/>
                    </a:lnTo>
                    <a:lnTo>
                      <a:pt x="403" y="134"/>
                    </a:lnTo>
                    <a:lnTo>
                      <a:pt x="388" y="127"/>
                    </a:lnTo>
                    <a:lnTo>
                      <a:pt x="373" y="122"/>
                    </a:lnTo>
                    <a:lnTo>
                      <a:pt x="355" y="118"/>
                    </a:lnTo>
                    <a:lnTo>
                      <a:pt x="336" y="116"/>
                    </a:lnTo>
                    <a:lnTo>
                      <a:pt x="315" y="115"/>
                    </a:lnTo>
                    <a:lnTo>
                      <a:pt x="303" y="115"/>
                    </a:lnTo>
                    <a:lnTo>
                      <a:pt x="290" y="117"/>
                    </a:lnTo>
                    <a:lnTo>
                      <a:pt x="279" y="119"/>
                    </a:lnTo>
                    <a:lnTo>
                      <a:pt x="266" y="122"/>
                    </a:lnTo>
                    <a:lnTo>
                      <a:pt x="254" y="125"/>
                    </a:lnTo>
                    <a:lnTo>
                      <a:pt x="242" y="130"/>
                    </a:lnTo>
                    <a:lnTo>
                      <a:pt x="229" y="136"/>
                    </a:lnTo>
                    <a:lnTo>
                      <a:pt x="216" y="143"/>
                    </a:lnTo>
                    <a:lnTo>
                      <a:pt x="204" y="150"/>
                    </a:lnTo>
                    <a:lnTo>
                      <a:pt x="192" y="158"/>
                    </a:lnTo>
                    <a:lnTo>
                      <a:pt x="182" y="165"/>
                    </a:lnTo>
                    <a:lnTo>
                      <a:pt x="171" y="174"/>
                    </a:lnTo>
                    <a:lnTo>
                      <a:pt x="162" y="183"/>
                    </a:lnTo>
                    <a:lnTo>
                      <a:pt x="153" y="193"/>
                    </a:lnTo>
                    <a:lnTo>
                      <a:pt x="146" y="202"/>
                    </a:lnTo>
                    <a:lnTo>
                      <a:pt x="138" y="212"/>
                    </a:lnTo>
                    <a:lnTo>
                      <a:pt x="138" y="788"/>
                    </a:lnTo>
                    <a:lnTo>
                      <a:pt x="0" y="788"/>
                    </a:lnTo>
                    <a:lnTo>
                      <a:pt x="0" y="14"/>
                    </a:lnTo>
                    <a:lnTo>
                      <a:pt x="94" y="14"/>
                    </a:lnTo>
                    <a:lnTo>
                      <a:pt x="137" y="115"/>
                    </a:lnTo>
                    <a:lnTo>
                      <a:pt x="146" y="101"/>
                    </a:lnTo>
                    <a:lnTo>
                      <a:pt x="155" y="87"/>
                    </a:lnTo>
                    <a:lnTo>
                      <a:pt x="166" y="76"/>
                    </a:lnTo>
                    <a:lnTo>
                      <a:pt x="176" y="64"/>
                    </a:lnTo>
                    <a:lnTo>
                      <a:pt x="188" y="53"/>
                    </a:lnTo>
                    <a:lnTo>
                      <a:pt x="201" y="44"/>
                    </a:lnTo>
                    <a:lnTo>
                      <a:pt x="213" y="36"/>
                    </a:lnTo>
                    <a:lnTo>
                      <a:pt x="227" y="28"/>
                    </a:lnTo>
                    <a:lnTo>
                      <a:pt x="241" y="22"/>
                    </a:lnTo>
                    <a:lnTo>
                      <a:pt x="255" y="15"/>
                    </a:lnTo>
                    <a:lnTo>
                      <a:pt x="271" y="10"/>
                    </a:lnTo>
                    <a:lnTo>
                      <a:pt x="287" y="7"/>
                    </a:lnTo>
                    <a:lnTo>
                      <a:pt x="304" y="4"/>
                    </a:lnTo>
                    <a:lnTo>
                      <a:pt x="322" y="1"/>
                    </a:lnTo>
                    <a:lnTo>
                      <a:pt x="340" y="0"/>
                    </a:lnTo>
                    <a:lnTo>
                      <a:pt x="359" y="0"/>
                    </a:lnTo>
                    <a:lnTo>
                      <a:pt x="375" y="0"/>
                    </a:lnTo>
                    <a:lnTo>
                      <a:pt x="391" y="1"/>
                    </a:lnTo>
                    <a:lnTo>
                      <a:pt x="404" y="2"/>
                    </a:lnTo>
                    <a:lnTo>
                      <a:pt x="419" y="4"/>
                    </a:lnTo>
                    <a:lnTo>
                      <a:pt x="433" y="7"/>
                    </a:lnTo>
                    <a:lnTo>
                      <a:pt x="445" y="10"/>
                    </a:lnTo>
                    <a:lnTo>
                      <a:pt x="458" y="14"/>
                    </a:lnTo>
                    <a:lnTo>
                      <a:pt x="471" y="19"/>
                    </a:lnTo>
                    <a:lnTo>
                      <a:pt x="482" y="24"/>
                    </a:lnTo>
                    <a:lnTo>
                      <a:pt x="494" y="29"/>
                    </a:lnTo>
                    <a:lnTo>
                      <a:pt x="505" y="36"/>
                    </a:lnTo>
                    <a:lnTo>
                      <a:pt x="514" y="43"/>
                    </a:lnTo>
                    <a:lnTo>
                      <a:pt x="525" y="50"/>
                    </a:lnTo>
                    <a:lnTo>
                      <a:pt x="533" y="59"/>
                    </a:lnTo>
                    <a:lnTo>
                      <a:pt x="541" y="67"/>
                    </a:lnTo>
                    <a:lnTo>
                      <a:pt x="550" y="77"/>
                    </a:lnTo>
                    <a:lnTo>
                      <a:pt x="558" y="87"/>
                    </a:lnTo>
                    <a:lnTo>
                      <a:pt x="565" y="98"/>
                    </a:lnTo>
                    <a:lnTo>
                      <a:pt x="572" y="108"/>
                    </a:lnTo>
                    <a:lnTo>
                      <a:pt x="578" y="120"/>
                    </a:lnTo>
                    <a:lnTo>
                      <a:pt x="584" y="133"/>
                    </a:lnTo>
                    <a:lnTo>
                      <a:pt x="589" y="145"/>
                    </a:lnTo>
                    <a:lnTo>
                      <a:pt x="593" y="159"/>
                    </a:lnTo>
                    <a:lnTo>
                      <a:pt x="598" y="174"/>
                    </a:lnTo>
                    <a:lnTo>
                      <a:pt x="602" y="188"/>
                    </a:lnTo>
                    <a:lnTo>
                      <a:pt x="605" y="203"/>
                    </a:lnTo>
                    <a:lnTo>
                      <a:pt x="608" y="220"/>
                    </a:lnTo>
                    <a:lnTo>
                      <a:pt x="610" y="236"/>
                    </a:lnTo>
                    <a:lnTo>
                      <a:pt x="613" y="272"/>
                    </a:lnTo>
                    <a:lnTo>
                      <a:pt x="614" y="309"/>
                    </a:lnTo>
                    <a:lnTo>
                      <a:pt x="614" y="788"/>
                    </a:lnTo>
                    <a:lnTo>
                      <a:pt x="476" y="7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1" name="Freeform 17"/>
              <p:cNvSpPr>
                <a:spLocks/>
              </p:cNvSpPr>
              <p:nvPr userDrawn="1"/>
            </p:nvSpPr>
            <p:spPr bwMode="gray">
              <a:xfrm>
                <a:off x="1773238" y="463550"/>
                <a:ext cx="87313" cy="176212"/>
              </a:xfrm>
              <a:custGeom>
                <a:avLst/>
                <a:gdLst/>
                <a:ahLst/>
                <a:cxnLst>
                  <a:cxn ang="0">
                    <a:pos x="0" y="322"/>
                  </a:cxn>
                  <a:cxn ang="0">
                    <a:pos x="91" y="214"/>
                  </a:cxn>
                  <a:cxn ang="0">
                    <a:pos x="228" y="0"/>
                  </a:cxn>
                  <a:cxn ang="0">
                    <a:pos x="441" y="214"/>
                  </a:cxn>
                  <a:cxn ang="0">
                    <a:pos x="228" y="322"/>
                  </a:cxn>
                  <a:cxn ang="0">
                    <a:pos x="229" y="731"/>
                  </a:cxn>
                  <a:cxn ang="0">
                    <a:pos x="233" y="773"/>
                  </a:cxn>
                  <a:cxn ang="0">
                    <a:pos x="242" y="808"/>
                  </a:cxn>
                  <a:cxn ang="0">
                    <a:pos x="253" y="836"/>
                  </a:cxn>
                  <a:cxn ang="0">
                    <a:pos x="270" y="857"/>
                  </a:cxn>
                  <a:cxn ang="0">
                    <a:pos x="293" y="872"/>
                  </a:cxn>
                  <a:cxn ang="0">
                    <a:pos x="319" y="882"/>
                  </a:cxn>
                  <a:cxn ang="0">
                    <a:pos x="351" y="887"/>
                  </a:cxn>
                  <a:cxn ang="0">
                    <a:pos x="381" y="887"/>
                  </a:cxn>
                  <a:cxn ang="0">
                    <a:pos x="408" y="884"/>
                  </a:cxn>
                  <a:cxn ang="0">
                    <a:pos x="435" y="878"/>
                  </a:cxn>
                  <a:cxn ang="0">
                    <a:pos x="463" y="867"/>
                  </a:cxn>
                  <a:cxn ang="0">
                    <a:pos x="497" y="981"/>
                  </a:cxn>
                  <a:cxn ang="0">
                    <a:pos x="454" y="991"/>
                  </a:cxn>
                  <a:cxn ang="0">
                    <a:pos x="408" y="998"/>
                  </a:cxn>
                  <a:cxn ang="0">
                    <a:pos x="360" y="1001"/>
                  </a:cxn>
                  <a:cxn ang="0">
                    <a:pos x="309" y="1003"/>
                  </a:cxn>
                  <a:cxn ang="0">
                    <a:pos x="287" y="1002"/>
                  </a:cxn>
                  <a:cxn ang="0">
                    <a:pos x="265" y="999"/>
                  </a:cxn>
                  <a:cxn ang="0">
                    <a:pos x="244" y="994"/>
                  </a:cxn>
                  <a:cxn ang="0">
                    <a:pos x="225" y="987"/>
                  </a:cxn>
                  <a:cxn ang="0">
                    <a:pos x="206" y="976"/>
                  </a:cxn>
                  <a:cxn ang="0">
                    <a:pos x="187" y="964"/>
                  </a:cxn>
                  <a:cxn ang="0">
                    <a:pos x="170" y="951"/>
                  </a:cxn>
                  <a:cxn ang="0">
                    <a:pos x="154" y="935"/>
                  </a:cxn>
                  <a:cxn ang="0">
                    <a:pos x="140" y="917"/>
                  </a:cxn>
                  <a:cxn ang="0">
                    <a:pos x="126" y="898"/>
                  </a:cxn>
                  <a:cxn ang="0">
                    <a:pos x="115" y="879"/>
                  </a:cxn>
                  <a:cxn ang="0">
                    <a:pos x="107" y="858"/>
                  </a:cxn>
                  <a:cxn ang="0">
                    <a:pos x="99" y="836"/>
                  </a:cxn>
                  <a:cxn ang="0">
                    <a:pos x="94" y="812"/>
                  </a:cxn>
                  <a:cxn ang="0">
                    <a:pos x="91" y="762"/>
                  </a:cxn>
                </a:cxnLst>
                <a:rect l="0" t="0" r="r" b="b"/>
                <a:pathLst>
                  <a:path w="497" h="1003">
                    <a:moveTo>
                      <a:pt x="91" y="322"/>
                    </a:moveTo>
                    <a:lnTo>
                      <a:pt x="0" y="322"/>
                    </a:lnTo>
                    <a:lnTo>
                      <a:pt x="0" y="214"/>
                    </a:lnTo>
                    <a:lnTo>
                      <a:pt x="91" y="214"/>
                    </a:lnTo>
                    <a:lnTo>
                      <a:pt x="91" y="53"/>
                    </a:lnTo>
                    <a:lnTo>
                      <a:pt x="228" y="0"/>
                    </a:lnTo>
                    <a:lnTo>
                      <a:pt x="228" y="214"/>
                    </a:lnTo>
                    <a:lnTo>
                      <a:pt x="441" y="214"/>
                    </a:lnTo>
                    <a:lnTo>
                      <a:pt x="441" y="322"/>
                    </a:lnTo>
                    <a:lnTo>
                      <a:pt x="228" y="322"/>
                    </a:lnTo>
                    <a:lnTo>
                      <a:pt x="228" y="708"/>
                    </a:lnTo>
                    <a:lnTo>
                      <a:pt x="229" y="731"/>
                    </a:lnTo>
                    <a:lnTo>
                      <a:pt x="230" y="753"/>
                    </a:lnTo>
                    <a:lnTo>
                      <a:pt x="233" y="773"/>
                    </a:lnTo>
                    <a:lnTo>
                      <a:pt x="237" y="791"/>
                    </a:lnTo>
                    <a:lnTo>
                      <a:pt x="242" y="808"/>
                    </a:lnTo>
                    <a:lnTo>
                      <a:pt x="247" y="823"/>
                    </a:lnTo>
                    <a:lnTo>
                      <a:pt x="253" y="836"/>
                    </a:lnTo>
                    <a:lnTo>
                      <a:pt x="262" y="846"/>
                    </a:lnTo>
                    <a:lnTo>
                      <a:pt x="270" y="857"/>
                    </a:lnTo>
                    <a:lnTo>
                      <a:pt x="281" y="865"/>
                    </a:lnTo>
                    <a:lnTo>
                      <a:pt x="293" y="872"/>
                    </a:lnTo>
                    <a:lnTo>
                      <a:pt x="305" y="878"/>
                    </a:lnTo>
                    <a:lnTo>
                      <a:pt x="319" y="882"/>
                    </a:lnTo>
                    <a:lnTo>
                      <a:pt x="334" y="885"/>
                    </a:lnTo>
                    <a:lnTo>
                      <a:pt x="351" y="887"/>
                    </a:lnTo>
                    <a:lnTo>
                      <a:pt x="367" y="888"/>
                    </a:lnTo>
                    <a:lnTo>
                      <a:pt x="381" y="887"/>
                    </a:lnTo>
                    <a:lnTo>
                      <a:pt x="395" y="886"/>
                    </a:lnTo>
                    <a:lnTo>
                      <a:pt x="408" y="884"/>
                    </a:lnTo>
                    <a:lnTo>
                      <a:pt x="421" y="881"/>
                    </a:lnTo>
                    <a:lnTo>
                      <a:pt x="435" y="878"/>
                    </a:lnTo>
                    <a:lnTo>
                      <a:pt x="449" y="873"/>
                    </a:lnTo>
                    <a:lnTo>
                      <a:pt x="463" y="867"/>
                    </a:lnTo>
                    <a:lnTo>
                      <a:pt x="477" y="861"/>
                    </a:lnTo>
                    <a:lnTo>
                      <a:pt x="497" y="981"/>
                    </a:lnTo>
                    <a:lnTo>
                      <a:pt x="476" y="987"/>
                    </a:lnTo>
                    <a:lnTo>
                      <a:pt x="454" y="991"/>
                    </a:lnTo>
                    <a:lnTo>
                      <a:pt x="431" y="995"/>
                    </a:lnTo>
                    <a:lnTo>
                      <a:pt x="408" y="998"/>
                    </a:lnTo>
                    <a:lnTo>
                      <a:pt x="384" y="1000"/>
                    </a:lnTo>
                    <a:lnTo>
                      <a:pt x="360" y="1001"/>
                    </a:lnTo>
                    <a:lnTo>
                      <a:pt x="335" y="1002"/>
                    </a:lnTo>
                    <a:lnTo>
                      <a:pt x="309" y="1003"/>
                    </a:lnTo>
                    <a:lnTo>
                      <a:pt x="298" y="1003"/>
                    </a:lnTo>
                    <a:lnTo>
                      <a:pt x="287" y="1002"/>
                    </a:lnTo>
                    <a:lnTo>
                      <a:pt x="276" y="1001"/>
                    </a:lnTo>
                    <a:lnTo>
                      <a:pt x="265" y="999"/>
                    </a:lnTo>
                    <a:lnTo>
                      <a:pt x="255" y="996"/>
                    </a:lnTo>
                    <a:lnTo>
                      <a:pt x="244" y="994"/>
                    </a:lnTo>
                    <a:lnTo>
                      <a:pt x="235" y="990"/>
                    </a:lnTo>
                    <a:lnTo>
                      <a:pt x="225" y="987"/>
                    </a:lnTo>
                    <a:lnTo>
                      <a:pt x="214" y="981"/>
                    </a:lnTo>
                    <a:lnTo>
                      <a:pt x="206" y="976"/>
                    </a:lnTo>
                    <a:lnTo>
                      <a:pt x="197" y="971"/>
                    </a:lnTo>
                    <a:lnTo>
                      <a:pt x="187" y="964"/>
                    </a:lnTo>
                    <a:lnTo>
                      <a:pt x="179" y="958"/>
                    </a:lnTo>
                    <a:lnTo>
                      <a:pt x="170" y="951"/>
                    </a:lnTo>
                    <a:lnTo>
                      <a:pt x="162" y="943"/>
                    </a:lnTo>
                    <a:lnTo>
                      <a:pt x="154" y="935"/>
                    </a:lnTo>
                    <a:lnTo>
                      <a:pt x="147" y="926"/>
                    </a:lnTo>
                    <a:lnTo>
                      <a:pt x="140" y="917"/>
                    </a:lnTo>
                    <a:lnTo>
                      <a:pt x="132" y="907"/>
                    </a:lnTo>
                    <a:lnTo>
                      <a:pt x="126" y="898"/>
                    </a:lnTo>
                    <a:lnTo>
                      <a:pt x="121" y="888"/>
                    </a:lnTo>
                    <a:lnTo>
                      <a:pt x="115" y="879"/>
                    </a:lnTo>
                    <a:lnTo>
                      <a:pt x="111" y="868"/>
                    </a:lnTo>
                    <a:lnTo>
                      <a:pt x="107" y="858"/>
                    </a:lnTo>
                    <a:lnTo>
                      <a:pt x="103" y="846"/>
                    </a:lnTo>
                    <a:lnTo>
                      <a:pt x="99" y="836"/>
                    </a:lnTo>
                    <a:lnTo>
                      <a:pt x="97" y="824"/>
                    </a:lnTo>
                    <a:lnTo>
                      <a:pt x="94" y="812"/>
                    </a:lnTo>
                    <a:lnTo>
                      <a:pt x="92" y="787"/>
                    </a:lnTo>
                    <a:lnTo>
                      <a:pt x="91" y="762"/>
                    </a:lnTo>
                    <a:lnTo>
                      <a:pt x="91" y="3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2" name="Freeform 18"/>
              <p:cNvSpPr>
                <a:spLocks noEditPoints="1"/>
              </p:cNvSpPr>
              <p:nvPr userDrawn="1"/>
            </p:nvSpPr>
            <p:spPr bwMode="gray">
              <a:xfrm>
                <a:off x="1874838" y="498475"/>
                <a:ext cx="123825" cy="141287"/>
              </a:xfrm>
              <a:custGeom>
                <a:avLst/>
                <a:gdLst/>
                <a:ahLst/>
                <a:cxnLst>
                  <a:cxn ang="0">
                    <a:pos x="223" y="161"/>
                  </a:cxn>
                  <a:cxn ang="0">
                    <a:pos x="257" y="135"/>
                  </a:cxn>
                  <a:cxn ang="0">
                    <a:pos x="296" y="118"/>
                  </a:cxn>
                  <a:cxn ang="0">
                    <a:pos x="340" y="110"/>
                  </a:cxn>
                  <a:cxn ang="0">
                    <a:pos x="388" y="114"/>
                  </a:cxn>
                  <a:cxn ang="0">
                    <a:pos x="432" y="124"/>
                  </a:cxn>
                  <a:cxn ang="0">
                    <a:pos x="469" y="145"/>
                  </a:cxn>
                  <a:cxn ang="0">
                    <a:pos x="500" y="174"/>
                  </a:cxn>
                  <a:cxn ang="0">
                    <a:pos x="523" y="213"/>
                  </a:cxn>
                  <a:cxn ang="0">
                    <a:pos x="541" y="260"/>
                  </a:cxn>
                  <a:cxn ang="0">
                    <a:pos x="557" y="365"/>
                  </a:cxn>
                  <a:cxn ang="0">
                    <a:pos x="549" y="493"/>
                  </a:cxn>
                  <a:cxn ang="0">
                    <a:pos x="531" y="559"/>
                  </a:cxn>
                  <a:cxn ang="0">
                    <a:pos x="509" y="603"/>
                  </a:cxn>
                  <a:cxn ang="0">
                    <a:pos x="481" y="640"/>
                  </a:cxn>
                  <a:cxn ang="0">
                    <a:pos x="447" y="667"/>
                  </a:cxn>
                  <a:cxn ang="0">
                    <a:pos x="408" y="684"/>
                  </a:cxn>
                  <a:cxn ang="0">
                    <a:pos x="363" y="692"/>
                  </a:cxn>
                  <a:cxn ang="0">
                    <a:pos x="314" y="689"/>
                  </a:cxn>
                  <a:cxn ang="0">
                    <a:pos x="271" y="678"/>
                  </a:cxn>
                  <a:cxn ang="0">
                    <a:pos x="234" y="658"/>
                  </a:cxn>
                  <a:cxn ang="0">
                    <a:pos x="203" y="627"/>
                  </a:cxn>
                  <a:cxn ang="0">
                    <a:pos x="179" y="589"/>
                  </a:cxn>
                  <a:cxn ang="0">
                    <a:pos x="161" y="541"/>
                  </a:cxn>
                  <a:cxn ang="0">
                    <a:pos x="145" y="435"/>
                  </a:cxn>
                  <a:cxn ang="0">
                    <a:pos x="152" y="307"/>
                  </a:cxn>
                  <a:cxn ang="0">
                    <a:pos x="171" y="241"/>
                  </a:cxn>
                  <a:cxn ang="0">
                    <a:pos x="194" y="197"/>
                  </a:cxn>
                  <a:cxn ang="0">
                    <a:pos x="118" y="719"/>
                  </a:cxn>
                  <a:cxn ang="0">
                    <a:pos x="172" y="760"/>
                  </a:cxn>
                  <a:cxn ang="0">
                    <a:pos x="238" y="788"/>
                  </a:cxn>
                  <a:cxn ang="0">
                    <a:pos x="311" y="801"/>
                  </a:cxn>
                  <a:cxn ang="0">
                    <a:pos x="391" y="801"/>
                  </a:cxn>
                  <a:cxn ang="0">
                    <a:pos x="464" y="788"/>
                  </a:cxn>
                  <a:cxn ang="0">
                    <a:pos x="527" y="761"/>
                  </a:cxn>
                  <a:cxn ang="0">
                    <a:pos x="583" y="720"/>
                  </a:cxn>
                  <a:cxn ang="0">
                    <a:pos x="629" y="666"/>
                  </a:cxn>
                  <a:cxn ang="0">
                    <a:pos x="664" y="603"/>
                  </a:cxn>
                  <a:cxn ang="0">
                    <a:pos x="688" y="529"/>
                  </a:cxn>
                  <a:cxn ang="0">
                    <a:pos x="700" y="445"/>
                  </a:cxn>
                  <a:cxn ang="0">
                    <a:pos x="700" y="354"/>
                  </a:cxn>
                  <a:cxn ang="0">
                    <a:pos x="688" y="270"/>
                  </a:cxn>
                  <a:cxn ang="0">
                    <a:pos x="665" y="197"/>
                  </a:cxn>
                  <a:cxn ang="0">
                    <a:pos x="630" y="134"/>
                  </a:cxn>
                  <a:cxn ang="0">
                    <a:pos x="585" y="81"/>
                  </a:cxn>
                  <a:cxn ang="0">
                    <a:pos x="530" y="41"/>
                  </a:cxn>
                  <a:cxn ang="0">
                    <a:pos x="466" y="14"/>
                  </a:cxn>
                  <a:cxn ang="0">
                    <a:pos x="392" y="1"/>
                  </a:cxn>
                  <a:cxn ang="0">
                    <a:pos x="313" y="1"/>
                  </a:cxn>
                  <a:cxn ang="0">
                    <a:pos x="242" y="14"/>
                  </a:cxn>
                  <a:cxn ang="0">
                    <a:pos x="178" y="43"/>
                  </a:cxn>
                  <a:cxn ang="0">
                    <a:pos x="122" y="84"/>
                  </a:cxn>
                  <a:cxn ang="0">
                    <a:pos x="74" y="138"/>
                  </a:cxn>
                  <a:cxn ang="0">
                    <a:pos x="38" y="202"/>
                  </a:cxn>
                  <a:cxn ang="0">
                    <a:pos x="14" y="275"/>
                  </a:cxn>
                  <a:cxn ang="0">
                    <a:pos x="3" y="356"/>
                  </a:cxn>
                  <a:cxn ang="0">
                    <a:pos x="3" y="445"/>
                  </a:cxn>
                  <a:cxn ang="0">
                    <a:pos x="14" y="528"/>
                  </a:cxn>
                  <a:cxn ang="0">
                    <a:pos x="36" y="601"/>
                  </a:cxn>
                  <a:cxn ang="0">
                    <a:pos x="71" y="665"/>
                  </a:cxn>
                </a:cxnLst>
                <a:rect l="0" t="0" r="r" b="b"/>
                <a:pathLst>
                  <a:path w="701" h="803">
                    <a:moveTo>
                      <a:pt x="201" y="187"/>
                    </a:moveTo>
                    <a:lnTo>
                      <a:pt x="208" y="178"/>
                    </a:lnTo>
                    <a:lnTo>
                      <a:pt x="216" y="169"/>
                    </a:lnTo>
                    <a:lnTo>
                      <a:pt x="223" y="161"/>
                    </a:lnTo>
                    <a:lnTo>
                      <a:pt x="232" y="154"/>
                    </a:lnTo>
                    <a:lnTo>
                      <a:pt x="240" y="147"/>
                    </a:lnTo>
                    <a:lnTo>
                      <a:pt x="248" y="141"/>
                    </a:lnTo>
                    <a:lnTo>
                      <a:pt x="257" y="135"/>
                    </a:lnTo>
                    <a:lnTo>
                      <a:pt x="266" y="129"/>
                    </a:lnTo>
                    <a:lnTo>
                      <a:pt x="276" y="125"/>
                    </a:lnTo>
                    <a:lnTo>
                      <a:pt x="286" y="121"/>
                    </a:lnTo>
                    <a:lnTo>
                      <a:pt x="296" y="118"/>
                    </a:lnTo>
                    <a:lnTo>
                      <a:pt x="306" y="116"/>
                    </a:lnTo>
                    <a:lnTo>
                      <a:pt x="317" y="114"/>
                    </a:lnTo>
                    <a:lnTo>
                      <a:pt x="329" y="111"/>
                    </a:lnTo>
                    <a:lnTo>
                      <a:pt x="340" y="110"/>
                    </a:lnTo>
                    <a:lnTo>
                      <a:pt x="352" y="110"/>
                    </a:lnTo>
                    <a:lnTo>
                      <a:pt x="365" y="110"/>
                    </a:lnTo>
                    <a:lnTo>
                      <a:pt x="376" y="111"/>
                    </a:lnTo>
                    <a:lnTo>
                      <a:pt x="388" y="114"/>
                    </a:lnTo>
                    <a:lnTo>
                      <a:pt x="399" y="115"/>
                    </a:lnTo>
                    <a:lnTo>
                      <a:pt x="411" y="118"/>
                    </a:lnTo>
                    <a:lnTo>
                      <a:pt x="422" y="121"/>
                    </a:lnTo>
                    <a:lnTo>
                      <a:pt x="432" y="124"/>
                    </a:lnTo>
                    <a:lnTo>
                      <a:pt x="442" y="128"/>
                    </a:lnTo>
                    <a:lnTo>
                      <a:pt x="451" y="134"/>
                    </a:lnTo>
                    <a:lnTo>
                      <a:pt x="459" y="139"/>
                    </a:lnTo>
                    <a:lnTo>
                      <a:pt x="469" y="145"/>
                    </a:lnTo>
                    <a:lnTo>
                      <a:pt x="476" y="152"/>
                    </a:lnTo>
                    <a:lnTo>
                      <a:pt x="485" y="158"/>
                    </a:lnTo>
                    <a:lnTo>
                      <a:pt x="492" y="166"/>
                    </a:lnTo>
                    <a:lnTo>
                      <a:pt x="500" y="174"/>
                    </a:lnTo>
                    <a:lnTo>
                      <a:pt x="506" y="183"/>
                    </a:lnTo>
                    <a:lnTo>
                      <a:pt x="512" y="192"/>
                    </a:lnTo>
                    <a:lnTo>
                      <a:pt x="518" y="202"/>
                    </a:lnTo>
                    <a:lnTo>
                      <a:pt x="523" y="213"/>
                    </a:lnTo>
                    <a:lnTo>
                      <a:pt x="528" y="223"/>
                    </a:lnTo>
                    <a:lnTo>
                      <a:pt x="533" y="235"/>
                    </a:lnTo>
                    <a:lnTo>
                      <a:pt x="538" y="248"/>
                    </a:lnTo>
                    <a:lnTo>
                      <a:pt x="541" y="260"/>
                    </a:lnTo>
                    <a:lnTo>
                      <a:pt x="544" y="273"/>
                    </a:lnTo>
                    <a:lnTo>
                      <a:pt x="550" y="301"/>
                    </a:lnTo>
                    <a:lnTo>
                      <a:pt x="554" y="332"/>
                    </a:lnTo>
                    <a:lnTo>
                      <a:pt x="557" y="365"/>
                    </a:lnTo>
                    <a:lnTo>
                      <a:pt x="558" y="399"/>
                    </a:lnTo>
                    <a:lnTo>
                      <a:pt x="557" y="432"/>
                    </a:lnTo>
                    <a:lnTo>
                      <a:pt x="553" y="464"/>
                    </a:lnTo>
                    <a:lnTo>
                      <a:pt x="549" y="493"/>
                    </a:lnTo>
                    <a:lnTo>
                      <a:pt x="544" y="521"/>
                    </a:lnTo>
                    <a:lnTo>
                      <a:pt x="540" y="534"/>
                    </a:lnTo>
                    <a:lnTo>
                      <a:pt x="535" y="547"/>
                    </a:lnTo>
                    <a:lnTo>
                      <a:pt x="531" y="559"/>
                    </a:lnTo>
                    <a:lnTo>
                      <a:pt x="526" y="570"/>
                    </a:lnTo>
                    <a:lnTo>
                      <a:pt x="521" y="582"/>
                    </a:lnTo>
                    <a:lnTo>
                      <a:pt x="515" y="593"/>
                    </a:lnTo>
                    <a:lnTo>
                      <a:pt x="509" y="603"/>
                    </a:lnTo>
                    <a:lnTo>
                      <a:pt x="503" y="614"/>
                    </a:lnTo>
                    <a:lnTo>
                      <a:pt x="495" y="623"/>
                    </a:lnTo>
                    <a:lnTo>
                      <a:pt x="488" y="631"/>
                    </a:lnTo>
                    <a:lnTo>
                      <a:pt x="481" y="640"/>
                    </a:lnTo>
                    <a:lnTo>
                      <a:pt x="472" y="647"/>
                    </a:lnTo>
                    <a:lnTo>
                      <a:pt x="464" y="655"/>
                    </a:lnTo>
                    <a:lnTo>
                      <a:pt x="455" y="661"/>
                    </a:lnTo>
                    <a:lnTo>
                      <a:pt x="447" y="667"/>
                    </a:lnTo>
                    <a:lnTo>
                      <a:pt x="437" y="673"/>
                    </a:lnTo>
                    <a:lnTo>
                      <a:pt x="428" y="677"/>
                    </a:lnTo>
                    <a:lnTo>
                      <a:pt x="418" y="681"/>
                    </a:lnTo>
                    <a:lnTo>
                      <a:pt x="408" y="684"/>
                    </a:lnTo>
                    <a:lnTo>
                      <a:pt x="397" y="687"/>
                    </a:lnTo>
                    <a:lnTo>
                      <a:pt x="386" y="689"/>
                    </a:lnTo>
                    <a:lnTo>
                      <a:pt x="375" y="691"/>
                    </a:lnTo>
                    <a:lnTo>
                      <a:pt x="363" y="692"/>
                    </a:lnTo>
                    <a:lnTo>
                      <a:pt x="352" y="692"/>
                    </a:lnTo>
                    <a:lnTo>
                      <a:pt x="339" y="692"/>
                    </a:lnTo>
                    <a:lnTo>
                      <a:pt x="327" y="691"/>
                    </a:lnTo>
                    <a:lnTo>
                      <a:pt x="314" y="689"/>
                    </a:lnTo>
                    <a:lnTo>
                      <a:pt x="303" y="687"/>
                    </a:lnTo>
                    <a:lnTo>
                      <a:pt x="292" y="684"/>
                    </a:lnTo>
                    <a:lnTo>
                      <a:pt x="281" y="681"/>
                    </a:lnTo>
                    <a:lnTo>
                      <a:pt x="271" y="678"/>
                    </a:lnTo>
                    <a:lnTo>
                      <a:pt x="261" y="674"/>
                    </a:lnTo>
                    <a:lnTo>
                      <a:pt x="252" y="668"/>
                    </a:lnTo>
                    <a:lnTo>
                      <a:pt x="242" y="663"/>
                    </a:lnTo>
                    <a:lnTo>
                      <a:pt x="234" y="658"/>
                    </a:lnTo>
                    <a:lnTo>
                      <a:pt x="225" y="650"/>
                    </a:lnTo>
                    <a:lnTo>
                      <a:pt x="218" y="644"/>
                    </a:lnTo>
                    <a:lnTo>
                      <a:pt x="210" y="636"/>
                    </a:lnTo>
                    <a:lnTo>
                      <a:pt x="203" y="627"/>
                    </a:lnTo>
                    <a:lnTo>
                      <a:pt x="197" y="619"/>
                    </a:lnTo>
                    <a:lnTo>
                      <a:pt x="190" y="609"/>
                    </a:lnTo>
                    <a:lnTo>
                      <a:pt x="184" y="600"/>
                    </a:lnTo>
                    <a:lnTo>
                      <a:pt x="179" y="589"/>
                    </a:lnTo>
                    <a:lnTo>
                      <a:pt x="174" y="578"/>
                    </a:lnTo>
                    <a:lnTo>
                      <a:pt x="169" y="566"/>
                    </a:lnTo>
                    <a:lnTo>
                      <a:pt x="165" y="553"/>
                    </a:lnTo>
                    <a:lnTo>
                      <a:pt x="161" y="541"/>
                    </a:lnTo>
                    <a:lnTo>
                      <a:pt x="158" y="527"/>
                    </a:lnTo>
                    <a:lnTo>
                      <a:pt x="152" y="499"/>
                    </a:lnTo>
                    <a:lnTo>
                      <a:pt x="148" y="468"/>
                    </a:lnTo>
                    <a:lnTo>
                      <a:pt x="145" y="435"/>
                    </a:lnTo>
                    <a:lnTo>
                      <a:pt x="145" y="399"/>
                    </a:lnTo>
                    <a:lnTo>
                      <a:pt x="145" y="367"/>
                    </a:lnTo>
                    <a:lnTo>
                      <a:pt x="148" y="335"/>
                    </a:lnTo>
                    <a:lnTo>
                      <a:pt x="152" y="307"/>
                    </a:lnTo>
                    <a:lnTo>
                      <a:pt x="159" y="279"/>
                    </a:lnTo>
                    <a:lnTo>
                      <a:pt x="162" y="265"/>
                    </a:lnTo>
                    <a:lnTo>
                      <a:pt x="166" y="254"/>
                    </a:lnTo>
                    <a:lnTo>
                      <a:pt x="171" y="241"/>
                    </a:lnTo>
                    <a:lnTo>
                      <a:pt x="177" y="230"/>
                    </a:lnTo>
                    <a:lnTo>
                      <a:pt x="182" y="218"/>
                    </a:lnTo>
                    <a:lnTo>
                      <a:pt x="187" y="207"/>
                    </a:lnTo>
                    <a:lnTo>
                      <a:pt x="194" y="197"/>
                    </a:lnTo>
                    <a:lnTo>
                      <a:pt x="201" y="187"/>
                    </a:lnTo>
                    <a:close/>
                    <a:moveTo>
                      <a:pt x="93" y="694"/>
                    </a:moveTo>
                    <a:lnTo>
                      <a:pt x="105" y="707"/>
                    </a:lnTo>
                    <a:lnTo>
                      <a:pt x="118" y="719"/>
                    </a:lnTo>
                    <a:lnTo>
                      <a:pt x="130" y="731"/>
                    </a:lnTo>
                    <a:lnTo>
                      <a:pt x="144" y="742"/>
                    </a:lnTo>
                    <a:lnTo>
                      <a:pt x="158" y="752"/>
                    </a:lnTo>
                    <a:lnTo>
                      <a:pt x="172" y="760"/>
                    </a:lnTo>
                    <a:lnTo>
                      <a:pt x="188" y="769"/>
                    </a:lnTo>
                    <a:lnTo>
                      <a:pt x="204" y="776"/>
                    </a:lnTo>
                    <a:lnTo>
                      <a:pt x="220" y="782"/>
                    </a:lnTo>
                    <a:lnTo>
                      <a:pt x="238" y="788"/>
                    </a:lnTo>
                    <a:lnTo>
                      <a:pt x="255" y="793"/>
                    </a:lnTo>
                    <a:lnTo>
                      <a:pt x="273" y="796"/>
                    </a:lnTo>
                    <a:lnTo>
                      <a:pt x="292" y="799"/>
                    </a:lnTo>
                    <a:lnTo>
                      <a:pt x="311" y="801"/>
                    </a:lnTo>
                    <a:lnTo>
                      <a:pt x="331" y="802"/>
                    </a:lnTo>
                    <a:lnTo>
                      <a:pt x="352" y="803"/>
                    </a:lnTo>
                    <a:lnTo>
                      <a:pt x="371" y="802"/>
                    </a:lnTo>
                    <a:lnTo>
                      <a:pt x="391" y="801"/>
                    </a:lnTo>
                    <a:lnTo>
                      <a:pt x="410" y="799"/>
                    </a:lnTo>
                    <a:lnTo>
                      <a:pt x="428" y="796"/>
                    </a:lnTo>
                    <a:lnTo>
                      <a:pt x="446" y="793"/>
                    </a:lnTo>
                    <a:lnTo>
                      <a:pt x="464" y="788"/>
                    </a:lnTo>
                    <a:lnTo>
                      <a:pt x="480" y="782"/>
                    </a:lnTo>
                    <a:lnTo>
                      <a:pt x="496" y="776"/>
                    </a:lnTo>
                    <a:lnTo>
                      <a:pt x="512" y="769"/>
                    </a:lnTo>
                    <a:lnTo>
                      <a:pt x="527" y="761"/>
                    </a:lnTo>
                    <a:lnTo>
                      <a:pt x="542" y="752"/>
                    </a:lnTo>
                    <a:lnTo>
                      <a:pt x="556" y="742"/>
                    </a:lnTo>
                    <a:lnTo>
                      <a:pt x="569" y="732"/>
                    </a:lnTo>
                    <a:lnTo>
                      <a:pt x="583" y="720"/>
                    </a:lnTo>
                    <a:lnTo>
                      <a:pt x="596" y="708"/>
                    </a:lnTo>
                    <a:lnTo>
                      <a:pt x="607" y="695"/>
                    </a:lnTo>
                    <a:lnTo>
                      <a:pt x="619" y="681"/>
                    </a:lnTo>
                    <a:lnTo>
                      <a:pt x="629" y="666"/>
                    </a:lnTo>
                    <a:lnTo>
                      <a:pt x="639" y="652"/>
                    </a:lnTo>
                    <a:lnTo>
                      <a:pt x="648" y="636"/>
                    </a:lnTo>
                    <a:lnTo>
                      <a:pt x="657" y="620"/>
                    </a:lnTo>
                    <a:lnTo>
                      <a:pt x="664" y="603"/>
                    </a:lnTo>
                    <a:lnTo>
                      <a:pt x="672" y="585"/>
                    </a:lnTo>
                    <a:lnTo>
                      <a:pt x="678" y="567"/>
                    </a:lnTo>
                    <a:lnTo>
                      <a:pt x="683" y="548"/>
                    </a:lnTo>
                    <a:lnTo>
                      <a:pt x="688" y="529"/>
                    </a:lnTo>
                    <a:lnTo>
                      <a:pt x="692" y="509"/>
                    </a:lnTo>
                    <a:lnTo>
                      <a:pt x="695" y="488"/>
                    </a:lnTo>
                    <a:lnTo>
                      <a:pt x="698" y="467"/>
                    </a:lnTo>
                    <a:lnTo>
                      <a:pt x="700" y="445"/>
                    </a:lnTo>
                    <a:lnTo>
                      <a:pt x="701" y="423"/>
                    </a:lnTo>
                    <a:lnTo>
                      <a:pt x="701" y="399"/>
                    </a:lnTo>
                    <a:lnTo>
                      <a:pt x="701" y="376"/>
                    </a:lnTo>
                    <a:lnTo>
                      <a:pt x="700" y="354"/>
                    </a:lnTo>
                    <a:lnTo>
                      <a:pt x="698" y="332"/>
                    </a:lnTo>
                    <a:lnTo>
                      <a:pt x="696" y="311"/>
                    </a:lnTo>
                    <a:lnTo>
                      <a:pt x="693" y="290"/>
                    </a:lnTo>
                    <a:lnTo>
                      <a:pt x="688" y="270"/>
                    </a:lnTo>
                    <a:lnTo>
                      <a:pt x="683" y="251"/>
                    </a:lnTo>
                    <a:lnTo>
                      <a:pt x="678" y="232"/>
                    </a:lnTo>
                    <a:lnTo>
                      <a:pt x="672" y="214"/>
                    </a:lnTo>
                    <a:lnTo>
                      <a:pt x="665" y="197"/>
                    </a:lnTo>
                    <a:lnTo>
                      <a:pt x="658" y="180"/>
                    </a:lnTo>
                    <a:lnTo>
                      <a:pt x="649" y="163"/>
                    </a:lnTo>
                    <a:lnTo>
                      <a:pt x="641" y="148"/>
                    </a:lnTo>
                    <a:lnTo>
                      <a:pt x="630" y="134"/>
                    </a:lnTo>
                    <a:lnTo>
                      <a:pt x="621" y="119"/>
                    </a:lnTo>
                    <a:lnTo>
                      <a:pt x="609" y="105"/>
                    </a:lnTo>
                    <a:lnTo>
                      <a:pt x="598" y="92"/>
                    </a:lnTo>
                    <a:lnTo>
                      <a:pt x="585" y="81"/>
                    </a:lnTo>
                    <a:lnTo>
                      <a:pt x="572" y="69"/>
                    </a:lnTo>
                    <a:lnTo>
                      <a:pt x="559" y="59"/>
                    </a:lnTo>
                    <a:lnTo>
                      <a:pt x="545" y="49"/>
                    </a:lnTo>
                    <a:lnTo>
                      <a:pt x="530" y="41"/>
                    </a:lnTo>
                    <a:lnTo>
                      <a:pt x="514" y="33"/>
                    </a:lnTo>
                    <a:lnTo>
                      <a:pt x="499" y="26"/>
                    </a:lnTo>
                    <a:lnTo>
                      <a:pt x="483" y="20"/>
                    </a:lnTo>
                    <a:lnTo>
                      <a:pt x="466" y="14"/>
                    </a:lnTo>
                    <a:lnTo>
                      <a:pt x="448" y="10"/>
                    </a:lnTo>
                    <a:lnTo>
                      <a:pt x="430" y="6"/>
                    </a:lnTo>
                    <a:lnTo>
                      <a:pt x="411" y="3"/>
                    </a:lnTo>
                    <a:lnTo>
                      <a:pt x="392" y="1"/>
                    </a:lnTo>
                    <a:lnTo>
                      <a:pt x="372" y="0"/>
                    </a:lnTo>
                    <a:lnTo>
                      <a:pt x="352" y="0"/>
                    </a:lnTo>
                    <a:lnTo>
                      <a:pt x="332" y="0"/>
                    </a:lnTo>
                    <a:lnTo>
                      <a:pt x="313" y="1"/>
                    </a:lnTo>
                    <a:lnTo>
                      <a:pt x="295" y="3"/>
                    </a:lnTo>
                    <a:lnTo>
                      <a:pt x="276" y="6"/>
                    </a:lnTo>
                    <a:lnTo>
                      <a:pt x="259" y="10"/>
                    </a:lnTo>
                    <a:lnTo>
                      <a:pt x="242" y="14"/>
                    </a:lnTo>
                    <a:lnTo>
                      <a:pt x="225" y="21"/>
                    </a:lnTo>
                    <a:lnTo>
                      <a:pt x="209" y="27"/>
                    </a:lnTo>
                    <a:lnTo>
                      <a:pt x="194" y="34"/>
                    </a:lnTo>
                    <a:lnTo>
                      <a:pt x="178" y="43"/>
                    </a:lnTo>
                    <a:lnTo>
                      <a:pt x="164" y="51"/>
                    </a:lnTo>
                    <a:lnTo>
                      <a:pt x="149" y="62"/>
                    </a:lnTo>
                    <a:lnTo>
                      <a:pt x="136" y="72"/>
                    </a:lnTo>
                    <a:lnTo>
                      <a:pt x="122" y="84"/>
                    </a:lnTo>
                    <a:lnTo>
                      <a:pt x="109" y="97"/>
                    </a:lnTo>
                    <a:lnTo>
                      <a:pt x="98" y="109"/>
                    </a:lnTo>
                    <a:lnTo>
                      <a:pt x="86" y="124"/>
                    </a:lnTo>
                    <a:lnTo>
                      <a:pt x="74" y="138"/>
                    </a:lnTo>
                    <a:lnTo>
                      <a:pt x="65" y="154"/>
                    </a:lnTo>
                    <a:lnTo>
                      <a:pt x="55" y="169"/>
                    </a:lnTo>
                    <a:lnTo>
                      <a:pt x="47" y="185"/>
                    </a:lnTo>
                    <a:lnTo>
                      <a:pt x="38" y="202"/>
                    </a:lnTo>
                    <a:lnTo>
                      <a:pt x="31" y="219"/>
                    </a:lnTo>
                    <a:lnTo>
                      <a:pt x="25" y="237"/>
                    </a:lnTo>
                    <a:lnTo>
                      <a:pt x="19" y="256"/>
                    </a:lnTo>
                    <a:lnTo>
                      <a:pt x="14" y="275"/>
                    </a:lnTo>
                    <a:lnTo>
                      <a:pt x="10" y="294"/>
                    </a:lnTo>
                    <a:lnTo>
                      <a:pt x="7" y="314"/>
                    </a:lnTo>
                    <a:lnTo>
                      <a:pt x="5" y="335"/>
                    </a:lnTo>
                    <a:lnTo>
                      <a:pt x="3" y="356"/>
                    </a:lnTo>
                    <a:lnTo>
                      <a:pt x="2" y="377"/>
                    </a:lnTo>
                    <a:lnTo>
                      <a:pt x="0" y="399"/>
                    </a:lnTo>
                    <a:lnTo>
                      <a:pt x="2" y="423"/>
                    </a:lnTo>
                    <a:lnTo>
                      <a:pt x="3" y="445"/>
                    </a:lnTo>
                    <a:lnTo>
                      <a:pt x="4" y="466"/>
                    </a:lnTo>
                    <a:lnTo>
                      <a:pt x="7" y="487"/>
                    </a:lnTo>
                    <a:lnTo>
                      <a:pt x="10" y="508"/>
                    </a:lnTo>
                    <a:lnTo>
                      <a:pt x="14" y="528"/>
                    </a:lnTo>
                    <a:lnTo>
                      <a:pt x="18" y="547"/>
                    </a:lnTo>
                    <a:lnTo>
                      <a:pt x="24" y="566"/>
                    </a:lnTo>
                    <a:lnTo>
                      <a:pt x="30" y="584"/>
                    </a:lnTo>
                    <a:lnTo>
                      <a:pt x="36" y="601"/>
                    </a:lnTo>
                    <a:lnTo>
                      <a:pt x="45" y="618"/>
                    </a:lnTo>
                    <a:lnTo>
                      <a:pt x="53" y="635"/>
                    </a:lnTo>
                    <a:lnTo>
                      <a:pt x="62" y="650"/>
                    </a:lnTo>
                    <a:lnTo>
                      <a:pt x="71" y="665"/>
                    </a:lnTo>
                    <a:lnTo>
                      <a:pt x="82" y="680"/>
                    </a:lnTo>
                    <a:lnTo>
                      <a:pt x="93" y="6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3" name="Freeform 19"/>
              <p:cNvSpPr>
                <a:spLocks noEditPoints="1"/>
              </p:cNvSpPr>
              <p:nvPr userDrawn="1"/>
            </p:nvSpPr>
            <p:spPr bwMode="gray">
              <a:xfrm>
                <a:off x="2016125" y="449263"/>
                <a:ext cx="52388" cy="188912"/>
              </a:xfrm>
              <a:custGeom>
                <a:avLst/>
                <a:gdLst/>
                <a:ahLst/>
                <a:cxnLst>
                  <a:cxn ang="0">
                    <a:pos x="204" y="0"/>
                  </a:cxn>
                  <a:cxn ang="0">
                    <a:pos x="224" y="4"/>
                  </a:cxn>
                  <a:cxn ang="0">
                    <a:pos x="242" y="12"/>
                  </a:cxn>
                  <a:cxn ang="0">
                    <a:pos x="259" y="23"/>
                  </a:cxn>
                  <a:cxn ang="0">
                    <a:pos x="274" y="38"/>
                  </a:cxn>
                  <a:cxn ang="0">
                    <a:pos x="286" y="55"/>
                  </a:cxn>
                  <a:cxn ang="0">
                    <a:pos x="293" y="74"/>
                  </a:cxn>
                  <a:cxn ang="0">
                    <a:pos x="297" y="94"/>
                  </a:cxn>
                  <a:cxn ang="0">
                    <a:pos x="297" y="115"/>
                  </a:cxn>
                  <a:cxn ang="0">
                    <a:pos x="293" y="135"/>
                  </a:cxn>
                  <a:cxn ang="0">
                    <a:pos x="286" y="153"/>
                  </a:cxn>
                  <a:cxn ang="0">
                    <a:pos x="274" y="170"/>
                  </a:cxn>
                  <a:cxn ang="0">
                    <a:pos x="259" y="186"/>
                  </a:cxn>
                  <a:cxn ang="0">
                    <a:pos x="242" y="197"/>
                  </a:cxn>
                  <a:cxn ang="0">
                    <a:pos x="224" y="205"/>
                  </a:cxn>
                  <a:cxn ang="0">
                    <a:pos x="204" y="208"/>
                  </a:cxn>
                  <a:cxn ang="0">
                    <a:pos x="183" y="208"/>
                  </a:cxn>
                  <a:cxn ang="0">
                    <a:pos x="163" y="205"/>
                  </a:cxn>
                  <a:cxn ang="0">
                    <a:pos x="144" y="197"/>
                  </a:cxn>
                  <a:cxn ang="0">
                    <a:pos x="127" y="186"/>
                  </a:cxn>
                  <a:cxn ang="0">
                    <a:pos x="112" y="170"/>
                  </a:cxn>
                  <a:cxn ang="0">
                    <a:pos x="100" y="153"/>
                  </a:cxn>
                  <a:cxn ang="0">
                    <a:pos x="93" y="135"/>
                  </a:cxn>
                  <a:cxn ang="0">
                    <a:pos x="89" y="115"/>
                  </a:cxn>
                  <a:cxn ang="0">
                    <a:pos x="89" y="94"/>
                  </a:cxn>
                  <a:cxn ang="0">
                    <a:pos x="93" y="74"/>
                  </a:cxn>
                  <a:cxn ang="0">
                    <a:pos x="100" y="55"/>
                  </a:cxn>
                  <a:cxn ang="0">
                    <a:pos x="112" y="38"/>
                  </a:cxn>
                  <a:cxn ang="0">
                    <a:pos x="127" y="23"/>
                  </a:cxn>
                  <a:cxn ang="0">
                    <a:pos x="144" y="12"/>
                  </a:cxn>
                  <a:cxn ang="0">
                    <a:pos x="163" y="4"/>
                  </a:cxn>
                  <a:cxn ang="0">
                    <a:pos x="183" y="0"/>
                  </a:cxn>
                  <a:cxn ang="0">
                    <a:pos x="100" y="1072"/>
                  </a:cxn>
                  <a:cxn ang="0">
                    <a:pos x="0" y="446"/>
                  </a:cxn>
                  <a:cxn ang="0">
                    <a:pos x="282" y="298"/>
                  </a:cxn>
                  <a:cxn ang="0">
                    <a:pos x="100" y="1072"/>
                  </a:cxn>
                </a:cxnLst>
                <a:rect l="0" t="0" r="r" b="b"/>
                <a:pathLst>
                  <a:path w="298" h="1072">
                    <a:moveTo>
                      <a:pt x="193" y="0"/>
                    </a:moveTo>
                    <a:lnTo>
                      <a:pt x="204" y="0"/>
                    </a:lnTo>
                    <a:lnTo>
                      <a:pt x="214" y="1"/>
                    </a:lnTo>
                    <a:lnTo>
                      <a:pt x="224" y="4"/>
                    </a:lnTo>
                    <a:lnTo>
                      <a:pt x="233" y="7"/>
                    </a:lnTo>
                    <a:lnTo>
                      <a:pt x="242" y="12"/>
                    </a:lnTo>
                    <a:lnTo>
                      <a:pt x="251" y="17"/>
                    </a:lnTo>
                    <a:lnTo>
                      <a:pt x="259" y="23"/>
                    </a:lnTo>
                    <a:lnTo>
                      <a:pt x="267" y="30"/>
                    </a:lnTo>
                    <a:lnTo>
                      <a:pt x="274" y="38"/>
                    </a:lnTo>
                    <a:lnTo>
                      <a:pt x="281" y="46"/>
                    </a:lnTo>
                    <a:lnTo>
                      <a:pt x="286" y="55"/>
                    </a:lnTo>
                    <a:lnTo>
                      <a:pt x="290" y="64"/>
                    </a:lnTo>
                    <a:lnTo>
                      <a:pt x="293" y="74"/>
                    </a:lnTo>
                    <a:lnTo>
                      <a:pt x="296" y="83"/>
                    </a:lnTo>
                    <a:lnTo>
                      <a:pt x="297" y="94"/>
                    </a:lnTo>
                    <a:lnTo>
                      <a:pt x="298" y="104"/>
                    </a:lnTo>
                    <a:lnTo>
                      <a:pt x="297" y="115"/>
                    </a:lnTo>
                    <a:lnTo>
                      <a:pt x="296" y="124"/>
                    </a:lnTo>
                    <a:lnTo>
                      <a:pt x="293" y="135"/>
                    </a:lnTo>
                    <a:lnTo>
                      <a:pt x="290" y="144"/>
                    </a:lnTo>
                    <a:lnTo>
                      <a:pt x="286" y="153"/>
                    </a:lnTo>
                    <a:lnTo>
                      <a:pt x="281" y="162"/>
                    </a:lnTo>
                    <a:lnTo>
                      <a:pt x="274" y="170"/>
                    </a:lnTo>
                    <a:lnTo>
                      <a:pt x="267" y="178"/>
                    </a:lnTo>
                    <a:lnTo>
                      <a:pt x="259" y="186"/>
                    </a:lnTo>
                    <a:lnTo>
                      <a:pt x="251" y="192"/>
                    </a:lnTo>
                    <a:lnTo>
                      <a:pt x="242" y="197"/>
                    </a:lnTo>
                    <a:lnTo>
                      <a:pt x="233" y="201"/>
                    </a:lnTo>
                    <a:lnTo>
                      <a:pt x="224" y="205"/>
                    </a:lnTo>
                    <a:lnTo>
                      <a:pt x="214" y="207"/>
                    </a:lnTo>
                    <a:lnTo>
                      <a:pt x="204" y="208"/>
                    </a:lnTo>
                    <a:lnTo>
                      <a:pt x="193" y="209"/>
                    </a:lnTo>
                    <a:lnTo>
                      <a:pt x="183" y="208"/>
                    </a:lnTo>
                    <a:lnTo>
                      <a:pt x="172" y="207"/>
                    </a:lnTo>
                    <a:lnTo>
                      <a:pt x="163" y="205"/>
                    </a:lnTo>
                    <a:lnTo>
                      <a:pt x="153" y="201"/>
                    </a:lnTo>
                    <a:lnTo>
                      <a:pt x="144" y="197"/>
                    </a:lnTo>
                    <a:lnTo>
                      <a:pt x="135" y="192"/>
                    </a:lnTo>
                    <a:lnTo>
                      <a:pt x="127" y="186"/>
                    </a:lnTo>
                    <a:lnTo>
                      <a:pt x="119" y="178"/>
                    </a:lnTo>
                    <a:lnTo>
                      <a:pt x="112" y="170"/>
                    </a:lnTo>
                    <a:lnTo>
                      <a:pt x="106" y="162"/>
                    </a:lnTo>
                    <a:lnTo>
                      <a:pt x="100" y="153"/>
                    </a:lnTo>
                    <a:lnTo>
                      <a:pt x="96" y="144"/>
                    </a:lnTo>
                    <a:lnTo>
                      <a:pt x="93" y="135"/>
                    </a:lnTo>
                    <a:lnTo>
                      <a:pt x="91" y="124"/>
                    </a:lnTo>
                    <a:lnTo>
                      <a:pt x="89" y="115"/>
                    </a:lnTo>
                    <a:lnTo>
                      <a:pt x="89" y="104"/>
                    </a:lnTo>
                    <a:lnTo>
                      <a:pt x="89" y="94"/>
                    </a:lnTo>
                    <a:lnTo>
                      <a:pt x="91" y="83"/>
                    </a:lnTo>
                    <a:lnTo>
                      <a:pt x="93" y="74"/>
                    </a:lnTo>
                    <a:lnTo>
                      <a:pt x="96" y="64"/>
                    </a:lnTo>
                    <a:lnTo>
                      <a:pt x="100" y="55"/>
                    </a:lnTo>
                    <a:lnTo>
                      <a:pt x="106" y="46"/>
                    </a:lnTo>
                    <a:lnTo>
                      <a:pt x="112" y="38"/>
                    </a:lnTo>
                    <a:lnTo>
                      <a:pt x="119" y="30"/>
                    </a:lnTo>
                    <a:lnTo>
                      <a:pt x="127" y="23"/>
                    </a:lnTo>
                    <a:lnTo>
                      <a:pt x="135" y="17"/>
                    </a:lnTo>
                    <a:lnTo>
                      <a:pt x="144" y="12"/>
                    </a:lnTo>
                    <a:lnTo>
                      <a:pt x="153" y="7"/>
                    </a:lnTo>
                    <a:lnTo>
                      <a:pt x="163" y="4"/>
                    </a:lnTo>
                    <a:lnTo>
                      <a:pt x="172" y="1"/>
                    </a:lnTo>
                    <a:lnTo>
                      <a:pt x="183" y="0"/>
                    </a:lnTo>
                    <a:lnTo>
                      <a:pt x="193" y="0"/>
                    </a:lnTo>
                    <a:close/>
                    <a:moveTo>
                      <a:pt x="100" y="1072"/>
                    </a:moveTo>
                    <a:lnTo>
                      <a:pt x="100" y="446"/>
                    </a:lnTo>
                    <a:lnTo>
                      <a:pt x="0" y="446"/>
                    </a:lnTo>
                    <a:lnTo>
                      <a:pt x="0" y="298"/>
                    </a:lnTo>
                    <a:lnTo>
                      <a:pt x="282" y="298"/>
                    </a:lnTo>
                    <a:lnTo>
                      <a:pt x="282" y="1072"/>
                    </a:lnTo>
                    <a:lnTo>
                      <a:pt x="100"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4" name="Freeform 20"/>
              <p:cNvSpPr>
                <a:spLocks/>
              </p:cNvSpPr>
              <p:nvPr userDrawn="1"/>
            </p:nvSpPr>
            <p:spPr bwMode="gray">
              <a:xfrm>
                <a:off x="2103438" y="498475"/>
                <a:ext cx="119063" cy="139700"/>
              </a:xfrm>
              <a:custGeom>
                <a:avLst/>
                <a:gdLst/>
                <a:ahLst/>
                <a:cxnLst>
                  <a:cxn ang="0">
                    <a:pos x="497" y="340"/>
                  </a:cxn>
                  <a:cxn ang="0">
                    <a:pos x="495" y="294"/>
                  </a:cxn>
                  <a:cxn ang="0">
                    <a:pos x="487" y="255"/>
                  </a:cxn>
                  <a:cxn ang="0">
                    <a:pos x="475" y="222"/>
                  </a:cxn>
                  <a:cxn ang="0">
                    <a:pos x="459" y="196"/>
                  </a:cxn>
                  <a:cxn ang="0">
                    <a:pos x="437" y="176"/>
                  </a:cxn>
                  <a:cxn ang="0">
                    <a:pos x="408" y="162"/>
                  </a:cxn>
                  <a:cxn ang="0">
                    <a:pos x="375" y="154"/>
                  </a:cxn>
                  <a:cxn ang="0">
                    <a:pos x="335" y="151"/>
                  </a:cxn>
                  <a:cxn ang="0">
                    <a:pos x="315" y="153"/>
                  </a:cxn>
                  <a:cxn ang="0">
                    <a:pos x="294" y="156"/>
                  </a:cxn>
                  <a:cxn ang="0">
                    <a:pos x="272" y="163"/>
                  </a:cxn>
                  <a:cxn ang="0">
                    <a:pos x="250" y="173"/>
                  </a:cxn>
                  <a:cxn ang="0">
                    <a:pos x="229" y="185"/>
                  </a:cxn>
                  <a:cxn ang="0">
                    <a:pos x="210" y="198"/>
                  </a:cxn>
                  <a:cxn ang="0">
                    <a:pos x="194" y="213"/>
                  </a:cxn>
                  <a:cxn ang="0">
                    <a:pos x="180" y="229"/>
                  </a:cxn>
                  <a:cxn ang="0">
                    <a:pos x="0" y="786"/>
                  </a:cxn>
                  <a:cxn ang="0">
                    <a:pos x="130" y="12"/>
                  </a:cxn>
                  <a:cxn ang="0">
                    <a:pos x="172" y="75"/>
                  </a:cxn>
                  <a:cxn ang="0">
                    <a:pos x="193" y="56"/>
                  </a:cxn>
                  <a:cxn ang="0">
                    <a:pos x="215" y="40"/>
                  </a:cxn>
                  <a:cxn ang="0">
                    <a:pos x="241" y="26"/>
                  </a:cxn>
                  <a:cxn ang="0">
                    <a:pos x="268" y="16"/>
                  </a:cxn>
                  <a:cxn ang="0">
                    <a:pos x="296" y="8"/>
                  </a:cxn>
                  <a:cxn ang="0">
                    <a:pos x="328" y="2"/>
                  </a:cxn>
                  <a:cxn ang="0">
                    <a:pos x="362" y="0"/>
                  </a:cxn>
                  <a:cxn ang="0">
                    <a:pos x="397" y="0"/>
                  </a:cxn>
                  <a:cxn ang="0">
                    <a:pos x="429" y="2"/>
                  </a:cxn>
                  <a:cxn ang="0">
                    <a:pos x="460" y="7"/>
                  </a:cxn>
                  <a:cxn ang="0">
                    <a:pos x="490" y="16"/>
                  </a:cxn>
                  <a:cxn ang="0">
                    <a:pos x="516" y="25"/>
                  </a:cxn>
                  <a:cxn ang="0">
                    <a:pos x="541" y="39"/>
                  </a:cxn>
                  <a:cxn ang="0">
                    <a:pos x="566" y="54"/>
                  </a:cxn>
                  <a:cxn ang="0">
                    <a:pos x="587" y="71"/>
                  </a:cxn>
                  <a:cxn ang="0">
                    <a:pos x="607" y="93"/>
                  </a:cxn>
                  <a:cxn ang="0">
                    <a:pos x="625" y="115"/>
                  </a:cxn>
                  <a:cxn ang="0">
                    <a:pos x="639" y="140"/>
                  </a:cxn>
                  <a:cxn ang="0">
                    <a:pos x="652" y="166"/>
                  </a:cxn>
                  <a:cxn ang="0">
                    <a:pos x="662" y="195"/>
                  </a:cxn>
                  <a:cxn ang="0">
                    <a:pos x="669" y="227"/>
                  </a:cxn>
                  <a:cxn ang="0">
                    <a:pos x="674" y="259"/>
                  </a:cxn>
                  <a:cxn ang="0">
                    <a:pos x="676" y="294"/>
                  </a:cxn>
                  <a:cxn ang="0">
                    <a:pos x="677" y="786"/>
                  </a:cxn>
                </a:cxnLst>
                <a:rect l="0" t="0" r="r" b="b"/>
                <a:pathLst>
                  <a:path w="677" h="786">
                    <a:moveTo>
                      <a:pt x="497" y="786"/>
                    </a:moveTo>
                    <a:lnTo>
                      <a:pt x="497" y="340"/>
                    </a:lnTo>
                    <a:lnTo>
                      <a:pt x="496" y="316"/>
                    </a:lnTo>
                    <a:lnTo>
                      <a:pt x="495" y="294"/>
                    </a:lnTo>
                    <a:lnTo>
                      <a:pt x="492" y="274"/>
                    </a:lnTo>
                    <a:lnTo>
                      <a:pt x="487" y="255"/>
                    </a:lnTo>
                    <a:lnTo>
                      <a:pt x="482" y="238"/>
                    </a:lnTo>
                    <a:lnTo>
                      <a:pt x="475" y="222"/>
                    </a:lnTo>
                    <a:lnTo>
                      <a:pt x="467" y="209"/>
                    </a:lnTo>
                    <a:lnTo>
                      <a:pt x="459" y="196"/>
                    </a:lnTo>
                    <a:lnTo>
                      <a:pt x="448" y="185"/>
                    </a:lnTo>
                    <a:lnTo>
                      <a:pt x="437" y="176"/>
                    </a:lnTo>
                    <a:lnTo>
                      <a:pt x="423" y="169"/>
                    </a:lnTo>
                    <a:lnTo>
                      <a:pt x="408" y="162"/>
                    </a:lnTo>
                    <a:lnTo>
                      <a:pt x="392" y="157"/>
                    </a:lnTo>
                    <a:lnTo>
                      <a:pt x="375" y="154"/>
                    </a:lnTo>
                    <a:lnTo>
                      <a:pt x="356" y="152"/>
                    </a:lnTo>
                    <a:lnTo>
                      <a:pt x="335" y="151"/>
                    </a:lnTo>
                    <a:lnTo>
                      <a:pt x="325" y="152"/>
                    </a:lnTo>
                    <a:lnTo>
                      <a:pt x="315" y="153"/>
                    </a:lnTo>
                    <a:lnTo>
                      <a:pt x="305" y="154"/>
                    </a:lnTo>
                    <a:lnTo>
                      <a:pt x="294" y="156"/>
                    </a:lnTo>
                    <a:lnTo>
                      <a:pt x="284" y="159"/>
                    </a:lnTo>
                    <a:lnTo>
                      <a:pt x="272" y="163"/>
                    </a:lnTo>
                    <a:lnTo>
                      <a:pt x="262" y="167"/>
                    </a:lnTo>
                    <a:lnTo>
                      <a:pt x="250" y="173"/>
                    </a:lnTo>
                    <a:lnTo>
                      <a:pt x="239" y="179"/>
                    </a:lnTo>
                    <a:lnTo>
                      <a:pt x="229" y="185"/>
                    </a:lnTo>
                    <a:lnTo>
                      <a:pt x="219" y="192"/>
                    </a:lnTo>
                    <a:lnTo>
                      <a:pt x="210" y="198"/>
                    </a:lnTo>
                    <a:lnTo>
                      <a:pt x="201" y="205"/>
                    </a:lnTo>
                    <a:lnTo>
                      <a:pt x="194" y="213"/>
                    </a:lnTo>
                    <a:lnTo>
                      <a:pt x="187" y="220"/>
                    </a:lnTo>
                    <a:lnTo>
                      <a:pt x="180" y="229"/>
                    </a:lnTo>
                    <a:lnTo>
                      <a:pt x="180" y="786"/>
                    </a:lnTo>
                    <a:lnTo>
                      <a:pt x="0" y="786"/>
                    </a:lnTo>
                    <a:lnTo>
                      <a:pt x="0" y="12"/>
                    </a:lnTo>
                    <a:lnTo>
                      <a:pt x="130" y="12"/>
                    </a:lnTo>
                    <a:lnTo>
                      <a:pt x="162" y="85"/>
                    </a:lnTo>
                    <a:lnTo>
                      <a:pt x="172" y="75"/>
                    </a:lnTo>
                    <a:lnTo>
                      <a:pt x="182" y="65"/>
                    </a:lnTo>
                    <a:lnTo>
                      <a:pt x="193" y="56"/>
                    </a:lnTo>
                    <a:lnTo>
                      <a:pt x="204" y="47"/>
                    </a:lnTo>
                    <a:lnTo>
                      <a:pt x="215" y="40"/>
                    </a:lnTo>
                    <a:lnTo>
                      <a:pt x="228" y="32"/>
                    </a:lnTo>
                    <a:lnTo>
                      <a:pt x="241" y="26"/>
                    </a:lnTo>
                    <a:lnTo>
                      <a:pt x="253" y="21"/>
                    </a:lnTo>
                    <a:lnTo>
                      <a:pt x="268" y="16"/>
                    </a:lnTo>
                    <a:lnTo>
                      <a:pt x="282" y="11"/>
                    </a:lnTo>
                    <a:lnTo>
                      <a:pt x="296" y="8"/>
                    </a:lnTo>
                    <a:lnTo>
                      <a:pt x="312" y="5"/>
                    </a:lnTo>
                    <a:lnTo>
                      <a:pt x="328" y="2"/>
                    </a:lnTo>
                    <a:lnTo>
                      <a:pt x="345" y="1"/>
                    </a:lnTo>
                    <a:lnTo>
                      <a:pt x="362" y="0"/>
                    </a:lnTo>
                    <a:lnTo>
                      <a:pt x="380" y="0"/>
                    </a:lnTo>
                    <a:lnTo>
                      <a:pt x="397" y="0"/>
                    </a:lnTo>
                    <a:lnTo>
                      <a:pt x="414" y="1"/>
                    </a:lnTo>
                    <a:lnTo>
                      <a:pt x="429" y="2"/>
                    </a:lnTo>
                    <a:lnTo>
                      <a:pt x="445" y="4"/>
                    </a:lnTo>
                    <a:lnTo>
                      <a:pt x="460" y="7"/>
                    </a:lnTo>
                    <a:lnTo>
                      <a:pt x="475" y="11"/>
                    </a:lnTo>
                    <a:lnTo>
                      <a:pt x="490" y="16"/>
                    </a:lnTo>
                    <a:lnTo>
                      <a:pt x="503" y="20"/>
                    </a:lnTo>
                    <a:lnTo>
                      <a:pt x="516" y="25"/>
                    </a:lnTo>
                    <a:lnTo>
                      <a:pt x="530" y="31"/>
                    </a:lnTo>
                    <a:lnTo>
                      <a:pt x="541" y="39"/>
                    </a:lnTo>
                    <a:lnTo>
                      <a:pt x="554" y="46"/>
                    </a:lnTo>
                    <a:lnTo>
                      <a:pt x="566" y="54"/>
                    </a:lnTo>
                    <a:lnTo>
                      <a:pt x="576" y="63"/>
                    </a:lnTo>
                    <a:lnTo>
                      <a:pt x="587" y="71"/>
                    </a:lnTo>
                    <a:lnTo>
                      <a:pt x="597" y="82"/>
                    </a:lnTo>
                    <a:lnTo>
                      <a:pt x="607" y="93"/>
                    </a:lnTo>
                    <a:lnTo>
                      <a:pt x="616" y="103"/>
                    </a:lnTo>
                    <a:lnTo>
                      <a:pt x="625" y="115"/>
                    </a:lnTo>
                    <a:lnTo>
                      <a:pt x="632" y="127"/>
                    </a:lnTo>
                    <a:lnTo>
                      <a:pt x="639" y="140"/>
                    </a:lnTo>
                    <a:lnTo>
                      <a:pt x="646" y="153"/>
                    </a:lnTo>
                    <a:lnTo>
                      <a:pt x="652" y="166"/>
                    </a:lnTo>
                    <a:lnTo>
                      <a:pt x="657" y="181"/>
                    </a:lnTo>
                    <a:lnTo>
                      <a:pt x="662" y="195"/>
                    </a:lnTo>
                    <a:lnTo>
                      <a:pt x="666" y="211"/>
                    </a:lnTo>
                    <a:lnTo>
                      <a:pt x="669" y="227"/>
                    </a:lnTo>
                    <a:lnTo>
                      <a:pt x="672" y="242"/>
                    </a:lnTo>
                    <a:lnTo>
                      <a:pt x="674" y="259"/>
                    </a:lnTo>
                    <a:lnTo>
                      <a:pt x="675" y="276"/>
                    </a:lnTo>
                    <a:lnTo>
                      <a:pt x="676" y="294"/>
                    </a:lnTo>
                    <a:lnTo>
                      <a:pt x="677" y="312"/>
                    </a:lnTo>
                    <a:lnTo>
                      <a:pt x="677" y="786"/>
                    </a:lnTo>
                    <a:lnTo>
                      <a:pt x="497"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5" name="Freeform 21"/>
              <p:cNvSpPr>
                <a:spLocks/>
              </p:cNvSpPr>
              <p:nvPr userDrawn="1"/>
            </p:nvSpPr>
            <p:spPr bwMode="gray">
              <a:xfrm>
                <a:off x="2244725" y="446088"/>
                <a:ext cx="96838" cy="192087"/>
              </a:xfrm>
              <a:custGeom>
                <a:avLst/>
                <a:gdLst/>
                <a:ahLst/>
                <a:cxnLst>
                  <a:cxn ang="0">
                    <a:pos x="475" y="157"/>
                  </a:cxn>
                  <a:cxn ang="0">
                    <a:pos x="429" y="148"/>
                  </a:cxn>
                  <a:cxn ang="0">
                    <a:pos x="400" y="147"/>
                  </a:cxn>
                  <a:cxn ang="0">
                    <a:pos x="376" y="152"/>
                  </a:cxn>
                  <a:cxn ang="0">
                    <a:pos x="354" y="163"/>
                  </a:cxn>
                  <a:cxn ang="0">
                    <a:pos x="334" y="179"/>
                  </a:cxn>
                  <a:cxn ang="0">
                    <a:pos x="316" y="201"/>
                  </a:cxn>
                  <a:cxn ang="0">
                    <a:pos x="303" y="226"/>
                  </a:cxn>
                  <a:cxn ang="0">
                    <a:pos x="294" y="253"/>
                  </a:cxn>
                  <a:cxn ang="0">
                    <a:pos x="290" y="283"/>
                  </a:cxn>
                  <a:cxn ang="0">
                    <a:pos x="290" y="307"/>
                  </a:cxn>
                  <a:cxn ang="0">
                    <a:pos x="450" y="316"/>
                  </a:cxn>
                  <a:cxn ang="0">
                    <a:pos x="293" y="464"/>
                  </a:cxn>
                  <a:cxn ang="0">
                    <a:pos x="113" y="1090"/>
                  </a:cxn>
                  <a:cxn ang="0">
                    <a:pos x="0" y="464"/>
                  </a:cxn>
                  <a:cxn ang="0">
                    <a:pos x="113" y="316"/>
                  </a:cxn>
                  <a:cxn ang="0">
                    <a:pos x="115" y="282"/>
                  </a:cxn>
                  <a:cxn ang="0">
                    <a:pos x="120" y="249"/>
                  </a:cxn>
                  <a:cxn ang="0">
                    <a:pos x="128" y="218"/>
                  </a:cxn>
                  <a:cxn ang="0">
                    <a:pos x="137" y="189"/>
                  </a:cxn>
                  <a:cxn ang="0">
                    <a:pos x="149" y="160"/>
                  </a:cxn>
                  <a:cxn ang="0">
                    <a:pos x="162" y="135"/>
                  </a:cxn>
                  <a:cxn ang="0">
                    <a:pos x="178" y="110"/>
                  </a:cxn>
                  <a:cxn ang="0">
                    <a:pos x="197" y="88"/>
                  </a:cxn>
                  <a:cxn ang="0">
                    <a:pos x="217" y="67"/>
                  </a:cxn>
                  <a:cxn ang="0">
                    <a:pos x="239" y="50"/>
                  </a:cxn>
                  <a:cxn ang="0">
                    <a:pos x="262" y="35"/>
                  </a:cxn>
                  <a:cxn ang="0">
                    <a:pos x="287" y="22"/>
                  </a:cxn>
                  <a:cxn ang="0">
                    <a:pos x="312" y="13"/>
                  </a:cxn>
                  <a:cxn ang="0">
                    <a:pos x="340" y="5"/>
                  </a:cxn>
                  <a:cxn ang="0">
                    <a:pos x="369" y="1"/>
                  </a:cxn>
                  <a:cxn ang="0">
                    <a:pos x="400" y="0"/>
                  </a:cxn>
                  <a:cxn ang="0">
                    <a:pos x="434" y="2"/>
                  </a:cxn>
                  <a:cxn ang="0">
                    <a:pos x="470" y="7"/>
                  </a:cxn>
                  <a:cxn ang="0">
                    <a:pos x="512" y="16"/>
                  </a:cxn>
                  <a:cxn ang="0">
                    <a:pos x="556" y="28"/>
                  </a:cxn>
                </a:cxnLst>
                <a:rect l="0" t="0" r="r" b="b"/>
                <a:pathLst>
                  <a:path w="556" h="1090">
                    <a:moveTo>
                      <a:pt x="503" y="166"/>
                    </a:moveTo>
                    <a:lnTo>
                      <a:pt x="475" y="157"/>
                    </a:lnTo>
                    <a:lnTo>
                      <a:pt x="450" y="151"/>
                    </a:lnTo>
                    <a:lnTo>
                      <a:pt x="429" y="148"/>
                    </a:lnTo>
                    <a:lnTo>
                      <a:pt x="412" y="146"/>
                    </a:lnTo>
                    <a:lnTo>
                      <a:pt x="400" y="147"/>
                    </a:lnTo>
                    <a:lnTo>
                      <a:pt x="387" y="149"/>
                    </a:lnTo>
                    <a:lnTo>
                      <a:pt x="376" y="152"/>
                    </a:lnTo>
                    <a:lnTo>
                      <a:pt x="365" y="157"/>
                    </a:lnTo>
                    <a:lnTo>
                      <a:pt x="354" y="163"/>
                    </a:lnTo>
                    <a:lnTo>
                      <a:pt x="344" y="171"/>
                    </a:lnTo>
                    <a:lnTo>
                      <a:pt x="334" y="179"/>
                    </a:lnTo>
                    <a:lnTo>
                      <a:pt x="325" y="190"/>
                    </a:lnTo>
                    <a:lnTo>
                      <a:pt x="316" y="201"/>
                    </a:lnTo>
                    <a:lnTo>
                      <a:pt x="309" y="213"/>
                    </a:lnTo>
                    <a:lnTo>
                      <a:pt x="303" y="226"/>
                    </a:lnTo>
                    <a:lnTo>
                      <a:pt x="298" y="239"/>
                    </a:lnTo>
                    <a:lnTo>
                      <a:pt x="294" y="253"/>
                    </a:lnTo>
                    <a:lnTo>
                      <a:pt x="291" y="267"/>
                    </a:lnTo>
                    <a:lnTo>
                      <a:pt x="290" y="283"/>
                    </a:lnTo>
                    <a:lnTo>
                      <a:pt x="289" y="298"/>
                    </a:lnTo>
                    <a:lnTo>
                      <a:pt x="290" y="307"/>
                    </a:lnTo>
                    <a:lnTo>
                      <a:pt x="291" y="316"/>
                    </a:lnTo>
                    <a:lnTo>
                      <a:pt x="450" y="316"/>
                    </a:lnTo>
                    <a:lnTo>
                      <a:pt x="450" y="464"/>
                    </a:lnTo>
                    <a:lnTo>
                      <a:pt x="293" y="464"/>
                    </a:lnTo>
                    <a:lnTo>
                      <a:pt x="293" y="1090"/>
                    </a:lnTo>
                    <a:lnTo>
                      <a:pt x="113" y="1090"/>
                    </a:lnTo>
                    <a:lnTo>
                      <a:pt x="113" y="464"/>
                    </a:lnTo>
                    <a:lnTo>
                      <a:pt x="0" y="464"/>
                    </a:lnTo>
                    <a:lnTo>
                      <a:pt x="0" y="316"/>
                    </a:lnTo>
                    <a:lnTo>
                      <a:pt x="113" y="316"/>
                    </a:lnTo>
                    <a:lnTo>
                      <a:pt x="114" y="300"/>
                    </a:lnTo>
                    <a:lnTo>
                      <a:pt x="115" y="282"/>
                    </a:lnTo>
                    <a:lnTo>
                      <a:pt x="117" y="266"/>
                    </a:lnTo>
                    <a:lnTo>
                      <a:pt x="120" y="249"/>
                    </a:lnTo>
                    <a:lnTo>
                      <a:pt x="123" y="233"/>
                    </a:lnTo>
                    <a:lnTo>
                      <a:pt x="128" y="218"/>
                    </a:lnTo>
                    <a:lnTo>
                      <a:pt x="132" y="202"/>
                    </a:lnTo>
                    <a:lnTo>
                      <a:pt x="137" y="189"/>
                    </a:lnTo>
                    <a:lnTo>
                      <a:pt x="142" y="174"/>
                    </a:lnTo>
                    <a:lnTo>
                      <a:pt x="149" y="160"/>
                    </a:lnTo>
                    <a:lnTo>
                      <a:pt x="155" y="148"/>
                    </a:lnTo>
                    <a:lnTo>
                      <a:pt x="162" y="135"/>
                    </a:lnTo>
                    <a:lnTo>
                      <a:pt x="170" y="122"/>
                    </a:lnTo>
                    <a:lnTo>
                      <a:pt x="178" y="110"/>
                    </a:lnTo>
                    <a:lnTo>
                      <a:pt x="188" y="98"/>
                    </a:lnTo>
                    <a:lnTo>
                      <a:pt x="197" y="88"/>
                    </a:lnTo>
                    <a:lnTo>
                      <a:pt x="207" y="77"/>
                    </a:lnTo>
                    <a:lnTo>
                      <a:pt x="217" y="67"/>
                    </a:lnTo>
                    <a:lnTo>
                      <a:pt x="228" y="58"/>
                    </a:lnTo>
                    <a:lnTo>
                      <a:pt x="239" y="50"/>
                    </a:lnTo>
                    <a:lnTo>
                      <a:pt x="250" y="41"/>
                    </a:lnTo>
                    <a:lnTo>
                      <a:pt x="262" y="35"/>
                    </a:lnTo>
                    <a:lnTo>
                      <a:pt x="274" y="27"/>
                    </a:lnTo>
                    <a:lnTo>
                      <a:pt x="287" y="22"/>
                    </a:lnTo>
                    <a:lnTo>
                      <a:pt x="300" y="17"/>
                    </a:lnTo>
                    <a:lnTo>
                      <a:pt x="312" y="13"/>
                    </a:lnTo>
                    <a:lnTo>
                      <a:pt x="326" y="8"/>
                    </a:lnTo>
                    <a:lnTo>
                      <a:pt x="340" y="5"/>
                    </a:lnTo>
                    <a:lnTo>
                      <a:pt x="354" y="3"/>
                    </a:lnTo>
                    <a:lnTo>
                      <a:pt x="369" y="1"/>
                    </a:lnTo>
                    <a:lnTo>
                      <a:pt x="384" y="1"/>
                    </a:lnTo>
                    <a:lnTo>
                      <a:pt x="400" y="0"/>
                    </a:lnTo>
                    <a:lnTo>
                      <a:pt x="416" y="1"/>
                    </a:lnTo>
                    <a:lnTo>
                      <a:pt x="434" y="2"/>
                    </a:lnTo>
                    <a:lnTo>
                      <a:pt x="452" y="4"/>
                    </a:lnTo>
                    <a:lnTo>
                      <a:pt x="470" y="7"/>
                    </a:lnTo>
                    <a:lnTo>
                      <a:pt x="491" y="12"/>
                    </a:lnTo>
                    <a:lnTo>
                      <a:pt x="512" y="16"/>
                    </a:lnTo>
                    <a:lnTo>
                      <a:pt x="534" y="22"/>
                    </a:lnTo>
                    <a:lnTo>
                      <a:pt x="556" y="28"/>
                    </a:lnTo>
                    <a:lnTo>
                      <a:pt x="503" y="1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6" name="Freeform 22"/>
              <p:cNvSpPr>
                <a:spLocks noEditPoints="1"/>
              </p:cNvSpPr>
              <p:nvPr userDrawn="1"/>
            </p:nvSpPr>
            <p:spPr bwMode="gray">
              <a:xfrm>
                <a:off x="2344738" y="498475"/>
                <a:ext cx="130175" cy="141287"/>
              </a:xfrm>
              <a:custGeom>
                <a:avLst/>
                <a:gdLst/>
                <a:ahLst/>
                <a:cxnLst>
                  <a:cxn ang="0">
                    <a:pos x="258" y="191"/>
                  </a:cxn>
                  <a:cxn ang="0">
                    <a:pos x="288" y="167"/>
                  </a:cxn>
                  <a:cxn ang="0">
                    <a:pos x="322" y="154"/>
                  </a:cxn>
                  <a:cxn ang="0">
                    <a:pos x="363" y="147"/>
                  </a:cxn>
                  <a:cxn ang="0">
                    <a:pos x="426" y="153"/>
                  </a:cxn>
                  <a:cxn ang="0">
                    <a:pos x="462" y="166"/>
                  </a:cxn>
                  <a:cxn ang="0">
                    <a:pos x="491" y="189"/>
                  </a:cxn>
                  <a:cxn ang="0">
                    <a:pos x="516" y="218"/>
                  </a:cxn>
                  <a:cxn ang="0">
                    <a:pos x="539" y="266"/>
                  </a:cxn>
                  <a:cxn ang="0">
                    <a:pos x="556" y="367"/>
                  </a:cxn>
                  <a:cxn ang="0">
                    <a:pos x="549" y="481"/>
                  </a:cxn>
                  <a:cxn ang="0">
                    <a:pos x="524" y="559"/>
                  </a:cxn>
                  <a:cxn ang="0">
                    <a:pos x="501" y="594"/>
                  </a:cxn>
                  <a:cxn ang="0">
                    <a:pos x="472" y="620"/>
                  </a:cxn>
                  <a:cxn ang="0">
                    <a:pos x="440" y="639"/>
                  </a:cxn>
                  <a:cxn ang="0">
                    <a:pos x="403" y="650"/>
                  </a:cxn>
                  <a:cxn ang="0">
                    <a:pos x="350" y="651"/>
                  </a:cxn>
                  <a:cxn ang="0">
                    <a:pos x="300" y="639"/>
                  </a:cxn>
                  <a:cxn ang="0">
                    <a:pos x="268" y="621"/>
                  </a:cxn>
                  <a:cxn ang="0">
                    <a:pos x="240" y="596"/>
                  </a:cxn>
                  <a:cxn ang="0">
                    <a:pos x="218" y="562"/>
                  </a:cxn>
                  <a:cxn ang="0">
                    <a:pos x="195" y="484"/>
                  </a:cxn>
                  <a:cxn ang="0">
                    <a:pos x="188" y="369"/>
                  </a:cxn>
                  <a:cxn ang="0">
                    <a:pos x="207" y="270"/>
                  </a:cxn>
                  <a:cxn ang="0">
                    <a:pos x="232" y="221"/>
                  </a:cxn>
                  <a:cxn ang="0">
                    <a:pos x="124" y="715"/>
                  </a:cxn>
                  <a:cxn ang="0">
                    <a:pos x="182" y="756"/>
                  </a:cxn>
                  <a:cxn ang="0">
                    <a:pos x="251" y="783"/>
                  </a:cxn>
                  <a:cxn ang="0">
                    <a:pos x="330" y="797"/>
                  </a:cxn>
                  <a:cxn ang="0">
                    <a:pos x="414" y="797"/>
                  </a:cxn>
                  <a:cxn ang="0">
                    <a:pos x="492" y="783"/>
                  </a:cxn>
                  <a:cxn ang="0">
                    <a:pos x="560" y="757"/>
                  </a:cxn>
                  <a:cxn ang="0">
                    <a:pos x="619" y="716"/>
                  </a:cxn>
                  <a:cxn ang="0">
                    <a:pos x="669" y="662"/>
                  </a:cxn>
                  <a:cxn ang="0">
                    <a:pos x="706" y="598"/>
                  </a:cxn>
                  <a:cxn ang="0">
                    <a:pos x="731" y="525"/>
                  </a:cxn>
                  <a:cxn ang="0">
                    <a:pos x="742" y="443"/>
                  </a:cxn>
                  <a:cxn ang="0">
                    <a:pos x="742" y="352"/>
                  </a:cxn>
                  <a:cxn ang="0">
                    <a:pos x="731" y="270"/>
                  </a:cxn>
                  <a:cxn ang="0">
                    <a:pos x="707" y="197"/>
                  </a:cxn>
                  <a:cxn ang="0">
                    <a:pos x="670" y="134"/>
                  </a:cxn>
                  <a:cxn ang="0">
                    <a:pos x="621" y="81"/>
                  </a:cxn>
                  <a:cxn ang="0">
                    <a:pos x="562" y="41"/>
                  </a:cxn>
                  <a:cxn ang="0">
                    <a:pos x="493" y="15"/>
                  </a:cxn>
                  <a:cxn ang="0">
                    <a:pos x="415" y="1"/>
                  </a:cxn>
                  <a:cxn ang="0">
                    <a:pos x="332" y="1"/>
                  </a:cxn>
                  <a:cxn ang="0">
                    <a:pos x="256" y="15"/>
                  </a:cxn>
                  <a:cxn ang="0">
                    <a:pos x="188" y="43"/>
                  </a:cxn>
                  <a:cxn ang="0">
                    <a:pos x="128" y="84"/>
                  </a:cxn>
                  <a:cxn ang="0">
                    <a:pos x="78" y="139"/>
                  </a:cxn>
                  <a:cxn ang="0">
                    <a:pos x="40" y="202"/>
                  </a:cxn>
                  <a:cxn ang="0">
                    <a:pos x="14" y="274"/>
                  </a:cxn>
                  <a:cxn ang="0">
                    <a:pos x="2" y="354"/>
                  </a:cxn>
                  <a:cxn ang="0">
                    <a:pos x="2" y="442"/>
                  </a:cxn>
                  <a:cxn ang="0">
                    <a:pos x="13" y="524"/>
                  </a:cxn>
                  <a:cxn ang="0">
                    <a:pos x="38" y="597"/>
                  </a:cxn>
                  <a:cxn ang="0">
                    <a:pos x="75" y="661"/>
                  </a:cxn>
                </a:cxnLst>
                <a:rect l="0" t="0" r="r" b="b"/>
                <a:pathLst>
                  <a:path w="745" h="799">
                    <a:moveTo>
                      <a:pt x="238" y="213"/>
                    </a:moveTo>
                    <a:lnTo>
                      <a:pt x="244" y="205"/>
                    </a:lnTo>
                    <a:lnTo>
                      <a:pt x="251" y="197"/>
                    </a:lnTo>
                    <a:lnTo>
                      <a:pt x="258" y="191"/>
                    </a:lnTo>
                    <a:lnTo>
                      <a:pt x="266" y="184"/>
                    </a:lnTo>
                    <a:lnTo>
                      <a:pt x="273" y="178"/>
                    </a:lnTo>
                    <a:lnTo>
                      <a:pt x="280" y="173"/>
                    </a:lnTo>
                    <a:lnTo>
                      <a:pt x="288" y="167"/>
                    </a:lnTo>
                    <a:lnTo>
                      <a:pt x="296" y="163"/>
                    </a:lnTo>
                    <a:lnTo>
                      <a:pt x="305" y="160"/>
                    </a:lnTo>
                    <a:lnTo>
                      <a:pt x="314" y="156"/>
                    </a:lnTo>
                    <a:lnTo>
                      <a:pt x="322" y="154"/>
                    </a:lnTo>
                    <a:lnTo>
                      <a:pt x="332" y="151"/>
                    </a:lnTo>
                    <a:lnTo>
                      <a:pt x="341" y="150"/>
                    </a:lnTo>
                    <a:lnTo>
                      <a:pt x="352" y="147"/>
                    </a:lnTo>
                    <a:lnTo>
                      <a:pt x="363" y="147"/>
                    </a:lnTo>
                    <a:lnTo>
                      <a:pt x="373" y="147"/>
                    </a:lnTo>
                    <a:lnTo>
                      <a:pt x="395" y="147"/>
                    </a:lnTo>
                    <a:lnTo>
                      <a:pt x="415" y="151"/>
                    </a:lnTo>
                    <a:lnTo>
                      <a:pt x="426" y="153"/>
                    </a:lnTo>
                    <a:lnTo>
                      <a:pt x="435" y="156"/>
                    </a:lnTo>
                    <a:lnTo>
                      <a:pt x="444" y="159"/>
                    </a:lnTo>
                    <a:lnTo>
                      <a:pt x="453" y="162"/>
                    </a:lnTo>
                    <a:lnTo>
                      <a:pt x="462" y="166"/>
                    </a:lnTo>
                    <a:lnTo>
                      <a:pt x="469" y="172"/>
                    </a:lnTo>
                    <a:lnTo>
                      <a:pt x="478" y="177"/>
                    </a:lnTo>
                    <a:lnTo>
                      <a:pt x="485" y="182"/>
                    </a:lnTo>
                    <a:lnTo>
                      <a:pt x="491" y="189"/>
                    </a:lnTo>
                    <a:lnTo>
                      <a:pt x="499" y="195"/>
                    </a:lnTo>
                    <a:lnTo>
                      <a:pt x="505" y="202"/>
                    </a:lnTo>
                    <a:lnTo>
                      <a:pt x="510" y="210"/>
                    </a:lnTo>
                    <a:lnTo>
                      <a:pt x="516" y="218"/>
                    </a:lnTo>
                    <a:lnTo>
                      <a:pt x="521" y="227"/>
                    </a:lnTo>
                    <a:lnTo>
                      <a:pt x="526" y="235"/>
                    </a:lnTo>
                    <a:lnTo>
                      <a:pt x="530" y="244"/>
                    </a:lnTo>
                    <a:lnTo>
                      <a:pt x="539" y="266"/>
                    </a:lnTo>
                    <a:lnTo>
                      <a:pt x="545" y="288"/>
                    </a:lnTo>
                    <a:lnTo>
                      <a:pt x="550" y="312"/>
                    </a:lnTo>
                    <a:lnTo>
                      <a:pt x="554" y="338"/>
                    </a:lnTo>
                    <a:lnTo>
                      <a:pt x="556" y="367"/>
                    </a:lnTo>
                    <a:lnTo>
                      <a:pt x="557" y="397"/>
                    </a:lnTo>
                    <a:lnTo>
                      <a:pt x="556" y="427"/>
                    </a:lnTo>
                    <a:lnTo>
                      <a:pt x="554" y="455"/>
                    </a:lnTo>
                    <a:lnTo>
                      <a:pt x="549" y="481"/>
                    </a:lnTo>
                    <a:lnTo>
                      <a:pt x="544" y="505"/>
                    </a:lnTo>
                    <a:lnTo>
                      <a:pt x="537" y="528"/>
                    </a:lnTo>
                    <a:lnTo>
                      <a:pt x="528" y="549"/>
                    </a:lnTo>
                    <a:lnTo>
                      <a:pt x="524" y="559"/>
                    </a:lnTo>
                    <a:lnTo>
                      <a:pt x="519" y="568"/>
                    </a:lnTo>
                    <a:lnTo>
                      <a:pt x="512" y="577"/>
                    </a:lnTo>
                    <a:lnTo>
                      <a:pt x="507" y="585"/>
                    </a:lnTo>
                    <a:lnTo>
                      <a:pt x="501" y="594"/>
                    </a:lnTo>
                    <a:lnTo>
                      <a:pt x="493" y="601"/>
                    </a:lnTo>
                    <a:lnTo>
                      <a:pt x="487" y="608"/>
                    </a:lnTo>
                    <a:lnTo>
                      <a:pt x="480" y="615"/>
                    </a:lnTo>
                    <a:lnTo>
                      <a:pt x="472" y="620"/>
                    </a:lnTo>
                    <a:lnTo>
                      <a:pt x="465" y="625"/>
                    </a:lnTo>
                    <a:lnTo>
                      <a:pt x="457" y="631"/>
                    </a:lnTo>
                    <a:lnTo>
                      <a:pt x="448" y="635"/>
                    </a:lnTo>
                    <a:lnTo>
                      <a:pt x="440" y="639"/>
                    </a:lnTo>
                    <a:lnTo>
                      <a:pt x="431" y="642"/>
                    </a:lnTo>
                    <a:lnTo>
                      <a:pt x="422" y="645"/>
                    </a:lnTo>
                    <a:lnTo>
                      <a:pt x="413" y="647"/>
                    </a:lnTo>
                    <a:lnTo>
                      <a:pt x="403" y="650"/>
                    </a:lnTo>
                    <a:lnTo>
                      <a:pt x="393" y="651"/>
                    </a:lnTo>
                    <a:lnTo>
                      <a:pt x="383" y="652"/>
                    </a:lnTo>
                    <a:lnTo>
                      <a:pt x="373" y="652"/>
                    </a:lnTo>
                    <a:lnTo>
                      <a:pt x="350" y="651"/>
                    </a:lnTo>
                    <a:lnTo>
                      <a:pt x="329" y="647"/>
                    </a:lnTo>
                    <a:lnTo>
                      <a:pt x="319" y="645"/>
                    </a:lnTo>
                    <a:lnTo>
                      <a:pt x="310" y="642"/>
                    </a:lnTo>
                    <a:lnTo>
                      <a:pt x="300" y="639"/>
                    </a:lnTo>
                    <a:lnTo>
                      <a:pt x="292" y="636"/>
                    </a:lnTo>
                    <a:lnTo>
                      <a:pt x="283" y="632"/>
                    </a:lnTo>
                    <a:lnTo>
                      <a:pt x="275" y="626"/>
                    </a:lnTo>
                    <a:lnTo>
                      <a:pt x="268" y="621"/>
                    </a:lnTo>
                    <a:lnTo>
                      <a:pt x="260" y="616"/>
                    </a:lnTo>
                    <a:lnTo>
                      <a:pt x="253" y="609"/>
                    </a:lnTo>
                    <a:lnTo>
                      <a:pt x="247" y="603"/>
                    </a:lnTo>
                    <a:lnTo>
                      <a:pt x="240" y="596"/>
                    </a:lnTo>
                    <a:lnTo>
                      <a:pt x="234" y="588"/>
                    </a:lnTo>
                    <a:lnTo>
                      <a:pt x="229" y="580"/>
                    </a:lnTo>
                    <a:lnTo>
                      <a:pt x="223" y="571"/>
                    </a:lnTo>
                    <a:lnTo>
                      <a:pt x="218" y="562"/>
                    </a:lnTo>
                    <a:lnTo>
                      <a:pt x="214" y="552"/>
                    </a:lnTo>
                    <a:lnTo>
                      <a:pt x="206" y="531"/>
                    </a:lnTo>
                    <a:lnTo>
                      <a:pt x="199" y="508"/>
                    </a:lnTo>
                    <a:lnTo>
                      <a:pt x="195" y="484"/>
                    </a:lnTo>
                    <a:lnTo>
                      <a:pt x="191" y="456"/>
                    </a:lnTo>
                    <a:lnTo>
                      <a:pt x="188" y="428"/>
                    </a:lnTo>
                    <a:lnTo>
                      <a:pt x="188" y="397"/>
                    </a:lnTo>
                    <a:lnTo>
                      <a:pt x="188" y="369"/>
                    </a:lnTo>
                    <a:lnTo>
                      <a:pt x="192" y="342"/>
                    </a:lnTo>
                    <a:lnTo>
                      <a:pt x="195" y="316"/>
                    </a:lnTo>
                    <a:lnTo>
                      <a:pt x="200" y="292"/>
                    </a:lnTo>
                    <a:lnTo>
                      <a:pt x="207" y="270"/>
                    </a:lnTo>
                    <a:lnTo>
                      <a:pt x="216" y="250"/>
                    </a:lnTo>
                    <a:lnTo>
                      <a:pt x="221" y="239"/>
                    </a:lnTo>
                    <a:lnTo>
                      <a:pt x="226" y="231"/>
                    </a:lnTo>
                    <a:lnTo>
                      <a:pt x="232" y="221"/>
                    </a:lnTo>
                    <a:lnTo>
                      <a:pt x="238" y="213"/>
                    </a:lnTo>
                    <a:close/>
                    <a:moveTo>
                      <a:pt x="98" y="690"/>
                    </a:moveTo>
                    <a:lnTo>
                      <a:pt x="110" y="702"/>
                    </a:lnTo>
                    <a:lnTo>
                      <a:pt x="124" y="715"/>
                    </a:lnTo>
                    <a:lnTo>
                      <a:pt x="138" y="726"/>
                    </a:lnTo>
                    <a:lnTo>
                      <a:pt x="152" y="737"/>
                    </a:lnTo>
                    <a:lnTo>
                      <a:pt x="166" y="748"/>
                    </a:lnTo>
                    <a:lnTo>
                      <a:pt x="182" y="756"/>
                    </a:lnTo>
                    <a:lnTo>
                      <a:pt x="199" y="764"/>
                    </a:lnTo>
                    <a:lnTo>
                      <a:pt x="216" y="772"/>
                    </a:lnTo>
                    <a:lnTo>
                      <a:pt x="233" y="778"/>
                    </a:lnTo>
                    <a:lnTo>
                      <a:pt x="251" y="783"/>
                    </a:lnTo>
                    <a:lnTo>
                      <a:pt x="270" y="789"/>
                    </a:lnTo>
                    <a:lnTo>
                      <a:pt x="289" y="792"/>
                    </a:lnTo>
                    <a:lnTo>
                      <a:pt x="309" y="795"/>
                    </a:lnTo>
                    <a:lnTo>
                      <a:pt x="330" y="797"/>
                    </a:lnTo>
                    <a:lnTo>
                      <a:pt x="351" y="798"/>
                    </a:lnTo>
                    <a:lnTo>
                      <a:pt x="373" y="799"/>
                    </a:lnTo>
                    <a:lnTo>
                      <a:pt x="394" y="798"/>
                    </a:lnTo>
                    <a:lnTo>
                      <a:pt x="414" y="797"/>
                    </a:lnTo>
                    <a:lnTo>
                      <a:pt x="434" y="795"/>
                    </a:lnTo>
                    <a:lnTo>
                      <a:pt x="454" y="792"/>
                    </a:lnTo>
                    <a:lnTo>
                      <a:pt x="473" y="789"/>
                    </a:lnTo>
                    <a:lnTo>
                      <a:pt x="492" y="783"/>
                    </a:lnTo>
                    <a:lnTo>
                      <a:pt x="510" y="778"/>
                    </a:lnTo>
                    <a:lnTo>
                      <a:pt x="527" y="772"/>
                    </a:lnTo>
                    <a:lnTo>
                      <a:pt x="544" y="764"/>
                    </a:lnTo>
                    <a:lnTo>
                      <a:pt x="560" y="757"/>
                    </a:lnTo>
                    <a:lnTo>
                      <a:pt x="576" y="748"/>
                    </a:lnTo>
                    <a:lnTo>
                      <a:pt x="591" y="738"/>
                    </a:lnTo>
                    <a:lnTo>
                      <a:pt x="605" y="728"/>
                    </a:lnTo>
                    <a:lnTo>
                      <a:pt x="619" y="716"/>
                    </a:lnTo>
                    <a:lnTo>
                      <a:pt x="633" y="703"/>
                    </a:lnTo>
                    <a:lnTo>
                      <a:pt x="645" y="691"/>
                    </a:lnTo>
                    <a:lnTo>
                      <a:pt x="657" y="677"/>
                    </a:lnTo>
                    <a:lnTo>
                      <a:pt x="669" y="662"/>
                    </a:lnTo>
                    <a:lnTo>
                      <a:pt x="679" y="647"/>
                    </a:lnTo>
                    <a:lnTo>
                      <a:pt x="689" y="632"/>
                    </a:lnTo>
                    <a:lnTo>
                      <a:pt x="697" y="615"/>
                    </a:lnTo>
                    <a:lnTo>
                      <a:pt x="706" y="598"/>
                    </a:lnTo>
                    <a:lnTo>
                      <a:pt x="713" y="581"/>
                    </a:lnTo>
                    <a:lnTo>
                      <a:pt x="719" y="563"/>
                    </a:lnTo>
                    <a:lnTo>
                      <a:pt x="726" y="544"/>
                    </a:lnTo>
                    <a:lnTo>
                      <a:pt x="731" y="525"/>
                    </a:lnTo>
                    <a:lnTo>
                      <a:pt x="735" y="505"/>
                    </a:lnTo>
                    <a:lnTo>
                      <a:pt x="738" y="485"/>
                    </a:lnTo>
                    <a:lnTo>
                      <a:pt x="740" y="464"/>
                    </a:lnTo>
                    <a:lnTo>
                      <a:pt x="742" y="443"/>
                    </a:lnTo>
                    <a:lnTo>
                      <a:pt x="744" y="421"/>
                    </a:lnTo>
                    <a:lnTo>
                      <a:pt x="745" y="397"/>
                    </a:lnTo>
                    <a:lnTo>
                      <a:pt x="744" y="374"/>
                    </a:lnTo>
                    <a:lnTo>
                      <a:pt x="742" y="352"/>
                    </a:lnTo>
                    <a:lnTo>
                      <a:pt x="741" y="331"/>
                    </a:lnTo>
                    <a:lnTo>
                      <a:pt x="738" y="310"/>
                    </a:lnTo>
                    <a:lnTo>
                      <a:pt x="735" y="290"/>
                    </a:lnTo>
                    <a:lnTo>
                      <a:pt x="731" y="270"/>
                    </a:lnTo>
                    <a:lnTo>
                      <a:pt x="726" y="251"/>
                    </a:lnTo>
                    <a:lnTo>
                      <a:pt x="720" y="232"/>
                    </a:lnTo>
                    <a:lnTo>
                      <a:pt x="714" y="214"/>
                    </a:lnTo>
                    <a:lnTo>
                      <a:pt x="707" y="197"/>
                    </a:lnTo>
                    <a:lnTo>
                      <a:pt x="698" y="180"/>
                    </a:lnTo>
                    <a:lnTo>
                      <a:pt x="690" y="164"/>
                    </a:lnTo>
                    <a:lnTo>
                      <a:pt x="680" y="148"/>
                    </a:lnTo>
                    <a:lnTo>
                      <a:pt x="670" y="134"/>
                    </a:lnTo>
                    <a:lnTo>
                      <a:pt x="658" y="120"/>
                    </a:lnTo>
                    <a:lnTo>
                      <a:pt x="646" y="106"/>
                    </a:lnTo>
                    <a:lnTo>
                      <a:pt x="634" y="93"/>
                    </a:lnTo>
                    <a:lnTo>
                      <a:pt x="621" y="81"/>
                    </a:lnTo>
                    <a:lnTo>
                      <a:pt x="607" y="69"/>
                    </a:lnTo>
                    <a:lnTo>
                      <a:pt x="593" y="59"/>
                    </a:lnTo>
                    <a:lnTo>
                      <a:pt x="578" y="49"/>
                    </a:lnTo>
                    <a:lnTo>
                      <a:pt x="562" y="41"/>
                    </a:lnTo>
                    <a:lnTo>
                      <a:pt x="546" y="34"/>
                    </a:lnTo>
                    <a:lnTo>
                      <a:pt x="529" y="26"/>
                    </a:lnTo>
                    <a:lnTo>
                      <a:pt x="512" y="20"/>
                    </a:lnTo>
                    <a:lnTo>
                      <a:pt x="493" y="15"/>
                    </a:lnTo>
                    <a:lnTo>
                      <a:pt x="475" y="9"/>
                    </a:lnTo>
                    <a:lnTo>
                      <a:pt x="455" y="6"/>
                    </a:lnTo>
                    <a:lnTo>
                      <a:pt x="436" y="3"/>
                    </a:lnTo>
                    <a:lnTo>
                      <a:pt x="415" y="1"/>
                    </a:lnTo>
                    <a:lnTo>
                      <a:pt x="394" y="0"/>
                    </a:lnTo>
                    <a:lnTo>
                      <a:pt x="373" y="0"/>
                    </a:lnTo>
                    <a:lnTo>
                      <a:pt x="352" y="0"/>
                    </a:lnTo>
                    <a:lnTo>
                      <a:pt x="332" y="1"/>
                    </a:lnTo>
                    <a:lnTo>
                      <a:pt x="312" y="3"/>
                    </a:lnTo>
                    <a:lnTo>
                      <a:pt x="293" y="6"/>
                    </a:lnTo>
                    <a:lnTo>
                      <a:pt x="274" y="10"/>
                    </a:lnTo>
                    <a:lnTo>
                      <a:pt x="256" y="15"/>
                    </a:lnTo>
                    <a:lnTo>
                      <a:pt x="238" y="21"/>
                    </a:lnTo>
                    <a:lnTo>
                      <a:pt x="221" y="27"/>
                    </a:lnTo>
                    <a:lnTo>
                      <a:pt x="204" y="35"/>
                    </a:lnTo>
                    <a:lnTo>
                      <a:pt x="188" y="43"/>
                    </a:lnTo>
                    <a:lnTo>
                      <a:pt x="173" y="51"/>
                    </a:lnTo>
                    <a:lnTo>
                      <a:pt x="158" y="62"/>
                    </a:lnTo>
                    <a:lnTo>
                      <a:pt x="143" y="73"/>
                    </a:lnTo>
                    <a:lnTo>
                      <a:pt x="128" y="84"/>
                    </a:lnTo>
                    <a:lnTo>
                      <a:pt x="116" y="97"/>
                    </a:lnTo>
                    <a:lnTo>
                      <a:pt x="102" y="111"/>
                    </a:lnTo>
                    <a:lnTo>
                      <a:pt x="89" y="124"/>
                    </a:lnTo>
                    <a:lnTo>
                      <a:pt x="78" y="139"/>
                    </a:lnTo>
                    <a:lnTo>
                      <a:pt x="67" y="154"/>
                    </a:lnTo>
                    <a:lnTo>
                      <a:pt x="58" y="170"/>
                    </a:lnTo>
                    <a:lnTo>
                      <a:pt x="48" y="185"/>
                    </a:lnTo>
                    <a:lnTo>
                      <a:pt x="40" y="202"/>
                    </a:lnTo>
                    <a:lnTo>
                      <a:pt x="32" y="220"/>
                    </a:lnTo>
                    <a:lnTo>
                      <a:pt x="26" y="237"/>
                    </a:lnTo>
                    <a:lnTo>
                      <a:pt x="20" y="256"/>
                    </a:lnTo>
                    <a:lnTo>
                      <a:pt x="14" y="274"/>
                    </a:lnTo>
                    <a:lnTo>
                      <a:pt x="10" y="294"/>
                    </a:lnTo>
                    <a:lnTo>
                      <a:pt x="6" y="313"/>
                    </a:lnTo>
                    <a:lnTo>
                      <a:pt x="4" y="334"/>
                    </a:lnTo>
                    <a:lnTo>
                      <a:pt x="2" y="354"/>
                    </a:lnTo>
                    <a:lnTo>
                      <a:pt x="1" y="375"/>
                    </a:lnTo>
                    <a:lnTo>
                      <a:pt x="0" y="397"/>
                    </a:lnTo>
                    <a:lnTo>
                      <a:pt x="1" y="420"/>
                    </a:lnTo>
                    <a:lnTo>
                      <a:pt x="2" y="442"/>
                    </a:lnTo>
                    <a:lnTo>
                      <a:pt x="3" y="463"/>
                    </a:lnTo>
                    <a:lnTo>
                      <a:pt x="6" y="484"/>
                    </a:lnTo>
                    <a:lnTo>
                      <a:pt x="9" y="504"/>
                    </a:lnTo>
                    <a:lnTo>
                      <a:pt x="13" y="524"/>
                    </a:lnTo>
                    <a:lnTo>
                      <a:pt x="19" y="543"/>
                    </a:lnTo>
                    <a:lnTo>
                      <a:pt x="24" y="562"/>
                    </a:lnTo>
                    <a:lnTo>
                      <a:pt x="31" y="580"/>
                    </a:lnTo>
                    <a:lnTo>
                      <a:pt x="38" y="597"/>
                    </a:lnTo>
                    <a:lnTo>
                      <a:pt x="46" y="614"/>
                    </a:lnTo>
                    <a:lnTo>
                      <a:pt x="56" y="629"/>
                    </a:lnTo>
                    <a:lnTo>
                      <a:pt x="65" y="645"/>
                    </a:lnTo>
                    <a:lnTo>
                      <a:pt x="75" y="661"/>
                    </a:lnTo>
                    <a:lnTo>
                      <a:pt x="86" y="675"/>
                    </a:lnTo>
                    <a:lnTo>
                      <a:pt x="98" y="69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7" name="Freeform 23"/>
              <p:cNvSpPr>
                <a:spLocks/>
              </p:cNvSpPr>
              <p:nvPr userDrawn="1"/>
            </p:nvSpPr>
            <p:spPr bwMode="gray">
              <a:xfrm>
                <a:off x="2500313" y="498475"/>
                <a:ext cx="93663" cy="139700"/>
              </a:xfrm>
              <a:custGeom>
                <a:avLst/>
                <a:gdLst/>
                <a:ahLst/>
                <a:cxnLst>
                  <a:cxn ang="0">
                    <a:pos x="448" y="181"/>
                  </a:cxn>
                  <a:cxn ang="0">
                    <a:pos x="435" y="175"/>
                  </a:cxn>
                  <a:cxn ang="0">
                    <a:pos x="423" y="169"/>
                  </a:cxn>
                  <a:cxn ang="0">
                    <a:pos x="410" y="163"/>
                  </a:cxn>
                  <a:cxn ang="0">
                    <a:pos x="397" y="158"/>
                  </a:cxn>
                  <a:cxn ang="0">
                    <a:pos x="383" y="155"/>
                  </a:cxn>
                  <a:cxn ang="0">
                    <a:pos x="369" y="153"/>
                  </a:cxn>
                  <a:cxn ang="0">
                    <a:pos x="356" y="152"/>
                  </a:cxn>
                  <a:cxn ang="0">
                    <a:pos x="341" y="151"/>
                  </a:cxn>
                  <a:cxn ang="0">
                    <a:pos x="326" y="152"/>
                  </a:cxn>
                  <a:cxn ang="0">
                    <a:pos x="310" y="155"/>
                  </a:cxn>
                  <a:cxn ang="0">
                    <a:pos x="296" y="159"/>
                  </a:cxn>
                  <a:cxn ang="0">
                    <a:pos x="282" y="165"/>
                  </a:cxn>
                  <a:cxn ang="0">
                    <a:pos x="268" y="173"/>
                  </a:cxn>
                  <a:cxn ang="0">
                    <a:pos x="254" y="183"/>
                  </a:cxn>
                  <a:cxn ang="0">
                    <a:pos x="242" y="195"/>
                  </a:cxn>
                  <a:cxn ang="0">
                    <a:pos x="229" y="208"/>
                  </a:cxn>
                  <a:cxn ang="0">
                    <a:pos x="219" y="222"/>
                  </a:cxn>
                  <a:cxn ang="0">
                    <a:pos x="208" y="238"/>
                  </a:cxn>
                  <a:cxn ang="0">
                    <a:pos x="200" y="254"/>
                  </a:cxn>
                  <a:cxn ang="0">
                    <a:pos x="193" y="271"/>
                  </a:cxn>
                  <a:cxn ang="0">
                    <a:pos x="188" y="289"/>
                  </a:cxn>
                  <a:cxn ang="0">
                    <a:pos x="184" y="307"/>
                  </a:cxn>
                  <a:cxn ang="0">
                    <a:pos x="182" y="327"/>
                  </a:cxn>
                  <a:cxn ang="0">
                    <a:pos x="181" y="347"/>
                  </a:cxn>
                  <a:cxn ang="0">
                    <a:pos x="181" y="786"/>
                  </a:cxn>
                  <a:cxn ang="0">
                    <a:pos x="0" y="786"/>
                  </a:cxn>
                  <a:cxn ang="0">
                    <a:pos x="0" y="12"/>
                  </a:cxn>
                  <a:cxn ang="0">
                    <a:pos x="181" y="12"/>
                  </a:cxn>
                  <a:cxn ang="0">
                    <a:pos x="181" y="84"/>
                  </a:cxn>
                  <a:cxn ang="0">
                    <a:pos x="190" y="74"/>
                  </a:cxn>
                  <a:cxn ang="0">
                    <a:pos x="201" y="64"/>
                  </a:cxn>
                  <a:cxn ang="0">
                    <a:pos x="211" y="55"/>
                  </a:cxn>
                  <a:cxn ang="0">
                    <a:pos x="222" y="47"/>
                  </a:cxn>
                  <a:cxn ang="0">
                    <a:pos x="233" y="39"/>
                  </a:cxn>
                  <a:cxn ang="0">
                    <a:pos x="245" y="32"/>
                  </a:cxn>
                  <a:cxn ang="0">
                    <a:pos x="257" y="26"/>
                  </a:cxn>
                  <a:cxn ang="0">
                    <a:pos x="269" y="21"/>
                  </a:cxn>
                  <a:cxn ang="0">
                    <a:pos x="282" y="16"/>
                  </a:cxn>
                  <a:cxn ang="0">
                    <a:pos x="296" y="11"/>
                  </a:cxn>
                  <a:cxn ang="0">
                    <a:pos x="309" y="7"/>
                  </a:cxn>
                  <a:cxn ang="0">
                    <a:pos x="323" y="5"/>
                  </a:cxn>
                  <a:cxn ang="0">
                    <a:pos x="337" y="2"/>
                  </a:cxn>
                  <a:cxn ang="0">
                    <a:pos x="352" y="1"/>
                  </a:cxn>
                  <a:cxn ang="0">
                    <a:pos x="367" y="0"/>
                  </a:cxn>
                  <a:cxn ang="0">
                    <a:pos x="383" y="0"/>
                  </a:cxn>
                  <a:cxn ang="0">
                    <a:pos x="405" y="0"/>
                  </a:cxn>
                  <a:cxn ang="0">
                    <a:pos x="426" y="1"/>
                  </a:cxn>
                  <a:cxn ang="0">
                    <a:pos x="445" y="3"/>
                  </a:cxn>
                  <a:cxn ang="0">
                    <a:pos x="464" y="6"/>
                  </a:cxn>
                  <a:cxn ang="0">
                    <a:pos x="481" y="10"/>
                  </a:cxn>
                  <a:cxn ang="0">
                    <a:pos x="497" y="16"/>
                  </a:cxn>
                  <a:cxn ang="0">
                    <a:pos x="511" y="21"/>
                  </a:cxn>
                  <a:cxn ang="0">
                    <a:pos x="525" y="27"/>
                  </a:cxn>
                  <a:cxn ang="0">
                    <a:pos x="448" y="181"/>
                  </a:cxn>
                </a:cxnLst>
                <a:rect l="0" t="0" r="r" b="b"/>
                <a:pathLst>
                  <a:path w="525" h="786">
                    <a:moveTo>
                      <a:pt x="448" y="181"/>
                    </a:moveTo>
                    <a:lnTo>
                      <a:pt x="435" y="175"/>
                    </a:lnTo>
                    <a:lnTo>
                      <a:pt x="423" y="169"/>
                    </a:lnTo>
                    <a:lnTo>
                      <a:pt x="410" y="163"/>
                    </a:lnTo>
                    <a:lnTo>
                      <a:pt x="397" y="158"/>
                    </a:lnTo>
                    <a:lnTo>
                      <a:pt x="383" y="155"/>
                    </a:lnTo>
                    <a:lnTo>
                      <a:pt x="369" y="153"/>
                    </a:lnTo>
                    <a:lnTo>
                      <a:pt x="356" y="152"/>
                    </a:lnTo>
                    <a:lnTo>
                      <a:pt x="341" y="151"/>
                    </a:lnTo>
                    <a:lnTo>
                      <a:pt x="326" y="152"/>
                    </a:lnTo>
                    <a:lnTo>
                      <a:pt x="310" y="155"/>
                    </a:lnTo>
                    <a:lnTo>
                      <a:pt x="296" y="159"/>
                    </a:lnTo>
                    <a:lnTo>
                      <a:pt x="282" y="165"/>
                    </a:lnTo>
                    <a:lnTo>
                      <a:pt x="268" y="173"/>
                    </a:lnTo>
                    <a:lnTo>
                      <a:pt x="254" y="183"/>
                    </a:lnTo>
                    <a:lnTo>
                      <a:pt x="242" y="195"/>
                    </a:lnTo>
                    <a:lnTo>
                      <a:pt x="229" y="208"/>
                    </a:lnTo>
                    <a:lnTo>
                      <a:pt x="219" y="222"/>
                    </a:lnTo>
                    <a:lnTo>
                      <a:pt x="208" y="238"/>
                    </a:lnTo>
                    <a:lnTo>
                      <a:pt x="200" y="254"/>
                    </a:lnTo>
                    <a:lnTo>
                      <a:pt x="193" y="271"/>
                    </a:lnTo>
                    <a:lnTo>
                      <a:pt x="188" y="289"/>
                    </a:lnTo>
                    <a:lnTo>
                      <a:pt x="184" y="307"/>
                    </a:lnTo>
                    <a:lnTo>
                      <a:pt x="182" y="327"/>
                    </a:lnTo>
                    <a:lnTo>
                      <a:pt x="181" y="347"/>
                    </a:lnTo>
                    <a:lnTo>
                      <a:pt x="181" y="786"/>
                    </a:lnTo>
                    <a:lnTo>
                      <a:pt x="0" y="786"/>
                    </a:lnTo>
                    <a:lnTo>
                      <a:pt x="0" y="12"/>
                    </a:lnTo>
                    <a:lnTo>
                      <a:pt x="181" y="12"/>
                    </a:lnTo>
                    <a:lnTo>
                      <a:pt x="181" y="84"/>
                    </a:lnTo>
                    <a:lnTo>
                      <a:pt x="190" y="74"/>
                    </a:lnTo>
                    <a:lnTo>
                      <a:pt x="201" y="64"/>
                    </a:lnTo>
                    <a:lnTo>
                      <a:pt x="211" y="55"/>
                    </a:lnTo>
                    <a:lnTo>
                      <a:pt x="222" y="47"/>
                    </a:lnTo>
                    <a:lnTo>
                      <a:pt x="233" y="39"/>
                    </a:lnTo>
                    <a:lnTo>
                      <a:pt x="245" y="32"/>
                    </a:lnTo>
                    <a:lnTo>
                      <a:pt x="257" y="26"/>
                    </a:lnTo>
                    <a:lnTo>
                      <a:pt x="269" y="21"/>
                    </a:lnTo>
                    <a:lnTo>
                      <a:pt x="282" y="16"/>
                    </a:lnTo>
                    <a:lnTo>
                      <a:pt x="296" y="11"/>
                    </a:lnTo>
                    <a:lnTo>
                      <a:pt x="309" y="7"/>
                    </a:lnTo>
                    <a:lnTo>
                      <a:pt x="323" y="5"/>
                    </a:lnTo>
                    <a:lnTo>
                      <a:pt x="337" y="2"/>
                    </a:lnTo>
                    <a:lnTo>
                      <a:pt x="352" y="1"/>
                    </a:lnTo>
                    <a:lnTo>
                      <a:pt x="367" y="0"/>
                    </a:lnTo>
                    <a:lnTo>
                      <a:pt x="383" y="0"/>
                    </a:lnTo>
                    <a:lnTo>
                      <a:pt x="405" y="0"/>
                    </a:lnTo>
                    <a:lnTo>
                      <a:pt x="426" y="1"/>
                    </a:lnTo>
                    <a:lnTo>
                      <a:pt x="445" y="3"/>
                    </a:lnTo>
                    <a:lnTo>
                      <a:pt x="464" y="6"/>
                    </a:lnTo>
                    <a:lnTo>
                      <a:pt x="481" y="10"/>
                    </a:lnTo>
                    <a:lnTo>
                      <a:pt x="497" y="16"/>
                    </a:lnTo>
                    <a:lnTo>
                      <a:pt x="511" y="21"/>
                    </a:lnTo>
                    <a:lnTo>
                      <a:pt x="525" y="27"/>
                    </a:lnTo>
                    <a:lnTo>
                      <a:pt x="448" y="1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8" name="Freeform 24"/>
              <p:cNvSpPr>
                <a:spLocks/>
              </p:cNvSpPr>
              <p:nvPr userDrawn="1"/>
            </p:nvSpPr>
            <p:spPr bwMode="gray">
              <a:xfrm>
                <a:off x="2613025" y="498475"/>
                <a:ext cx="188913" cy="139700"/>
              </a:xfrm>
              <a:custGeom>
                <a:avLst/>
                <a:gdLst/>
                <a:ahLst/>
                <a:cxnLst>
                  <a:cxn ang="0">
                    <a:pos x="893" y="285"/>
                  </a:cxn>
                  <a:cxn ang="0">
                    <a:pos x="886" y="236"/>
                  </a:cxn>
                  <a:cxn ang="0">
                    <a:pos x="868" y="199"/>
                  </a:cxn>
                  <a:cxn ang="0">
                    <a:pos x="841" y="172"/>
                  </a:cxn>
                  <a:cxn ang="0">
                    <a:pos x="804" y="156"/>
                  </a:cxn>
                  <a:cxn ang="0">
                    <a:pos x="758" y="151"/>
                  </a:cxn>
                  <a:cxn ang="0">
                    <a:pos x="728" y="154"/>
                  </a:cxn>
                  <a:cxn ang="0">
                    <a:pos x="699" y="164"/>
                  </a:cxn>
                  <a:cxn ang="0">
                    <a:pos x="671" y="181"/>
                  </a:cxn>
                  <a:cxn ang="0">
                    <a:pos x="648" y="200"/>
                  </a:cxn>
                  <a:cxn ang="0">
                    <a:pos x="631" y="221"/>
                  </a:cxn>
                  <a:cxn ang="0">
                    <a:pos x="447" y="786"/>
                  </a:cxn>
                  <a:cxn ang="0">
                    <a:pos x="445" y="248"/>
                  </a:cxn>
                  <a:cxn ang="0">
                    <a:pos x="433" y="213"/>
                  </a:cxn>
                  <a:cxn ang="0">
                    <a:pos x="412" y="184"/>
                  </a:cxn>
                  <a:cxn ang="0">
                    <a:pos x="381" y="164"/>
                  </a:cxn>
                  <a:cxn ang="0">
                    <a:pos x="342" y="153"/>
                  </a:cxn>
                  <a:cxn ang="0">
                    <a:pos x="303" y="152"/>
                  </a:cxn>
                  <a:cxn ang="0">
                    <a:pos x="277" y="157"/>
                  </a:cxn>
                  <a:cxn ang="0">
                    <a:pos x="248" y="170"/>
                  </a:cxn>
                  <a:cxn ang="0">
                    <a:pos x="204" y="202"/>
                  </a:cxn>
                  <a:cxn ang="0">
                    <a:pos x="185" y="224"/>
                  </a:cxn>
                  <a:cxn ang="0">
                    <a:pos x="0" y="786"/>
                  </a:cxn>
                  <a:cxn ang="0">
                    <a:pos x="161" y="82"/>
                  </a:cxn>
                  <a:cxn ang="0">
                    <a:pos x="190" y="54"/>
                  </a:cxn>
                  <a:cxn ang="0">
                    <a:pos x="223" y="31"/>
                  </a:cxn>
                  <a:cxn ang="0">
                    <a:pos x="259" y="16"/>
                  </a:cxn>
                  <a:cxn ang="0">
                    <a:pos x="298" y="4"/>
                  </a:cxn>
                  <a:cxn ang="0">
                    <a:pos x="340" y="0"/>
                  </a:cxn>
                  <a:cxn ang="0">
                    <a:pos x="392" y="1"/>
                  </a:cxn>
                  <a:cxn ang="0">
                    <a:pos x="444" y="7"/>
                  </a:cxn>
                  <a:cxn ang="0">
                    <a:pos x="490" y="21"/>
                  </a:cxn>
                  <a:cxn ang="0">
                    <a:pos x="530" y="39"/>
                  </a:cxn>
                  <a:cxn ang="0">
                    <a:pos x="566" y="64"/>
                  </a:cxn>
                  <a:cxn ang="0">
                    <a:pos x="595" y="75"/>
                  </a:cxn>
                  <a:cxn ang="0">
                    <a:pos x="627" y="49"/>
                  </a:cxn>
                  <a:cxn ang="0">
                    <a:pos x="666" y="28"/>
                  </a:cxn>
                  <a:cxn ang="0">
                    <a:pos x="710" y="12"/>
                  </a:cxn>
                  <a:cxn ang="0">
                    <a:pos x="757" y="3"/>
                  </a:cxn>
                  <a:cxn ang="0">
                    <a:pos x="802" y="0"/>
                  </a:cxn>
                  <a:cxn ang="0">
                    <a:pos x="849" y="2"/>
                  </a:cxn>
                  <a:cxn ang="0">
                    <a:pos x="891" y="9"/>
                  </a:cxn>
                  <a:cxn ang="0">
                    <a:pos x="929" y="23"/>
                  </a:cxn>
                  <a:cxn ang="0">
                    <a:pos x="964" y="41"/>
                  </a:cxn>
                  <a:cxn ang="0">
                    <a:pos x="993" y="64"/>
                  </a:cxn>
                  <a:cxn ang="0">
                    <a:pos x="1020" y="93"/>
                  </a:cxn>
                  <a:cxn ang="0">
                    <a:pos x="1041" y="125"/>
                  </a:cxn>
                  <a:cxn ang="0">
                    <a:pos x="1057" y="161"/>
                  </a:cxn>
                  <a:cxn ang="0">
                    <a:pos x="1067" y="201"/>
                  </a:cxn>
                  <a:cxn ang="0">
                    <a:pos x="1073" y="244"/>
                  </a:cxn>
                  <a:cxn ang="0">
                    <a:pos x="1075" y="786"/>
                  </a:cxn>
                </a:cxnLst>
                <a:rect l="0" t="0" r="r" b="b"/>
                <a:pathLst>
                  <a:path w="1075" h="786">
                    <a:moveTo>
                      <a:pt x="894" y="786"/>
                    </a:moveTo>
                    <a:lnTo>
                      <a:pt x="894" y="302"/>
                    </a:lnTo>
                    <a:lnTo>
                      <a:pt x="893" y="285"/>
                    </a:lnTo>
                    <a:lnTo>
                      <a:pt x="892" y="267"/>
                    </a:lnTo>
                    <a:lnTo>
                      <a:pt x="889" y="251"/>
                    </a:lnTo>
                    <a:lnTo>
                      <a:pt x="886" y="236"/>
                    </a:lnTo>
                    <a:lnTo>
                      <a:pt x="880" y="222"/>
                    </a:lnTo>
                    <a:lnTo>
                      <a:pt x="875" y="210"/>
                    </a:lnTo>
                    <a:lnTo>
                      <a:pt x="868" y="199"/>
                    </a:lnTo>
                    <a:lnTo>
                      <a:pt x="860" y="189"/>
                    </a:lnTo>
                    <a:lnTo>
                      <a:pt x="851" y="180"/>
                    </a:lnTo>
                    <a:lnTo>
                      <a:pt x="841" y="172"/>
                    </a:lnTo>
                    <a:lnTo>
                      <a:pt x="830" y="165"/>
                    </a:lnTo>
                    <a:lnTo>
                      <a:pt x="817" y="160"/>
                    </a:lnTo>
                    <a:lnTo>
                      <a:pt x="804" y="156"/>
                    </a:lnTo>
                    <a:lnTo>
                      <a:pt x="790" y="153"/>
                    </a:lnTo>
                    <a:lnTo>
                      <a:pt x="774" y="152"/>
                    </a:lnTo>
                    <a:lnTo>
                      <a:pt x="758" y="151"/>
                    </a:lnTo>
                    <a:lnTo>
                      <a:pt x="747" y="152"/>
                    </a:lnTo>
                    <a:lnTo>
                      <a:pt x="738" y="153"/>
                    </a:lnTo>
                    <a:lnTo>
                      <a:pt x="728" y="154"/>
                    </a:lnTo>
                    <a:lnTo>
                      <a:pt x="718" y="157"/>
                    </a:lnTo>
                    <a:lnTo>
                      <a:pt x="708" y="160"/>
                    </a:lnTo>
                    <a:lnTo>
                      <a:pt x="699" y="164"/>
                    </a:lnTo>
                    <a:lnTo>
                      <a:pt x="689" y="170"/>
                    </a:lnTo>
                    <a:lnTo>
                      <a:pt x="680" y="175"/>
                    </a:lnTo>
                    <a:lnTo>
                      <a:pt x="671" y="181"/>
                    </a:lnTo>
                    <a:lnTo>
                      <a:pt x="663" y="186"/>
                    </a:lnTo>
                    <a:lnTo>
                      <a:pt x="655" y="194"/>
                    </a:lnTo>
                    <a:lnTo>
                      <a:pt x="648" y="200"/>
                    </a:lnTo>
                    <a:lnTo>
                      <a:pt x="642" y="208"/>
                    </a:lnTo>
                    <a:lnTo>
                      <a:pt x="637" y="214"/>
                    </a:lnTo>
                    <a:lnTo>
                      <a:pt x="631" y="221"/>
                    </a:lnTo>
                    <a:lnTo>
                      <a:pt x="627" y="230"/>
                    </a:lnTo>
                    <a:lnTo>
                      <a:pt x="627" y="786"/>
                    </a:lnTo>
                    <a:lnTo>
                      <a:pt x="447" y="786"/>
                    </a:lnTo>
                    <a:lnTo>
                      <a:pt x="447" y="275"/>
                    </a:lnTo>
                    <a:lnTo>
                      <a:pt x="447" y="261"/>
                    </a:lnTo>
                    <a:lnTo>
                      <a:pt x="445" y="248"/>
                    </a:lnTo>
                    <a:lnTo>
                      <a:pt x="442" y="235"/>
                    </a:lnTo>
                    <a:lnTo>
                      <a:pt x="438" y="223"/>
                    </a:lnTo>
                    <a:lnTo>
                      <a:pt x="433" y="213"/>
                    </a:lnTo>
                    <a:lnTo>
                      <a:pt x="427" y="202"/>
                    </a:lnTo>
                    <a:lnTo>
                      <a:pt x="420" y="193"/>
                    </a:lnTo>
                    <a:lnTo>
                      <a:pt x="412" y="184"/>
                    </a:lnTo>
                    <a:lnTo>
                      <a:pt x="402" y="177"/>
                    </a:lnTo>
                    <a:lnTo>
                      <a:pt x="392" y="170"/>
                    </a:lnTo>
                    <a:lnTo>
                      <a:pt x="381" y="164"/>
                    </a:lnTo>
                    <a:lnTo>
                      <a:pt x="370" y="159"/>
                    </a:lnTo>
                    <a:lnTo>
                      <a:pt x="356" y="156"/>
                    </a:lnTo>
                    <a:lnTo>
                      <a:pt x="342" y="153"/>
                    </a:lnTo>
                    <a:lnTo>
                      <a:pt x="327" y="152"/>
                    </a:lnTo>
                    <a:lnTo>
                      <a:pt x="313" y="151"/>
                    </a:lnTo>
                    <a:lnTo>
                      <a:pt x="303" y="152"/>
                    </a:lnTo>
                    <a:lnTo>
                      <a:pt x="295" y="153"/>
                    </a:lnTo>
                    <a:lnTo>
                      <a:pt x="286" y="155"/>
                    </a:lnTo>
                    <a:lnTo>
                      <a:pt x="277" y="157"/>
                    </a:lnTo>
                    <a:lnTo>
                      <a:pt x="267" y="161"/>
                    </a:lnTo>
                    <a:lnTo>
                      <a:pt x="258" y="165"/>
                    </a:lnTo>
                    <a:lnTo>
                      <a:pt x="248" y="170"/>
                    </a:lnTo>
                    <a:lnTo>
                      <a:pt x="239" y="176"/>
                    </a:lnTo>
                    <a:lnTo>
                      <a:pt x="220" y="189"/>
                    </a:lnTo>
                    <a:lnTo>
                      <a:pt x="204" y="202"/>
                    </a:lnTo>
                    <a:lnTo>
                      <a:pt x="197" y="210"/>
                    </a:lnTo>
                    <a:lnTo>
                      <a:pt x="190" y="217"/>
                    </a:lnTo>
                    <a:lnTo>
                      <a:pt x="185" y="224"/>
                    </a:lnTo>
                    <a:lnTo>
                      <a:pt x="181" y="232"/>
                    </a:lnTo>
                    <a:lnTo>
                      <a:pt x="181" y="786"/>
                    </a:lnTo>
                    <a:lnTo>
                      <a:pt x="0" y="786"/>
                    </a:lnTo>
                    <a:lnTo>
                      <a:pt x="0" y="12"/>
                    </a:lnTo>
                    <a:lnTo>
                      <a:pt x="124" y="12"/>
                    </a:lnTo>
                    <a:lnTo>
                      <a:pt x="161" y="82"/>
                    </a:lnTo>
                    <a:lnTo>
                      <a:pt x="170" y="71"/>
                    </a:lnTo>
                    <a:lnTo>
                      <a:pt x="180" y="62"/>
                    </a:lnTo>
                    <a:lnTo>
                      <a:pt x="190" y="54"/>
                    </a:lnTo>
                    <a:lnTo>
                      <a:pt x="201" y="46"/>
                    </a:lnTo>
                    <a:lnTo>
                      <a:pt x="212" y="39"/>
                    </a:lnTo>
                    <a:lnTo>
                      <a:pt x="223" y="31"/>
                    </a:lnTo>
                    <a:lnTo>
                      <a:pt x="235" y="25"/>
                    </a:lnTo>
                    <a:lnTo>
                      <a:pt x="247" y="20"/>
                    </a:lnTo>
                    <a:lnTo>
                      <a:pt x="259" y="16"/>
                    </a:lnTo>
                    <a:lnTo>
                      <a:pt x="272" y="11"/>
                    </a:lnTo>
                    <a:lnTo>
                      <a:pt x="284" y="7"/>
                    </a:lnTo>
                    <a:lnTo>
                      <a:pt x="298" y="4"/>
                    </a:lnTo>
                    <a:lnTo>
                      <a:pt x="312" y="2"/>
                    </a:lnTo>
                    <a:lnTo>
                      <a:pt x="325" y="1"/>
                    </a:lnTo>
                    <a:lnTo>
                      <a:pt x="340" y="0"/>
                    </a:lnTo>
                    <a:lnTo>
                      <a:pt x="355" y="0"/>
                    </a:lnTo>
                    <a:lnTo>
                      <a:pt x="374" y="0"/>
                    </a:lnTo>
                    <a:lnTo>
                      <a:pt x="392" y="1"/>
                    </a:lnTo>
                    <a:lnTo>
                      <a:pt x="410" y="2"/>
                    </a:lnTo>
                    <a:lnTo>
                      <a:pt x="427" y="5"/>
                    </a:lnTo>
                    <a:lnTo>
                      <a:pt x="444" y="7"/>
                    </a:lnTo>
                    <a:lnTo>
                      <a:pt x="459" y="11"/>
                    </a:lnTo>
                    <a:lnTo>
                      <a:pt x="475" y="16"/>
                    </a:lnTo>
                    <a:lnTo>
                      <a:pt x="490" y="21"/>
                    </a:lnTo>
                    <a:lnTo>
                      <a:pt x="504" y="26"/>
                    </a:lnTo>
                    <a:lnTo>
                      <a:pt x="517" y="32"/>
                    </a:lnTo>
                    <a:lnTo>
                      <a:pt x="530" y="39"/>
                    </a:lnTo>
                    <a:lnTo>
                      <a:pt x="543" y="47"/>
                    </a:lnTo>
                    <a:lnTo>
                      <a:pt x="554" y="55"/>
                    </a:lnTo>
                    <a:lnTo>
                      <a:pt x="566" y="64"/>
                    </a:lnTo>
                    <a:lnTo>
                      <a:pt x="576" y="74"/>
                    </a:lnTo>
                    <a:lnTo>
                      <a:pt x="586" y="84"/>
                    </a:lnTo>
                    <a:lnTo>
                      <a:pt x="595" y="75"/>
                    </a:lnTo>
                    <a:lnTo>
                      <a:pt x="605" y="65"/>
                    </a:lnTo>
                    <a:lnTo>
                      <a:pt x="616" y="57"/>
                    </a:lnTo>
                    <a:lnTo>
                      <a:pt x="627" y="49"/>
                    </a:lnTo>
                    <a:lnTo>
                      <a:pt x="639" y="42"/>
                    </a:lnTo>
                    <a:lnTo>
                      <a:pt x="652" y="35"/>
                    </a:lnTo>
                    <a:lnTo>
                      <a:pt x="666" y="28"/>
                    </a:lnTo>
                    <a:lnTo>
                      <a:pt x="681" y="22"/>
                    </a:lnTo>
                    <a:lnTo>
                      <a:pt x="696" y="17"/>
                    </a:lnTo>
                    <a:lnTo>
                      <a:pt x="710" y="12"/>
                    </a:lnTo>
                    <a:lnTo>
                      <a:pt x="726" y="8"/>
                    </a:lnTo>
                    <a:lnTo>
                      <a:pt x="741" y="5"/>
                    </a:lnTo>
                    <a:lnTo>
                      <a:pt x="757" y="3"/>
                    </a:lnTo>
                    <a:lnTo>
                      <a:pt x="772" y="1"/>
                    </a:lnTo>
                    <a:lnTo>
                      <a:pt x="786" y="0"/>
                    </a:lnTo>
                    <a:lnTo>
                      <a:pt x="802" y="0"/>
                    </a:lnTo>
                    <a:lnTo>
                      <a:pt x="818" y="0"/>
                    </a:lnTo>
                    <a:lnTo>
                      <a:pt x="833" y="1"/>
                    </a:lnTo>
                    <a:lnTo>
                      <a:pt x="849" y="2"/>
                    </a:lnTo>
                    <a:lnTo>
                      <a:pt x="862" y="4"/>
                    </a:lnTo>
                    <a:lnTo>
                      <a:pt x="877" y="6"/>
                    </a:lnTo>
                    <a:lnTo>
                      <a:pt x="891" y="9"/>
                    </a:lnTo>
                    <a:lnTo>
                      <a:pt x="904" y="13"/>
                    </a:lnTo>
                    <a:lnTo>
                      <a:pt x="916" y="18"/>
                    </a:lnTo>
                    <a:lnTo>
                      <a:pt x="929" y="23"/>
                    </a:lnTo>
                    <a:lnTo>
                      <a:pt x="941" y="28"/>
                    </a:lnTo>
                    <a:lnTo>
                      <a:pt x="952" y="35"/>
                    </a:lnTo>
                    <a:lnTo>
                      <a:pt x="964" y="41"/>
                    </a:lnTo>
                    <a:lnTo>
                      <a:pt x="974" y="48"/>
                    </a:lnTo>
                    <a:lnTo>
                      <a:pt x="984" y="56"/>
                    </a:lnTo>
                    <a:lnTo>
                      <a:pt x="993" y="64"/>
                    </a:lnTo>
                    <a:lnTo>
                      <a:pt x="1003" y="74"/>
                    </a:lnTo>
                    <a:lnTo>
                      <a:pt x="1011" y="83"/>
                    </a:lnTo>
                    <a:lnTo>
                      <a:pt x="1020" y="93"/>
                    </a:lnTo>
                    <a:lnTo>
                      <a:pt x="1027" y="103"/>
                    </a:lnTo>
                    <a:lnTo>
                      <a:pt x="1034" y="114"/>
                    </a:lnTo>
                    <a:lnTo>
                      <a:pt x="1041" y="125"/>
                    </a:lnTo>
                    <a:lnTo>
                      <a:pt x="1046" y="137"/>
                    </a:lnTo>
                    <a:lnTo>
                      <a:pt x="1051" y="148"/>
                    </a:lnTo>
                    <a:lnTo>
                      <a:pt x="1057" y="161"/>
                    </a:lnTo>
                    <a:lnTo>
                      <a:pt x="1061" y="174"/>
                    </a:lnTo>
                    <a:lnTo>
                      <a:pt x="1064" y="188"/>
                    </a:lnTo>
                    <a:lnTo>
                      <a:pt x="1067" y="201"/>
                    </a:lnTo>
                    <a:lnTo>
                      <a:pt x="1070" y="215"/>
                    </a:lnTo>
                    <a:lnTo>
                      <a:pt x="1072" y="230"/>
                    </a:lnTo>
                    <a:lnTo>
                      <a:pt x="1073" y="244"/>
                    </a:lnTo>
                    <a:lnTo>
                      <a:pt x="1075" y="260"/>
                    </a:lnTo>
                    <a:lnTo>
                      <a:pt x="1075" y="276"/>
                    </a:lnTo>
                    <a:lnTo>
                      <a:pt x="1075" y="786"/>
                    </a:lnTo>
                    <a:lnTo>
                      <a:pt x="894"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59" name="Freeform 25"/>
              <p:cNvSpPr>
                <a:spLocks noEditPoints="1"/>
              </p:cNvSpPr>
              <p:nvPr userDrawn="1"/>
            </p:nvSpPr>
            <p:spPr bwMode="gray">
              <a:xfrm>
                <a:off x="2827338" y="498475"/>
                <a:ext cx="125413" cy="141287"/>
              </a:xfrm>
              <a:custGeom>
                <a:avLst/>
                <a:gdLst/>
                <a:ahLst/>
                <a:cxnLst>
                  <a:cxn ang="0">
                    <a:pos x="459" y="549"/>
                  </a:cxn>
                  <a:cxn ang="0">
                    <a:pos x="434" y="604"/>
                  </a:cxn>
                  <a:cxn ang="0">
                    <a:pos x="387" y="640"/>
                  </a:cxn>
                  <a:cxn ang="0">
                    <a:pos x="321" y="655"/>
                  </a:cxn>
                  <a:cxn ang="0">
                    <a:pos x="261" y="652"/>
                  </a:cxn>
                  <a:cxn ang="0">
                    <a:pos x="219" y="636"/>
                  </a:cxn>
                  <a:cxn ang="0">
                    <a:pos x="192" y="606"/>
                  </a:cxn>
                  <a:cxn ang="0">
                    <a:pos x="181" y="565"/>
                  </a:cxn>
                  <a:cxn ang="0">
                    <a:pos x="188" y="505"/>
                  </a:cxn>
                  <a:cxn ang="0">
                    <a:pos x="222" y="458"/>
                  </a:cxn>
                  <a:cxn ang="0">
                    <a:pos x="282" y="427"/>
                  </a:cxn>
                  <a:cxn ang="0">
                    <a:pos x="370" y="414"/>
                  </a:cxn>
                  <a:cxn ang="0">
                    <a:pos x="443" y="419"/>
                  </a:cxn>
                  <a:cxn ang="0">
                    <a:pos x="532" y="777"/>
                  </a:cxn>
                  <a:cxn ang="0">
                    <a:pos x="566" y="795"/>
                  </a:cxn>
                  <a:cxn ang="0">
                    <a:pos x="611" y="798"/>
                  </a:cxn>
                  <a:cxn ang="0">
                    <a:pos x="664" y="788"/>
                  </a:cxn>
                  <a:cxn ang="0">
                    <a:pos x="689" y="767"/>
                  </a:cxn>
                  <a:cxn ang="0">
                    <a:pos x="700" y="736"/>
                  </a:cxn>
                  <a:cxn ang="0">
                    <a:pos x="674" y="705"/>
                  </a:cxn>
                  <a:cxn ang="0">
                    <a:pos x="657" y="661"/>
                  </a:cxn>
                  <a:cxn ang="0">
                    <a:pos x="647" y="602"/>
                  </a:cxn>
                  <a:cxn ang="0">
                    <a:pos x="645" y="384"/>
                  </a:cxn>
                  <a:cxn ang="0">
                    <a:pos x="640" y="280"/>
                  </a:cxn>
                  <a:cxn ang="0">
                    <a:pos x="625" y="196"/>
                  </a:cxn>
                  <a:cxn ang="0">
                    <a:pos x="598" y="128"/>
                  </a:cxn>
                  <a:cxn ang="0">
                    <a:pos x="563" y="80"/>
                  </a:cxn>
                  <a:cxn ang="0">
                    <a:pos x="515" y="44"/>
                  </a:cxn>
                  <a:cxn ang="0">
                    <a:pos x="456" y="20"/>
                  </a:cxn>
                  <a:cxn ang="0">
                    <a:pos x="385" y="4"/>
                  </a:cxn>
                  <a:cxn ang="0">
                    <a:pos x="303" y="0"/>
                  </a:cxn>
                  <a:cxn ang="0">
                    <a:pos x="183" y="10"/>
                  </a:cxn>
                  <a:cxn ang="0">
                    <a:pos x="81" y="43"/>
                  </a:cxn>
                  <a:cxn ang="0">
                    <a:pos x="176" y="163"/>
                  </a:cxn>
                  <a:cxn ang="0">
                    <a:pos x="265" y="152"/>
                  </a:cxn>
                  <a:cxn ang="0">
                    <a:pos x="348" y="156"/>
                  </a:cxn>
                  <a:cxn ang="0">
                    <a:pos x="409" y="177"/>
                  </a:cxn>
                  <a:cxn ang="0">
                    <a:pos x="445" y="215"/>
                  </a:cxn>
                  <a:cxn ang="0">
                    <a:pos x="462" y="271"/>
                  </a:cxn>
                  <a:cxn ang="0">
                    <a:pos x="404" y="276"/>
                  </a:cxn>
                  <a:cxn ang="0">
                    <a:pos x="321" y="278"/>
                  </a:cxn>
                  <a:cxn ang="0">
                    <a:pos x="242" y="290"/>
                  </a:cxn>
                  <a:cxn ang="0">
                    <a:pos x="172" y="311"/>
                  </a:cxn>
                  <a:cxn ang="0">
                    <a:pos x="114" y="342"/>
                  </a:cxn>
                  <a:cxn ang="0">
                    <a:pos x="67" y="382"/>
                  </a:cxn>
                  <a:cxn ang="0">
                    <a:pos x="32" y="428"/>
                  </a:cxn>
                  <a:cxn ang="0">
                    <a:pos x="10"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1" y="768"/>
                  </a:cxn>
                  <a:cxn ang="0">
                    <a:pos x="458" y="736"/>
                  </a:cxn>
                  <a:cxn ang="0">
                    <a:pos x="485" y="716"/>
                  </a:cxn>
                  <a:cxn ang="0">
                    <a:pos x="504" y="749"/>
                  </a:cxn>
                </a:cxnLst>
                <a:rect l="0" t="0" r="r" b="b"/>
                <a:pathLst>
                  <a:path w="707" h="799">
                    <a:moveTo>
                      <a:pt x="464" y="494"/>
                    </a:moveTo>
                    <a:lnTo>
                      <a:pt x="464" y="514"/>
                    </a:lnTo>
                    <a:lnTo>
                      <a:pt x="462" y="532"/>
                    </a:lnTo>
                    <a:lnTo>
                      <a:pt x="459" y="549"/>
                    </a:lnTo>
                    <a:lnTo>
                      <a:pt x="454" y="565"/>
                    </a:lnTo>
                    <a:lnTo>
                      <a:pt x="449" y="579"/>
                    </a:lnTo>
                    <a:lnTo>
                      <a:pt x="441" y="593"/>
                    </a:lnTo>
                    <a:lnTo>
                      <a:pt x="434" y="604"/>
                    </a:lnTo>
                    <a:lnTo>
                      <a:pt x="424" y="615"/>
                    </a:lnTo>
                    <a:lnTo>
                      <a:pt x="413" y="624"/>
                    </a:lnTo>
                    <a:lnTo>
                      <a:pt x="401" y="633"/>
                    </a:lnTo>
                    <a:lnTo>
                      <a:pt x="387" y="640"/>
                    </a:lnTo>
                    <a:lnTo>
                      <a:pt x="373" y="645"/>
                    </a:lnTo>
                    <a:lnTo>
                      <a:pt x="357" y="650"/>
                    </a:lnTo>
                    <a:lnTo>
                      <a:pt x="340" y="653"/>
                    </a:lnTo>
                    <a:lnTo>
                      <a:pt x="321" y="655"/>
                    </a:lnTo>
                    <a:lnTo>
                      <a:pt x="302" y="656"/>
                    </a:lnTo>
                    <a:lnTo>
                      <a:pt x="287" y="655"/>
                    </a:lnTo>
                    <a:lnTo>
                      <a:pt x="273" y="654"/>
                    </a:lnTo>
                    <a:lnTo>
                      <a:pt x="261" y="652"/>
                    </a:lnTo>
                    <a:lnTo>
                      <a:pt x="248" y="648"/>
                    </a:lnTo>
                    <a:lnTo>
                      <a:pt x="238" y="645"/>
                    </a:lnTo>
                    <a:lnTo>
                      <a:pt x="228" y="641"/>
                    </a:lnTo>
                    <a:lnTo>
                      <a:pt x="219" y="636"/>
                    </a:lnTo>
                    <a:lnTo>
                      <a:pt x="211" y="629"/>
                    </a:lnTo>
                    <a:lnTo>
                      <a:pt x="204" y="623"/>
                    </a:lnTo>
                    <a:lnTo>
                      <a:pt x="198" y="615"/>
                    </a:lnTo>
                    <a:lnTo>
                      <a:pt x="192" y="606"/>
                    </a:lnTo>
                    <a:lnTo>
                      <a:pt x="188" y="598"/>
                    </a:lnTo>
                    <a:lnTo>
                      <a:pt x="185" y="587"/>
                    </a:lnTo>
                    <a:lnTo>
                      <a:pt x="183" y="577"/>
                    </a:lnTo>
                    <a:lnTo>
                      <a:pt x="181" y="565"/>
                    </a:lnTo>
                    <a:lnTo>
                      <a:pt x="181" y="552"/>
                    </a:lnTo>
                    <a:lnTo>
                      <a:pt x="182" y="536"/>
                    </a:lnTo>
                    <a:lnTo>
                      <a:pt x="184" y="520"/>
                    </a:lnTo>
                    <a:lnTo>
                      <a:pt x="188" y="505"/>
                    </a:lnTo>
                    <a:lnTo>
                      <a:pt x="194" y="491"/>
                    </a:lnTo>
                    <a:lnTo>
                      <a:pt x="202" y="480"/>
                    </a:lnTo>
                    <a:lnTo>
                      <a:pt x="211" y="468"/>
                    </a:lnTo>
                    <a:lnTo>
                      <a:pt x="222" y="458"/>
                    </a:lnTo>
                    <a:lnTo>
                      <a:pt x="234" y="448"/>
                    </a:lnTo>
                    <a:lnTo>
                      <a:pt x="248" y="441"/>
                    </a:lnTo>
                    <a:lnTo>
                      <a:pt x="264" y="433"/>
                    </a:lnTo>
                    <a:lnTo>
                      <a:pt x="282" y="427"/>
                    </a:lnTo>
                    <a:lnTo>
                      <a:pt x="301" y="423"/>
                    </a:lnTo>
                    <a:lnTo>
                      <a:pt x="322" y="419"/>
                    </a:lnTo>
                    <a:lnTo>
                      <a:pt x="345" y="415"/>
                    </a:lnTo>
                    <a:lnTo>
                      <a:pt x="370" y="414"/>
                    </a:lnTo>
                    <a:lnTo>
                      <a:pt x="395" y="413"/>
                    </a:lnTo>
                    <a:lnTo>
                      <a:pt x="409" y="414"/>
                    </a:lnTo>
                    <a:lnTo>
                      <a:pt x="424" y="416"/>
                    </a:lnTo>
                    <a:lnTo>
                      <a:pt x="443" y="419"/>
                    </a:lnTo>
                    <a:lnTo>
                      <a:pt x="464" y="423"/>
                    </a:lnTo>
                    <a:lnTo>
                      <a:pt x="464" y="494"/>
                    </a:lnTo>
                    <a:close/>
                    <a:moveTo>
                      <a:pt x="525" y="771"/>
                    </a:moveTo>
                    <a:lnTo>
                      <a:pt x="532" y="777"/>
                    </a:lnTo>
                    <a:lnTo>
                      <a:pt x="540" y="783"/>
                    </a:lnTo>
                    <a:lnTo>
                      <a:pt x="549" y="788"/>
                    </a:lnTo>
                    <a:lnTo>
                      <a:pt x="557" y="792"/>
                    </a:lnTo>
                    <a:lnTo>
                      <a:pt x="566" y="795"/>
                    </a:lnTo>
                    <a:lnTo>
                      <a:pt x="575" y="797"/>
                    </a:lnTo>
                    <a:lnTo>
                      <a:pt x="585" y="798"/>
                    </a:lnTo>
                    <a:lnTo>
                      <a:pt x="594" y="799"/>
                    </a:lnTo>
                    <a:lnTo>
                      <a:pt x="611" y="798"/>
                    </a:lnTo>
                    <a:lnTo>
                      <a:pt x="628" y="797"/>
                    </a:lnTo>
                    <a:lnTo>
                      <a:pt x="643" y="794"/>
                    </a:lnTo>
                    <a:lnTo>
                      <a:pt x="658" y="790"/>
                    </a:lnTo>
                    <a:lnTo>
                      <a:pt x="664" y="788"/>
                    </a:lnTo>
                    <a:lnTo>
                      <a:pt x="670" y="783"/>
                    </a:lnTo>
                    <a:lnTo>
                      <a:pt x="678" y="779"/>
                    </a:lnTo>
                    <a:lnTo>
                      <a:pt x="684" y="773"/>
                    </a:lnTo>
                    <a:lnTo>
                      <a:pt x="689" y="767"/>
                    </a:lnTo>
                    <a:lnTo>
                      <a:pt x="696"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7"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40" y="280"/>
                    </a:lnTo>
                    <a:lnTo>
                      <a:pt x="638" y="258"/>
                    </a:lnTo>
                    <a:lnTo>
                      <a:pt x="633" y="236"/>
                    </a:lnTo>
                    <a:lnTo>
                      <a:pt x="629" y="215"/>
                    </a:lnTo>
                    <a:lnTo>
                      <a:pt x="625" y="196"/>
                    </a:lnTo>
                    <a:lnTo>
                      <a:pt x="619" y="177"/>
                    </a:lnTo>
                    <a:lnTo>
                      <a:pt x="613" y="160"/>
                    </a:lnTo>
                    <a:lnTo>
                      <a:pt x="606" y="143"/>
                    </a:lnTo>
                    <a:lnTo>
                      <a:pt x="598" y="128"/>
                    </a:lnTo>
                    <a:lnTo>
                      <a:pt x="591" y="115"/>
                    </a:lnTo>
                    <a:lnTo>
                      <a:pt x="582" y="102"/>
                    </a:lnTo>
                    <a:lnTo>
                      <a:pt x="572" y="90"/>
                    </a:lnTo>
                    <a:lnTo>
                      <a:pt x="563"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6" y="1"/>
                    </a:lnTo>
                    <a:lnTo>
                      <a:pt x="325" y="0"/>
                    </a:lnTo>
                    <a:lnTo>
                      <a:pt x="303" y="0"/>
                    </a:lnTo>
                    <a:lnTo>
                      <a:pt x="271" y="0"/>
                    </a:lnTo>
                    <a:lnTo>
                      <a:pt x="241" y="2"/>
                    </a:lnTo>
                    <a:lnTo>
                      <a:pt x="211" y="5"/>
                    </a:lnTo>
                    <a:lnTo>
                      <a:pt x="183" y="10"/>
                    </a:lnTo>
                    <a:lnTo>
                      <a:pt x="156" y="17"/>
                    </a:lnTo>
                    <a:lnTo>
                      <a:pt x="130" y="24"/>
                    </a:lnTo>
                    <a:lnTo>
                      <a:pt x="105" y="34"/>
                    </a:lnTo>
                    <a:lnTo>
                      <a:pt x="81" y="43"/>
                    </a:lnTo>
                    <a:lnTo>
                      <a:pt x="119" y="183"/>
                    </a:lnTo>
                    <a:lnTo>
                      <a:pt x="137" y="176"/>
                    </a:lnTo>
                    <a:lnTo>
                      <a:pt x="156" y="170"/>
                    </a:lnTo>
                    <a:lnTo>
                      <a:pt x="176" y="163"/>
                    </a:lnTo>
                    <a:lnTo>
                      <a:pt x="196" y="159"/>
                    </a:lnTo>
                    <a:lnTo>
                      <a:pt x="219" y="156"/>
                    </a:lnTo>
                    <a:lnTo>
                      <a:pt x="242" y="153"/>
                    </a:lnTo>
                    <a:lnTo>
                      <a:pt x="265" y="152"/>
                    </a:lnTo>
                    <a:lnTo>
                      <a:pt x="290" y="151"/>
                    </a:lnTo>
                    <a:lnTo>
                      <a:pt x="311" y="152"/>
                    </a:lnTo>
                    <a:lnTo>
                      <a:pt x="330" y="153"/>
                    </a:lnTo>
                    <a:lnTo>
                      <a:pt x="348" y="156"/>
                    </a:lnTo>
                    <a:lnTo>
                      <a:pt x="365" y="159"/>
                    </a:lnTo>
                    <a:lnTo>
                      <a:pt x="381" y="164"/>
                    </a:lnTo>
                    <a:lnTo>
                      <a:pt x="395" y="170"/>
                    </a:lnTo>
                    <a:lnTo>
                      <a:pt x="409" y="177"/>
                    </a:lnTo>
                    <a:lnTo>
                      <a:pt x="419" y="184"/>
                    </a:lnTo>
                    <a:lnTo>
                      <a:pt x="430" y="194"/>
                    </a:lnTo>
                    <a:lnTo>
                      <a:pt x="438" y="204"/>
                    </a:lnTo>
                    <a:lnTo>
                      <a:pt x="445" y="215"/>
                    </a:lnTo>
                    <a:lnTo>
                      <a:pt x="452" y="228"/>
                    </a:lnTo>
                    <a:lnTo>
                      <a:pt x="457" y="240"/>
                    </a:lnTo>
                    <a:lnTo>
                      <a:pt x="460" y="255"/>
                    </a:lnTo>
                    <a:lnTo>
                      <a:pt x="462" y="271"/>
                    </a:lnTo>
                    <a:lnTo>
                      <a:pt x="462" y="287"/>
                    </a:lnTo>
                    <a:lnTo>
                      <a:pt x="442" y="281"/>
                    </a:lnTo>
                    <a:lnTo>
                      <a:pt x="422" y="278"/>
                    </a:lnTo>
                    <a:lnTo>
                      <a:pt x="404" y="276"/>
                    </a:lnTo>
                    <a:lnTo>
                      <a:pt x="387" y="275"/>
                    </a:lnTo>
                    <a:lnTo>
                      <a:pt x="364" y="276"/>
                    </a:lnTo>
                    <a:lnTo>
                      <a:pt x="342" y="277"/>
                    </a:lnTo>
                    <a:lnTo>
                      <a:pt x="321" y="278"/>
                    </a:lnTo>
                    <a:lnTo>
                      <a:pt x="300" y="280"/>
                    </a:lnTo>
                    <a:lnTo>
                      <a:pt x="280" y="282"/>
                    </a:lnTo>
                    <a:lnTo>
                      <a:pt x="260" y="287"/>
                    </a:lnTo>
                    <a:lnTo>
                      <a:pt x="242" y="290"/>
                    </a:lnTo>
                    <a:lnTo>
                      <a:pt x="223" y="294"/>
                    </a:lnTo>
                    <a:lnTo>
                      <a:pt x="206" y="299"/>
                    </a:lnTo>
                    <a:lnTo>
                      <a:pt x="189" y="305"/>
                    </a:lnTo>
                    <a:lnTo>
                      <a:pt x="172" y="311"/>
                    </a:lnTo>
                    <a:lnTo>
                      <a:pt x="156" y="318"/>
                    </a:lnTo>
                    <a:lnTo>
                      <a:pt x="142" y="326"/>
                    </a:lnTo>
                    <a:lnTo>
                      <a:pt x="128" y="333"/>
                    </a:lnTo>
                    <a:lnTo>
                      <a:pt x="114" y="342"/>
                    </a:lnTo>
                    <a:lnTo>
                      <a:pt x="101" y="351"/>
                    </a:lnTo>
                    <a:lnTo>
                      <a:pt x="89" y="360"/>
                    </a:lnTo>
                    <a:lnTo>
                      <a:pt x="77" y="371"/>
                    </a:lnTo>
                    <a:lnTo>
                      <a:pt x="67" y="382"/>
                    </a:lnTo>
                    <a:lnTo>
                      <a:pt x="57" y="392"/>
                    </a:lnTo>
                    <a:lnTo>
                      <a:pt x="48" y="404"/>
                    </a:lnTo>
                    <a:lnTo>
                      <a:pt x="39" y="416"/>
                    </a:lnTo>
                    <a:lnTo>
                      <a:pt x="32" y="428"/>
                    </a:lnTo>
                    <a:lnTo>
                      <a:pt x="25" y="441"/>
                    </a:lnTo>
                    <a:lnTo>
                      <a:pt x="19" y="454"/>
                    </a:lnTo>
                    <a:lnTo>
                      <a:pt x="15" y="468"/>
                    </a:lnTo>
                    <a:lnTo>
                      <a:pt x="10" y="483"/>
                    </a:lnTo>
                    <a:lnTo>
                      <a:pt x="7" y="498"/>
                    </a:lnTo>
                    <a:lnTo>
                      <a:pt x="3" y="512"/>
                    </a:lnTo>
                    <a:lnTo>
                      <a:pt x="2" y="528"/>
                    </a:lnTo>
                    <a:lnTo>
                      <a:pt x="0" y="544"/>
                    </a:lnTo>
                    <a:lnTo>
                      <a:pt x="0" y="560"/>
                    </a:lnTo>
                    <a:lnTo>
                      <a:pt x="0" y="575"/>
                    </a:lnTo>
                    <a:lnTo>
                      <a:pt x="1" y="588"/>
                    </a:lnTo>
                    <a:lnTo>
                      <a:pt x="2" y="601"/>
                    </a:lnTo>
                    <a:lnTo>
                      <a:pt x="4" y="615"/>
                    </a:lnTo>
                    <a:lnTo>
                      <a:pt x="8" y="627"/>
                    </a:lnTo>
                    <a:lnTo>
                      <a:pt x="11" y="639"/>
                    </a:lnTo>
                    <a:lnTo>
                      <a:pt x="14" y="651"/>
                    </a:lnTo>
                    <a:lnTo>
                      <a:pt x="18" y="662"/>
                    </a:lnTo>
                    <a:lnTo>
                      <a:pt x="23" y="673"/>
                    </a:lnTo>
                    <a:lnTo>
                      <a:pt x="29" y="683"/>
                    </a:lnTo>
                    <a:lnTo>
                      <a:pt x="34" y="693"/>
                    </a:lnTo>
                    <a:lnTo>
                      <a:pt x="40" y="702"/>
                    </a:lnTo>
                    <a:lnTo>
                      <a:pt x="48" y="712"/>
                    </a:lnTo>
                    <a:lnTo>
                      <a:pt x="55" y="720"/>
                    </a:lnTo>
                    <a:lnTo>
                      <a:pt x="63" y="729"/>
                    </a:lnTo>
                    <a:lnTo>
                      <a:pt x="72" y="737"/>
                    </a:lnTo>
                    <a:lnTo>
                      <a:pt x="81" y="744"/>
                    </a:lnTo>
                    <a:lnTo>
                      <a:pt x="91" y="752"/>
                    </a:lnTo>
                    <a:lnTo>
                      <a:pt x="100" y="758"/>
                    </a:lnTo>
                    <a:lnTo>
                      <a:pt x="111" y="764"/>
                    </a:lnTo>
                    <a:lnTo>
                      <a:pt x="122" y="770"/>
                    </a:lnTo>
                    <a:lnTo>
                      <a:pt x="133" y="775"/>
                    </a:lnTo>
                    <a:lnTo>
                      <a:pt x="145" y="779"/>
                    </a:lnTo>
                    <a:lnTo>
                      <a:pt x="157" y="783"/>
                    </a:lnTo>
                    <a:lnTo>
                      <a:pt x="169" y="788"/>
                    </a:lnTo>
                    <a:lnTo>
                      <a:pt x="183" y="791"/>
                    </a:lnTo>
                    <a:lnTo>
                      <a:pt x="195" y="793"/>
                    </a:lnTo>
                    <a:lnTo>
                      <a:pt x="209" y="795"/>
                    </a:lnTo>
                    <a:lnTo>
                      <a:pt x="239" y="798"/>
                    </a:lnTo>
                    <a:lnTo>
                      <a:pt x="268" y="799"/>
                    </a:lnTo>
                    <a:lnTo>
                      <a:pt x="285" y="798"/>
                    </a:lnTo>
                    <a:lnTo>
                      <a:pt x="302" y="797"/>
                    </a:lnTo>
                    <a:lnTo>
                      <a:pt x="318" y="795"/>
                    </a:lnTo>
                    <a:lnTo>
                      <a:pt x="334" y="793"/>
                    </a:lnTo>
                    <a:lnTo>
                      <a:pt x="349" y="789"/>
                    </a:lnTo>
                    <a:lnTo>
                      <a:pt x="365" y="785"/>
                    </a:lnTo>
                    <a:lnTo>
                      <a:pt x="381" y="779"/>
                    </a:lnTo>
                    <a:lnTo>
                      <a:pt x="396" y="774"/>
                    </a:lnTo>
                    <a:lnTo>
                      <a:pt x="411" y="768"/>
                    </a:lnTo>
                    <a:lnTo>
                      <a:pt x="424" y="760"/>
                    </a:lnTo>
                    <a:lnTo>
                      <a:pt x="437" y="753"/>
                    </a:lnTo>
                    <a:lnTo>
                      <a:pt x="449" y="744"/>
                    </a:lnTo>
                    <a:lnTo>
                      <a:pt x="458" y="736"/>
                    </a:lnTo>
                    <a:lnTo>
                      <a:pt x="468" y="728"/>
                    </a:lnTo>
                    <a:lnTo>
                      <a:pt x="475" y="718"/>
                    </a:lnTo>
                    <a:lnTo>
                      <a:pt x="482" y="709"/>
                    </a:lnTo>
                    <a:lnTo>
                      <a:pt x="485" y="716"/>
                    </a:lnTo>
                    <a:lnTo>
                      <a:pt x="489" y="724"/>
                    </a:lnTo>
                    <a:lnTo>
                      <a:pt x="493" y="733"/>
                    </a:lnTo>
                    <a:lnTo>
                      <a:pt x="498" y="740"/>
                    </a:lnTo>
                    <a:lnTo>
                      <a:pt x="504" y="749"/>
                    </a:lnTo>
                    <a:lnTo>
                      <a:pt x="510" y="756"/>
                    </a:lnTo>
                    <a:lnTo>
                      <a:pt x="516" y="763"/>
                    </a:lnTo>
                    <a:lnTo>
                      <a:pt x="525"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60" name="Freeform 26"/>
              <p:cNvSpPr>
                <a:spLocks/>
              </p:cNvSpPr>
              <p:nvPr userDrawn="1"/>
            </p:nvSpPr>
            <p:spPr bwMode="gray">
              <a:xfrm>
                <a:off x="2965450" y="461963"/>
                <a:ext cx="88900" cy="177800"/>
              </a:xfrm>
              <a:custGeom>
                <a:avLst/>
                <a:gdLst/>
                <a:ahLst/>
                <a:cxnLst>
                  <a:cxn ang="0">
                    <a:pos x="0" y="370"/>
                  </a:cxn>
                  <a:cxn ang="0">
                    <a:pos x="90" y="224"/>
                  </a:cxn>
                  <a:cxn ang="0">
                    <a:pos x="270" y="0"/>
                  </a:cxn>
                  <a:cxn ang="0">
                    <a:pos x="483" y="224"/>
                  </a:cxn>
                  <a:cxn ang="0">
                    <a:pos x="270" y="370"/>
                  </a:cxn>
                  <a:cxn ang="0">
                    <a:pos x="270" y="729"/>
                  </a:cxn>
                  <a:cxn ang="0">
                    <a:pos x="273" y="763"/>
                  </a:cxn>
                  <a:cxn ang="0">
                    <a:pos x="281" y="793"/>
                  </a:cxn>
                  <a:cxn ang="0">
                    <a:pos x="290" y="816"/>
                  </a:cxn>
                  <a:cxn ang="0">
                    <a:pos x="303" y="833"/>
                  </a:cxn>
                  <a:cxn ang="0">
                    <a:pos x="321" y="847"/>
                  </a:cxn>
                  <a:cxn ang="0">
                    <a:pos x="344" y="855"/>
                  </a:cxn>
                  <a:cxn ang="0">
                    <a:pos x="372" y="859"/>
                  </a:cxn>
                  <a:cxn ang="0">
                    <a:pos x="404" y="859"/>
                  </a:cxn>
                  <a:cxn ang="0">
                    <a:pos x="436" y="855"/>
                  </a:cxn>
                  <a:cxn ang="0">
                    <a:pos x="466" y="847"/>
                  </a:cxn>
                  <a:cxn ang="0">
                    <a:pos x="496" y="833"/>
                  </a:cxn>
                  <a:cxn ang="0">
                    <a:pos x="510" y="990"/>
                  </a:cxn>
                  <a:cxn ang="0">
                    <a:pos x="475" y="999"/>
                  </a:cxn>
                  <a:cxn ang="0">
                    <a:pos x="434" y="1006"/>
                  </a:cxn>
                  <a:cxn ang="0">
                    <a:pos x="385" y="1010"/>
                  </a:cxn>
                  <a:cxn ang="0">
                    <a:pos x="330" y="1011"/>
                  </a:cxn>
                  <a:cxn ang="0">
                    <a:pos x="302" y="1010"/>
                  </a:cxn>
                  <a:cxn ang="0">
                    <a:pos x="275" y="1007"/>
                  </a:cxn>
                  <a:cxn ang="0">
                    <a:pos x="251" y="1002"/>
                  </a:cxn>
                  <a:cxn ang="0">
                    <a:pos x="228" y="994"/>
                  </a:cxn>
                  <a:cxn ang="0">
                    <a:pos x="206" y="986"/>
                  </a:cxn>
                  <a:cxn ang="0">
                    <a:pos x="187" y="974"/>
                  </a:cxn>
                  <a:cxn ang="0">
                    <a:pos x="169" y="962"/>
                  </a:cxn>
                  <a:cxn ang="0">
                    <a:pos x="152" y="946"/>
                  </a:cxn>
                  <a:cxn ang="0">
                    <a:pos x="137" y="929"/>
                  </a:cxn>
                  <a:cxn ang="0">
                    <a:pos x="124" y="910"/>
                  </a:cxn>
                  <a:cxn ang="0">
                    <a:pos x="114" y="890"/>
                  </a:cxn>
                  <a:cxn ang="0">
                    <a:pos x="105" y="867"/>
                  </a:cxn>
                  <a:cxn ang="0">
                    <a:pos x="98" y="844"/>
                  </a:cxn>
                  <a:cxn ang="0">
                    <a:pos x="94" y="817"/>
                  </a:cxn>
                  <a:cxn ang="0">
                    <a:pos x="90" y="760"/>
                  </a:cxn>
                </a:cxnLst>
                <a:rect l="0" t="0" r="r" b="b"/>
                <a:pathLst>
                  <a:path w="510" h="1011">
                    <a:moveTo>
                      <a:pt x="90" y="370"/>
                    </a:moveTo>
                    <a:lnTo>
                      <a:pt x="0" y="370"/>
                    </a:lnTo>
                    <a:lnTo>
                      <a:pt x="0" y="224"/>
                    </a:lnTo>
                    <a:lnTo>
                      <a:pt x="90" y="224"/>
                    </a:lnTo>
                    <a:lnTo>
                      <a:pt x="90" y="67"/>
                    </a:lnTo>
                    <a:lnTo>
                      <a:pt x="270" y="0"/>
                    </a:lnTo>
                    <a:lnTo>
                      <a:pt x="270" y="224"/>
                    </a:lnTo>
                    <a:lnTo>
                      <a:pt x="483" y="224"/>
                    </a:lnTo>
                    <a:lnTo>
                      <a:pt x="483" y="370"/>
                    </a:lnTo>
                    <a:lnTo>
                      <a:pt x="270" y="370"/>
                    </a:lnTo>
                    <a:lnTo>
                      <a:pt x="270" y="709"/>
                    </a:lnTo>
                    <a:lnTo>
                      <a:pt x="270" y="729"/>
                    </a:lnTo>
                    <a:lnTo>
                      <a:pt x="271" y="747"/>
                    </a:lnTo>
                    <a:lnTo>
                      <a:pt x="273" y="763"/>
                    </a:lnTo>
                    <a:lnTo>
                      <a:pt x="276" y="779"/>
                    </a:lnTo>
                    <a:lnTo>
                      <a:pt x="281" y="793"/>
                    </a:lnTo>
                    <a:lnTo>
                      <a:pt x="285" y="806"/>
                    </a:lnTo>
                    <a:lnTo>
                      <a:pt x="290" y="816"/>
                    </a:lnTo>
                    <a:lnTo>
                      <a:pt x="296" y="826"/>
                    </a:lnTo>
                    <a:lnTo>
                      <a:pt x="303" y="833"/>
                    </a:lnTo>
                    <a:lnTo>
                      <a:pt x="311" y="840"/>
                    </a:lnTo>
                    <a:lnTo>
                      <a:pt x="321" y="847"/>
                    </a:lnTo>
                    <a:lnTo>
                      <a:pt x="332" y="851"/>
                    </a:lnTo>
                    <a:lnTo>
                      <a:pt x="344" y="855"/>
                    </a:lnTo>
                    <a:lnTo>
                      <a:pt x="358" y="857"/>
                    </a:lnTo>
                    <a:lnTo>
                      <a:pt x="372" y="859"/>
                    </a:lnTo>
                    <a:lnTo>
                      <a:pt x="387" y="859"/>
                    </a:lnTo>
                    <a:lnTo>
                      <a:pt x="404" y="859"/>
                    </a:lnTo>
                    <a:lnTo>
                      <a:pt x="420" y="857"/>
                    </a:lnTo>
                    <a:lnTo>
                      <a:pt x="436" y="855"/>
                    </a:lnTo>
                    <a:lnTo>
                      <a:pt x="450" y="851"/>
                    </a:lnTo>
                    <a:lnTo>
                      <a:pt x="466" y="847"/>
                    </a:lnTo>
                    <a:lnTo>
                      <a:pt x="481" y="840"/>
                    </a:lnTo>
                    <a:lnTo>
                      <a:pt x="496" y="833"/>
                    </a:lnTo>
                    <a:lnTo>
                      <a:pt x="510" y="826"/>
                    </a:lnTo>
                    <a:lnTo>
                      <a:pt x="510" y="990"/>
                    </a:lnTo>
                    <a:lnTo>
                      <a:pt x="493" y="994"/>
                    </a:lnTo>
                    <a:lnTo>
                      <a:pt x="475" y="999"/>
                    </a:lnTo>
                    <a:lnTo>
                      <a:pt x="455" y="1003"/>
                    </a:lnTo>
                    <a:lnTo>
                      <a:pt x="434" y="1006"/>
                    </a:lnTo>
                    <a:lnTo>
                      <a:pt x="410" y="1008"/>
                    </a:lnTo>
                    <a:lnTo>
                      <a:pt x="385" y="1010"/>
                    </a:lnTo>
                    <a:lnTo>
                      <a:pt x="359" y="1011"/>
                    </a:lnTo>
                    <a:lnTo>
                      <a:pt x="330" y="1011"/>
                    </a:lnTo>
                    <a:lnTo>
                      <a:pt x="315" y="1011"/>
                    </a:lnTo>
                    <a:lnTo>
                      <a:pt x="302" y="1010"/>
                    </a:lnTo>
                    <a:lnTo>
                      <a:pt x="289" y="1009"/>
                    </a:lnTo>
                    <a:lnTo>
                      <a:pt x="275" y="1007"/>
                    </a:lnTo>
                    <a:lnTo>
                      <a:pt x="263" y="1005"/>
                    </a:lnTo>
                    <a:lnTo>
                      <a:pt x="251" y="1002"/>
                    </a:lnTo>
                    <a:lnTo>
                      <a:pt x="239" y="999"/>
                    </a:lnTo>
                    <a:lnTo>
                      <a:pt x="228" y="994"/>
                    </a:lnTo>
                    <a:lnTo>
                      <a:pt x="216" y="990"/>
                    </a:lnTo>
                    <a:lnTo>
                      <a:pt x="206" y="986"/>
                    </a:lnTo>
                    <a:lnTo>
                      <a:pt x="196" y="981"/>
                    </a:lnTo>
                    <a:lnTo>
                      <a:pt x="187" y="974"/>
                    </a:lnTo>
                    <a:lnTo>
                      <a:pt x="177" y="968"/>
                    </a:lnTo>
                    <a:lnTo>
                      <a:pt x="169" y="962"/>
                    </a:lnTo>
                    <a:lnTo>
                      <a:pt x="160" y="954"/>
                    </a:lnTo>
                    <a:lnTo>
                      <a:pt x="152" y="946"/>
                    </a:lnTo>
                    <a:lnTo>
                      <a:pt x="144" y="937"/>
                    </a:lnTo>
                    <a:lnTo>
                      <a:pt x="137" y="929"/>
                    </a:lnTo>
                    <a:lnTo>
                      <a:pt x="131" y="920"/>
                    </a:lnTo>
                    <a:lnTo>
                      <a:pt x="124" y="910"/>
                    </a:lnTo>
                    <a:lnTo>
                      <a:pt x="119" y="901"/>
                    </a:lnTo>
                    <a:lnTo>
                      <a:pt x="114" y="890"/>
                    </a:lnTo>
                    <a:lnTo>
                      <a:pt x="110" y="878"/>
                    </a:lnTo>
                    <a:lnTo>
                      <a:pt x="105" y="867"/>
                    </a:lnTo>
                    <a:lnTo>
                      <a:pt x="101" y="855"/>
                    </a:lnTo>
                    <a:lnTo>
                      <a:pt x="98" y="844"/>
                    </a:lnTo>
                    <a:lnTo>
                      <a:pt x="96" y="831"/>
                    </a:lnTo>
                    <a:lnTo>
                      <a:pt x="94" y="817"/>
                    </a:lnTo>
                    <a:lnTo>
                      <a:pt x="91" y="790"/>
                    </a:lnTo>
                    <a:lnTo>
                      <a:pt x="90" y="760"/>
                    </a:lnTo>
                    <a:lnTo>
                      <a:pt x="90"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61" name="Freeform 27"/>
              <p:cNvSpPr>
                <a:spLocks noEditPoints="1"/>
              </p:cNvSpPr>
              <p:nvPr userDrawn="1"/>
            </p:nvSpPr>
            <p:spPr bwMode="gray">
              <a:xfrm>
                <a:off x="3070225" y="449263"/>
                <a:ext cx="52388" cy="188912"/>
              </a:xfrm>
              <a:custGeom>
                <a:avLst/>
                <a:gdLst/>
                <a:ahLst/>
                <a:cxnLst>
                  <a:cxn ang="0">
                    <a:pos x="203" y="0"/>
                  </a:cxn>
                  <a:cxn ang="0">
                    <a:pos x="223" y="4"/>
                  </a:cxn>
                  <a:cxn ang="0">
                    <a:pos x="242" y="12"/>
                  </a:cxn>
                  <a:cxn ang="0">
                    <a:pos x="259" y="23"/>
                  </a:cxn>
                  <a:cxn ang="0">
                    <a:pos x="274" y="38"/>
                  </a:cxn>
                  <a:cxn ang="0">
                    <a:pos x="285" y="55"/>
                  </a:cxn>
                  <a:cxn ang="0">
                    <a:pos x="293" y="74"/>
                  </a:cxn>
                  <a:cxn ang="0">
                    <a:pos x="297" y="94"/>
                  </a:cxn>
                  <a:cxn ang="0">
                    <a:pos x="297" y="115"/>
                  </a:cxn>
                  <a:cxn ang="0">
                    <a:pos x="293" y="135"/>
                  </a:cxn>
                  <a:cxn ang="0">
                    <a:pos x="285" y="153"/>
                  </a:cxn>
                  <a:cxn ang="0">
                    <a:pos x="274" y="170"/>
                  </a:cxn>
                  <a:cxn ang="0">
                    <a:pos x="259" y="186"/>
                  </a:cxn>
                  <a:cxn ang="0">
                    <a:pos x="242" y="197"/>
                  </a:cxn>
                  <a:cxn ang="0">
                    <a:pos x="223" y="205"/>
                  </a:cxn>
                  <a:cxn ang="0">
                    <a:pos x="203" y="208"/>
                  </a:cxn>
                  <a:cxn ang="0">
                    <a:pos x="182" y="208"/>
                  </a:cxn>
                  <a:cxn ang="0">
                    <a:pos x="162" y="205"/>
                  </a:cxn>
                  <a:cxn ang="0">
                    <a:pos x="144" y="197"/>
                  </a:cxn>
                  <a:cxn ang="0">
                    <a:pos x="127" y="186"/>
                  </a:cxn>
                  <a:cxn ang="0">
                    <a:pos x="111" y="170"/>
                  </a:cxn>
                  <a:cxn ang="0">
                    <a:pos x="100" y="153"/>
                  </a:cxn>
                  <a:cxn ang="0">
                    <a:pos x="92" y="135"/>
                  </a:cxn>
                  <a:cxn ang="0">
                    <a:pos x="89" y="115"/>
                  </a:cxn>
                  <a:cxn ang="0">
                    <a:pos x="89" y="94"/>
                  </a:cxn>
                  <a:cxn ang="0">
                    <a:pos x="92" y="74"/>
                  </a:cxn>
                  <a:cxn ang="0">
                    <a:pos x="100" y="55"/>
                  </a:cxn>
                  <a:cxn ang="0">
                    <a:pos x="111" y="38"/>
                  </a:cxn>
                  <a:cxn ang="0">
                    <a:pos x="127" y="23"/>
                  </a:cxn>
                  <a:cxn ang="0">
                    <a:pos x="144" y="12"/>
                  </a:cxn>
                  <a:cxn ang="0">
                    <a:pos x="162" y="4"/>
                  </a:cxn>
                  <a:cxn ang="0">
                    <a:pos x="182" y="0"/>
                  </a:cxn>
                  <a:cxn ang="0">
                    <a:pos x="99" y="1072"/>
                  </a:cxn>
                  <a:cxn ang="0">
                    <a:pos x="0" y="446"/>
                  </a:cxn>
                  <a:cxn ang="0">
                    <a:pos x="282" y="298"/>
                  </a:cxn>
                  <a:cxn ang="0">
                    <a:pos x="99" y="1072"/>
                  </a:cxn>
                </a:cxnLst>
                <a:rect l="0" t="0" r="r" b="b"/>
                <a:pathLst>
                  <a:path w="298" h="1072">
                    <a:moveTo>
                      <a:pt x="192" y="0"/>
                    </a:moveTo>
                    <a:lnTo>
                      <a:pt x="203" y="0"/>
                    </a:lnTo>
                    <a:lnTo>
                      <a:pt x="213" y="1"/>
                    </a:lnTo>
                    <a:lnTo>
                      <a:pt x="223" y="4"/>
                    </a:lnTo>
                    <a:lnTo>
                      <a:pt x="232" y="7"/>
                    </a:lnTo>
                    <a:lnTo>
                      <a:pt x="242" y="12"/>
                    </a:lnTo>
                    <a:lnTo>
                      <a:pt x="250" y="17"/>
                    </a:lnTo>
                    <a:lnTo>
                      <a:pt x="259" y="23"/>
                    </a:lnTo>
                    <a:lnTo>
                      <a:pt x="266" y="30"/>
                    </a:lnTo>
                    <a:lnTo>
                      <a:pt x="274" y="38"/>
                    </a:lnTo>
                    <a:lnTo>
                      <a:pt x="280" y="46"/>
                    </a:lnTo>
                    <a:lnTo>
                      <a:pt x="285" y="55"/>
                    </a:lnTo>
                    <a:lnTo>
                      <a:pt x="289" y="64"/>
                    </a:lnTo>
                    <a:lnTo>
                      <a:pt x="293" y="74"/>
                    </a:lnTo>
                    <a:lnTo>
                      <a:pt x="296" y="83"/>
                    </a:lnTo>
                    <a:lnTo>
                      <a:pt x="297" y="94"/>
                    </a:lnTo>
                    <a:lnTo>
                      <a:pt x="298" y="104"/>
                    </a:lnTo>
                    <a:lnTo>
                      <a:pt x="297" y="115"/>
                    </a:lnTo>
                    <a:lnTo>
                      <a:pt x="296" y="124"/>
                    </a:lnTo>
                    <a:lnTo>
                      <a:pt x="293" y="135"/>
                    </a:lnTo>
                    <a:lnTo>
                      <a:pt x="289" y="144"/>
                    </a:lnTo>
                    <a:lnTo>
                      <a:pt x="285" y="153"/>
                    </a:lnTo>
                    <a:lnTo>
                      <a:pt x="280" y="162"/>
                    </a:lnTo>
                    <a:lnTo>
                      <a:pt x="274" y="170"/>
                    </a:lnTo>
                    <a:lnTo>
                      <a:pt x="266" y="178"/>
                    </a:lnTo>
                    <a:lnTo>
                      <a:pt x="259" y="186"/>
                    </a:lnTo>
                    <a:lnTo>
                      <a:pt x="250" y="192"/>
                    </a:lnTo>
                    <a:lnTo>
                      <a:pt x="242" y="197"/>
                    </a:lnTo>
                    <a:lnTo>
                      <a:pt x="232" y="201"/>
                    </a:lnTo>
                    <a:lnTo>
                      <a:pt x="223" y="205"/>
                    </a:lnTo>
                    <a:lnTo>
                      <a:pt x="213" y="207"/>
                    </a:lnTo>
                    <a:lnTo>
                      <a:pt x="203" y="208"/>
                    </a:lnTo>
                    <a:lnTo>
                      <a:pt x="192" y="209"/>
                    </a:lnTo>
                    <a:lnTo>
                      <a:pt x="182" y="208"/>
                    </a:lnTo>
                    <a:lnTo>
                      <a:pt x="172" y="207"/>
                    </a:lnTo>
                    <a:lnTo>
                      <a:pt x="162" y="205"/>
                    </a:lnTo>
                    <a:lnTo>
                      <a:pt x="152" y="201"/>
                    </a:lnTo>
                    <a:lnTo>
                      <a:pt x="144" y="197"/>
                    </a:lnTo>
                    <a:lnTo>
                      <a:pt x="135" y="192"/>
                    </a:lnTo>
                    <a:lnTo>
                      <a:pt x="127" y="186"/>
                    </a:lnTo>
                    <a:lnTo>
                      <a:pt x="118" y="178"/>
                    </a:lnTo>
                    <a:lnTo>
                      <a:pt x="111" y="170"/>
                    </a:lnTo>
                    <a:lnTo>
                      <a:pt x="106" y="162"/>
                    </a:lnTo>
                    <a:lnTo>
                      <a:pt x="100" y="153"/>
                    </a:lnTo>
                    <a:lnTo>
                      <a:pt x="96" y="144"/>
                    </a:lnTo>
                    <a:lnTo>
                      <a:pt x="92" y="135"/>
                    </a:lnTo>
                    <a:lnTo>
                      <a:pt x="90" y="124"/>
                    </a:lnTo>
                    <a:lnTo>
                      <a:pt x="89" y="115"/>
                    </a:lnTo>
                    <a:lnTo>
                      <a:pt x="88" y="104"/>
                    </a:lnTo>
                    <a:lnTo>
                      <a:pt x="89" y="94"/>
                    </a:lnTo>
                    <a:lnTo>
                      <a:pt x="90" y="83"/>
                    </a:lnTo>
                    <a:lnTo>
                      <a:pt x="92" y="74"/>
                    </a:lnTo>
                    <a:lnTo>
                      <a:pt x="96" y="64"/>
                    </a:lnTo>
                    <a:lnTo>
                      <a:pt x="100" y="55"/>
                    </a:lnTo>
                    <a:lnTo>
                      <a:pt x="106" y="46"/>
                    </a:lnTo>
                    <a:lnTo>
                      <a:pt x="111" y="38"/>
                    </a:lnTo>
                    <a:lnTo>
                      <a:pt x="118" y="30"/>
                    </a:lnTo>
                    <a:lnTo>
                      <a:pt x="127" y="23"/>
                    </a:lnTo>
                    <a:lnTo>
                      <a:pt x="135" y="17"/>
                    </a:lnTo>
                    <a:lnTo>
                      <a:pt x="144" y="12"/>
                    </a:lnTo>
                    <a:lnTo>
                      <a:pt x="152" y="7"/>
                    </a:lnTo>
                    <a:lnTo>
                      <a:pt x="162" y="4"/>
                    </a:lnTo>
                    <a:lnTo>
                      <a:pt x="172" y="1"/>
                    </a:lnTo>
                    <a:lnTo>
                      <a:pt x="182" y="0"/>
                    </a:lnTo>
                    <a:lnTo>
                      <a:pt x="192" y="0"/>
                    </a:lnTo>
                    <a:close/>
                    <a:moveTo>
                      <a:pt x="99" y="1072"/>
                    </a:moveTo>
                    <a:lnTo>
                      <a:pt x="99" y="446"/>
                    </a:lnTo>
                    <a:lnTo>
                      <a:pt x="0" y="446"/>
                    </a:lnTo>
                    <a:lnTo>
                      <a:pt x="0" y="298"/>
                    </a:lnTo>
                    <a:lnTo>
                      <a:pt x="282" y="298"/>
                    </a:lnTo>
                    <a:lnTo>
                      <a:pt x="282" y="1072"/>
                    </a:lnTo>
                    <a:lnTo>
                      <a:pt x="99" y="10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62" name="Freeform 28"/>
              <p:cNvSpPr>
                <a:spLocks/>
              </p:cNvSpPr>
              <p:nvPr userDrawn="1"/>
            </p:nvSpPr>
            <p:spPr bwMode="gray">
              <a:xfrm>
                <a:off x="3148013" y="498475"/>
                <a:ext cx="117475" cy="141287"/>
              </a:xfrm>
              <a:custGeom>
                <a:avLst/>
                <a:gdLst/>
                <a:ahLst/>
                <a:cxnLst>
                  <a:cxn ang="0">
                    <a:pos x="573" y="203"/>
                  </a:cxn>
                  <a:cxn ang="0">
                    <a:pos x="547" y="184"/>
                  </a:cxn>
                  <a:cxn ang="0">
                    <a:pos x="517" y="170"/>
                  </a:cxn>
                  <a:cxn ang="0">
                    <a:pos x="461" y="155"/>
                  </a:cxn>
                  <a:cxn ang="0">
                    <a:pos x="398" y="151"/>
                  </a:cxn>
                  <a:cxn ang="0">
                    <a:pos x="362" y="155"/>
                  </a:cxn>
                  <a:cxn ang="0">
                    <a:pos x="328" y="164"/>
                  </a:cxn>
                  <a:cxn ang="0">
                    <a:pos x="299" y="177"/>
                  </a:cxn>
                  <a:cxn ang="0">
                    <a:pos x="273" y="196"/>
                  </a:cxn>
                  <a:cxn ang="0">
                    <a:pos x="248" y="218"/>
                  </a:cxn>
                  <a:cxn ang="0">
                    <a:pos x="228" y="246"/>
                  </a:cxn>
                  <a:cxn ang="0">
                    <a:pos x="211" y="277"/>
                  </a:cxn>
                  <a:cxn ang="0">
                    <a:pos x="200" y="311"/>
                  </a:cxn>
                  <a:cxn ang="0">
                    <a:pos x="192" y="349"/>
                  </a:cxn>
                  <a:cxn ang="0">
                    <a:pos x="189" y="435"/>
                  </a:cxn>
                  <a:cxn ang="0">
                    <a:pos x="197" y="488"/>
                  </a:cxn>
                  <a:cxn ang="0">
                    <a:pos x="207" y="523"/>
                  </a:cxn>
                  <a:cxn ang="0">
                    <a:pos x="221" y="554"/>
                  </a:cxn>
                  <a:cxn ang="0">
                    <a:pos x="240" y="580"/>
                  </a:cxn>
                  <a:cxn ang="0">
                    <a:pos x="262" y="601"/>
                  </a:cxn>
                  <a:cxn ang="0">
                    <a:pos x="288" y="619"/>
                  </a:cxn>
                  <a:cxn ang="0">
                    <a:pos x="319" y="633"/>
                  </a:cxn>
                  <a:cxn ang="0">
                    <a:pos x="354" y="642"/>
                  </a:cxn>
                  <a:cxn ang="0">
                    <a:pos x="420" y="647"/>
                  </a:cxn>
                  <a:cxn ang="0">
                    <a:pos x="482" y="641"/>
                  </a:cxn>
                  <a:cxn ang="0">
                    <a:pos x="515" y="632"/>
                  </a:cxn>
                  <a:cxn ang="0">
                    <a:pos x="548" y="617"/>
                  </a:cxn>
                  <a:cxn ang="0">
                    <a:pos x="598" y="582"/>
                  </a:cxn>
                  <a:cxn ang="0">
                    <a:pos x="626" y="747"/>
                  </a:cxn>
                  <a:cxn ang="0">
                    <a:pos x="573" y="772"/>
                  </a:cxn>
                  <a:cxn ang="0">
                    <a:pos x="527" y="787"/>
                  </a:cxn>
                  <a:cxn ang="0">
                    <a:pos x="427" y="798"/>
                  </a:cxn>
                  <a:cxn ang="0">
                    <a:pos x="343" y="797"/>
                  </a:cxn>
                  <a:cxn ang="0">
                    <a:pos x="282" y="789"/>
                  </a:cxn>
                  <a:cxn ang="0">
                    <a:pos x="227" y="773"/>
                  </a:cxn>
                  <a:cxn ang="0">
                    <a:pos x="177" y="750"/>
                  </a:cxn>
                  <a:cxn ang="0">
                    <a:pos x="131" y="719"/>
                  </a:cxn>
                  <a:cxn ang="0">
                    <a:pos x="92" y="682"/>
                  </a:cxn>
                  <a:cxn ang="0">
                    <a:pos x="58" y="638"/>
                  </a:cxn>
                  <a:cxn ang="0">
                    <a:pos x="33" y="588"/>
                  </a:cxn>
                  <a:cxn ang="0">
                    <a:pos x="15" y="533"/>
                  </a:cxn>
                  <a:cxn ang="0">
                    <a:pos x="5" y="472"/>
                  </a:cxn>
                  <a:cxn ang="0">
                    <a:pos x="0" y="406"/>
                  </a:cxn>
                  <a:cxn ang="0">
                    <a:pos x="5" y="340"/>
                  </a:cxn>
                  <a:cxn ang="0">
                    <a:pos x="16" y="279"/>
                  </a:cxn>
                  <a:cxn ang="0">
                    <a:pos x="36" y="223"/>
                  </a:cxn>
                  <a:cxn ang="0">
                    <a:pos x="65" y="172"/>
                  </a:cxn>
                  <a:cxn ang="0">
                    <a:pos x="101" y="126"/>
                  </a:cxn>
                  <a:cxn ang="0">
                    <a:pos x="144" y="85"/>
                  </a:cxn>
                  <a:cxn ang="0">
                    <a:pos x="193" y="52"/>
                  </a:cxn>
                  <a:cxn ang="0">
                    <a:pos x="248" y="27"/>
                  </a:cxn>
                  <a:cxn ang="0">
                    <a:pos x="310" y="10"/>
                  </a:cxn>
                  <a:cxn ang="0">
                    <a:pos x="376" y="1"/>
                  </a:cxn>
                  <a:cxn ang="0">
                    <a:pos x="440" y="0"/>
                  </a:cxn>
                  <a:cxn ang="0">
                    <a:pos x="489" y="4"/>
                  </a:cxn>
                  <a:cxn ang="0">
                    <a:pos x="535" y="15"/>
                  </a:cxn>
                  <a:cxn ang="0">
                    <a:pos x="579" y="29"/>
                  </a:cxn>
                  <a:cxn ang="0">
                    <a:pos x="620" y="50"/>
                  </a:cxn>
                  <a:cxn ang="0">
                    <a:pos x="659" y="76"/>
                  </a:cxn>
                </a:cxnLst>
                <a:rect l="0" t="0" r="r" b="b"/>
                <a:pathLst>
                  <a:path w="664" h="799">
                    <a:moveTo>
                      <a:pt x="659" y="76"/>
                    </a:moveTo>
                    <a:lnTo>
                      <a:pt x="582" y="211"/>
                    </a:lnTo>
                    <a:lnTo>
                      <a:pt x="573" y="203"/>
                    </a:lnTo>
                    <a:lnTo>
                      <a:pt x="565" y="196"/>
                    </a:lnTo>
                    <a:lnTo>
                      <a:pt x="555" y="190"/>
                    </a:lnTo>
                    <a:lnTo>
                      <a:pt x="547" y="184"/>
                    </a:lnTo>
                    <a:lnTo>
                      <a:pt x="537" y="179"/>
                    </a:lnTo>
                    <a:lnTo>
                      <a:pt x="528" y="174"/>
                    </a:lnTo>
                    <a:lnTo>
                      <a:pt x="517" y="170"/>
                    </a:lnTo>
                    <a:lnTo>
                      <a:pt x="507" y="165"/>
                    </a:lnTo>
                    <a:lnTo>
                      <a:pt x="485" y="159"/>
                    </a:lnTo>
                    <a:lnTo>
                      <a:pt x="461" y="155"/>
                    </a:lnTo>
                    <a:lnTo>
                      <a:pt x="437" y="152"/>
                    </a:lnTo>
                    <a:lnTo>
                      <a:pt x="411" y="151"/>
                    </a:lnTo>
                    <a:lnTo>
                      <a:pt x="398" y="151"/>
                    </a:lnTo>
                    <a:lnTo>
                      <a:pt x="385" y="152"/>
                    </a:lnTo>
                    <a:lnTo>
                      <a:pt x="374" y="153"/>
                    </a:lnTo>
                    <a:lnTo>
                      <a:pt x="362" y="155"/>
                    </a:lnTo>
                    <a:lnTo>
                      <a:pt x="351" y="158"/>
                    </a:lnTo>
                    <a:lnTo>
                      <a:pt x="340" y="160"/>
                    </a:lnTo>
                    <a:lnTo>
                      <a:pt x="328" y="164"/>
                    </a:lnTo>
                    <a:lnTo>
                      <a:pt x="319" y="167"/>
                    </a:lnTo>
                    <a:lnTo>
                      <a:pt x="308" y="173"/>
                    </a:lnTo>
                    <a:lnTo>
                      <a:pt x="299" y="177"/>
                    </a:lnTo>
                    <a:lnTo>
                      <a:pt x="289" y="183"/>
                    </a:lnTo>
                    <a:lnTo>
                      <a:pt x="281" y="189"/>
                    </a:lnTo>
                    <a:lnTo>
                      <a:pt x="273" y="196"/>
                    </a:lnTo>
                    <a:lnTo>
                      <a:pt x="264" y="202"/>
                    </a:lnTo>
                    <a:lnTo>
                      <a:pt x="256" y="211"/>
                    </a:lnTo>
                    <a:lnTo>
                      <a:pt x="248" y="218"/>
                    </a:lnTo>
                    <a:lnTo>
                      <a:pt x="241" y="228"/>
                    </a:lnTo>
                    <a:lnTo>
                      <a:pt x="235" y="236"/>
                    </a:lnTo>
                    <a:lnTo>
                      <a:pt x="228" y="246"/>
                    </a:lnTo>
                    <a:lnTo>
                      <a:pt x="222" y="256"/>
                    </a:lnTo>
                    <a:lnTo>
                      <a:pt x="217" y="266"/>
                    </a:lnTo>
                    <a:lnTo>
                      <a:pt x="211" y="277"/>
                    </a:lnTo>
                    <a:lnTo>
                      <a:pt x="207" y="288"/>
                    </a:lnTo>
                    <a:lnTo>
                      <a:pt x="204" y="299"/>
                    </a:lnTo>
                    <a:lnTo>
                      <a:pt x="200" y="311"/>
                    </a:lnTo>
                    <a:lnTo>
                      <a:pt x="197" y="324"/>
                    </a:lnTo>
                    <a:lnTo>
                      <a:pt x="194" y="336"/>
                    </a:lnTo>
                    <a:lnTo>
                      <a:pt x="192" y="349"/>
                    </a:lnTo>
                    <a:lnTo>
                      <a:pt x="189" y="377"/>
                    </a:lnTo>
                    <a:lnTo>
                      <a:pt x="188" y="406"/>
                    </a:lnTo>
                    <a:lnTo>
                      <a:pt x="189" y="435"/>
                    </a:lnTo>
                    <a:lnTo>
                      <a:pt x="192" y="463"/>
                    </a:lnTo>
                    <a:lnTo>
                      <a:pt x="194" y="475"/>
                    </a:lnTo>
                    <a:lnTo>
                      <a:pt x="197" y="488"/>
                    </a:lnTo>
                    <a:lnTo>
                      <a:pt x="200" y="500"/>
                    </a:lnTo>
                    <a:lnTo>
                      <a:pt x="203" y="511"/>
                    </a:lnTo>
                    <a:lnTo>
                      <a:pt x="207" y="523"/>
                    </a:lnTo>
                    <a:lnTo>
                      <a:pt x="211" y="533"/>
                    </a:lnTo>
                    <a:lnTo>
                      <a:pt x="216" y="544"/>
                    </a:lnTo>
                    <a:lnTo>
                      <a:pt x="221" y="554"/>
                    </a:lnTo>
                    <a:lnTo>
                      <a:pt x="227" y="563"/>
                    </a:lnTo>
                    <a:lnTo>
                      <a:pt x="232" y="571"/>
                    </a:lnTo>
                    <a:lnTo>
                      <a:pt x="240" y="580"/>
                    </a:lnTo>
                    <a:lnTo>
                      <a:pt x="246" y="587"/>
                    </a:lnTo>
                    <a:lnTo>
                      <a:pt x="254" y="595"/>
                    </a:lnTo>
                    <a:lnTo>
                      <a:pt x="262" y="601"/>
                    </a:lnTo>
                    <a:lnTo>
                      <a:pt x="270" y="608"/>
                    </a:lnTo>
                    <a:lnTo>
                      <a:pt x="279" y="614"/>
                    </a:lnTo>
                    <a:lnTo>
                      <a:pt x="288" y="619"/>
                    </a:lnTo>
                    <a:lnTo>
                      <a:pt x="298" y="624"/>
                    </a:lnTo>
                    <a:lnTo>
                      <a:pt x="308" y="628"/>
                    </a:lnTo>
                    <a:lnTo>
                      <a:pt x="319" y="633"/>
                    </a:lnTo>
                    <a:lnTo>
                      <a:pt x="331" y="636"/>
                    </a:lnTo>
                    <a:lnTo>
                      <a:pt x="342" y="639"/>
                    </a:lnTo>
                    <a:lnTo>
                      <a:pt x="354" y="642"/>
                    </a:lnTo>
                    <a:lnTo>
                      <a:pt x="366" y="644"/>
                    </a:lnTo>
                    <a:lnTo>
                      <a:pt x="393" y="646"/>
                    </a:lnTo>
                    <a:lnTo>
                      <a:pt x="420" y="647"/>
                    </a:lnTo>
                    <a:lnTo>
                      <a:pt x="446" y="646"/>
                    </a:lnTo>
                    <a:lnTo>
                      <a:pt x="470" y="643"/>
                    </a:lnTo>
                    <a:lnTo>
                      <a:pt x="482" y="641"/>
                    </a:lnTo>
                    <a:lnTo>
                      <a:pt x="493" y="639"/>
                    </a:lnTo>
                    <a:lnTo>
                      <a:pt x="504" y="635"/>
                    </a:lnTo>
                    <a:lnTo>
                      <a:pt x="515" y="632"/>
                    </a:lnTo>
                    <a:lnTo>
                      <a:pt x="526" y="627"/>
                    </a:lnTo>
                    <a:lnTo>
                      <a:pt x="537" y="622"/>
                    </a:lnTo>
                    <a:lnTo>
                      <a:pt x="548" y="617"/>
                    </a:lnTo>
                    <a:lnTo>
                      <a:pt x="559" y="610"/>
                    </a:lnTo>
                    <a:lnTo>
                      <a:pt x="579" y="598"/>
                    </a:lnTo>
                    <a:lnTo>
                      <a:pt x="598" y="582"/>
                    </a:lnTo>
                    <a:lnTo>
                      <a:pt x="664" y="724"/>
                    </a:lnTo>
                    <a:lnTo>
                      <a:pt x="645" y="736"/>
                    </a:lnTo>
                    <a:lnTo>
                      <a:pt x="626" y="747"/>
                    </a:lnTo>
                    <a:lnTo>
                      <a:pt x="608" y="756"/>
                    </a:lnTo>
                    <a:lnTo>
                      <a:pt x="590" y="764"/>
                    </a:lnTo>
                    <a:lnTo>
                      <a:pt x="573" y="772"/>
                    </a:lnTo>
                    <a:lnTo>
                      <a:pt x="557" y="777"/>
                    </a:lnTo>
                    <a:lnTo>
                      <a:pt x="542" y="782"/>
                    </a:lnTo>
                    <a:lnTo>
                      <a:pt x="527" y="787"/>
                    </a:lnTo>
                    <a:lnTo>
                      <a:pt x="496" y="792"/>
                    </a:lnTo>
                    <a:lnTo>
                      <a:pt x="463" y="796"/>
                    </a:lnTo>
                    <a:lnTo>
                      <a:pt x="427" y="798"/>
                    </a:lnTo>
                    <a:lnTo>
                      <a:pt x="388" y="799"/>
                    </a:lnTo>
                    <a:lnTo>
                      <a:pt x="365" y="798"/>
                    </a:lnTo>
                    <a:lnTo>
                      <a:pt x="343" y="797"/>
                    </a:lnTo>
                    <a:lnTo>
                      <a:pt x="322" y="795"/>
                    </a:lnTo>
                    <a:lnTo>
                      <a:pt x="302" y="793"/>
                    </a:lnTo>
                    <a:lnTo>
                      <a:pt x="282" y="789"/>
                    </a:lnTo>
                    <a:lnTo>
                      <a:pt x="263" y="785"/>
                    </a:lnTo>
                    <a:lnTo>
                      <a:pt x="245" y="779"/>
                    </a:lnTo>
                    <a:lnTo>
                      <a:pt x="227" y="773"/>
                    </a:lnTo>
                    <a:lnTo>
                      <a:pt x="209" y="767"/>
                    </a:lnTo>
                    <a:lnTo>
                      <a:pt x="192" y="758"/>
                    </a:lnTo>
                    <a:lnTo>
                      <a:pt x="177" y="750"/>
                    </a:lnTo>
                    <a:lnTo>
                      <a:pt x="161" y="740"/>
                    </a:lnTo>
                    <a:lnTo>
                      <a:pt x="146" y="731"/>
                    </a:lnTo>
                    <a:lnTo>
                      <a:pt x="131" y="719"/>
                    </a:lnTo>
                    <a:lnTo>
                      <a:pt x="117" y="708"/>
                    </a:lnTo>
                    <a:lnTo>
                      <a:pt x="104" y="695"/>
                    </a:lnTo>
                    <a:lnTo>
                      <a:pt x="92" y="682"/>
                    </a:lnTo>
                    <a:lnTo>
                      <a:pt x="79" y="667"/>
                    </a:lnTo>
                    <a:lnTo>
                      <a:pt x="69" y="654"/>
                    </a:lnTo>
                    <a:lnTo>
                      <a:pt x="58" y="638"/>
                    </a:lnTo>
                    <a:lnTo>
                      <a:pt x="50" y="622"/>
                    </a:lnTo>
                    <a:lnTo>
                      <a:pt x="41" y="606"/>
                    </a:lnTo>
                    <a:lnTo>
                      <a:pt x="33" y="588"/>
                    </a:lnTo>
                    <a:lnTo>
                      <a:pt x="27" y="570"/>
                    </a:lnTo>
                    <a:lnTo>
                      <a:pt x="20" y="552"/>
                    </a:lnTo>
                    <a:lnTo>
                      <a:pt x="15" y="533"/>
                    </a:lnTo>
                    <a:lnTo>
                      <a:pt x="11" y="513"/>
                    </a:lnTo>
                    <a:lnTo>
                      <a:pt x="7" y="493"/>
                    </a:lnTo>
                    <a:lnTo>
                      <a:pt x="5" y="472"/>
                    </a:lnTo>
                    <a:lnTo>
                      <a:pt x="2" y="451"/>
                    </a:lnTo>
                    <a:lnTo>
                      <a:pt x="1" y="429"/>
                    </a:lnTo>
                    <a:lnTo>
                      <a:pt x="0" y="406"/>
                    </a:lnTo>
                    <a:lnTo>
                      <a:pt x="1" y="384"/>
                    </a:lnTo>
                    <a:lnTo>
                      <a:pt x="2" y="362"/>
                    </a:lnTo>
                    <a:lnTo>
                      <a:pt x="5" y="340"/>
                    </a:lnTo>
                    <a:lnTo>
                      <a:pt x="8" y="319"/>
                    </a:lnTo>
                    <a:lnTo>
                      <a:pt x="12" y="299"/>
                    </a:lnTo>
                    <a:lnTo>
                      <a:pt x="16" y="279"/>
                    </a:lnTo>
                    <a:lnTo>
                      <a:pt x="22" y="260"/>
                    </a:lnTo>
                    <a:lnTo>
                      <a:pt x="29" y="241"/>
                    </a:lnTo>
                    <a:lnTo>
                      <a:pt x="36" y="223"/>
                    </a:lnTo>
                    <a:lnTo>
                      <a:pt x="45" y="205"/>
                    </a:lnTo>
                    <a:lnTo>
                      <a:pt x="54" y="189"/>
                    </a:lnTo>
                    <a:lnTo>
                      <a:pt x="65" y="172"/>
                    </a:lnTo>
                    <a:lnTo>
                      <a:pt x="75" y="156"/>
                    </a:lnTo>
                    <a:lnTo>
                      <a:pt x="88" y="141"/>
                    </a:lnTo>
                    <a:lnTo>
                      <a:pt x="101" y="126"/>
                    </a:lnTo>
                    <a:lnTo>
                      <a:pt x="114" y="112"/>
                    </a:lnTo>
                    <a:lnTo>
                      <a:pt x="129" y="98"/>
                    </a:lnTo>
                    <a:lnTo>
                      <a:pt x="144" y="85"/>
                    </a:lnTo>
                    <a:lnTo>
                      <a:pt x="160" y="74"/>
                    </a:lnTo>
                    <a:lnTo>
                      <a:pt x="175" y="62"/>
                    </a:lnTo>
                    <a:lnTo>
                      <a:pt x="193" y="52"/>
                    </a:lnTo>
                    <a:lnTo>
                      <a:pt x="210" y="43"/>
                    </a:lnTo>
                    <a:lnTo>
                      <a:pt x="229" y="35"/>
                    </a:lnTo>
                    <a:lnTo>
                      <a:pt x="248" y="27"/>
                    </a:lnTo>
                    <a:lnTo>
                      <a:pt x="268" y="21"/>
                    </a:lnTo>
                    <a:lnTo>
                      <a:pt x="288" y="16"/>
                    </a:lnTo>
                    <a:lnTo>
                      <a:pt x="310" y="10"/>
                    </a:lnTo>
                    <a:lnTo>
                      <a:pt x="331" y="6"/>
                    </a:lnTo>
                    <a:lnTo>
                      <a:pt x="353" y="3"/>
                    </a:lnTo>
                    <a:lnTo>
                      <a:pt x="376" y="1"/>
                    </a:lnTo>
                    <a:lnTo>
                      <a:pt x="399" y="0"/>
                    </a:lnTo>
                    <a:lnTo>
                      <a:pt x="423" y="0"/>
                    </a:lnTo>
                    <a:lnTo>
                      <a:pt x="440" y="0"/>
                    </a:lnTo>
                    <a:lnTo>
                      <a:pt x="457" y="1"/>
                    </a:lnTo>
                    <a:lnTo>
                      <a:pt x="473" y="2"/>
                    </a:lnTo>
                    <a:lnTo>
                      <a:pt x="489" y="4"/>
                    </a:lnTo>
                    <a:lnTo>
                      <a:pt x="505" y="7"/>
                    </a:lnTo>
                    <a:lnTo>
                      <a:pt x="519" y="10"/>
                    </a:lnTo>
                    <a:lnTo>
                      <a:pt x="535" y="15"/>
                    </a:lnTo>
                    <a:lnTo>
                      <a:pt x="550" y="19"/>
                    </a:lnTo>
                    <a:lnTo>
                      <a:pt x="565" y="24"/>
                    </a:lnTo>
                    <a:lnTo>
                      <a:pt x="579" y="29"/>
                    </a:lnTo>
                    <a:lnTo>
                      <a:pt x="592" y="36"/>
                    </a:lnTo>
                    <a:lnTo>
                      <a:pt x="606" y="43"/>
                    </a:lnTo>
                    <a:lnTo>
                      <a:pt x="620" y="50"/>
                    </a:lnTo>
                    <a:lnTo>
                      <a:pt x="633" y="58"/>
                    </a:lnTo>
                    <a:lnTo>
                      <a:pt x="646" y="67"/>
                    </a:lnTo>
                    <a:lnTo>
                      <a:pt x="659" y="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sp>
            <p:nvSpPr>
              <p:cNvPr id="63" name="Freeform 29"/>
              <p:cNvSpPr>
                <a:spLocks noEditPoints="1"/>
              </p:cNvSpPr>
              <p:nvPr userDrawn="1"/>
            </p:nvSpPr>
            <p:spPr bwMode="gray">
              <a:xfrm>
                <a:off x="3281363" y="498475"/>
                <a:ext cx="125413" cy="141287"/>
              </a:xfrm>
              <a:custGeom>
                <a:avLst/>
                <a:gdLst/>
                <a:ahLst/>
                <a:cxnLst>
                  <a:cxn ang="0">
                    <a:pos x="459" y="549"/>
                  </a:cxn>
                  <a:cxn ang="0">
                    <a:pos x="433" y="604"/>
                  </a:cxn>
                  <a:cxn ang="0">
                    <a:pos x="387" y="640"/>
                  </a:cxn>
                  <a:cxn ang="0">
                    <a:pos x="321" y="655"/>
                  </a:cxn>
                  <a:cxn ang="0">
                    <a:pos x="261" y="652"/>
                  </a:cxn>
                  <a:cxn ang="0">
                    <a:pos x="218" y="636"/>
                  </a:cxn>
                  <a:cxn ang="0">
                    <a:pos x="192" y="606"/>
                  </a:cxn>
                  <a:cxn ang="0">
                    <a:pos x="180" y="565"/>
                  </a:cxn>
                  <a:cxn ang="0">
                    <a:pos x="188" y="505"/>
                  </a:cxn>
                  <a:cxn ang="0">
                    <a:pos x="222" y="458"/>
                  </a:cxn>
                  <a:cxn ang="0">
                    <a:pos x="282" y="427"/>
                  </a:cxn>
                  <a:cxn ang="0">
                    <a:pos x="369" y="414"/>
                  </a:cxn>
                  <a:cxn ang="0">
                    <a:pos x="442" y="419"/>
                  </a:cxn>
                  <a:cxn ang="0">
                    <a:pos x="532" y="777"/>
                  </a:cxn>
                  <a:cxn ang="0">
                    <a:pos x="566" y="795"/>
                  </a:cxn>
                  <a:cxn ang="0">
                    <a:pos x="611" y="798"/>
                  </a:cxn>
                  <a:cxn ang="0">
                    <a:pos x="664" y="788"/>
                  </a:cxn>
                  <a:cxn ang="0">
                    <a:pos x="689" y="767"/>
                  </a:cxn>
                  <a:cxn ang="0">
                    <a:pos x="700" y="736"/>
                  </a:cxn>
                  <a:cxn ang="0">
                    <a:pos x="674" y="705"/>
                  </a:cxn>
                  <a:cxn ang="0">
                    <a:pos x="656" y="661"/>
                  </a:cxn>
                  <a:cxn ang="0">
                    <a:pos x="647" y="602"/>
                  </a:cxn>
                  <a:cxn ang="0">
                    <a:pos x="645" y="384"/>
                  </a:cxn>
                  <a:cxn ang="0">
                    <a:pos x="639" y="280"/>
                  </a:cxn>
                  <a:cxn ang="0">
                    <a:pos x="625" y="196"/>
                  </a:cxn>
                  <a:cxn ang="0">
                    <a:pos x="598" y="128"/>
                  </a:cxn>
                  <a:cxn ang="0">
                    <a:pos x="562" y="80"/>
                  </a:cxn>
                  <a:cxn ang="0">
                    <a:pos x="515" y="44"/>
                  </a:cxn>
                  <a:cxn ang="0">
                    <a:pos x="456" y="20"/>
                  </a:cxn>
                  <a:cxn ang="0">
                    <a:pos x="385" y="4"/>
                  </a:cxn>
                  <a:cxn ang="0">
                    <a:pos x="303" y="0"/>
                  </a:cxn>
                  <a:cxn ang="0">
                    <a:pos x="183" y="10"/>
                  </a:cxn>
                  <a:cxn ang="0">
                    <a:pos x="80" y="43"/>
                  </a:cxn>
                  <a:cxn ang="0">
                    <a:pos x="175" y="163"/>
                  </a:cxn>
                  <a:cxn ang="0">
                    <a:pos x="265" y="152"/>
                  </a:cxn>
                  <a:cxn ang="0">
                    <a:pos x="348" y="156"/>
                  </a:cxn>
                  <a:cxn ang="0">
                    <a:pos x="407" y="177"/>
                  </a:cxn>
                  <a:cxn ang="0">
                    <a:pos x="445" y="215"/>
                  </a:cxn>
                  <a:cxn ang="0">
                    <a:pos x="462" y="271"/>
                  </a:cxn>
                  <a:cxn ang="0">
                    <a:pos x="404" y="276"/>
                  </a:cxn>
                  <a:cxn ang="0">
                    <a:pos x="321" y="278"/>
                  </a:cxn>
                  <a:cxn ang="0">
                    <a:pos x="241" y="290"/>
                  </a:cxn>
                  <a:cxn ang="0">
                    <a:pos x="172" y="311"/>
                  </a:cxn>
                  <a:cxn ang="0">
                    <a:pos x="114" y="342"/>
                  </a:cxn>
                  <a:cxn ang="0">
                    <a:pos x="66" y="382"/>
                  </a:cxn>
                  <a:cxn ang="0">
                    <a:pos x="32" y="428"/>
                  </a:cxn>
                  <a:cxn ang="0">
                    <a:pos x="9" y="483"/>
                  </a:cxn>
                  <a:cxn ang="0">
                    <a:pos x="0" y="544"/>
                  </a:cxn>
                  <a:cxn ang="0">
                    <a:pos x="2" y="601"/>
                  </a:cxn>
                  <a:cxn ang="0">
                    <a:pos x="14" y="651"/>
                  </a:cxn>
                  <a:cxn ang="0">
                    <a:pos x="34" y="693"/>
                  </a:cxn>
                  <a:cxn ang="0">
                    <a:pos x="63" y="729"/>
                  </a:cxn>
                  <a:cxn ang="0">
                    <a:pos x="100" y="758"/>
                  </a:cxn>
                  <a:cxn ang="0">
                    <a:pos x="145" y="779"/>
                  </a:cxn>
                  <a:cxn ang="0">
                    <a:pos x="195" y="793"/>
                  </a:cxn>
                  <a:cxn ang="0">
                    <a:pos x="285" y="798"/>
                  </a:cxn>
                  <a:cxn ang="0">
                    <a:pos x="349" y="789"/>
                  </a:cxn>
                  <a:cxn ang="0">
                    <a:pos x="410" y="768"/>
                  </a:cxn>
                  <a:cxn ang="0">
                    <a:pos x="458" y="736"/>
                  </a:cxn>
                  <a:cxn ang="0">
                    <a:pos x="484" y="716"/>
                  </a:cxn>
                  <a:cxn ang="0">
                    <a:pos x="503" y="749"/>
                  </a:cxn>
                </a:cxnLst>
                <a:rect l="0" t="0" r="r" b="b"/>
                <a:pathLst>
                  <a:path w="707" h="799">
                    <a:moveTo>
                      <a:pt x="464" y="494"/>
                    </a:moveTo>
                    <a:lnTo>
                      <a:pt x="463" y="514"/>
                    </a:lnTo>
                    <a:lnTo>
                      <a:pt x="462" y="532"/>
                    </a:lnTo>
                    <a:lnTo>
                      <a:pt x="459" y="549"/>
                    </a:lnTo>
                    <a:lnTo>
                      <a:pt x="454" y="565"/>
                    </a:lnTo>
                    <a:lnTo>
                      <a:pt x="448" y="579"/>
                    </a:lnTo>
                    <a:lnTo>
                      <a:pt x="441" y="593"/>
                    </a:lnTo>
                    <a:lnTo>
                      <a:pt x="433" y="604"/>
                    </a:lnTo>
                    <a:lnTo>
                      <a:pt x="423" y="615"/>
                    </a:lnTo>
                    <a:lnTo>
                      <a:pt x="413" y="624"/>
                    </a:lnTo>
                    <a:lnTo>
                      <a:pt x="401" y="633"/>
                    </a:lnTo>
                    <a:lnTo>
                      <a:pt x="387" y="640"/>
                    </a:lnTo>
                    <a:lnTo>
                      <a:pt x="372" y="645"/>
                    </a:lnTo>
                    <a:lnTo>
                      <a:pt x="357" y="650"/>
                    </a:lnTo>
                    <a:lnTo>
                      <a:pt x="340" y="653"/>
                    </a:lnTo>
                    <a:lnTo>
                      <a:pt x="321" y="655"/>
                    </a:lnTo>
                    <a:lnTo>
                      <a:pt x="302" y="656"/>
                    </a:lnTo>
                    <a:lnTo>
                      <a:pt x="287" y="655"/>
                    </a:lnTo>
                    <a:lnTo>
                      <a:pt x="273" y="654"/>
                    </a:lnTo>
                    <a:lnTo>
                      <a:pt x="261" y="652"/>
                    </a:lnTo>
                    <a:lnTo>
                      <a:pt x="249" y="648"/>
                    </a:lnTo>
                    <a:lnTo>
                      <a:pt x="237" y="645"/>
                    </a:lnTo>
                    <a:lnTo>
                      <a:pt x="228" y="641"/>
                    </a:lnTo>
                    <a:lnTo>
                      <a:pt x="218" y="636"/>
                    </a:lnTo>
                    <a:lnTo>
                      <a:pt x="211" y="629"/>
                    </a:lnTo>
                    <a:lnTo>
                      <a:pt x="204" y="623"/>
                    </a:lnTo>
                    <a:lnTo>
                      <a:pt x="197" y="615"/>
                    </a:lnTo>
                    <a:lnTo>
                      <a:pt x="192" y="606"/>
                    </a:lnTo>
                    <a:lnTo>
                      <a:pt x="188" y="598"/>
                    </a:lnTo>
                    <a:lnTo>
                      <a:pt x="185" y="587"/>
                    </a:lnTo>
                    <a:lnTo>
                      <a:pt x="183" y="577"/>
                    </a:lnTo>
                    <a:lnTo>
                      <a:pt x="180" y="565"/>
                    </a:lnTo>
                    <a:lnTo>
                      <a:pt x="180" y="552"/>
                    </a:lnTo>
                    <a:lnTo>
                      <a:pt x="181" y="536"/>
                    </a:lnTo>
                    <a:lnTo>
                      <a:pt x="184" y="520"/>
                    </a:lnTo>
                    <a:lnTo>
                      <a:pt x="188" y="505"/>
                    </a:lnTo>
                    <a:lnTo>
                      <a:pt x="194" y="491"/>
                    </a:lnTo>
                    <a:lnTo>
                      <a:pt x="202" y="480"/>
                    </a:lnTo>
                    <a:lnTo>
                      <a:pt x="210" y="468"/>
                    </a:lnTo>
                    <a:lnTo>
                      <a:pt x="222" y="458"/>
                    </a:lnTo>
                    <a:lnTo>
                      <a:pt x="234" y="448"/>
                    </a:lnTo>
                    <a:lnTo>
                      <a:pt x="248" y="441"/>
                    </a:lnTo>
                    <a:lnTo>
                      <a:pt x="264" y="433"/>
                    </a:lnTo>
                    <a:lnTo>
                      <a:pt x="282" y="427"/>
                    </a:lnTo>
                    <a:lnTo>
                      <a:pt x="301" y="423"/>
                    </a:lnTo>
                    <a:lnTo>
                      <a:pt x="322" y="419"/>
                    </a:lnTo>
                    <a:lnTo>
                      <a:pt x="345" y="415"/>
                    </a:lnTo>
                    <a:lnTo>
                      <a:pt x="369" y="414"/>
                    </a:lnTo>
                    <a:lnTo>
                      <a:pt x="395" y="413"/>
                    </a:lnTo>
                    <a:lnTo>
                      <a:pt x="408" y="414"/>
                    </a:lnTo>
                    <a:lnTo>
                      <a:pt x="424" y="416"/>
                    </a:lnTo>
                    <a:lnTo>
                      <a:pt x="442" y="419"/>
                    </a:lnTo>
                    <a:lnTo>
                      <a:pt x="464" y="423"/>
                    </a:lnTo>
                    <a:lnTo>
                      <a:pt x="464" y="494"/>
                    </a:lnTo>
                    <a:close/>
                    <a:moveTo>
                      <a:pt x="523" y="771"/>
                    </a:moveTo>
                    <a:lnTo>
                      <a:pt x="532" y="777"/>
                    </a:lnTo>
                    <a:lnTo>
                      <a:pt x="540" y="783"/>
                    </a:lnTo>
                    <a:lnTo>
                      <a:pt x="548" y="788"/>
                    </a:lnTo>
                    <a:lnTo>
                      <a:pt x="557" y="792"/>
                    </a:lnTo>
                    <a:lnTo>
                      <a:pt x="566" y="795"/>
                    </a:lnTo>
                    <a:lnTo>
                      <a:pt x="575" y="797"/>
                    </a:lnTo>
                    <a:lnTo>
                      <a:pt x="585" y="798"/>
                    </a:lnTo>
                    <a:lnTo>
                      <a:pt x="594" y="799"/>
                    </a:lnTo>
                    <a:lnTo>
                      <a:pt x="611" y="798"/>
                    </a:lnTo>
                    <a:lnTo>
                      <a:pt x="628" y="797"/>
                    </a:lnTo>
                    <a:lnTo>
                      <a:pt x="643" y="794"/>
                    </a:lnTo>
                    <a:lnTo>
                      <a:pt x="657" y="790"/>
                    </a:lnTo>
                    <a:lnTo>
                      <a:pt x="664" y="788"/>
                    </a:lnTo>
                    <a:lnTo>
                      <a:pt x="670" y="783"/>
                    </a:lnTo>
                    <a:lnTo>
                      <a:pt x="676" y="779"/>
                    </a:lnTo>
                    <a:lnTo>
                      <a:pt x="684" y="773"/>
                    </a:lnTo>
                    <a:lnTo>
                      <a:pt x="689" y="767"/>
                    </a:lnTo>
                    <a:lnTo>
                      <a:pt x="695" y="759"/>
                    </a:lnTo>
                    <a:lnTo>
                      <a:pt x="702" y="751"/>
                    </a:lnTo>
                    <a:lnTo>
                      <a:pt x="707" y="741"/>
                    </a:lnTo>
                    <a:lnTo>
                      <a:pt x="700" y="736"/>
                    </a:lnTo>
                    <a:lnTo>
                      <a:pt x="692" y="730"/>
                    </a:lnTo>
                    <a:lnTo>
                      <a:pt x="686" y="723"/>
                    </a:lnTo>
                    <a:lnTo>
                      <a:pt x="680" y="715"/>
                    </a:lnTo>
                    <a:lnTo>
                      <a:pt x="674" y="705"/>
                    </a:lnTo>
                    <a:lnTo>
                      <a:pt x="669" y="696"/>
                    </a:lnTo>
                    <a:lnTo>
                      <a:pt x="665" y="685"/>
                    </a:lnTo>
                    <a:lnTo>
                      <a:pt x="661" y="674"/>
                    </a:lnTo>
                    <a:lnTo>
                      <a:pt x="656" y="661"/>
                    </a:lnTo>
                    <a:lnTo>
                      <a:pt x="653" y="647"/>
                    </a:lnTo>
                    <a:lnTo>
                      <a:pt x="651" y="634"/>
                    </a:lnTo>
                    <a:lnTo>
                      <a:pt x="649" y="618"/>
                    </a:lnTo>
                    <a:lnTo>
                      <a:pt x="647" y="602"/>
                    </a:lnTo>
                    <a:lnTo>
                      <a:pt x="646" y="585"/>
                    </a:lnTo>
                    <a:lnTo>
                      <a:pt x="645" y="567"/>
                    </a:lnTo>
                    <a:lnTo>
                      <a:pt x="645" y="548"/>
                    </a:lnTo>
                    <a:lnTo>
                      <a:pt x="645" y="384"/>
                    </a:lnTo>
                    <a:lnTo>
                      <a:pt x="645" y="356"/>
                    </a:lnTo>
                    <a:lnTo>
                      <a:pt x="644" y="330"/>
                    </a:lnTo>
                    <a:lnTo>
                      <a:pt x="642" y="305"/>
                    </a:lnTo>
                    <a:lnTo>
                      <a:pt x="639" y="280"/>
                    </a:lnTo>
                    <a:lnTo>
                      <a:pt x="636" y="258"/>
                    </a:lnTo>
                    <a:lnTo>
                      <a:pt x="633" y="236"/>
                    </a:lnTo>
                    <a:lnTo>
                      <a:pt x="629" y="215"/>
                    </a:lnTo>
                    <a:lnTo>
                      <a:pt x="625" y="196"/>
                    </a:lnTo>
                    <a:lnTo>
                      <a:pt x="618" y="177"/>
                    </a:lnTo>
                    <a:lnTo>
                      <a:pt x="612" y="160"/>
                    </a:lnTo>
                    <a:lnTo>
                      <a:pt x="606" y="143"/>
                    </a:lnTo>
                    <a:lnTo>
                      <a:pt x="598" y="128"/>
                    </a:lnTo>
                    <a:lnTo>
                      <a:pt x="590" y="115"/>
                    </a:lnTo>
                    <a:lnTo>
                      <a:pt x="581" y="102"/>
                    </a:lnTo>
                    <a:lnTo>
                      <a:pt x="572" y="90"/>
                    </a:lnTo>
                    <a:lnTo>
                      <a:pt x="562" y="80"/>
                    </a:lnTo>
                    <a:lnTo>
                      <a:pt x="552" y="69"/>
                    </a:lnTo>
                    <a:lnTo>
                      <a:pt x="540" y="61"/>
                    </a:lnTo>
                    <a:lnTo>
                      <a:pt x="528" y="52"/>
                    </a:lnTo>
                    <a:lnTo>
                      <a:pt x="515" y="44"/>
                    </a:lnTo>
                    <a:lnTo>
                      <a:pt x="501" y="38"/>
                    </a:lnTo>
                    <a:lnTo>
                      <a:pt x="488" y="30"/>
                    </a:lnTo>
                    <a:lnTo>
                      <a:pt x="472" y="25"/>
                    </a:lnTo>
                    <a:lnTo>
                      <a:pt x="456" y="20"/>
                    </a:lnTo>
                    <a:lnTo>
                      <a:pt x="440" y="15"/>
                    </a:lnTo>
                    <a:lnTo>
                      <a:pt x="422" y="10"/>
                    </a:lnTo>
                    <a:lnTo>
                      <a:pt x="404" y="7"/>
                    </a:lnTo>
                    <a:lnTo>
                      <a:pt x="385" y="4"/>
                    </a:lnTo>
                    <a:lnTo>
                      <a:pt x="366" y="2"/>
                    </a:lnTo>
                    <a:lnTo>
                      <a:pt x="345" y="1"/>
                    </a:lnTo>
                    <a:lnTo>
                      <a:pt x="324" y="0"/>
                    </a:lnTo>
                    <a:lnTo>
                      <a:pt x="303" y="0"/>
                    </a:lnTo>
                    <a:lnTo>
                      <a:pt x="271" y="0"/>
                    </a:lnTo>
                    <a:lnTo>
                      <a:pt x="241" y="2"/>
                    </a:lnTo>
                    <a:lnTo>
                      <a:pt x="211" y="5"/>
                    </a:lnTo>
                    <a:lnTo>
                      <a:pt x="183" y="10"/>
                    </a:lnTo>
                    <a:lnTo>
                      <a:pt x="155" y="17"/>
                    </a:lnTo>
                    <a:lnTo>
                      <a:pt x="130" y="24"/>
                    </a:lnTo>
                    <a:lnTo>
                      <a:pt x="104" y="34"/>
                    </a:lnTo>
                    <a:lnTo>
                      <a:pt x="80" y="43"/>
                    </a:lnTo>
                    <a:lnTo>
                      <a:pt x="119" y="183"/>
                    </a:lnTo>
                    <a:lnTo>
                      <a:pt x="137" y="176"/>
                    </a:lnTo>
                    <a:lnTo>
                      <a:pt x="156" y="170"/>
                    </a:lnTo>
                    <a:lnTo>
                      <a:pt x="175" y="163"/>
                    </a:lnTo>
                    <a:lnTo>
                      <a:pt x="196" y="159"/>
                    </a:lnTo>
                    <a:lnTo>
                      <a:pt x="218" y="156"/>
                    </a:lnTo>
                    <a:lnTo>
                      <a:pt x="242" y="153"/>
                    </a:lnTo>
                    <a:lnTo>
                      <a:pt x="265" y="152"/>
                    </a:lnTo>
                    <a:lnTo>
                      <a:pt x="290" y="151"/>
                    </a:lnTo>
                    <a:lnTo>
                      <a:pt x="311" y="152"/>
                    </a:lnTo>
                    <a:lnTo>
                      <a:pt x="330" y="153"/>
                    </a:lnTo>
                    <a:lnTo>
                      <a:pt x="348" y="156"/>
                    </a:lnTo>
                    <a:lnTo>
                      <a:pt x="365" y="159"/>
                    </a:lnTo>
                    <a:lnTo>
                      <a:pt x="381" y="164"/>
                    </a:lnTo>
                    <a:lnTo>
                      <a:pt x="395" y="170"/>
                    </a:lnTo>
                    <a:lnTo>
                      <a:pt x="407" y="177"/>
                    </a:lnTo>
                    <a:lnTo>
                      <a:pt x="419" y="184"/>
                    </a:lnTo>
                    <a:lnTo>
                      <a:pt x="429" y="194"/>
                    </a:lnTo>
                    <a:lnTo>
                      <a:pt x="438" y="204"/>
                    </a:lnTo>
                    <a:lnTo>
                      <a:pt x="445" y="215"/>
                    </a:lnTo>
                    <a:lnTo>
                      <a:pt x="452" y="228"/>
                    </a:lnTo>
                    <a:lnTo>
                      <a:pt x="456" y="240"/>
                    </a:lnTo>
                    <a:lnTo>
                      <a:pt x="460" y="255"/>
                    </a:lnTo>
                    <a:lnTo>
                      <a:pt x="462" y="271"/>
                    </a:lnTo>
                    <a:lnTo>
                      <a:pt x="462" y="287"/>
                    </a:lnTo>
                    <a:lnTo>
                      <a:pt x="441" y="281"/>
                    </a:lnTo>
                    <a:lnTo>
                      <a:pt x="422" y="278"/>
                    </a:lnTo>
                    <a:lnTo>
                      <a:pt x="404" y="276"/>
                    </a:lnTo>
                    <a:lnTo>
                      <a:pt x="387" y="275"/>
                    </a:lnTo>
                    <a:lnTo>
                      <a:pt x="364" y="276"/>
                    </a:lnTo>
                    <a:lnTo>
                      <a:pt x="342" y="277"/>
                    </a:lnTo>
                    <a:lnTo>
                      <a:pt x="321" y="278"/>
                    </a:lnTo>
                    <a:lnTo>
                      <a:pt x="300" y="280"/>
                    </a:lnTo>
                    <a:lnTo>
                      <a:pt x="280" y="282"/>
                    </a:lnTo>
                    <a:lnTo>
                      <a:pt x="260" y="287"/>
                    </a:lnTo>
                    <a:lnTo>
                      <a:pt x="241" y="290"/>
                    </a:lnTo>
                    <a:lnTo>
                      <a:pt x="223" y="294"/>
                    </a:lnTo>
                    <a:lnTo>
                      <a:pt x="205" y="299"/>
                    </a:lnTo>
                    <a:lnTo>
                      <a:pt x="188" y="305"/>
                    </a:lnTo>
                    <a:lnTo>
                      <a:pt x="172" y="311"/>
                    </a:lnTo>
                    <a:lnTo>
                      <a:pt x="156" y="318"/>
                    </a:lnTo>
                    <a:lnTo>
                      <a:pt x="141" y="326"/>
                    </a:lnTo>
                    <a:lnTo>
                      <a:pt x="128" y="333"/>
                    </a:lnTo>
                    <a:lnTo>
                      <a:pt x="114" y="342"/>
                    </a:lnTo>
                    <a:lnTo>
                      <a:pt x="101" y="351"/>
                    </a:lnTo>
                    <a:lnTo>
                      <a:pt x="89" y="360"/>
                    </a:lnTo>
                    <a:lnTo>
                      <a:pt x="77" y="371"/>
                    </a:lnTo>
                    <a:lnTo>
                      <a:pt x="66" y="382"/>
                    </a:lnTo>
                    <a:lnTo>
                      <a:pt x="57" y="392"/>
                    </a:lnTo>
                    <a:lnTo>
                      <a:pt x="47" y="404"/>
                    </a:lnTo>
                    <a:lnTo>
                      <a:pt x="39" y="416"/>
                    </a:lnTo>
                    <a:lnTo>
                      <a:pt x="32" y="428"/>
                    </a:lnTo>
                    <a:lnTo>
                      <a:pt x="25" y="441"/>
                    </a:lnTo>
                    <a:lnTo>
                      <a:pt x="19" y="454"/>
                    </a:lnTo>
                    <a:lnTo>
                      <a:pt x="14" y="468"/>
                    </a:lnTo>
                    <a:lnTo>
                      <a:pt x="9" y="483"/>
                    </a:lnTo>
                    <a:lnTo>
                      <a:pt x="6" y="498"/>
                    </a:lnTo>
                    <a:lnTo>
                      <a:pt x="3" y="512"/>
                    </a:lnTo>
                    <a:lnTo>
                      <a:pt x="1" y="528"/>
                    </a:lnTo>
                    <a:lnTo>
                      <a:pt x="0" y="544"/>
                    </a:lnTo>
                    <a:lnTo>
                      <a:pt x="0" y="560"/>
                    </a:lnTo>
                    <a:lnTo>
                      <a:pt x="0" y="575"/>
                    </a:lnTo>
                    <a:lnTo>
                      <a:pt x="1" y="588"/>
                    </a:lnTo>
                    <a:lnTo>
                      <a:pt x="2" y="601"/>
                    </a:lnTo>
                    <a:lnTo>
                      <a:pt x="4" y="615"/>
                    </a:lnTo>
                    <a:lnTo>
                      <a:pt x="7" y="627"/>
                    </a:lnTo>
                    <a:lnTo>
                      <a:pt x="11" y="639"/>
                    </a:lnTo>
                    <a:lnTo>
                      <a:pt x="14" y="651"/>
                    </a:lnTo>
                    <a:lnTo>
                      <a:pt x="18" y="662"/>
                    </a:lnTo>
                    <a:lnTo>
                      <a:pt x="22" y="673"/>
                    </a:lnTo>
                    <a:lnTo>
                      <a:pt x="27" y="683"/>
                    </a:lnTo>
                    <a:lnTo>
                      <a:pt x="34" y="693"/>
                    </a:lnTo>
                    <a:lnTo>
                      <a:pt x="40" y="702"/>
                    </a:lnTo>
                    <a:lnTo>
                      <a:pt x="47" y="712"/>
                    </a:lnTo>
                    <a:lnTo>
                      <a:pt x="55" y="720"/>
                    </a:lnTo>
                    <a:lnTo>
                      <a:pt x="63" y="729"/>
                    </a:lnTo>
                    <a:lnTo>
                      <a:pt x="72" y="737"/>
                    </a:lnTo>
                    <a:lnTo>
                      <a:pt x="81" y="744"/>
                    </a:lnTo>
                    <a:lnTo>
                      <a:pt x="91" y="752"/>
                    </a:lnTo>
                    <a:lnTo>
                      <a:pt x="100" y="758"/>
                    </a:lnTo>
                    <a:lnTo>
                      <a:pt x="111" y="764"/>
                    </a:lnTo>
                    <a:lnTo>
                      <a:pt x="121" y="770"/>
                    </a:lnTo>
                    <a:lnTo>
                      <a:pt x="133" y="775"/>
                    </a:lnTo>
                    <a:lnTo>
                      <a:pt x="145" y="779"/>
                    </a:lnTo>
                    <a:lnTo>
                      <a:pt x="156" y="783"/>
                    </a:lnTo>
                    <a:lnTo>
                      <a:pt x="169" y="788"/>
                    </a:lnTo>
                    <a:lnTo>
                      <a:pt x="183" y="791"/>
                    </a:lnTo>
                    <a:lnTo>
                      <a:pt x="195" y="793"/>
                    </a:lnTo>
                    <a:lnTo>
                      <a:pt x="209" y="795"/>
                    </a:lnTo>
                    <a:lnTo>
                      <a:pt x="237" y="798"/>
                    </a:lnTo>
                    <a:lnTo>
                      <a:pt x="268" y="799"/>
                    </a:lnTo>
                    <a:lnTo>
                      <a:pt x="285" y="798"/>
                    </a:lnTo>
                    <a:lnTo>
                      <a:pt x="301" y="797"/>
                    </a:lnTo>
                    <a:lnTo>
                      <a:pt x="318" y="795"/>
                    </a:lnTo>
                    <a:lnTo>
                      <a:pt x="333" y="793"/>
                    </a:lnTo>
                    <a:lnTo>
                      <a:pt x="349" y="789"/>
                    </a:lnTo>
                    <a:lnTo>
                      <a:pt x="365" y="785"/>
                    </a:lnTo>
                    <a:lnTo>
                      <a:pt x="381" y="779"/>
                    </a:lnTo>
                    <a:lnTo>
                      <a:pt x="396" y="774"/>
                    </a:lnTo>
                    <a:lnTo>
                      <a:pt x="410" y="768"/>
                    </a:lnTo>
                    <a:lnTo>
                      <a:pt x="424" y="760"/>
                    </a:lnTo>
                    <a:lnTo>
                      <a:pt x="437" y="753"/>
                    </a:lnTo>
                    <a:lnTo>
                      <a:pt x="448" y="744"/>
                    </a:lnTo>
                    <a:lnTo>
                      <a:pt x="458" y="736"/>
                    </a:lnTo>
                    <a:lnTo>
                      <a:pt x="467" y="728"/>
                    </a:lnTo>
                    <a:lnTo>
                      <a:pt x="475" y="718"/>
                    </a:lnTo>
                    <a:lnTo>
                      <a:pt x="481" y="709"/>
                    </a:lnTo>
                    <a:lnTo>
                      <a:pt x="484" y="716"/>
                    </a:lnTo>
                    <a:lnTo>
                      <a:pt x="489" y="724"/>
                    </a:lnTo>
                    <a:lnTo>
                      <a:pt x="493" y="733"/>
                    </a:lnTo>
                    <a:lnTo>
                      <a:pt x="498" y="740"/>
                    </a:lnTo>
                    <a:lnTo>
                      <a:pt x="503" y="749"/>
                    </a:lnTo>
                    <a:lnTo>
                      <a:pt x="510" y="756"/>
                    </a:lnTo>
                    <a:lnTo>
                      <a:pt x="516" y="763"/>
                    </a:lnTo>
                    <a:lnTo>
                      <a:pt x="523" y="7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defTabSz="1300460" rtl="0"/>
                <a:endParaRPr lang="it-IT" sz="2560" kern="1200">
                  <a:solidFill>
                    <a:srgbClr val="336699"/>
                  </a:solidFill>
                  <a:latin typeface="Calibri"/>
                  <a:cs typeface="Arial" charset="0"/>
                </a:endParaRPr>
              </a:p>
            </p:txBody>
          </p:sp>
        </p:grpSp>
      </p:grpSp>
    </p:spTree>
    <p:extLst>
      <p:ext uri="{BB962C8B-B14F-4D97-AF65-F5344CB8AC3E}">
        <p14:creationId xmlns:p14="http://schemas.microsoft.com/office/powerpoint/2010/main" val="3095796411"/>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8383" y="871503"/>
            <a:ext cx="11015697" cy="1295964"/>
          </a:xfrm>
          <a:prstGeom prst="rect">
            <a:avLst/>
          </a:prstGeom>
        </p:spPr>
        <p:txBody>
          <a:bodyPr/>
          <a:lstStyle/>
          <a:p>
            <a:r>
              <a:rPr lang="it-IT"/>
              <a:t>Fare clic per modificare lo stile del titolo</a:t>
            </a:r>
          </a:p>
        </p:txBody>
      </p:sp>
      <p:sp>
        <p:nvSpPr>
          <p:cNvPr id="3" name="Segnaposto testo 2"/>
          <p:cNvSpPr>
            <a:spLocks noGrp="1"/>
          </p:cNvSpPr>
          <p:nvPr>
            <p:ph type="body" sz="half" idx="1"/>
          </p:nvPr>
        </p:nvSpPr>
        <p:spPr>
          <a:xfrm>
            <a:off x="1433691" y="2334542"/>
            <a:ext cx="5278684" cy="6908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929122" y="2334542"/>
            <a:ext cx="5278684" cy="6908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19088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 y="882793"/>
            <a:ext cx="11015698" cy="1295964"/>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9535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Titolo Testo</a:t>
            </a:r>
          </a:p>
        </p:txBody>
      </p:sp>
      <p:sp>
        <p:nvSpPr>
          <p:cNvPr id="19" name="Shape 19"/>
          <p:cNvSpPr>
            <a:spLocks noGrp="1"/>
          </p:cNvSpPr>
          <p:nvPr>
            <p:ph type="body" idx="1"/>
          </p:nvPr>
        </p:nvSpPr>
        <p:spPr>
          <a:prstGeom prst="rect">
            <a:avLst/>
          </a:prstGeom>
        </p:spPr>
        <p:txBody>
          <a:body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Titolo Testo</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Corpo livello uno</a:t>
            </a:r>
          </a:p>
          <a:p>
            <a:pPr lvl="1">
              <a:defRPr sz="1800"/>
            </a:pPr>
            <a:r>
              <a:rPr sz="2800"/>
              <a:t>Corpo livello due</a:t>
            </a:r>
          </a:p>
          <a:p>
            <a:pPr lvl="2">
              <a:defRPr sz="1800"/>
            </a:pPr>
            <a:r>
              <a:rPr sz="2800"/>
              <a:t>Corpo livello tre</a:t>
            </a:r>
          </a:p>
          <a:p>
            <a:pPr lvl="3">
              <a:defRPr sz="1800"/>
            </a:pPr>
            <a:r>
              <a:rPr sz="2800"/>
              <a:t>Corpo livello quattro</a:t>
            </a:r>
          </a:p>
          <a:p>
            <a:pPr lvl="4">
              <a:defRPr sz="1800"/>
            </a:pPr>
            <a:r>
              <a:rPr sz="2800"/>
              <a:t>Livello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1.emf"/><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Titolo Testo</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63" r:id="rId13"/>
  </p:sldLayoutIdLst>
  <p:transition spd="med"/>
  <p:hf sldNum="0" hdr="0" ftr="0" dt="0"/>
  <p:txStyles>
    <p:title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p:titleStyle>
    <p:body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Light"/>
        </a:defRPr>
      </a:lvl1pPr>
      <a:lvl2pPr algn="r" defTabSz="584200">
        <a:defRPr sz="1200">
          <a:solidFill>
            <a:schemeClr val="tx1"/>
          </a:solidFill>
          <a:latin typeface="+mn-lt"/>
          <a:ea typeface="+mn-ea"/>
          <a:cs typeface="+mn-cs"/>
          <a:sym typeface="Helvetica Light"/>
        </a:defRPr>
      </a:lvl2pPr>
      <a:lvl3pPr algn="r" defTabSz="584200">
        <a:defRPr sz="1200">
          <a:solidFill>
            <a:schemeClr val="tx1"/>
          </a:solidFill>
          <a:latin typeface="+mn-lt"/>
          <a:ea typeface="+mn-ea"/>
          <a:cs typeface="+mn-cs"/>
          <a:sym typeface="Helvetica Light"/>
        </a:defRPr>
      </a:lvl3pPr>
      <a:lvl4pPr algn="r" defTabSz="584200">
        <a:defRPr sz="1200">
          <a:solidFill>
            <a:schemeClr val="tx1"/>
          </a:solidFill>
          <a:latin typeface="+mn-lt"/>
          <a:ea typeface="+mn-ea"/>
          <a:cs typeface="+mn-cs"/>
          <a:sym typeface="Helvetica Light"/>
        </a:defRPr>
      </a:lvl4pPr>
      <a:lvl5pPr algn="r" defTabSz="584200">
        <a:defRPr sz="1200">
          <a:solidFill>
            <a:schemeClr val="tx1"/>
          </a:solidFill>
          <a:latin typeface="+mn-lt"/>
          <a:ea typeface="+mn-ea"/>
          <a:cs typeface="+mn-cs"/>
          <a:sym typeface="Helvetica Light"/>
        </a:defRPr>
      </a:lvl5pPr>
      <a:lvl6pPr algn="r" defTabSz="584200">
        <a:defRPr sz="1200">
          <a:solidFill>
            <a:schemeClr val="tx1"/>
          </a:solidFill>
          <a:latin typeface="+mn-lt"/>
          <a:ea typeface="+mn-ea"/>
          <a:cs typeface="+mn-cs"/>
          <a:sym typeface="Helvetica Light"/>
        </a:defRPr>
      </a:lvl6pPr>
      <a:lvl7pPr algn="r" defTabSz="584200">
        <a:defRPr sz="1200">
          <a:solidFill>
            <a:schemeClr val="tx1"/>
          </a:solidFill>
          <a:latin typeface="+mn-lt"/>
          <a:ea typeface="+mn-ea"/>
          <a:cs typeface="+mn-cs"/>
          <a:sym typeface="Helvetica Light"/>
        </a:defRPr>
      </a:lvl7pPr>
      <a:lvl8pPr algn="r" defTabSz="584200">
        <a:defRPr sz="1200">
          <a:solidFill>
            <a:schemeClr val="tx1"/>
          </a:solidFill>
          <a:latin typeface="+mn-lt"/>
          <a:ea typeface="+mn-ea"/>
          <a:cs typeface="+mn-cs"/>
          <a:sym typeface="Helvetica Light"/>
        </a:defRPr>
      </a:lvl8pPr>
      <a:lvl9pPr algn="r" defTabSz="584200">
        <a:defRPr sz="12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4" name="Rounded Rectangle 13"/>
          <p:cNvSpPr/>
          <p:nvPr/>
        </p:nvSpPr>
        <p:spPr>
          <a:xfrm>
            <a:off x="102400" y="89600"/>
            <a:ext cx="12800000" cy="9574400"/>
          </a:xfrm>
          <a:prstGeom prst="roundRect">
            <a:avLst>
              <a:gd name="adj" fmla="val 23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3" name="Rectangle 3"/>
          <p:cNvSpPr>
            <a:spLocks noGrp="1"/>
          </p:cNvSpPr>
          <p:nvPr>
            <p:ph type="body" idx="1"/>
          </p:nvPr>
        </p:nvSpPr>
        <p:spPr>
          <a:xfrm>
            <a:off x="609559" y="812771"/>
            <a:ext cx="11582481" cy="8073842"/>
          </a:xfrm>
          <a:prstGeom prst="rect">
            <a:avLst/>
          </a:prstGeom>
        </p:spPr>
        <p:txBody>
          <a:bodyPr vert="horz">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Rectangle 4"/>
          <p:cNvSpPr>
            <a:spLocks noGrp="1"/>
          </p:cNvSpPr>
          <p:nvPr>
            <p:ph type="dt" sz="half" idx="2"/>
          </p:nvPr>
        </p:nvSpPr>
        <p:spPr>
          <a:xfrm>
            <a:off x="10241320" y="386051"/>
            <a:ext cx="1950720" cy="325120"/>
          </a:xfrm>
          <a:prstGeom prst="rect">
            <a:avLst/>
          </a:prstGeom>
        </p:spPr>
        <p:txBody>
          <a:bodyPr vert="horz"/>
          <a:lstStyle>
            <a:lvl1pPr algn="ctr">
              <a:defRPr sz="1422">
                <a:solidFill>
                  <a:schemeClr val="tx1">
                    <a:tint val="65000"/>
                  </a:schemeClr>
                </a:solidFill>
              </a:defRPr>
            </a:lvl1pPr>
            <a:extLst/>
          </a:lstStyle>
          <a:p>
            <a:pPr algn="r" defTabSz="1300460" rtl="0"/>
            <a:endParaRPr lang="en-US" kern="1200" dirty="0">
              <a:solidFill>
                <a:srgbClr val="336699">
                  <a:tint val="65000"/>
                </a:srgbClr>
              </a:solidFill>
              <a:latin typeface="Calibri"/>
              <a:cs typeface="Arial" charset="0"/>
            </a:endParaRPr>
          </a:p>
        </p:txBody>
      </p:sp>
      <p:sp>
        <p:nvSpPr>
          <p:cNvPr id="15"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276" b="0" cap="none" spc="0">
                <a:ln w="3175">
                  <a:noFill/>
                  <a:prstDash val="solid"/>
                  <a:miter lim="800000"/>
                </a:ln>
                <a:solidFill>
                  <a:schemeClr val="bg1">
                    <a:lumMod val="85000"/>
                  </a:schemeClr>
                </a:solidFill>
                <a:effectLst/>
              </a:defRPr>
            </a:lvl1pPr>
            <a:extLst/>
          </a:lstStyle>
          <a:p>
            <a:pPr defTabSz="1300460" rtl="0"/>
            <a:fld id="{256D3EEF-DE4E-429D-8EC4-DDC531AFF587}" type="slidenum">
              <a:rPr lang="en-US" kern="1200" smtClean="0">
                <a:solidFill>
                  <a:prstClr val="white">
                    <a:lumMod val="85000"/>
                  </a:prstClr>
                </a:solidFill>
                <a:latin typeface="Calibri"/>
                <a:cs typeface="Arial" charset="0"/>
              </a:rPr>
              <a:pPr defTabSz="1300460" rtl="0"/>
              <a:t>‹#›</a:t>
            </a:fld>
            <a:endParaRPr lang="en-US" kern="1200" dirty="0">
              <a:solidFill>
                <a:prstClr val="white">
                  <a:lumMod val="85000"/>
                </a:prstClr>
              </a:solidFill>
              <a:latin typeface="Calibri"/>
              <a:cs typeface="Arial" charset="0"/>
            </a:endParaRPr>
          </a:p>
        </p:txBody>
      </p:sp>
      <p:pic>
        <p:nvPicPr>
          <p:cNvPr id="8" name="Immagine 7"/>
          <p:cNvPicPr>
            <a:picLocks noChangeAspect="1"/>
          </p:cNvPicPr>
          <p:nvPr userDrawn="1"/>
        </p:nvPicPr>
        <p:blipFill>
          <a:blip r:embed="rId22"/>
          <a:stretch>
            <a:fillRect/>
          </a:stretch>
        </p:blipFill>
        <p:spPr>
          <a:xfrm>
            <a:off x="273816" y="9075667"/>
            <a:ext cx="1223004" cy="476764"/>
          </a:xfrm>
          <a:prstGeom prst="rect">
            <a:avLst/>
          </a:prstGeom>
        </p:spPr>
      </p:pic>
    </p:spTree>
    <p:extLst>
      <p:ext uri="{BB962C8B-B14F-4D97-AF65-F5344CB8AC3E}">
        <p14:creationId xmlns:p14="http://schemas.microsoft.com/office/powerpoint/2010/main" val="1144453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ransition spd="med">
    <p:fade thruBlk="1"/>
  </p:transition>
  <p:hf sldNum="0" hdr="0" ftr="0" dt="0"/>
  <p:txStyles>
    <p:titleStyle>
      <a:lvl1pPr algn="l" rtl="0" eaLnBrk="1" latinLnBrk="0" hangingPunct="1">
        <a:spcBef>
          <a:spcPct val="0"/>
        </a:spcBef>
        <a:buNone/>
        <a:defRPr sz="3413"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3413" b="1">
          <a:solidFill>
            <a:schemeClr val="tx1"/>
          </a:solidFill>
          <a:latin typeface="+mn-lt"/>
          <a:ea typeface="+mn-ea"/>
          <a:cs typeface="+mn-cs"/>
        </a:defRPr>
      </a:lvl1pPr>
      <a:lvl2pPr marL="716789" indent="-255996" algn="l" rtl="0" eaLnBrk="1" latinLnBrk="0" hangingPunct="1">
        <a:spcBef>
          <a:spcPct val="20000"/>
        </a:spcBef>
        <a:buClr>
          <a:schemeClr val="tx2"/>
        </a:buClr>
        <a:buFont typeface="Wingdings" pitchFamily="2" charset="2"/>
        <a:buNone/>
        <a:defRPr sz="3413" kern="100" baseline="0">
          <a:solidFill>
            <a:schemeClr val="tx1"/>
          </a:solidFill>
          <a:latin typeface="+mn-lt"/>
          <a:ea typeface="+mn-ea"/>
          <a:cs typeface="+mn-cs"/>
        </a:defRPr>
      </a:lvl2pPr>
      <a:lvl3pPr marL="1177582" indent="-325115" algn="l" rtl="0" eaLnBrk="1" latinLnBrk="0" hangingPunct="1">
        <a:spcBef>
          <a:spcPct val="20000"/>
        </a:spcBef>
        <a:buFontTx/>
        <a:buNone/>
        <a:defRPr sz="3413">
          <a:solidFill>
            <a:schemeClr val="tx1"/>
          </a:solidFill>
          <a:latin typeface="+mn-lt"/>
          <a:ea typeface="+mn-ea"/>
          <a:cs typeface="+mn-cs"/>
        </a:defRPr>
      </a:lvl3pPr>
      <a:lvl4pPr marL="1433578" indent="-325115" algn="l" rtl="0" eaLnBrk="1" latinLnBrk="0" hangingPunct="1">
        <a:spcBef>
          <a:spcPct val="20000"/>
        </a:spcBef>
        <a:buFontTx/>
        <a:buNone/>
        <a:defRPr sz="3413">
          <a:solidFill>
            <a:schemeClr val="tx1"/>
          </a:solidFill>
          <a:latin typeface="+mn-lt"/>
          <a:ea typeface="+mn-ea"/>
          <a:cs typeface="+mn-cs"/>
        </a:defRPr>
      </a:lvl4pPr>
      <a:lvl5pPr marL="1689574" indent="-325115" algn="l" rtl="0" eaLnBrk="1" latinLnBrk="0" hangingPunct="1">
        <a:spcBef>
          <a:spcPct val="20000"/>
        </a:spcBef>
        <a:buFontTx/>
        <a:buNone/>
        <a:defRPr sz="3413">
          <a:solidFill>
            <a:schemeClr val="tx1"/>
          </a:solidFill>
          <a:latin typeface="+mn-lt"/>
          <a:ea typeface="+mn-ea"/>
          <a:cs typeface="+mn-cs"/>
        </a:defRPr>
      </a:lvl5pPr>
      <a:lvl6pPr marL="3576264" indent="-325115" algn="l" rtl="0" eaLnBrk="1" latinLnBrk="0" hangingPunct="1">
        <a:spcBef>
          <a:spcPct val="20000"/>
        </a:spcBef>
        <a:buChar char="•"/>
        <a:defRPr sz="2844">
          <a:solidFill>
            <a:schemeClr val="tx1"/>
          </a:solidFill>
          <a:latin typeface="+mn-lt"/>
          <a:ea typeface="+mn-ea"/>
          <a:cs typeface="+mn-cs"/>
        </a:defRPr>
      </a:lvl6pPr>
      <a:lvl7pPr marL="4226494" indent="-325115" algn="l" rtl="0" eaLnBrk="1" latinLnBrk="0" hangingPunct="1">
        <a:spcBef>
          <a:spcPct val="20000"/>
        </a:spcBef>
        <a:buChar char="•"/>
        <a:defRPr sz="2844">
          <a:solidFill>
            <a:schemeClr val="tx1"/>
          </a:solidFill>
          <a:latin typeface="+mn-lt"/>
          <a:ea typeface="+mn-ea"/>
          <a:cs typeface="+mn-cs"/>
        </a:defRPr>
      </a:lvl7pPr>
      <a:lvl8pPr marL="4876724" indent="-325115" algn="l" rtl="0" eaLnBrk="1" latinLnBrk="0" hangingPunct="1">
        <a:spcBef>
          <a:spcPct val="20000"/>
        </a:spcBef>
        <a:buChar char="•"/>
        <a:defRPr sz="2844">
          <a:solidFill>
            <a:schemeClr val="tx1"/>
          </a:solidFill>
          <a:latin typeface="+mn-lt"/>
          <a:ea typeface="+mn-ea"/>
          <a:cs typeface="+mn-cs"/>
        </a:defRPr>
      </a:lvl8pPr>
      <a:lvl9pPr marL="5526954" indent="-325115" algn="l" rtl="0" eaLnBrk="1" latinLnBrk="0" hangingPunct="1">
        <a:spcBef>
          <a:spcPct val="20000"/>
        </a:spcBef>
        <a:buChar char="•"/>
        <a:defRPr sz="2844">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650230" algn="l" rtl="0" eaLnBrk="1" hangingPunct="1">
        <a:defRPr>
          <a:solidFill>
            <a:schemeClr val="tx1"/>
          </a:solidFill>
          <a:latin typeface="+mn-lt"/>
          <a:ea typeface="+mn-ea"/>
          <a:cs typeface="+mn-cs"/>
        </a:defRPr>
      </a:lvl2pPr>
      <a:lvl3pPr marL="1300460" algn="l" rtl="0" eaLnBrk="1" hangingPunct="1">
        <a:defRPr>
          <a:solidFill>
            <a:schemeClr val="tx1"/>
          </a:solidFill>
          <a:latin typeface="+mn-lt"/>
          <a:ea typeface="+mn-ea"/>
          <a:cs typeface="+mn-cs"/>
        </a:defRPr>
      </a:lvl3pPr>
      <a:lvl4pPr marL="1950690" algn="l" rtl="0" eaLnBrk="1" hangingPunct="1">
        <a:defRPr>
          <a:solidFill>
            <a:schemeClr val="tx1"/>
          </a:solidFill>
          <a:latin typeface="+mn-lt"/>
          <a:ea typeface="+mn-ea"/>
          <a:cs typeface="+mn-cs"/>
        </a:defRPr>
      </a:lvl4pPr>
      <a:lvl5pPr marL="2600919" algn="l" rtl="0" eaLnBrk="1" hangingPunct="1">
        <a:defRPr>
          <a:solidFill>
            <a:schemeClr val="tx1"/>
          </a:solidFill>
          <a:latin typeface="+mn-lt"/>
          <a:ea typeface="+mn-ea"/>
          <a:cs typeface="+mn-cs"/>
        </a:defRPr>
      </a:lvl5pPr>
      <a:lvl6pPr marL="3251149" algn="l" rtl="0" eaLnBrk="1" hangingPunct="1">
        <a:defRPr>
          <a:solidFill>
            <a:schemeClr val="tx1"/>
          </a:solidFill>
          <a:latin typeface="+mn-lt"/>
          <a:ea typeface="+mn-ea"/>
          <a:cs typeface="+mn-cs"/>
        </a:defRPr>
      </a:lvl6pPr>
      <a:lvl7pPr marL="3901379" algn="l" rtl="0" eaLnBrk="1" hangingPunct="1">
        <a:defRPr>
          <a:solidFill>
            <a:schemeClr val="tx1"/>
          </a:solidFill>
          <a:latin typeface="+mn-lt"/>
          <a:ea typeface="+mn-ea"/>
          <a:cs typeface="+mn-cs"/>
        </a:defRPr>
      </a:lvl7pPr>
      <a:lvl8pPr marL="4551609" algn="l" rtl="0" eaLnBrk="1" hangingPunct="1">
        <a:defRPr>
          <a:solidFill>
            <a:schemeClr val="tx1"/>
          </a:solidFill>
          <a:latin typeface="+mn-lt"/>
          <a:ea typeface="+mn-ea"/>
          <a:cs typeface="+mn-cs"/>
        </a:defRPr>
      </a:lvl8pPr>
      <a:lvl9pPr marL="5201839"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DCDEE0"/>
            </a:gs>
          </a:gsLst>
          <a:lin ang="5400000" scaled="0"/>
          <a:tileRect/>
        </a:gradFill>
        <a:effectLst/>
      </p:bgPr>
    </p:bg>
    <p:spTree>
      <p:nvGrpSpPr>
        <p:cNvPr id="1" name=""/>
        <p:cNvGrpSpPr/>
        <p:nvPr/>
      </p:nvGrpSpPr>
      <p:grpSpPr>
        <a:xfrm>
          <a:off x="0" y="0"/>
          <a:ext cx="0" cy="0"/>
          <a:chOff x="0" y="0"/>
          <a:chExt cx="0" cy="0"/>
        </a:xfrm>
      </p:grpSpPr>
      <p:sp>
        <p:nvSpPr>
          <p:cNvPr id="14" name="Rounded Rectangle 13"/>
          <p:cNvSpPr/>
          <p:nvPr/>
        </p:nvSpPr>
        <p:spPr>
          <a:xfrm>
            <a:off x="102400" y="89600"/>
            <a:ext cx="12800000" cy="9574400"/>
          </a:xfrm>
          <a:prstGeom prst="roundRect">
            <a:avLst>
              <a:gd name="adj" fmla="val 23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rtl="0"/>
            <a:endParaRPr lang="it-IT" sz="2560" kern="1200">
              <a:solidFill>
                <a:prstClr val="white"/>
              </a:solidFill>
            </a:endParaRPr>
          </a:p>
        </p:txBody>
      </p:sp>
      <p:sp>
        <p:nvSpPr>
          <p:cNvPr id="3" name="Rectangle 3"/>
          <p:cNvSpPr>
            <a:spLocks noGrp="1"/>
          </p:cNvSpPr>
          <p:nvPr>
            <p:ph type="body" idx="1"/>
          </p:nvPr>
        </p:nvSpPr>
        <p:spPr>
          <a:xfrm>
            <a:off x="609559" y="812771"/>
            <a:ext cx="11582481" cy="8073842"/>
          </a:xfrm>
          <a:prstGeom prst="rect">
            <a:avLst/>
          </a:prstGeom>
        </p:spPr>
        <p:txBody>
          <a:bodyPr vert="horz">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Rectangle 4"/>
          <p:cNvSpPr>
            <a:spLocks noGrp="1"/>
          </p:cNvSpPr>
          <p:nvPr>
            <p:ph type="dt" sz="half" idx="2"/>
          </p:nvPr>
        </p:nvSpPr>
        <p:spPr>
          <a:xfrm>
            <a:off x="10241320" y="386051"/>
            <a:ext cx="1950720" cy="325120"/>
          </a:xfrm>
          <a:prstGeom prst="rect">
            <a:avLst/>
          </a:prstGeom>
        </p:spPr>
        <p:txBody>
          <a:bodyPr vert="horz"/>
          <a:lstStyle>
            <a:lvl1pPr algn="ctr">
              <a:defRPr sz="1422">
                <a:solidFill>
                  <a:schemeClr val="tx1">
                    <a:tint val="65000"/>
                  </a:schemeClr>
                </a:solidFill>
              </a:defRPr>
            </a:lvl1pPr>
            <a:extLst/>
          </a:lstStyle>
          <a:p>
            <a:pPr algn="r" defTabSz="1300460" rtl="0"/>
            <a:endParaRPr lang="en-US" kern="1200" dirty="0">
              <a:solidFill>
                <a:srgbClr val="336699">
                  <a:tint val="65000"/>
                </a:srgbClr>
              </a:solidFill>
              <a:latin typeface="Calibri"/>
              <a:cs typeface="Arial" charset="0"/>
            </a:endParaRPr>
          </a:p>
        </p:txBody>
      </p:sp>
      <p:sp>
        <p:nvSpPr>
          <p:cNvPr id="15" name="Slide Number Placeholder 12"/>
          <p:cNvSpPr>
            <a:spLocks noGrp="1"/>
          </p:cNvSpPr>
          <p:nvPr>
            <p:ph type="sldNum" sz="quarter" idx="4"/>
          </p:nvPr>
        </p:nvSpPr>
        <p:spPr>
          <a:xfrm>
            <a:off x="165310" y="170513"/>
            <a:ext cx="672280" cy="433493"/>
          </a:xfrm>
          <a:prstGeom prst="rect">
            <a:avLst/>
          </a:prstGeom>
        </p:spPr>
        <p:txBody>
          <a:bodyPr anchor="ctr"/>
          <a:lstStyle>
            <a:lvl1pPr algn="l">
              <a:defRPr sz="2276" b="0" cap="none" spc="0">
                <a:ln w="3175">
                  <a:noFill/>
                  <a:prstDash val="solid"/>
                  <a:miter lim="800000"/>
                </a:ln>
                <a:solidFill>
                  <a:schemeClr val="bg1">
                    <a:lumMod val="85000"/>
                  </a:schemeClr>
                </a:solidFill>
                <a:effectLst/>
              </a:defRPr>
            </a:lvl1pPr>
            <a:extLst/>
          </a:lstStyle>
          <a:p>
            <a:pPr defTabSz="1300460" rtl="0"/>
            <a:fld id="{256D3EEF-DE4E-429D-8EC4-DDC531AFF587}" type="slidenum">
              <a:rPr lang="en-US" kern="1200" smtClean="0">
                <a:solidFill>
                  <a:prstClr val="white">
                    <a:lumMod val="85000"/>
                  </a:prstClr>
                </a:solidFill>
                <a:latin typeface="Calibri"/>
                <a:cs typeface="Arial" charset="0"/>
              </a:rPr>
              <a:pPr defTabSz="1300460" rtl="0"/>
              <a:t>‹#›</a:t>
            </a:fld>
            <a:endParaRPr lang="en-US" kern="1200" dirty="0">
              <a:solidFill>
                <a:prstClr val="white">
                  <a:lumMod val="85000"/>
                </a:prstClr>
              </a:solidFill>
              <a:latin typeface="Calibri"/>
              <a:cs typeface="Arial" charset="0"/>
            </a:endParaRPr>
          </a:p>
        </p:txBody>
      </p:sp>
      <p:pic>
        <p:nvPicPr>
          <p:cNvPr id="8" name="Immagine 7"/>
          <p:cNvPicPr>
            <a:picLocks noChangeAspect="1"/>
          </p:cNvPicPr>
          <p:nvPr userDrawn="1"/>
        </p:nvPicPr>
        <p:blipFill>
          <a:blip r:embed="rId23"/>
          <a:stretch>
            <a:fillRect/>
          </a:stretch>
        </p:blipFill>
        <p:spPr>
          <a:xfrm>
            <a:off x="273816" y="9075667"/>
            <a:ext cx="1223004" cy="476764"/>
          </a:xfrm>
          <a:prstGeom prst="rect">
            <a:avLst/>
          </a:prstGeom>
        </p:spPr>
      </p:pic>
    </p:spTree>
    <p:extLst>
      <p:ext uri="{BB962C8B-B14F-4D97-AF65-F5344CB8AC3E}">
        <p14:creationId xmlns:p14="http://schemas.microsoft.com/office/powerpoint/2010/main" val="414827466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transition spd="med">
    <p:fade thruBlk="1"/>
  </p:transition>
  <p:hf sldNum="0" hdr="0" ftr="0" dt="0"/>
  <p:txStyles>
    <p:titleStyle>
      <a:lvl1pPr algn="l" rtl="0" eaLnBrk="1" latinLnBrk="0" hangingPunct="1">
        <a:spcBef>
          <a:spcPct val="0"/>
        </a:spcBef>
        <a:buNone/>
        <a:defRPr sz="3413"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3413" b="1">
          <a:solidFill>
            <a:schemeClr val="tx1"/>
          </a:solidFill>
          <a:latin typeface="+mn-lt"/>
          <a:ea typeface="+mn-ea"/>
          <a:cs typeface="+mn-cs"/>
        </a:defRPr>
      </a:lvl1pPr>
      <a:lvl2pPr marL="716789" indent="-255996" algn="l" rtl="0" eaLnBrk="1" latinLnBrk="0" hangingPunct="1">
        <a:spcBef>
          <a:spcPct val="20000"/>
        </a:spcBef>
        <a:buClr>
          <a:schemeClr val="tx2"/>
        </a:buClr>
        <a:buFont typeface="Wingdings" pitchFamily="2" charset="2"/>
        <a:buNone/>
        <a:defRPr sz="3413" kern="100" baseline="0">
          <a:solidFill>
            <a:schemeClr val="tx1"/>
          </a:solidFill>
          <a:latin typeface="+mn-lt"/>
          <a:ea typeface="+mn-ea"/>
          <a:cs typeface="+mn-cs"/>
        </a:defRPr>
      </a:lvl2pPr>
      <a:lvl3pPr marL="1177582" indent="-325115" algn="l" rtl="0" eaLnBrk="1" latinLnBrk="0" hangingPunct="1">
        <a:spcBef>
          <a:spcPct val="20000"/>
        </a:spcBef>
        <a:buFontTx/>
        <a:buNone/>
        <a:defRPr sz="3413">
          <a:solidFill>
            <a:schemeClr val="tx1"/>
          </a:solidFill>
          <a:latin typeface="+mn-lt"/>
          <a:ea typeface="+mn-ea"/>
          <a:cs typeface="+mn-cs"/>
        </a:defRPr>
      </a:lvl3pPr>
      <a:lvl4pPr marL="1433578" indent="-325115" algn="l" rtl="0" eaLnBrk="1" latinLnBrk="0" hangingPunct="1">
        <a:spcBef>
          <a:spcPct val="20000"/>
        </a:spcBef>
        <a:buFontTx/>
        <a:buNone/>
        <a:defRPr sz="3413">
          <a:solidFill>
            <a:schemeClr val="tx1"/>
          </a:solidFill>
          <a:latin typeface="+mn-lt"/>
          <a:ea typeface="+mn-ea"/>
          <a:cs typeface="+mn-cs"/>
        </a:defRPr>
      </a:lvl4pPr>
      <a:lvl5pPr marL="1689574" indent="-325115" algn="l" rtl="0" eaLnBrk="1" latinLnBrk="0" hangingPunct="1">
        <a:spcBef>
          <a:spcPct val="20000"/>
        </a:spcBef>
        <a:buFontTx/>
        <a:buNone/>
        <a:defRPr sz="3413">
          <a:solidFill>
            <a:schemeClr val="tx1"/>
          </a:solidFill>
          <a:latin typeface="+mn-lt"/>
          <a:ea typeface="+mn-ea"/>
          <a:cs typeface="+mn-cs"/>
        </a:defRPr>
      </a:lvl5pPr>
      <a:lvl6pPr marL="3576264" indent="-325115" algn="l" rtl="0" eaLnBrk="1" latinLnBrk="0" hangingPunct="1">
        <a:spcBef>
          <a:spcPct val="20000"/>
        </a:spcBef>
        <a:buChar char="•"/>
        <a:defRPr sz="2844">
          <a:solidFill>
            <a:schemeClr val="tx1"/>
          </a:solidFill>
          <a:latin typeface="+mn-lt"/>
          <a:ea typeface="+mn-ea"/>
          <a:cs typeface="+mn-cs"/>
        </a:defRPr>
      </a:lvl6pPr>
      <a:lvl7pPr marL="4226494" indent="-325115" algn="l" rtl="0" eaLnBrk="1" latinLnBrk="0" hangingPunct="1">
        <a:spcBef>
          <a:spcPct val="20000"/>
        </a:spcBef>
        <a:buChar char="•"/>
        <a:defRPr sz="2844">
          <a:solidFill>
            <a:schemeClr val="tx1"/>
          </a:solidFill>
          <a:latin typeface="+mn-lt"/>
          <a:ea typeface="+mn-ea"/>
          <a:cs typeface="+mn-cs"/>
        </a:defRPr>
      </a:lvl7pPr>
      <a:lvl8pPr marL="4876724" indent="-325115" algn="l" rtl="0" eaLnBrk="1" latinLnBrk="0" hangingPunct="1">
        <a:spcBef>
          <a:spcPct val="20000"/>
        </a:spcBef>
        <a:buChar char="•"/>
        <a:defRPr sz="2844">
          <a:solidFill>
            <a:schemeClr val="tx1"/>
          </a:solidFill>
          <a:latin typeface="+mn-lt"/>
          <a:ea typeface="+mn-ea"/>
          <a:cs typeface="+mn-cs"/>
        </a:defRPr>
      </a:lvl8pPr>
      <a:lvl9pPr marL="5526954" indent="-325115" algn="l" rtl="0" eaLnBrk="1" latinLnBrk="0" hangingPunct="1">
        <a:spcBef>
          <a:spcPct val="20000"/>
        </a:spcBef>
        <a:buChar char="•"/>
        <a:defRPr sz="2844">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650230" algn="l" rtl="0" eaLnBrk="1" hangingPunct="1">
        <a:defRPr>
          <a:solidFill>
            <a:schemeClr val="tx1"/>
          </a:solidFill>
          <a:latin typeface="+mn-lt"/>
          <a:ea typeface="+mn-ea"/>
          <a:cs typeface="+mn-cs"/>
        </a:defRPr>
      </a:lvl2pPr>
      <a:lvl3pPr marL="1300460" algn="l" rtl="0" eaLnBrk="1" hangingPunct="1">
        <a:defRPr>
          <a:solidFill>
            <a:schemeClr val="tx1"/>
          </a:solidFill>
          <a:latin typeface="+mn-lt"/>
          <a:ea typeface="+mn-ea"/>
          <a:cs typeface="+mn-cs"/>
        </a:defRPr>
      </a:lvl3pPr>
      <a:lvl4pPr marL="1950690" algn="l" rtl="0" eaLnBrk="1" hangingPunct="1">
        <a:defRPr>
          <a:solidFill>
            <a:schemeClr val="tx1"/>
          </a:solidFill>
          <a:latin typeface="+mn-lt"/>
          <a:ea typeface="+mn-ea"/>
          <a:cs typeface="+mn-cs"/>
        </a:defRPr>
      </a:lvl4pPr>
      <a:lvl5pPr marL="2600919" algn="l" rtl="0" eaLnBrk="1" hangingPunct="1">
        <a:defRPr>
          <a:solidFill>
            <a:schemeClr val="tx1"/>
          </a:solidFill>
          <a:latin typeface="+mn-lt"/>
          <a:ea typeface="+mn-ea"/>
          <a:cs typeface="+mn-cs"/>
        </a:defRPr>
      </a:lvl5pPr>
      <a:lvl6pPr marL="3251149" algn="l" rtl="0" eaLnBrk="1" hangingPunct="1">
        <a:defRPr>
          <a:solidFill>
            <a:schemeClr val="tx1"/>
          </a:solidFill>
          <a:latin typeface="+mn-lt"/>
          <a:ea typeface="+mn-ea"/>
          <a:cs typeface="+mn-cs"/>
        </a:defRPr>
      </a:lvl6pPr>
      <a:lvl7pPr marL="3901379" algn="l" rtl="0" eaLnBrk="1" hangingPunct="1">
        <a:defRPr>
          <a:solidFill>
            <a:schemeClr val="tx1"/>
          </a:solidFill>
          <a:latin typeface="+mn-lt"/>
          <a:ea typeface="+mn-ea"/>
          <a:cs typeface="+mn-cs"/>
        </a:defRPr>
      </a:lvl7pPr>
      <a:lvl8pPr marL="4551609" algn="l" rtl="0" eaLnBrk="1" hangingPunct="1">
        <a:defRPr>
          <a:solidFill>
            <a:schemeClr val="tx1"/>
          </a:solidFill>
          <a:latin typeface="+mn-lt"/>
          <a:ea typeface="+mn-ea"/>
          <a:cs typeface="+mn-cs"/>
        </a:defRPr>
      </a:lvl8pPr>
      <a:lvl9pPr marL="5201839"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CDEE0"/>
            </a:gs>
          </a:gsLst>
          <a:lin ang="5400000" scaled="0"/>
        </a:gra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1270000" y="3099151"/>
            <a:ext cx="10464800" cy="2533429"/>
          </a:xfrm>
          <a:prstGeom prst="rect">
            <a:avLst/>
          </a:prstGeom>
        </p:spPr>
        <p:txBody>
          <a:bodyPr>
            <a:normAutofit/>
          </a:bodyPr>
          <a:lstStyle>
            <a:lvl1pPr defTabSz="549148">
              <a:defRPr sz="7500">
                <a:solidFill>
                  <a:srgbClr val="002452"/>
                </a:solidFill>
              </a:defRPr>
            </a:lvl1pPr>
          </a:lstStyle>
          <a:p>
            <a:r>
              <a:rPr lang="en-US" sz="3200" dirty="0">
                <a:solidFill>
                  <a:schemeClr val="accent1">
                    <a:lumMod val="50000"/>
                  </a:schemeClr>
                </a:solidFill>
              </a:rPr>
              <a:t>On the use of Neural Network for sensors node localization in </a:t>
            </a:r>
            <a:r>
              <a:rPr lang="en-US" sz="3200" dirty="0" err="1" smtClean="0">
                <a:solidFill>
                  <a:schemeClr val="accent1">
                    <a:lumMod val="50000"/>
                  </a:schemeClr>
                </a:solidFill>
              </a:rPr>
              <a:t>IoT</a:t>
            </a:r>
            <a:r>
              <a:rPr lang="en-US" sz="3200" dirty="0" smtClean="0">
                <a:solidFill>
                  <a:schemeClr val="accent1">
                    <a:lumMod val="50000"/>
                  </a:schemeClr>
                </a:solidFill>
              </a:rPr>
              <a:t>.</a:t>
            </a:r>
            <a:r>
              <a:rPr lang="en-US" sz="3200" dirty="0">
                <a:solidFill>
                  <a:schemeClr val="accent1">
                    <a:lumMod val="50000"/>
                  </a:schemeClr>
                </a:solidFill>
              </a:rPr>
              <a:t/>
            </a:r>
            <a:br>
              <a:rPr lang="en-US" sz="3200" dirty="0">
                <a:solidFill>
                  <a:schemeClr val="accent1">
                    <a:lumMod val="50000"/>
                  </a:schemeClr>
                </a:solidFill>
              </a:rPr>
            </a:br>
            <a:endParaRPr sz="3200" dirty="0">
              <a:solidFill>
                <a:schemeClr val="accent1">
                  <a:lumMod val="50000"/>
                </a:schemeClr>
              </a:solidFill>
            </a:endParaRPr>
          </a:p>
        </p:txBody>
      </p:sp>
      <p:sp>
        <p:nvSpPr>
          <p:cNvPr id="34" name="Shape 34"/>
          <p:cNvSpPr/>
          <p:nvPr/>
        </p:nvSpPr>
        <p:spPr>
          <a:xfrm>
            <a:off x="752034" y="7734300"/>
            <a:ext cx="4525359" cy="584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defRPr sz="3200">
                <a:solidFill>
                  <a:srgbClr val="002452"/>
                </a:solidFill>
              </a:defRPr>
            </a:lvl1pPr>
          </a:lstStyle>
          <a:p>
            <a:pPr lvl="0">
              <a:defRPr sz="1800">
                <a:solidFill>
                  <a:srgbClr val="000000"/>
                </a:solidFill>
              </a:defRPr>
            </a:pPr>
            <a:r>
              <a:rPr lang="it-IT" sz="3200" dirty="0">
                <a:solidFill>
                  <a:srgbClr val="002452"/>
                </a:solidFill>
              </a:rPr>
              <a:t>Name: </a:t>
            </a:r>
            <a:r>
              <a:rPr lang="it-IT" sz="3200" dirty="0" smtClean="0">
                <a:solidFill>
                  <a:srgbClr val="002452"/>
                </a:solidFill>
              </a:rPr>
              <a:t>Batoul Sulaiman</a:t>
            </a:r>
            <a:endParaRPr lang="it-IT" sz="3200" dirty="0">
              <a:solidFill>
                <a:srgbClr val="002452"/>
              </a:solidFill>
            </a:endParaRPr>
          </a:p>
          <a:p>
            <a:pPr lvl="0">
              <a:defRPr sz="1800">
                <a:solidFill>
                  <a:srgbClr val="000000"/>
                </a:solidFill>
              </a:defRPr>
            </a:pPr>
            <a:endParaRPr sz="3200" dirty="0">
              <a:solidFill>
                <a:srgbClr val="002452"/>
              </a:solidFill>
            </a:endParaRPr>
          </a:p>
        </p:txBody>
      </p:sp>
      <p:sp>
        <p:nvSpPr>
          <p:cNvPr id="35" name="Shape 35"/>
          <p:cNvSpPr/>
          <p:nvPr/>
        </p:nvSpPr>
        <p:spPr>
          <a:xfrm>
            <a:off x="6062869" y="7734300"/>
            <a:ext cx="6579704" cy="1130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rtl="0">
              <a:defRPr sz="1800"/>
            </a:pPr>
            <a:r>
              <a:rPr lang="en-US" sz="3200" dirty="0" smtClean="0">
                <a:solidFill>
                  <a:srgbClr val="002452"/>
                </a:solidFill>
              </a:rPr>
              <a:t>Supervisors: Dr. Mohammad Sharaf</a:t>
            </a:r>
          </a:p>
          <a:p>
            <a:pPr lvl="0" rtl="0">
              <a:defRPr sz="1800"/>
            </a:pPr>
            <a:r>
              <a:rPr lang="en-US" sz="3200" dirty="0" smtClean="0">
                <a:solidFill>
                  <a:srgbClr val="002452"/>
                </a:solidFill>
              </a:rPr>
              <a:t>                     Prof. Dr. Naji Qatanani</a:t>
            </a:r>
            <a:endParaRPr sz="3200" dirty="0">
              <a:solidFill>
                <a:srgbClr val="002452"/>
              </a:solidFill>
            </a:endParaRPr>
          </a:p>
        </p:txBody>
      </p:sp>
      <p:sp>
        <p:nvSpPr>
          <p:cNvPr id="37" name="Shape 37"/>
          <p:cNvSpPr/>
          <p:nvPr/>
        </p:nvSpPr>
        <p:spPr>
          <a:xfrm>
            <a:off x="5701388" y="5912653"/>
            <a:ext cx="1303242"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a:solidFill>
                  <a:srgbClr val="002452"/>
                </a:solidFill>
              </a:defRPr>
            </a:lvl1pPr>
          </a:lstStyle>
          <a:p>
            <a:pPr lvl="0">
              <a:defRPr sz="1800">
                <a:solidFill>
                  <a:srgbClr val="000000"/>
                </a:solidFill>
              </a:defRPr>
            </a:pPr>
            <a:r>
              <a:rPr lang="it-IT" sz="2800" dirty="0" smtClean="0">
                <a:solidFill>
                  <a:schemeClr val="accent1">
                    <a:lumMod val="50000"/>
                  </a:schemeClr>
                </a:solidFill>
              </a:rPr>
              <a:t>/9/2019</a:t>
            </a:r>
            <a:endParaRPr sz="2800" dirty="0">
              <a:solidFill>
                <a:schemeClr val="accent1">
                  <a:lumMod val="50000"/>
                </a:schemeClr>
              </a:solidFill>
            </a:endParaRPr>
          </a:p>
        </p:txBody>
      </p:sp>
      <p:sp>
        <p:nvSpPr>
          <p:cNvPr id="8" name="CasellaDiTesto 7"/>
          <p:cNvSpPr txBox="1"/>
          <p:nvPr/>
        </p:nvSpPr>
        <p:spPr>
          <a:xfrm>
            <a:off x="811527" y="2307395"/>
            <a:ext cx="11381746" cy="21339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it-IT" dirty="0" smtClean="0">
                <a:solidFill>
                  <a:srgbClr val="002452"/>
                </a:solidFill>
              </a:rPr>
              <a:t>An-najah National university</a:t>
            </a:r>
          </a:p>
          <a:p>
            <a:pPr rtl="0" latinLnBrk="1" hangingPunct="0"/>
            <a:r>
              <a:rPr lang="it-IT" sz="1800" dirty="0" smtClean="0">
                <a:solidFill>
                  <a:srgbClr val="002452"/>
                </a:solidFill>
              </a:rPr>
              <a:t>Department </a:t>
            </a:r>
            <a:r>
              <a:rPr lang="it-IT" sz="1800" dirty="0">
                <a:solidFill>
                  <a:srgbClr val="002452"/>
                </a:solidFill>
              </a:rPr>
              <a:t>of </a:t>
            </a:r>
            <a:r>
              <a:rPr lang="it-IT" sz="1800" dirty="0" smtClean="0">
                <a:solidFill>
                  <a:srgbClr val="002452"/>
                </a:solidFill>
              </a:rPr>
              <a:t>Mathematics</a:t>
            </a:r>
            <a:endParaRPr lang="it-IT" sz="1800" dirty="0">
              <a:solidFill>
                <a:srgbClr val="002452"/>
              </a:solidFill>
            </a:endParaRPr>
          </a:p>
          <a:p>
            <a:pPr rtl="0" latinLnBrk="1" hangingPunct="0"/>
            <a:endParaRPr lang="it-IT" sz="1800" dirty="0">
              <a:solidFill>
                <a:srgbClr val="002452"/>
              </a:solidFill>
            </a:endParaRPr>
          </a:p>
          <a:p>
            <a:pPr rtl="0" latinLnBrk="1" hangingPunct="0"/>
            <a:r>
              <a:rPr lang="it-IT" sz="2400" dirty="0" smtClean="0">
                <a:solidFill>
                  <a:srgbClr val="002452"/>
                </a:solidFill>
              </a:rPr>
              <a:t>Master in computational Mathematices</a:t>
            </a:r>
            <a:endParaRPr lang="it-IT" sz="2400" dirty="0">
              <a:solidFill>
                <a:srgbClr val="002452"/>
              </a:solidFill>
            </a:endParaRPr>
          </a:p>
          <a:p>
            <a:pPr marL="0" marR="0" indent="0"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128" y="236269"/>
            <a:ext cx="1788442" cy="1788442"/>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2.png"/>
          <p:cNvPicPr/>
          <p:nvPr/>
        </p:nvPicPr>
        <p:blipFill>
          <a:blip r:embed="rId3">
            <a:extLst/>
          </a:blip>
          <a:stretch>
            <a:fillRect/>
          </a:stretch>
        </p:blipFill>
        <p:spPr>
          <a:xfrm>
            <a:off x="15348565" y="-4032482"/>
            <a:ext cx="1130572" cy="1364351"/>
          </a:xfrm>
          <a:prstGeom prst="rect">
            <a:avLst/>
          </a:prstGeom>
          <a:ln w="12700">
            <a:miter lim="400000"/>
          </a:ln>
        </p:spPr>
      </p:pic>
      <p:sp>
        <p:nvSpPr>
          <p:cNvPr id="5" name="Titolo 1"/>
          <p:cNvSpPr txBox="1">
            <a:spLocks/>
          </p:cNvSpPr>
          <p:nvPr/>
        </p:nvSpPr>
        <p:spPr>
          <a:xfrm>
            <a:off x="805012" y="650983"/>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a:lstStyle>
          <a:p>
            <a:r>
              <a:rPr lang="it-IT">
                <a:solidFill>
                  <a:schemeClr val="accent1">
                    <a:lumMod val="50000"/>
                  </a:schemeClr>
                </a:solidFill>
              </a:rPr>
              <a:t>Two Phases</a:t>
            </a:r>
            <a:endParaRPr lang="it-IT" dirty="0">
              <a:solidFill>
                <a:schemeClr val="accent1">
                  <a:lumMod val="50000"/>
                </a:schemeClr>
              </a:solidFill>
            </a:endParaRPr>
          </a:p>
        </p:txBody>
      </p:sp>
      <p:graphicFrame>
        <p:nvGraphicFramePr>
          <p:cNvPr id="6" name="Segnaposto contenuto 5"/>
          <p:cNvGraphicFramePr>
            <a:graphicFrameLocks/>
          </p:cNvGraphicFramePr>
          <p:nvPr>
            <p:extLst>
              <p:ext uri="{D42A27DB-BD31-4B8C-83A1-F6EECF244321}">
                <p14:modId xmlns:p14="http://schemas.microsoft.com/office/powerpoint/2010/main" val="3846225677"/>
              </p:ext>
            </p:extLst>
          </p:nvPr>
        </p:nvGraphicFramePr>
        <p:xfrm>
          <a:off x="142860" y="2796407"/>
          <a:ext cx="12714452" cy="6286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p:cNvPicPr>
            <a:picLocks noChangeAspect="1" noChangeArrowheads="1"/>
          </p:cNvPicPr>
          <p:nvPr/>
        </p:nvPicPr>
        <p:blipFill>
          <a:blip r:embed="rId9">
            <a:extLst>
              <a:ext uri="{BEBA8EAE-BF5A-486C-A8C5-ECC9F3942E4B}">
                <a14:imgProps xmlns:a14="http://schemas.microsoft.com/office/drawing/2010/main">
                  <a14:imgLayer r:embed="rId10">
                    <a14:imgEffect>
                      <a14:artisticPhotocopy/>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569148" y="0"/>
            <a:ext cx="1435652" cy="143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77094" y="92887"/>
            <a:ext cx="441147" cy="646331"/>
          </a:xfrm>
          <a:prstGeom prst="rect">
            <a:avLst/>
          </a:prstGeom>
        </p:spPr>
        <p:txBody>
          <a:bodyPr wrap="none">
            <a:spAutoFit/>
          </a:bodyPr>
          <a:lstStyle/>
          <a:p>
            <a:r>
              <a:rPr lang="en-US" dirty="0">
                <a:solidFill>
                  <a:prstClr val="white">
                    <a:lumMod val="85000"/>
                  </a:prstClr>
                </a:solidFill>
              </a:rPr>
              <a:t>9</a:t>
            </a:r>
            <a:endParaRPr lang="ar-SA" dirty="0"/>
          </a:p>
        </p:txBody>
      </p:sp>
    </p:spTree>
    <p:extLst>
      <p:ext uri="{BB962C8B-B14F-4D97-AF65-F5344CB8AC3E}">
        <p14:creationId xmlns:p14="http://schemas.microsoft.com/office/powerpoint/2010/main" val="373389481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CDEE0"/>
            </a:gs>
          </a:gsLst>
          <a:lin ang="5400000" scaled="0"/>
        </a:gradFill>
        <a:effectLst/>
      </p:bgPr>
    </p:bg>
    <p:spTree>
      <p:nvGrpSpPr>
        <p:cNvPr id="1" name=""/>
        <p:cNvGrpSpPr/>
        <p:nvPr/>
      </p:nvGrpSpPr>
      <p:grpSpPr>
        <a:xfrm>
          <a:off x="0" y="0"/>
          <a:ext cx="0" cy="0"/>
          <a:chOff x="0" y="0"/>
          <a:chExt cx="0" cy="0"/>
        </a:xfrm>
      </p:grpSpPr>
      <p:grpSp>
        <p:nvGrpSpPr>
          <p:cNvPr id="6" name="Gruppo 3"/>
          <p:cNvGrpSpPr/>
          <p:nvPr/>
        </p:nvGrpSpPr>
        <p:grpSpPr>
          <a:xfrm>
            <a:off x="4756181" y="3544141"/>
            <a:ext cx="8137249" cy="2453208"/>
            <a:chOff x="4577202" y="306729"/>
            <a:chExt cx="8137249" cy="2453208"/>
          </a:xfrm>
        </p:grpSpPr>
        <p:sp>
          <p:nvSpPr>
            <p:cNvPr id="7" name="Rettangolo con angoli arrotondati sullo stesso lato 7"/>
            <p:cNvSpPr/>
            <p:nvPr/>
          </p:nvSpPr>
          <p:spPr>
            <a:xfrm rot="5400000">
              <a:off x="7419223" y="-2535292"/>
              <a:ext cx="2453208" cy="813724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ettangolo 8"/>
            <p:cNvSpPr/>
            <p:nvPr/>
          </p:nvSpPr>
          <p:spPr>
            <a:xfrm>
              <a:off x="4577203" y="426484"/>
              <a:ext cx="8017493" cy="22136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4310" tIns="97155" rIns="194310" bIns="97155" numCol="1" spcCol="1270" anchor="ctr" anchorCtr="0">
              <a:noAutofit/>
            </a:bodyPr>
            <a:lstStyle/>
            <a:p>
              <a:pPr lvl="0" defTabSz="2311400">
                <a:lnSpc>
                  <a:spcPct val="90000"/>
                </a:lnSpc>
                <a:spcBef>
                  <a:spcPct val="0"/>
                </a:spcBef>
                <a:spcAft>
                  <a:spcPct val="35000"/>
                </a:spcAft>
              </a:pPr>
              <a:r>
                <a:rPr lang="it-IT" sz="7200" kern="1200" dirty="0" err="1"/>
                <a:t>Investigation</a:t>
              </a:r>
              <a:endParaRPr lang="it-IT" sz="7200" kern="1200" dirty="0"/>
            </a:p>
          </p:txBody>
        </p:sp>
      </p:grpSp>
      <p:grpSp>
        <p:nvGrpSpPr>
          <p:cNvPr id="9" name="Gruppo 4"/>
          <p:cNvGrpSpPr/>
          <p:nvPr/>
        </p:nvGrpSpPr>
        <p:grpSpPr>
          <a:xfrm>
            <a:off x="178979" y="3237412"/>
            <a:ext cx="4577202" cy="3066510"/>
            <a:chOff x="0" y="0"/>
            <a:chExt cx="4577202" cy="3066510"/>
          </a:xfrm>
        </p:grpSpPr>
        <p:sp>
          <p:nvSpPr>
            <p:cNvPr id="10" name="Rettangolo arrotondato 5"/>
            <p:cNvSpPr/>
            <p:nvPr/>
          </p:nvSpPr>
          <p:spPr>
            <a:xfrm>
              <a:off x="0" y="0"/>
              <a:ext cx="4577202" cy="30665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tangolo 6"/>
            <p:cNvSpPr/>
            <p:nvPr/>
          </p:nvSpPr>
          <p:spPr>
            <a:xfrm>
              <a:off x="149695" y="149695"/>
              <a:ext cx="4277812" cy="2767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it-IT" sz="5200" kern="1200" dirty="0"/>
                <a:t>Part I</a:t>
              </a:r>
            </a:p>
          </p:txBody>
        </p:sp>
      </p:grpSp>
      <p:sp>
        <p:nvSpPr>
          <p:cNvPr id="14" name="Subtitle 2"/>
          <p:cNvSpPr txBox="1">
            <a:spLocks/>
          </p:cNvSpPr>
          <p:nvPr/>
        </p:nvSpPr>
        <p:spPr>
          <a:xfrm>
            <a:off x="700643" y="4572001"/>
            <a:ext cx="11054080" cy="4719484"/>
          </a:xfrm>
          <a:prstGeom prst="rect">
            <a:avLst/>
          </a:prstGeom>
        </p:spPr>
        <p:txBody>
          <a:bodyPr vert="horz" lIns="91440" tIns="45720" rIns="91440" bIns="45720" rtlCol="0">
            <a:normAutofit/>
          </a:bodyPr>
          <a:lstStyle>
            <a:lvl1pPr marL="0" indent="0" algn="ctr" defTabSz="650230" rtl="0" eaLnBrk="1" latinLnBrk="0" hangingPunct="1">
              <a:spcBef>
                <a:spcPct val="20000"/>
              </a:spcBef>
              <a:buFont typeface="Arial"/>
              <a:buNone/>
              <a:defRPr sz="4551" kern="1200">
                <a:solidFill>
                  <a:schemeClr val="tx1">
                    <a:tint val="75000"/>
                  </a:schemeClr>
                </a:solidFill>
                <a:latin typeface="+mn-lt"/>
                <a:ea typeface="+mn-ea"/>
                <a:cs typeface="+mn-cs"/>
              </a:defRPr>
            </a:lvl1pPr>
            <a:lvl2pPr marL="650230" indent="0" algn="ctr" defTabSz="650230" rtl="0" eaLnBrk="1" latinLnBrk="0" hangingPunct="1">
              <a:spcBef>
                <a:spcPct val="20000"/>
              </a:spcBef>
              <a:buFont typeface="Arial"/>
              <a:buNone/>
              <a:defRPr sz="3982" kern="1200">
                <a:solidFill>
                  <a:schemeClr val="tx1">
                    <a:tint val="75000"/>
                  </a:schemeClr>
                </a:solidFill>
                <a:latin typeface="+mn-lt"/>
                <a:ea typeface="+mn-ea"/>
                <a:cs typeface="+mn-cs"/>
              </a:defRPr>
            </a:lvl2pPr>
            <a:lvl3pPr marL="1300460" indent="0" algn="ctr" defTabSz="650230" rtl="0" eaLnBrk="1" latinLnBrk="0" hangingPunct="1">
              <a:spcBef>
                <a:spcPct val="20000"/>
              </a:spcBef>
              <a:buFont typeface="Arial"/>
              <a:buNone/>
              <a:defRPr sz="3413" kern="1200">
                <a:solidFill>
                  <a:schemeClr val="tx1">
                    <a:tint val="75000"/>
                  </a:schemeClr>
                </a:solidFill>
                <a:latin typeface="+mn-lt"/>
                <a:ea typeface="+mn-ea"/>
                <a:cs typeface="+mn-cs"/>
              </a:defRPr>
            </a:lvl3pPr>
            <a:lvl4pPr marL="1950690" indent="0" algn="ctr" defTabSz="650230" rtl="0" eaLnBrk="1" latinLnBrk="0" hangingPunct="1">
              <a:spcBef>
                <a:spcPct val="20000"/>
              </a:spcBef>
              <a:buFont typeface="Arial"/>
              <a:buNone/>
              <a:defRPr sz="2844" kern="1200">
                <a:solidFill>
                  <a:schemeClr val="tx1">
                    <a:tint val="75000"/>
                  </a:schemeClr>
                </a:solidFill>
                <a:latin typeface="+mn-lt"/>
                <a:ea typeface="+mn-ea"/>
                <a:cs typeface="+mn-cs"/>
              </a:defRPr>
            </a:lvl4pPr>
            <a:lvl5pPr marL="2600919" indent="0" algn="ctr" defTabSz="650230" rtl="0" eaLnBrk="1" latinLnBrk="0" hangingPunct="1">
              <a:spcBef>
                <a:spcPct val="20000"/>
              </a:spcBef>
              <a:buFont typeface="Arial"/>
              <a:buNone/>
              <a:defRPr sz="2844" kern="1200">
                <a:solidFill>
                  <a:schemeClr val="tx1">
                    <a:tint val="75000"/>
                  </a:schemeClr>
                </a:solidFill>
                <a:latin typeface="+mn-lt"/>
                <a:ea typeface="+mn-ea"/>
                <a:cs typeface="+mn-cs"/>
              </a:defRPr>
            </a:lvl5pPr>
            <a:lvl6pPr marL="3251149" indent="0" algn="ctr" defTabSz="650230" rtl="0" eaLnBrk="1" latinLnBrk="0" hangingPunct="1">
              <a:spcBef>
                <a:spcPct val="20000"/>
              </a:spcBef>
              <a:buFont typeface="Arial"/>
              <a:buNone/>
              <a:defRPr sz="2844" kern="1200">
                <a:solidFill>
                  <a:schemeClr val="tx1">
                    <a:tint val="75000"/>
                  </a:schemeClr>
                </a:solidFill>
                <a:latin typeface="+mn-lt"/>
                <a:ea typeface="+mn-ea"/>
                <a:cs typeface="+mn-cs"/>
              </a:defRPr>
            </a:lvl6pPr>
            <a:lvl7pPr marL="3901379" indent="0" algn="ctr" defTabSz="650230" rtl="0" eaLnBrk="1" latinLnBrk="0" hangingPunct="1">
              <a:spcBef>
                <a:spcPct val="20000"/>
              </a:spcBef>
              <a:buFont typeface="Arial"/>
              <a:buNone/>
              <a:defRPr sz="2844" kern="1200">
                <a:solidFill>
                  <a:schemeClr val="tx1">
                    <a:tint val="75000"/>
                  </a:schemeClr>
                </a:solidFill>
                <a:latin typeface="+mn-lt"/>
                <a:ea typeface="+mn-ea"/>
                <a:cs typeface="+mn-cs"/>
              </a:defRPr>
            </a:lvl7pPr>
            <a:lvl8pPr marL="4551609" indent="0" algn="ctr" defTabSz="650230" rtl="0" eaLnBrk="1" latinLnBrk="0" hangingPunct="1">
              <a:spcBef>
                <a:spcPct val="20000"/>
              </a:spcBef>
              <a:buFont typeface="Arial"/>
              <a:buNone/>
              <a:defRPr sz="2844" kern="1200">
                <a:solidFill>
                  <a:schemeClr val="tx1">
                    <a:tint val="75000"/>
                  </a:schemeClr>
                </a:solidFill>
                <a:latin typeface="+mn-lt"/>
                <a:ea typeface="+mn-ea"/>
                <a:cs typeface="+mn-cs"/>
              </a:defRPr>
            </a:lvl8pPr>
            <a:lvl9pPr marL="5201839" indent="0" algn="ctr" defTabSz="650230" rtl="0" eaLnBrk="1" latinLnBrk="0" hangingPunct="1">
              <a:spcBef>
                <a:spcPct val="20000"/>
              </a:spcBef>
              <a:buFont typeface="Arial"/>
              <a:buNone/>
              <a:defRPr sz="2844" kern="1200">
                <a:solidFill>
                  <a:schemeClr val="tx1">
                    <a:tint val="75000"/>
                  </a:schemeClr>
                </a:solidFill>
                <a:latin typeface="+mn-lt"/>
                <a:ea typeface="+mn-ea"/>
                <a:cs typeface="+mn-cs"/>
              </a:defRPr>
            </a:lvl9pPr>
          </a:lstStyle>
          <a:p>
            <a:pPr lvl="0" algn="l">
              <a:defRPr sz="1800">
                <a:solidFill>
                  <a:srgbClr val="000000"/>
                </a:solidFill>
              </a:defRPr>
            </a:pPr>
            <a:endParaRPr lang="it-IT" sz="1700" i="1" dirty="0" smtClean="0">
              <a:solidFill>
                <a:srgbClr val="000000"/>
              </a:solidFill>
              <a:latin typeface="Calibri"/>
            </a:endParaRPr>
          </a:p>
          <a:p>
            <a:pPr marL="0" marR="0" lvl="0" indent="0" algn="l" defTabSz="650230" rtl="0" eaLnBrk="1" fontAlgn="auto" latinLnBrk="0" hangingPunct="1">
              <a:lnSpc>
                <a:spcPct val="100000"/>
              </a:lnSpc>
              <a:spcBef>
                <a:spcPct val="20000"/>
              </a:spcBef>
              <a:spcAft>
                <a:spcPts val="0"/>
              </a:spcAft>
              <a:buClrTx/>
              <a:buSzTx/>
              <a:buFont typeface="Arial"/>
              <a:buNone/>
              <a:tabLst/>
              <a:defRPr sz="1800">
                <a:solidFill>
                  <a:srgbClr val="000000"/>
                </a:solidFill>
              </a:defRPr>
            </a:pPr>
            <a:endParaRPr kumimoji="0" lang="en-US" sz="1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650230" rtl="0" eaLnBrk="1" fontAlgn="auto" latinLnBrk="0" hangingPunct="1">
              <a:lnSpc>
                <a:spcPct val="100000"/>
              </a:lnSpc>
              <a:spcBef>
                <a:spcPct val="20000"/>
              </a:spcBef>
              <a:spcAft>
                <a:spcPts val="0"/>
              </a:spcAft>
              <a:buClrTx/>
              <a:buSzTx/>
              <a:buFont typeface="Arial"/>
              <a:buNone/>
              <a:tabLst/>
              <a:defRPr sz="1800">
                <a:solidFill>
                  <a:srgbClr val="000000"/>
                </a:solidFill>
              </a:defRPr>
            </a:pPr>
            <a:endParaRPr kumimoji="0" lang="it-IT" sz="1800" b="0" i="1"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650230" rtl="0" eaLnBrk="1" fontAlgn="auto" latinLnBrk="0" hangingPunct="1">
              <a:lnSpc>
                <a:spcPct val="100000"/>
              </a:lnSpc>
              <a:spcBef>
                <a:spcPct val="20000"/>
              </a:spcBef>
              <a:spcAft>
                <a:spcPts val="0"/>
              </a:spcAft>
              <a:buClrTx/>
              <a:buSzTx/>
              <a:buFont typeface="Arial"/>
              <a:buNone/>
              <a:tabLst/>
              <a:defRPr sz="1800">
                <a:solidFill>
                  <a:srgbClr val="000000"/>
                </a:solidFill>
              </a:defRPr>
            </a:pPr>
            <a:endParaRPr kumimoji="0" lang="it-IT" sz="5400" b="0" i="1"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650230" rtl="0" eaLnBrk="1" fontAlgn="auto" latinLnBrk="0" hangingPunct="1">
              <a:lnSpc>
                <a:spcPct val="100000"/>
              </a:lnSpc>
              <a:spcBef>
                <a:spcPct val="20000"/>
              </a:spcBef>
              <a:spcAft>
                <a:spcPts val="0"/>
              </a:spcAft>
              <a:buClrTx/>
              <a:buSzTx/>
              <a:buFont typeface="Arial"/>
              <a:buNone/>
              <a:tabLst/>
              <a:defRPr/>
            </a:pPr>
            <a:endParaRPr kumimoji="0" lang="nl-BE" sz="4800" b="0" i="0" u="none" strike="noStrike" kern="120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 name="مستطيل 1"/>
          <p:cNvSpPr/>
          <p:nvPr/>
        </p:nvSpPr>
        <p:spPr>
          <a:xfrm>
            <a:off x="-88409" y="180418"/>
            <a:ext cx="697628" cy="646331"/>
          </a:xfrm>
          <a:prstGeom prst="rect">
            <a:avLst/>
          </a:prstGeom>
        </p:spPr>
        <p:txBody>
          <a:bodyPr wrap="none">
            <a:spAutoFit/>
          </a:bodyPr>
          <a:lstStyle/>
          <a:p>
            <a:r>
              <a:rPr lang="en-US" dirty="0" smtClean="0">
                <a:solidFill>
                  <a:prstClr val="white">
                    <a:lumMod val="85000"/>
                  </a:prstClr>
                </a:solidFill>
              </a:rPr>
              <a:t>10</a:t>
            </a:r>
            <a:endParaRPr lang="ar-SA"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9"/>
          <p:cNvSpPr>
            <a:spLocks noGrp="1"/>
          </p:cNvSpPr>
          <p:nvPr>
            <p:ph type="title"/>
          </p:nvPr>
        </p:nvSpPr>
        <p:spPr>
          <a:xfrm>
            <a:off x="952500" y="444500"/>
            <a:ext cx="11099800" cy="2159000"/>
          </a:xfrm>
          <a:prstGeom prst="rect">
            <a:avLst/>
          </a:prstGeom>
        </p:spPr>
        <p:txBody>
          <a:bodyPr>
            <a:normAutofit/>
          </a:bodyPr>
          <a:lstStyle>
            <a:lvl1pPr>
              <a:defRPr sz="6700">
                <a:solidFill>
                  <a:srgbClr val="002452"/>
                </a:solidFill>
              </a:defRPr>
            </a:lvl1pPr>
          </a:lstStyle>
          <a:p>
            <a:pPr lvl="0">
              <a:defRPr sz="1800">
                <a:solidFill>
                  <a:srgbClr val="000000"/>
                </a:solidFill>
              </a:defRPr>
            </a:pPr>
            <a:r>
              <a:rPr lang="it-IT" sz="6600" dirty="0" smtClean="0">
                <a:solidFill>
                  <a:schemeClr val="accent1">
                    <a:lumMod val="50000"/>
                  </a:schemeClr>
                </a:solidFill>
                <a:latin typeface="arial" panose="020B0604020202020204" pitchFamily="34" charset="0"/>
              </a:rPr>
              <a:t>Investigation</a:t>
            </a:r>
            <a:r>
              <a:rPr lang="it-IT" sz="6600" dirty="0" smtClean="0">
                <a:solidFill>
                  <a:schemeClr val="accent1">
                    <a:lumMod val="50000"/>
                  </a:schemeClr>
                </a:solidFill>
              </a:rPr>
              <a:t>  </a:t>
            </a:r>
            <a:endParaRPr sz="6600" dirty="0">
              <a:solidFill>
                <a:schemeClr val="accent1">
                  <a:lumMod val="50000"/>
                </a:schemeClr>
              </a:solidFill>
            </a:endParaRPr>
          </a:p>
        </p:txBody>
      </p:sp>
      <p:grpSp>
        <p:nvGrpSpPr>
          <p:cNvPr id="9" name="Gruppo 5"/>
          <p:cNvGrpSpPr/>
          <p:nvPr/>
        </p:nvGrpSpPr>
        <p:grpSpPr>
          <a:xfrm>
            <a:off x="7905819" y="2608860"/>
            <a:ext cx="5098981" cy="6910278"/>
            <a:chOff x="225354" y="3949395"/>
            <a:chExt cx="8209077" cy="1852166"/>
          </a:xfrm>
        </p:grpSpPr>
        <p:sp>
          <p:nvSpPr>
            <p:cNvPr id="10" name="Rettangolo 6"/>
            <p:cNvSpPr/>
            <p:nvPr/>
          </p:nvSpPr>
          <p:spPr>
            <a:xfrm>
              <a:off x="225354" y="3949396"/>
              <a:ext cx="8209077" cy="1852165"/>
            </a:xfrm>
            <a:prstGeom prst="rect">
              <a:avLst/>
            </a:prstGeom>
            <a:solidFill>
              <a:srgbClr val="FFFFCC"/>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ettangolo 7"/>
            <p:cNvSpPr/>
            <p:nvPr/>
          </p:nvSpPr>
          <p:spPr>
            <a:xfrm>
              <a:off x="225354" y="3949395"/>
              <a:ext cx="8209077" cy="156721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8965" tIns="18965" rIns="18965" bIns="18965" numCol="1" spcCol="1270" anchor="ctr" anchorCtr="0">
              <a:noAutofit/>
            </a:bodyPr>
            <a:lstStyle/>
            <a:p>
              <a:pPr marL="457200" indent="-457200" defTabSz="1300460" rtl="0" fontAlgn="base">
                <a:spcBef>
                  <a:spcPct val="0"/>
                </a:spcBef>
                <a:spcAft>
                  <a:spcPct val="0"/>
                </a:spcAft>
                <a:buClr>
                  <a:srgbClr val="000000"/>
                </a:buClr>
                <a:buSzPct val="100000"/>
                <a:buFont typeface="Arial" panose="020B0604020202020204" pitchFamily="34" charset="0"/>
                <a:buChar char="•"/>
              </a:pPr>
              <a:r>
                <a:rPr lang="en-US" sz="3413" i="1" kern="1200" dirty="0">
                  <a:solidFill>
                    <a:srgbClr val="0F1F2F"/>
                  </a:solidFill>
                </a:rPr>
                <a:t>Investigates how </a:t>
              </a:r>
              <a:r>
                <a:rPr lang="en-US" sz="3413" i="1" kern="1200" dirty="0" smtClean="0">
                  <a:solidFill>
                    <a:srgbClr val="0F1F2F"/>
                  </a:solidFill>
                </a:rPr>
                <a:t>Machine Learning algorithms are </a:t>
              </a:r>
              <a:r>
                <a:rPr lang="en-US" sz="3413" i="1" kern="1200" dirty="0">
                  <a:solidFill>
                    <a:srgbClr val="0F1F2F"/>
                  </a:solidFill>
                </a:rPr>
                <a:t>used and support the </a:t>
              </a:r>
              <a:r>
                <a:rPr lang="en-US" sz="3413" i="1" kern="1200" dirty="0" err="1" smtClean="0">
                  <a:solidFill>
                    <a:srgbClr val="0F1F2F"/>
                  </a:solidFill>
                </a:rPr>
                <a:t>IoT</a:t>
              </a:r>
              <a:r>
                <a:rPr lang="en-US" sz="3413" i="1" kern="1200" dirty="0" smtClean="0">
                  <a:solidFill>
                    <a:srgbClr val="0F1F2F"/>
                  </a:solidFill>
                </a:rPr>
                <a:t> data analyses.</a:t>
              </a:r>
            </a:p>
            <a:p>
              <a:pPr marL="457200" indent="-457200" defTabSz="1300460" rtl="0" fontAlgn="base">
                <a:spcBef>
                  <a:spcPct val="0"/>
                </a:spcBef>
                <a:spcAft>
                  <a:spcPct val="0"/>
                </a:spcAft>
                <a:buClr>
                  <a:srgbClr val="000000"/>
                </a:buClr>
                <a:buSzPct val="100000"/>
                <a:buFont typeface="Arial" panose="020B0604020202020204" pitchFamily="34" charset="0"/>
                <a:buChar char="•"/>
              </a:pPr>
              <a:endParaRPr lang="en-US" sz="3413" i="1" kern="1200" dirty="0">
                <a:solidFill>
                  <a:srgbClr val="0F1F2F"/>
                </a:solidFill>
              </a:endParaRPr>
            </a:p>
            <a:p>
              <a:pPr marL="457200" indent="-457200" defTabSz="1300460" rtl="0" fontAlgn="base">
                <a:spcBef>
                  <a:spcPct val="0"/>
                </a:spcBef>
                <a:spcAft>
                  <a:spcPct val="0"/>
                </a:spcAft>
                <a:buClr>
                  <a:srgbClr val="000000"/>
                </a:buClr>
                <a:buSzPct val="100000"/>
                <a:buFont typeface="Arial" panose="020B0604020202020204" pitchFamily="34" charset="0"/>
                <a:buChar char="•"/>
              </a:pPr>
              <a:r>
                <a:rPr lang="en-US" sz="3413" i="1" kern="1200" dirty="0">
                  <a:solidFill>
                    <a:srgbClr val="0F1F2F"/>
                  </a:solidFill>
                </a:rPr>
                <a:t>Systematic Study </a:t>
              </a:r>
            </a:p>
            <a:p>
              <a:pPr marL="457200" indent="-457200" defTabSz="1300460" rtl="0" fontAlgn="base">
                <a:spcBef>
                  <a:spcPct val="0"/>
                </a:spcBef>
                <a:spcAft>
                  <a:spcPct val="0"/>
                </a:spcAft>
                <a:buClr>
                  <a:srgbClr val="000000"/>
                </a:buClr>
                <a:buSzPct val="100000"/>
                <a:buFont typeface="Arial" panose="020B0604020202020204" pitchFamily="34" charset="0"/>
                <a:buChar char="•"/>
              </a:pPr>
              <a:endParaRPr lang="en-US" sz="3413" i="1" kern="1200" dirty="0">
                <a:solidFill>
                  <a:srgbClr val="0F1F2F"/>
                </a:solidFill>
              </a:endParaRPr>
            </a:p>
            <a:p>
              <a:pPr marL="457200" lvl="2" indent="-457200" defTabSz="1300460" rtl="0" fontAlgn="base">
                <a:spcBef>
                  <a:spcPct val="0"/>
                </a:spcBef>
                <a:spcAft>
                  <a:spcPct val="0"/>
                </a:spcAft>
                <a:buClr>
                  <a:srgbClr val="000000"/>
                </a:buClr>
                <a:buSzPct val="100000"/>
                <a:buFont typeface="Arial" panose="020B0604020202020204" pitchFamily="34" charset="0"/>
                <a:buChar char="•"/>
              </a:pPr>
              <a:endParaRPr lang="it-IT" sz="3413" i="1" kern="1200" dirty="0">
                <a:solidFill>
                  <a:srgbClr val="0F1F2F"/>
                </a:solidFill>
              </a:endParaRPr>
            </a:p>
          </p:txBody>
        </p:sp>
      </p:grpSp>
      <p:graphicFrame>
        <p:nvGraphicFramePr>
          <p:cNvPr id="12" name="Diagram 11"/>
          <p:cNvGraphicFramePr/>
          <p:nvPr>
            <p:extLst>
              <p:ext uri="{D42A27DB-BD31-4B8C-83A1-F6EECF244321}">
                <p14:modId xmlns:p14="http://schemas.microsoft.com/office/powerpoint/2010/main" val="1085720723"/>
              </p:ext>
            </p:extLst>
          </p:nvPr>
        </p:nvGraphicFramePr>
        <p:xfrm>
          <a:off x="-605715" y="3021166"/>
          <a:ext cx="8669867" cy="577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مستطيل 1"/>
          <p:cNvSpPr/>
          <p:nvPr/>
        </p:nvSpPr>
        <p:spPr>
          <a:xfrm>
            <a:off x="11204" y="121334"/>
            <a:ext cx="697628" cy="646331"/>
          </a:xfrm>
          <a:prstGeom prst="rect">
            <a:avLst/>
          </a:prstGeom>
        </p:spPr>
        <p:txBody>
          <a:bodyPr wrap="none">
            <a:spAutoFit/>
          </a:bodyPr>
          <a:lstStyle/>
          <a:p>
            <a:r>
              <a:rPr lang="en-US" dirty="0" smtClean="0">
                <a:solidFill>
                  <a:prstClr val="white">
                    <a:lumMod val="85000"/>
                  </a:prstClr>
                </a:solidFill>
              </a:rPr>
              <a:t>11</a:t>
            </a:r>
            <a:endParaRPr lang="ar-SA" dirty="0"/>
          </a:p>
        </p:txBody>
      </p:sp>
    </p:spTree>
    <p:extLst>
      <p:ext uri="{BB962C8B-B14F-4D97-AF65-F5344CB8AC3E}">
        <p14:creationId xmlns:p14="http://schemas.microsoft.com/office/powerpoint/2010/main" val="307134382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9"/>
          <p:cNvSpPr>
            <a:spLocks noGrp="1"/>
          </p:cNvSpPr>
          <p:nvPr>
            <p:ph type="title"/>
          </p:nvPr>
        </p:nvSpPr>
        <p:spPr>
          <a:xfrm>
            <a:off x="952501" y="368034"/>
            <a:ext cx="11099800" cy="2159000"/>
          </a:xfrm>
          <a:prstGeom prst="rect">
            <a:avLst/>
          </a:prstGeom>
        </p:spPr>
        <p:txBody>
          <a:bodyPr>
            <a:normAutofit/>
          </a:bodyPr>
          <a:lstStyle>
            <a:lvl1pPr>
              <a:defRPr sz="6700">
                <a:solidFill>
                  <a:srgbClr val="002452"/>
                </a:solidFill>
              </a:defRPr>
            </a:lvl1pPr>
          </a:lstStyle>
          <a:p>
            <a:pPr lvl="0">
              <a:defRPr sz="1800">
                <a:solidFill>
                  <a:srgbClr val="000000"/>
                </a:solidFill>
              </a:defRPr>
            </a:pPr>
            <a:r>
              <a:rPr lang="it-IT" sz="6600" dirty="0" smtClean="0">
                <a:solidFill>
                  <a:schemeClr val="accent1">
                    <a:lumMod val="50000"/>
                  </a:schemeClr>
                </a:solidFill>
                <a:latin typeface="arial" panose="020B0604020202020204" pitchFamily="34" charset="0"/>
              </a:rPr>
              <a:t>Investigation</a:t>
            </a:r>
            <a:r>
              <a:rPr lang="it-IT" sz="6600" dirty="0" smtClean="0">
                <a:solidFill>
                  <a:schemeClr val="accent1">
                    <a:lumMod val="50000"/>
                  </a:schemeClr>
                </a:solidFill>
              </a:rPr>
              <a:t>  </a:t>
            </a:r>
            <a:endParaRPr sz="6600" dirty="0">
              <a:solidFill>
                <a:schemeClr val="accent1">
                  <a:lumMod val="50000"/>
                </a:schemeClr>
              </a:solidFill>
            </a:endParaRPr>
          </a:p>
        </p:txBody>
      </p:sp>
      <p:grpSp>
        <p:nvGrpSpPr>
          <p:cNvPr id="7" name="Gruppo 5"/>
          <p:cNvGrpSpPr/>
          <p:nvPr/>
        </p:nvGrpSpPr>
        <p:grpSpPr>
          <a:xfrm>
            <a:off x="7905820" y="2036125"/>
            <a:ext cx="5098981" cy="6910278"/>
            <a:chOff x="225354" y="3949395"/>
            <a:chExt cx="8209077" cy="1852166"/>
          </a:xfrm>
        </p:grpSpPr>
        <p:sp>
          <p:nvSpPr>
            <p:cNvPr id="8" name="Rettangolo 6"/>
            <p:cNvSpPr/>
            <p:nvPr/>
          </p:nvSpPr>
          <p:spPr>
            <a:xfrm>
              <a:off x="225354" y="3949396"/>
              <a:ext cx="8209077" cy="1852165"/>
            </a:xfrm>
            <a:prstGeom prst="rect">
              <a:avLst/>
            </a:prstGeom>
            <a:solidFill>
              <a:srgbClr val="FFFFCC"/>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ttangolo 7"/>
            <p:cNvSpPr/>
            <p:nvPr/>
          </p:nvSpPr>
          <p:spPr>
            <a:xfrm>
              <a:off x="225354" y="3949395"/>
              <a:ext cx="8209077" cy="156721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8965" tIns="18965" rIns="18965" bIns="18965" numCol="1" spcCol="1270" anchor="ctr" anchorCtr="0">
              <a:noAutofit/>
            </a:bodyPr>
            <a:lstStyle/>
            <a:p>
              <a:pPr marL="457200" indent="-457200" defTabSz="1300460" rtl="0" fontAlgn="base">
                <a:spcBef>
                  <a:spcPct val="0"/>
                </a:spcBef>
                <a:spcAft>
                  <a:spcPct val="0"/>
                </a:spcAft>
                <a:buClr>
                  <a:srgbClr val="000000"/>
                </a:buClr>
                <a:buSzPct val="100000"/>
                <a:buFont typeface="Arial" panose="020B0604020202020204" pitchFamily="34" charset="0"/>
                <a:buChar char="•"/>
              </a:pPr>
              <a:r>
                <a:rPr lang="en-US" sz="3413" i="1" kern="1200" dirty="0">
                  <a:solidFill>
                    <a:srgbClr val="0F1F2F"/>
                  </a:solidFill>
                </a:rPr>
                <a:t>Investigates how </a:t>
              </a:r>
              <a:r>
                <a:rPr lang="en-US" sz="3413" i="1" kern="1200" dirty="0" smtClean="0">
                  <a:solidFill>
                    <a:srgbClr val="0F1F2F"/>
                  </a:solidFill>
                </a:rPr>
                <a:t>Machine Learning algorithms are </a:t>
              </a:r>
              <a:r>
                <a:rPr lang="en-US" sz="3413" i="1" kern="1200" dirty="0">
                  <a:solidFill>
                    <a:srgbClr val="0F1F2F"/>
                  </a:solidFill>
                </a:rPr>
                <a:t>used and support the </a:t>
              </a:r>
              <a:r>
                <a:rPr lang="en-US" sz="3413" i="1" kern="1200" dirty="0" err="1" smtClean="0">
                  <a:solidFill>
                    <a:srgbClr val="0F1F2F"/>
                  </a:solidFill>
                </a:rPr>
                <a:t>IoT</a:t>
              </a:r>
              <a:r>
                <a:rPr lang="en-US" sz="3413" i="1" kern="1200" dirty="0" smtClean="0">
                  <a:solidFill>
                    <a:srgbClr val="0F1F2F"/>
                  </a:solidFill>
                </a:rPr>
                <a:t> data analyses.</a:t>
              </a:r>
            </a:p>
            <a:p>
              <a:pPr marL="457200" indent="-457200" defTabSz="1300460" rtl="0" fontAlgn="base">
                <a:spcBef>
                  <a:spcPct val="0"/>
                </a:spcBef>
                <a:spcAft>
                  <a:spcPct val="0"/>
                </a:spcAft>
                <a:buClr>
                  <a:srgbClr val="000000"/>
                </a:buClr>
                <a:buSzPct val="100000"/>
                <a:buFont typeface="Arial" panose="020B0604020202020204" pitchFamily="34" charset="0"/>
                <a:buChar char="•"/>
              </a:pPr>
              <a:endParaRPr lang="en-US" sz="3413" i="1" kern="1200" dirty="0">
                <a:solidFill>
                  <a:srgbClr val="0F1F2F"/>
                </a:solidFill>
              </a:endParaRPr>
            </a:p>
            <a:p>
              <a:pPr marL="457200" indent="-457200" defTabSz="1300460" rtl="0" fontAlgn="base">
                <a:spcBef>
                  <a:spcPct val="0"/>
                </a:spcBef>
                <a:spcAft>
                  <a:spcPct val="0"/>
                </a:spcAft>
                <a:buClr>
                  <a:srgbClr val="000000"/>
                </a:buClr>
                <a:buSzPct val="100000"/>
                <a:buFont typeface="Arial" panose="020B0604020202020204" pitchFamily="34" charset="0"/>
                <a:buChar char="•"/>
              </a:pPr>
              <a:r>
                <a:rPr lang="en-US" sz="3413" i="1" kern="1200" dirty="0">
                  <a:solidFill>
                    <a:srgbClr val="0F1F2F"/>
                  </a:solidFill>
                </a:rPr>
                <a:t>Systematic Study </a:t>
              </a:r>
            </a:p>
            <a:p>
              <a:pPr marL="457200" indent="-457200" defTabSz="1300460" rtl="0" fontAlgn="base">
                <a:spcBef>
                  <a:spcPct val="0"/>
                </a:spcBef>
                <a:spcAft>
                  <a:spcPct val="0"/>
                </a:spcAft>
                <a:buClr>
                  <a:srgbClr val="000000"/>
                </a:buClr>
                <a:buSzPct val="100000"/>
                <a:buFont typeface="Arial" panose="020B0604020202020204" pitchFamily="34" charset="0"/>
                <a:buChar char="•"/>
              </a:pPr>
              <a:endParaRPr lang="en-US" sz="3413" i="1" kern="1200" dirty="0">
                <a:solidFill>
                  <a:srgbClr val="0F1F2F"/>
                </a:solidFill>
              </a:endParaRPr>
            </a:p>
            <a:p>
              <a:pPr marL="457200" lvl="2" indent="-457200" defTabSz="1300460" rtl="0" fontAlgn="base">
                <a:spcBef>
                  <a:spcPct val="0"/>
                </a:spcBef>
                <a:spcAft>
                  <a:spcPct val="0"/>
                </a:spcAft>
                <a:buClr>
                  <a:srgbClr val="000000"/>
                </a:buClr>
                <a:buSzPct val="100000"/>
                <a:buFont typeface="Arial" panose="020B0604020202020204" pitchFamily="34" charset="0"/>
                <a:buChar char="•"/>
              </a:pPr>
              <a:endParaRPr lang="it-IT" sz="3413" i="1" kern="1200" dirty="0">
                <a:solidFill>
                  <a:srgbClr val="0F1F2F"/>
                </a:solidFill>
              </a:endParaRPr>
            </a:p>
          </p:txBody>
        </p:sp>
      </p:grpSp>
      <p:pic>
        <p:nvPicPr>
          <p:cNvPr id="8195" name="Picture 3" descr="C:\Users\jcc\Desktop\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29050"/>
            <a:ext cx="7905820"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66396" y="0"/>
            <a:ext cx="697628" cy="646331"/>
          </a:xfrm>
          <a:prstGeom prst="rect">
            <a:avLst/>
          </a:prstGeom>
        </p:spPr>
        <p:txBody>
          <a:bodyPr wrap="none">
            <a:spAutoFit/>
          </a:bodyPr>
          <a:lstStyle/>
          <a:p>
            <a:r>
              <a:rPr lang="en-US" dirty="0" smtClean="0">
                <a:solidFill>
                  <a:prstClr val="white">
                    <a:lumMod val="85000"/>
                  </a:prstClr>
                </a:solidFill>
              </a:rPr>
              <a:t>12</a:t>
            </a:r>
            <a:endParaRPr lang="ar-SA" dirty="0"/>
          </a:p>
        </p:txBody>
      </p:sp>
    </p:spTree>
    <p:extLst>
      <p:ext uri="{BB962C8B-B14F-4D97-AF65-F5344CB8AC3E}">
        <p14:creationId xmlns:p14="http://schemas.microsoft.com/office/powerpoint/2010/main" val="104847063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jcc\Desktop\بدون عنوان.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87826"/>
            <a:ext cx="6162261" cy="7765774"/>
          </a:xfrm>
          <a:prstGeom prst="rect">
            <a:avLst/>
          </a:prstGeom>
          <a:noFill/>
          <a:extLst>
            <a:ext uri="{909E8E84-426E-40DD-AFC4-6F175D3DCCD1}">
              <a14:hiddenFill xmlns:a14="http://schemas.microsoft.com/office/drawing/2010/main">
                <a:solidFill>
                  <a:srgbClr val="FFFFFF"/>
                </a:solidFill>
              </a14:hiddenFill>
            </a:ext>
          </a:extLst>
        </p:spPr>
      </p:pic>
      <p:sp>
        <p:nvSpPr>
          <p:cNvPr id="14" name="Shape 39"/>
          <p:cNvSpPr>
            <a:spLocks noGrp="1"/>
          </p:cNvSpPr>
          <p:nvPr>
            <p:ph type="title"/>
          </p:nvPr>
        </p:nvSpPr>
        <p:spPr>
          <a:xfrm>
            <a:off x="952500" y="444500"/>
            <a:ext cx="11099800" cy="2159000"/>
          </a:xfrm>
          <a:prstGeom prst="rect">
            <a:avLst/>
          </a:prstGeom>
        </p:spPr>
        <p:txBody>
          <a:bodyPr>
            <a:normAutofit/>
          </a:bodyPr>
          <a:lstStyle>
            <a:lvl1pPr>
              <a:defRPr sz="6700">
                <a:solidFill>
                  <a:srgbClr val="002452"/>
                </a:solidFill>
              </a:defRPr>
            </a:lvl1pPr>
          </a:lstStyle>
          <a:p>
            <a:pPr lvl="0">
              <a:defRPr sz="1800">
                <a:solidFill>
                  <a:srgbClr val="000000"/>
                </a:solidFill>
              </a:defRPr>
            </a:pPr>
            <a:r>
              <a:rPr lang="it-IT" sz="6600" dirty="0" smtClean="0">
                <a:solidFill>
                  <a:schemeClr val="accent1">
                    <a:lumMod val="50000"/>
                  </a:schemeClr>
                </a:solidFill>
                <a:latin typeface="arial" panose="020B0604020202020204" pitchFamily="34" charset="0"/>
              </a:rPr>
              <a:t>Investigation</a:t>
            </a:r>
            <a:r>
              <a:rPr lang="it-IT" sz="6600" dirty="0" smtClean="0">
                <a:solidFill>
                  <a:schemeClr val="accent1">
                    <a:lumMod val="50000"/>
                  </a:schemeClr>
                </a:solidFill>
              </a:rPr>
              <a:t>  </a:t>
            </a:r>
            <a:endParaRPr sz="6600" dirty="0">
              <a:solidFill>
                <a:schemeClr val="accent1">
                  <a:lumMod val="50000"/>
                </a:schemeClr>
              </a:solidFill>
            </a:endParaRPr>
          </a:p>
        </p:txBody>
      </p:sp>
      <p:grpSp>
        <p:nvGrpSpPr>
          <p:cNvPr id="15" name="Gruppo 5"/>
          <p:cNvGrpSpPr/>
          <p:nvPr/>
        </p:nvGrpSpPr>
        <p:grpSpPr>
          <a:xfrm>
            <a:off x="7905819" y="2608860"/>
            <a:ext cx="5098981" cy="6910278"/>
            <a:chOff x="225354" y="3949395"/>
            <a:chExt cx="8209077" cy="1852166"/>
          </a:xfrm>
        </p:grpSpPr>
        <p:sp>
          <p:nvSpPr>
            <p:cNvPr id="16" name="Rettangolo 6"/>
            <p:cNvSpPr/>
            <p:nvPr/>
          </p:nvSpPr>
          <p:spPr>
            <a:xfrm>
              <a:off x="225354" y="3949396"/>
              <a:ext cx="8209077" cy="1852165"/>
            </a:xfrm>
            <a:prstGeom prst="rect">
              <a:avLst/>
            </a:prstGeom>
            <a:solidFill>
              <a:srgbClr val="FFFFCC"/>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ttangolo 7"/>
            <p:cNvSpPr/>
            <p:nvPr/>
          </p:nvSpPr>
          <p:spPr>
            <a:xfrm>
              <a:off x="225354" y="3949395"/>
              <a:ext cx="8209077" cy="156721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8965" tIns="18965" rIns="18965" bIns="18965" numCol="1" spcCol="1270" anchor="ctr" anchorCtr="0">
              <a:noAutofit/>
            </a:bodyPr>
            <a:lstStyle/>
            <a:p>
              <a:pPr marL="457200" indent="-457200" defTabSz="1300460" rtl="0" fontAlgn="base">
                <a:spcBef>
                  <a:spcPct val="0"/>
                </a:spcBef>
                <a:spcAft>
                  <a:spcPct val="0"/>
                </a:spcAft>
                <a:buClr>
                  <a:srgbClr val="000000"/>
                </a:buClr>
                <a:buSzPct val="100000"/>
                <a:buFont typeface="Arial" panose="020B0604020202020204" pitchFamily="34" charset="0"/>
                <a:buChar char="•"/>
              </a:pPr>
              <a:r>
                <a:rPr lang="en-US" sz="3413" i="1" kern="1200" dirty="0">
                  <a:solidFill>
                    <a:srgbClr val="0F1F2F"/>
                  </a:solidFill>
                </a:rPr>
                <a:t>Investigates how </a:t>
              </a:r>
              <a:r>
                <a:rPr lang="en-US" sz="3413" i="1" kern="1200" dirty="0" smtClean="0">
                  <a:solidFill>
                    <a:srgbClr val="0F1F2F"/>
                  </a:solidFill>
                </a:rPr>
                <a:t>Machine Learning algorithms are </a:t>
              </a:r>
              <a:r>
                <a:rPr lang="en-US" sz="3413" i="1" kern="1200" dirty="0">
                  <a:solidFill>
                    <a:srgbClr val="0F1F2F"/>
                  </a:solidFill>
                </a:rPr>
                <a:t>used and support the </a:t>
              </a:r>
              <a:r>
                <a:rPr lang="en-US" sz="3413" i="1" kern="1200" dirty="0" err="1" smtClean="0">
                  <a:solidFill>
                    <a:srgbClr val="0F1F2F"/>
                  </a:solidFill>
                </a:rPr>
                <a:t>IoT</a:t>
              </a:r>
              <a:r>
                <a:rPr lang="en-US" sz="3413" i="1" kern="1200" dirty="0" smtClean="0">
                  <a:solidFill>
                    <a:srgbClr val="0F1F2F"/>
                  </a:solidFill>
                </a:rPr>
                <a:t> data analyses.</a:t>
              </a:r>
            </a:p>
            <a:p>
              <a:pPr marL="457200" indent="-457200" defTabSz="1300460" rtl="0" fontAlgn="base">
                <a:spcBef>
                  <a:spcPct val="0"/>
                </a:spcBef>
                <a:spcAft>
                  <a:spcPct val="0"/>
                </a:spcAft>
                <a:buClr>
                  <a:srgbClr val="000000"/>
                </a:buClr>
                <a:buSzPct val="100000"/>
                <a:buFont typeface="Arial" panose="020B0604020202020204" pitchFamily="34" charset="0"/>
                <a:buChar char="•"/>
              </a:pPr>
              <a:endParaRPr lang="en-US" sz="3413" i="1" kern="1200" dirty="0">
                <a:solidFill>
                  <a:srgbClr val="0F1F2F"/>
                </a:solidFill>
              </a:endParaRPr>
            </a:p>
            <a:p>
              <a:pPr marL="457200" indent="-457200" defTabSz="1300460" rtl="0" fontAlgn="base">
                <a:spcBef>
                  <a:spcPct val="0"/>
                </a:spcBef>
                <a:spcAft>
                  <a:spcPct val="0"/>
                </a:spcAft>
                <a:buClr>
                  <a:srgbClr val="000000"/>
                </a:buClr>
                <a:buSzPct val="100000"/>
                <a:buFont typeface="Arial" panose="020B0604020202020204" pitchFamily="34" charset="0"/>
                <a:buChar char="•"/>
              </a:pPr>
              <a:r>
                <a:rPr lang="en-US" sz="3413" i="1" kern="1200" dirty="0">
                  <a:solidFill>
                    <a:srgbClr val="0F1F2F"/>
                  </a:solidFill>
                </a:rPr>
                <a:t>Systematic Study </a:t>
              </a:r>
            </a:p>
            <a:p>
              <a:pPr marL="457200" indent="-457200" defTabSz="1300460" rtl="0" fontAlgn="base">
                <a:spcBef>
                  <a:spcPct val="0"/>
                </a:spcBef>
                <a:spcAft>
                  <a:spcPct val="0"/>
                </a:spcAft>
                <a:buClr>
                  <a:srgbClr val="000000"/>
                </a:buClr>
                <a:buSzPct val="100000"/>
                <a:buFont typeface="Arial" panose="020B0604020202020204" pitchFamily="34" charset="0"/>
                <a:buChar char="•"/>
              </a:pPr>
              <a:endParaRPr lang="en-US" sz="3413" i="1" kern="1200" dirty="0">
                <a:solidFill>
                  <a:srgbClr val="0F1F2F"/>
                </a:solidFill>
              </a:endParaRPr>
            </a:p>
            <a:p>
              <a:pPr marL="457200" lvl="2" indent="-457200" defTabSz="1300460" rtl="0" fontAlgn="base">
                <a:spcBef>
                  <a:spcPct val="0"/>
                </a:spcBef>
                <a:spcAft>
                  <a:spcPct val="0"/>
                </a:spcAft>
                <a:buClr>
                  <a:srgbClr val="000000"/>
                </a:buClr>
                <a:buSzPct val="100000"/>
                <a:buFont typeface="Arial" panose="020B0604020202020204" pitchFamily="34" charset="0"/>
                <a:buChar char="•"/>
              </a:pPr>
              <a:endParaRPr lang="it-IT" sz="3413" i="1" kern="1200" dirty="0">
                <a:solidFill>
                  <a:srgbClr val="0F1F2F"/>
                </a:solidFill>
              </a:endParaRPr>
            </a:p>
          </p:txBody>
        </p:sp>
      </p:grpSp>
      <p:sp>
        <p:nvSpPr>
          <p:cNvPr id="7" name="مستطيل 6"/>
          <p:cNvSpPr/>
          <p:nvPr/>
        </p:nvSpPr>
        <p:spPr>
          <a:xfrm>
            <a:off x="-86275" y="61148"/>
            <a:ext cx="697628" cy="646331"/>
          </a:xfrm>
          <a:prstGeom prst="rect">
            <a:avLst/>
          </a:prstGeom>
        </p:spPr>
        <p:txBody>
          <a:bodyPr wrap="none">
            <a:spAutoFit/>
          </a:bodyPr>
          <a:lstStyle/>
          <a:p>
            <a:r>
              <a:rPr lang="en-US" dirty="0" smtClean="0">
                <a:solidFill>
                  <a:prstClr val="white">
                    <a:lumMod val="85000"/>
                  </a:prstClr>
                </a:solidFill>
              </a:rPr>
              <a:t>13</a:t>
            </a:r>
            <a:endParaRPr lang="ar-SA" dirty="0"/>
          </a:p>
        </p:txBody>
      </p:sp>
    </p:spTree>
    <p:extLst>
      <p:ext uri="{BB962C8B-B14F-4D97-AF65-F5344CB8AC3E}">
        <p14:creationId xmlns:p14="http://schemas.microsoft.com/office/powerpoint/2010/main" val="270280063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4756181" y="3544141"/>
            <a:ext cx="8137249" cy="2453208"/>
            <a:chOff x="4577202" y="306729"/>
            <a:chExt cx="8137249" cy="2453208"/>
          </a:xfrm>
        </p:grpSpPr>
        <p:sp>
          <p:nvSpPr>
            <p:cNvPr id="5" name="Rettangolo con angoli arrotondati sullo stesso lato 7"/>
            <p:cNvSpPr/>
            <p:nvPr/>
          </p:nvSpPr>
          <p:spPr>
            <a:xfrm rot="5400000">
              <a:off x="7419223" y="-2535292"/>
              <a:ext cx="2453208" cy="813724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ettangolo 8"/>
            <p:cNvSpPr/>
            <p:nvPr/>
          </p:nvSpPr>
          <p:spPr>
            <a:xfrm>
              <a:off x="4577203" y="426484"/>
              <a:ext cx="8017493" cy="22136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4310" tIns="97155" rIns="194310" bIns="97155" numCol="1" spcCol="1270" anchor="ctr" anchorCtr="0">
              <a:noAutofit/>
            </a:bodyPr>
            <a:lstStyle/>
            <a:p>
              <a:pPr lvl="0" defTabSz="2311400">
                <a:lnSpc>
                  <a:spcPct val="90000"/>
                </a:lnSpc>
                <a:spcBef>
                  <a:spcPct val="0"/>
                </a:spcBef>
                <a:spcAft>
                  <a:spcPct val="35000"/>
                </a:spcAft>
              </a:pPr>
              <a:r>
                <a:rPr lang="it-IT" sz="7200" kern="1200" dirty="0" smtClean="0"/>
                <a:t>Comparison</a:t>
              </a:r>
              <a:endParaRPr lang="it-IT" sz="7200" kern="1200" dirty="0"/>
            </a:p>
          </p:txBody>
        </p:sp>
      </p:grpSp>
      <p:grpSp>
        <p:nvGrpSpPr>
          <p:cNvPr id="7" name="Gruppo 4"/>
          <p:cNvGrpSpPr/>
          <p:nvPr/>
        </p:nvGrpSpPr>
        <p:grpSpPr>
          <a:xfrm>
            <a:off x="178979" y="3237412"/>
            <a:ext cx="4577202" cy="3066510"/>
            <a:chOff x="0" y="0"/>
            <a:chExt cx="4577202" cy="3066510"/>
          </a:xfrm>
        </p:grpSpPr>
        <p:sp>
          <p:nvSpPr>
            <p:cNvPr id="8" name="Rettangolo arrotondato 5"/>
            <p:cNvSpPr/>
            <p:nvPr/>
          </p:nvSpPr>
          <p:spPr>
            <a:xfrm>
              <a:off x="0" y="0"/>
              <a:ext cx="4577202" cy="30665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ttangolo 6"/>
            <p:cNvSpPr/>
            <p:nvPr/>
          </p:nvSpPr>
          <p:spPr>
            <a:xfrm>
              <a:off x="149695" y="149695"/>
              <a:ext cx="4277812" cy="2767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it-IT" sz="5200" kern="1200" dirty="0"/>
                <a:t>Part </a:t>
              </a:r>
              <a:r>
                <a:rPr lang="it-IT" sz="5200" kern="1200" dirty="0" smtClean="0"/>
                <a:t>II</a:t>
              </a:r>
              <a:endParaRPr lang="it-IT" sz="5200" kern="1200" dirty="0"/>
            </a:p>
          </p:txBody>
        </p:sp>
      </p:grpSp>
      <p:sp>
        <p:nvSpPr>
          <p:cNvPr id="10" name="مستطيل 9"/>
          <p:cNvSpPr/>
          <p:nvPr/>
        </p:nvSpPr>
        <p:spPr>
          <a:xfrm>
            <a:off x="178978" y="180418"/>
            <a:ext cx="697628" cy="646331"/>
          </a:xfrm>
          <a:prstGeom prst="rect">
            <a:avLst/>
          </a:prstGeom>
        </p:spPr>
        <p:txBody>
          <a:bodyPr wrap="none">
            <a:spAutoFit/>
          </a:bodyPr>
          <a:lstStyle/>
          <a:p>
            <a:pPr lvl="0"/>
            <a:r>
              <a:rPr lang="en-US" dirty="0" smtClean="0">
                <a:solidFill>
                  <a:prstClr val="white">
                    <a:lumMod val="85000"/>
                  </a:prstClr>
                </a:solidFill>
              </a:rPr>
              <a:t>14</a:t>
            </a:r>
            <a:endParaRPr lang="ar-SA" dirty="0"/>
          </a:p>
        </p:txBody>
      </p:sp>
    </p:spTree>
    <p:extLst>
      <p:ext uri="{BB962C8B-B14F-4D97-AF65-F5344CB8AC3E}">
        <p14:creationId xmlns:p14="http://schemas.microsoft.com/office/powerpoint/2010/main" val="119658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799"/>
            <a:ext cx="13004800" cy="717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64484" y="0"/>
            <a:ext cx="697628" cy="646331"/>
          </a:xfrm>
          <a:prstGeom prst="rect">
            <a:avLst/>
          </a:prstGeom>
        </p:spPr>
        <p:txBody>
          <a:bodyPr wrap="none">
            <a:spAutoFit/>
          </a:bodyPr>
          <a:lstStyle/>
          <a:p>
            <a:r>
              <a:rPr lang="en-US" dirty="0" smtClean="0">
                <a:solidFill>
                  <a:prstClr val="white">
                    <a:lumMod val="85000"/>
                  </a:prstClr>
                </a:solidFill>
              </a:rPr>
              <a:t>15</a:t>
            </a:r>
            <a:endParaRPr lang="ar-SA" dirty="0"/>
          </a:p>
        </p:txBody>
      </p:sp>
    </p:spTree>
    <p:extLst>
      <p:ext uri="{BB962C8B-B14F-4D97-AF65-F5344CB8AC3E}">
        <p14:creationId xmlns:p14="http://schemas.microsoft.com/office/powerpoint/2010/main" val="3345901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713" y="852860"/>
            <a:ext cx="13004800" cy="4353339"/>
          </a:xfrm>
          <a:prstGeom prst="rect">
            <a:avLst/>
          </a:prstGeom>
          <a:solidFill>
            <a:srgbClr val="F8FC56"/>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ar-SA" sz="36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242" name="Picture 2" descr="C:\Users\jcc\Desktop\بدون عنوان656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434" y="5457301"/>
            <a:ext cx="6910507" cy="4296299"/>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1599756" y="1145070"/>
            <a:ext cx="9773861" cy="3768917"/>
          </a:xfrm>
          <a:prstGeom prst="rect">
            <a:avLst/>
          </a:prstGeom>
          <a:ln>
            <a:noFill/>
          </a:ln>
        </p:spPr>
        <p:txBody>
          <a:bodyPr wrap="square">
            <a:spAutoFit/>
          </a:bodyPr>
          <a:lstStyle/>
          <a:p>
            <a:pPr marL="457200" lvl="0" indent="-457200" algn="l">
              <a:buFont typeface="Arial" panose="020B0604020202020204" pitchFamily="34" charset="0"/>
              <a:buChar char="•"/>
            </a:pPr>
            <a:r>
              <a:rPr lang="en-US" sz="3413" dirty="0" smtClean="0">
                <a:latin typeface="AdvP264F"/>
              </a:rPr>
              <a:t>Model </a:t>
            </a:r>
            <a:r>
              <a:rPr lang="en-US" sz="3413" dirty="0">
                <a:latin typeface="AdvP264F"/>
              </a:rPr>
              <a:t>of reasoning based on the human brain.</a:t>
            </a:r>
            <a:endParaRPr lang="en-US" sz="3413" dirty="0">
              <a:latin typeface="Arial" panose="020B0604020202020204" pitchFamily="34" charset="0"/>
              <a:cs typeface="Arial" panose="020B0604020202020204" pitchFamily="34" charset="0"/>
            </a:endParaRPr>
          </a:p>
          <a:p>
            <a:pPr marL="457200" indent="-457200" algn="l" rtl="0">
              <a:lnSpc>
                <a:spcPct val="150000"/>
              </a:lnSpc>
              <a:buFont typeface="Arial" panose="020B0604020202020204" pitchFamily="34" charset="0"/>
              <a:buChar char="•"/>
            </a:pPr>
            <a:endParaRPr lang="en-US" sz="3413" dirty="0" smtClean="0">
              <a:solidFill>
                <a:srgbClr val="000000"/>
              </a:solidFill>
              <a:latin typeface="Arial" panose="020B0604020202020204" pitchFamily="34" charset="0"/>
              <a:cs typeface="Arial" panose="020B0604020202020204" pitchFamily="34" charset="0"/>
            </a:endParaRPr>
          </a:p>
          <a:p>
            <a:pPr marL="457200" indent="-457200" algn="l" rtl="0">
              <a:lnSpc>
                <a:spcPct val="150000"/>
              </a:lnSpc>
              <a:buFont typeface="Arial" panose="020B0604020202020204" pitchFamily="34" charset="0"/>
              <a:buChar char="•"/>
            </a:pPr>
            <a:r>
              <a:rPr lang="en-US" sz="3413" dirty="0" smtClean="0">
                <a:solidFill>
                  <a:srgbClr val="000000"/>
                </a:solidFill>
                <a:latin typeface="Arial" panose="020B0604020202020204" pitchFamily="34" charset="0"/>
                <a:cs typeface="Arial" panose="020B0604020202020204" pitchFamily="34" charset="0"/>
              </a:rPr>
              <a:t>It </a:t>
            </a:r>
            <a:r>
              <a:rPr lang="en-US" sz="3413" dirty="0">
                <a:solidFill>
                  <a:srgbClr val="000000"/>
                </a:solidFill>
                <a:latin typeface="Arial" panose="020B0604020202020204" pitchFamily="34" charset="0"/>
                <a:cs typeface="Arial" panose="020B0604020202020204" pitchFamily="34" charset="0"/>
              </a:rPr>
              <a:t>is composed of a large number of highly interconnected processing elements </a:t>
            </a:r>
            <a:r>
              <a:rPr lang="en-US" sz="3413" dirty="0" smtClean="0">
                <a:solidFill>
                  <a:srgbClr val="000000"/>
                </a:solidFill>
                <a:latin typeface="Arial" panose="020B0604020202020204" pitchFamily="34" charset="0"/>
                <a:cs typeface="Arial" panose="020B0604020202020204" pitchFamily="34" charset="0"/>
              </a:rPr>
              <a:t>(neurons) </a:t>
            </a:r>
            <a:r>
              <a:rPr lang="en-US" sz="3413" dirty="0">
                <a:solidFill>
                  <a:srgbClr val="000000"/>
                </a:solidFill>
                <a:latin typeface="Arial" panose="020B0604020202020204" pitchFamily="34" charset="0"/>
                <a:cs typeface="Arial" panose="020B0604020202020204" pitchFamily="34" charset="0"/>
              </a:rPr>
              <a:t>working in unison to solve specific problems</a:t>
            </a:r>
            <a:endParaRPr lang="ar-SA" sz="3413" dirty="0">
              <a:latin typeface="Arial" panose="020B0604020202020204" pitchFamily="34" charset="0"/>
              <a:cs typeface="Arial" panose="020B0604020202020204" pitchFamily="34" charset="0"/>
            </a:endParaRPr>
          </a:p>
        </p:txBody>
      </p:sp>
      <p:sp>
        <p:nvSpPr>
          <p:cNvPr id="7" name="مستطيل 6"/>
          <p:cNvSpPr/>
          <p:nvPr/>
        </p:nvSpPr>
        <p:spPr>
          <a:xfrm>
            <a:off x="-128240" y="21392"/>
            <a:ext cx="697628" cy="646331"/>
          </a:xfrm>
          <a:prstGeom prst="rect">
            <a:avLst/>
          </a:prstGeom>
        </p:spPr>
        <p:txBody>
          <a:bodyPr wrap="none">
            <a:spAutoFit/>
          </a:bodyPr>
          <a:lstStyle/>
          <a:p>
            <a:r>
              <a:rPr lang="en-US" dirty="0" smtClean="0">
                <a:solidFill>
                  <a:prstClr val="white">
                    <a:lumMod val="85000"/>
                  </a:prstClr>
                </a:solidFill>
              </a:rPr>
              <a:t>16</a:t>
            </a:r>
            <a:endParaRPr lang="ar-SA" dirty="0"/>
          </a:p>
        </p:txBody>
      </p:sp>
    </p:spTree>
    <p:extLst>
      <p:ext uri="{BB962C8B-B14F-4D97-AF65-F5344CB8AC3E}">
        <p14:creationId xmlns:p14="http://schemas.microsoft.com/office/powerpoint/2010/main" val="1091345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74000"/>
          </a:schemeClr>
        </a:solidFill>
        <a:effectLst/>
      </p:bgPr>
    </p:bg>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390" y="6636025"/>
            <a:ext cx="7553325"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2067340" y="862301"/>
            <a:ext cx="8169965" cy="2464904"/>
          </a:xfrm>
          <a:prstGeom prst="rect">
            <a:avLst/>
          </a:prstGeom>
          <a:ln>
            <a:noFill/>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ar-SA" sz="36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7" name="مستطيل 6"/>
          <p:cNvSpPr/>
          <p:nvPr/>
        </p:nvSpPr>
        <p:spPr>
          <a:xfrm>
            <a:off x="2456069" y="1209583"/>
            <a:ext cx="7502939" cy="1667957"/>
          </a:xfrm>
          <a:prstGeom prst="rect">
            <a:avLst/>
          </a:prstGeom>
        </p:spPr>
        <p:txBody>
          <a:bodyPr wrap="square">
            <a:spAutoFit/>
          </a:bodyPr>
          <a:lstStyle/>
          <a:p>
            <a:pPr algn="l"/>
            <a:r>
              <a:rPr lang="en-US" sz="3413" dirty="0">
                <a:latin typeface="Arial" panose="020B0604020202020204" pitchFamily="34" charset="0"/>
                <a:cs typeface="Arial" panose="020B0604020202020204" pitchFamily="34" charset="0"/>
              </a:rPr>
              <a:t>Different techniques have been used in finding an optimal network performance </a:t>
            </a:r>
            <a:endParaRPr lang="ar-SA" dirty="0"/>
          </a:p>
        </p:txBody>
      </p:sp>
      <p:sp>
        <p:nvSpPr>
          <p:cNvPr id="10" name="مستطيل 9"/>
          <p:cNvSpPr/>
          <p:nvPr/>
        </p:nvSpPr>
        <p:spPr>
          <a:xfrm>
            <a:off x="2766390" y="3540149"/>
            <a:ext cx="7470915" cy="1389660"/>
          </a:xfrm>
          <a:prstGeom prst="rect">
            <a:avLst/>
          </a:prstGeom>
          <a:solidFill>
            <a:srgbClr val="FF8989"/>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ar-SA" sz="36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11" name="مستطيل 10"/>
          <p:cNvSpPr/>
          <p:nvPr/>
        </p:nvSpPr>
        <p:spPr>
          <a:xfrm>
            <a:off x="3289178" y="3966397"/>
            <a:ext cx="6029215" cy="617541"/>
          </a:xfrm>
          <a:prstGeom prst="rect">
            <a:avLst/>
          </a:prstGeom>
        </p:spPr>
        <p:txBody>
          <a:bodyPr wrap="none">
            <a:spAutoFit/>
          </a:bodyPr>
          <a:lstStyle/>
          <a:p>
            <a:r>
              <a:rPr lang="en-US" sz="3413" dirty="0">
                <a:latin typeface="Arial" panose="020B0604020202020204" pitchFamily="34" charset="0"/>
                <a:cs typeface="Arial" panose="020B0604020202020204" pitchFamily="34" charset="0"/>
              </a:rPr>
              <a:t>Evolutionary Algorithms (EA</a:t>
            </a:r>
            <a:r>
              <a:rPr lang="en-US" sz="3413" dirty="0" smtClean="0">
                <a:latin typeface="Arial" panose="020B0604020202020204" pitchFamily="34" charset="0"/>
                <a:cs typeface="Arial" panose="020B0604020202020204" pitchFamily="34" charset="0"/>
              </a:rPr>
              <a:t>) </a:t>
            </a:r>
            <a:endParaRPr lang="ar-SA"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390" y="5076823"/>
            <a:ext cx="7553325"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3289178" y="5524494"/>
            <a:ext cx="4931157" cy="617541"/>
          </a:xfrm>
          <a:prstGeom prst="rect">
            <a:avLst/>
          </a:prstGeom>
        </p:spPr>
        <p:txBody>
          <a:bodyPr wrap="none">
            <a:spAutoFit/>
          </a:bodyPr>
          <a:lstStyle/>
          <a:p>
            <a:r>
              <a:rPr lang="en-US" sz="3413" dirty="0">
                <a:latin typeface="Arial" panose="020B0604020202020204" pitchFamily="34" charset="0"/>
                <a:cs typeface="Arial" panose="020B0604020202020204" pitchFamily="34" charset="0"/>
              </a:rPr>
              <a:t>Genetic Algorithms (GA)</a:t>
            </a:r>
            <a:endParaRPr lang="ar-SA" dirty="0"/>
          </a:p>
        </p:txBody>
      </p:sp>
      <p:sp>
        <p:nvSpPr>
          <p:cNvPr id="13" name="مستطيل 12"/>
          <p:cNvSpPr/>
          <p:nvPr/>
        </p:nvSpPr>
        <p:spPr>
          <a:xfrm>
            <a:off x="3041717" y="7064649"/>
            <a:ext cx="7002670" cy="617541"/>
          </a:xfrm>
          <a:prstGeom prst="rect">
            <a:avLst/>
          </a:prstGeom>
        </p:spPr>
        <p:txBody>
          <a:bodyPr wrap="square">
            <a:spAutoFit/>
          </a:bodyPr>
          <a:lstStyle/>
          <a:p>
            <a:r>
              <a:rPr lang="en-US" sz="3413" dirty="0">
                <a:latin typeface="Arial" panose="020B0604020202020204" pitchFamily="34" charset="0"/>
                <a:cs typeface="Arial" panose="020B0604020202020204" pitchFamily="34" charset="0"/>
              </a:rPr>
              <a:t>Back Propagation (BP) algorithm.</a:t>
            </a:r>
            <a:endParaRPr lang="ar-SA" dirty="0"/>
          </a:p>
        </p:txBody>
      </p:sp>
      <p:sp>
        <p:nvSpPr>
          <p:cNvPr id="15" name="مستطيل 14"/>
          <p:cNvSpPr/>
          <p:nvPr/>
        </p:nvSpPr>
        <p:spPr>
          <a:xfrm>
            <a:off x="-86828" y="41270"/>
            <a:ext cx="697628" cy="646331"/>
          </a:xfrm>
          <a:prstGeom prst="rect">
            <a:avLst/>
          </a:prstGeom>
        </p:spPr>
        <p:txBody>
          <a:bodyPr wrap="none">
            <a:spAutoFit/>
          </a:bodyPr>
          <a:lstStyle/>
          <a:p>
            <a:r>
              <a:rPr lang="en-US" dirty="0" smtClean="0">
                <a:solidFill>
                  <a:prstClr val="white">
                    <a:lumMod val="85000"/>
                  </a:prstClr>
                </a:solidFill>
              </a:rPr>
              <a:t>17</a:t>
            </a:r>
            <a:endParaRPr lang="ar-SA" dirty="0"/>
          </a:p>
        </p:txBody>
      </p:sp>
    </p:spTree>
    <p:extLst>
      <p:ext uri="{BB962C8B-B14F-4D97-AF65-F5344CB8AC3E}">
        <p14:creationId xmlns:p14="http://schemas.microsoft.com/office/powerpoint/2010/main" val="2674628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2906857706"/>
              </p:ext>
            </p:extLst>
          </p:nvPr>
        </p:nvGraphicFramePr>
        <p:xfrm>
          <a:off x="377687" y="874643"/>
          <a:ext cx="11135507" cy="7832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مستطيل 6"/>
          <p:cNvSpPr/>
          <p:nvPr/>
        </p:nvSpPr>
        <p:spPr>
          <a:xfrm>
            <a:off x="28874" y="228312"/>
            <a:ext cx="697628" cy="646331"/>
          </a:xfrm>
          <a:prstGeom prst="rect">
            <a:avLst/>
          </a:prstGeom>
        </p:spPr>
        <p:txBody>
          <a:bodyPr wrap="none">
            <a:spAutoFit/>
          </a:bodyPr>
          <a:lstStyle/>
          <a:p>
            <a:r>
              <a:rPr lang="en-US" dirty="0" smtClean="0">
                <a:solidFill>
                  <a:prstClr val="white">
                    <a:lumMod val="85000"/>
                  </a:prstClr>
                </a:solidFill>
              </a:rPr>
              <a:t>18</a:t>
            </a:r>
            <a:endParaRPr lang="ar-SA" dirty="0"/>
          </a:p>
        </p:txBody>
      </p:sp>
    </p:spTree>
    <p:extLst>
      <p:ext uri="{BB962C8B-B14F-4D97-AF65-F5344CB8AC3E}">
        <p14:creationId xmlns:p14="http://schemas.microsoft.com/office/powerpoint/2010/main" val="71932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Titolo 1"/>
          <p:cNvSpPr txBox="1">
            <a:spLocks/>
          </p:cNvSpPr>
          <p:nvPr/>
        </p:nvSpPr>
        <p:spPr>
          <a:xfrm>
            <a:off x="650240" y="609570"/>
            <a:ext cx="11643401" cy="10160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a:lstStyle>
          <a:p>
            <a:pPr algn="l" defTabSz="650230" rtl="0">
              <a:spcBef>
                <a:spcPct val="0"/>
              </a:spcBef>
            </a:pPr>
            <a:r>
              <a:rPr lang="en-US" sz="5600" kern="1200" dirty="0">
                <a:solidFill>
                  <a:srgbClr val="0F506C"/>
                </a:solidFill>
                <a:latin typeface="Open Sans"/>
                <a:ea typeface="+mj-ea"/>
                <a:cs typeface="Open Sans"/>
              </a:rPr>
              <a:t>The Internet of Things </a:t>
            </a:r>
            <a:endParaRPr lang="it-IT" sz="5600" kern="1200" dirty="0">
              <a:solidFill>
                <a:srgbClr val="0F506C"/>
              </a:solidFill>
              <a:latin typeface="Open Sans"/>
              <a:ea typeface="+mj-ea"/>
              <a:cs typeface="Open Sans"/>
            </a:endParaRPr>
          </a:p>
        </p:txBody>
      </p:sp>
      <p:sp>
        <p:nvSpPr>
          <p:cNvPr id="5" name="Segnaposto testo 2"/>
          <p:cNvSpPr txBox="1">
            <a:spLocks/>
          </p:cNvSpPr>
          <p:nvPr/>
        </p:nvSpPr>
        <p:spPr>
          <a:xfrm>
            <a:off x="650241" y="1727178"/>
            <a:ext cx="11643361" cy="6908823"/>
          </a:xfrm>
          <a:prstGeom prst="rect">
            <a:avLst/>
          </a:prstGeom>
        </p:spPr>
        <p:txBody>
          <a:bodyPr/>
          <a:lst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a:lstStyle>
          <a:p>
            <a:endParaRPr lang="it-IT" dirty="0" smtClean="0">
              <a:solidFill>
                <a:srgbClr val="002060"/>
              </a:solidFill>
            </a:endParaRPr>
          </a:p>
          <a:p>
            <a:endParaRPr lang="it-IT" dirty="0" smtClean="0">
              <a:solidFill>
                <a:srgbClr val="002060"/>
              </a:solidFill>
            </a:endParaRPr>
          </a:p>
        </p:txBody>
      </p:sp>
      <p:pic>
        <p:nvPicPr>
          <p:cNvPr id="8" name="Immagine 5"/>
          <p:cNvPicPr>
            <a:picLocks noChangeAspect="1"/>
          </p:cNvPicPr>
          <p:nvPr/>
        </p:nvPicPr>
        <p:blipFill>
          <a:blip r:embed="rId3"/>
          <a:stretch>
            <a:fillRect/>
          </a:stretch>
        </p:blipFill>
        <p:spPr>
          <a:xfrm>
            <a:off x="3094518" y="3385640"/>
            <a:ext cx="7108952" cy="3012691"/>
          </a:xfrm>
          <a:prstGeom prst="rect">
            <a:avLst/>
          </a:prstGeom>
        </p:spPr>
      </p:pic>
      <p:pic>
        <p:nvPicPr>
          <p:cNvPr id="9" name="Immagine 6" descr="../../../../Downloads/images.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1091" y="4581376"/>
            <a:ext cx="740868" cy="913783"/>
          </a:xfrm>
          <a:prstGeom prst="rect">
            <a:avLst/>
          </a:prstGeom>
          <a:noFill/>
          <a:ln>
            <a:noFill/>
          </a:ln>
        </p:spPr>
      </p:pic>
      <p:pic>
        <p:nvPicPr>
          <p:cNvPr id="10" name="Immagine 7" descr="../../../../Downloads/2gf11188fb_ccbs1337mp_026_01_400x400.jpg"/>
          <p:cNvPicPr/>
          <p:nvPr/>
        </p:nvPicPr>
        <p:blipFill rotWithShape="1">
          <a:blip r:embed="rId5" cstate="print">
            <a:extLst>
              <a:ext uri="{28A0092B-C50C-407E-A947-70E740481C1C}">
                <a14:useLocalDpi xmlns:a14="http://schemas.microsoft.com/office/drawing/2010/main" val="0"/>
              </a:ext>
            </a:extLst>
          </a:blip>
          <a:srcRect t="-17459" b="15208"/>
          <a:stretch/>
        </p:blipFill>
        <p:spPr bwMode="auto">
          <a:xfrm>
            <a:off x="10416882" y="3296610"/>
            <a:ext cx="544333" cy="584374"/>
          </a:xfrm>
          <a:prstGeom prst="rect">
            <a:avLst/>
          </a:prstGeom>
          <a:noFill/>
          <a:ln>
            <a:noFill/>
          </a:ln>
          <a:extLst>
            <a:ext uri="{53640926-AAD7-44D8-BBD7-CCE9431645EC}">
              <a14:shadowObscured xmlns:a14="http://schemas.microsoft.com/office/drawing/2010/main"/>
            </a:ext>
          </a:extLst>
        </p:spPr>
      </p:pic>
      <p:pic>
        <p:nvPicPr>
          <p:cNvPr id="11" name="Immagine 8" descr="../../Downloads/i_SD22204T-GN.jpg"/>
          <p:cNvPicPr/>
          <p:nvPr/>
        </p:nvPicPr>
        <p:blipFill rotWithShape="1">
          <a:blip r:embed="rId6" cstate="print">
            <a:extLst>
              <a:ext uri="{28A0092B-C50C-407E-A947-70E740481C1C}">
                <a14:useLocalDpi xmlns:a14="http://schemas.microsoft.com/office/drawing/2010/main" val="0"/>
              </a:ext>
            </a:extLst>
          </a:blip>
          <a:srcRect b="10044"/>
          <a:stretch/>
        </p:blipFill>
        <p:spPr bwMode="auto">
          <a:xfrm>
            <a:off x="10371041" y="5601638"/>
            <a:ext cx="648825" cy="719767"/>
          </a:xfrm>
          <a:prstGeom prst="rect">
            <a:avLst/>
          </a:prstGeom>
          <a:noFill/>
          <a:ln>
            <a:noFill/>
          </a:ln>
          <a:extLst>
            <a:ext uri="{53640926-AAD7-44D8-BBD7-CCE9431645EC}">
              <a14:shadowObscured xmlns:a14="http://schemas.microsoft.com/office/drawing/2010/main"/>
            </a:ext>
          </a:extLst>
        </p:spPr>
      </p:pic>
      <p:pic>
        <p:nvPicPr>
          <p:cNvPr id="12" name="Immagine 9" descr="../../../../Downloads/Impinj_Speedway_Revolution_R420_Reader_2_port__73229.1453405918.480.480.png"/>
          <p:cNvPicPr/>
          <p:nvPr/>
        </p:nvPicPr>
        <p:blipFill rotWithShape="1">
          <a:blip r:embed="rId7" cstate="print">
            <a:extLst>
              <a:ext uri="{28A0092B-C50C-407E-A947-70E740481C1C}">
                <a14:useLocalDpi xmlns:a14="http://schemas.microsoft.com/office/drawing/2010/main" val="0"/>
              </a:ext>
            </a:extLst>
          </a:blip>
          <a:srcRect b="12057"/>
          <a:stretch/>
        </p:blipFill>
        <p:spPr bwMode="auto">
          <a:xfrm>
            <a:off x="1951866" y="4614347"/>
            <a:ext cx="1142028" cy="843063"/>
          </a:xfrm>
          <a:prstGeom prst="rect">
            <a:avLst/>
          </a:prstGeom>
          <a:noFill/>
          <a:ln>
            <a:noFill/>
          </a:ln>
          <a:extLst>
            <a:ext uri="{53640926-AAD7-44D8-BBD7-CCE9431645EC}">
              <a14:shadowObscured xmlns:a14="http://schemas.microsoft.com/office/drawing/2010/main"/>
            </a:ext>
          </a:extLst>
        </p:spPr>
      </p:pic>
      <p:pic>
        <p:nvPicPr>
          <p:cNvPr id="13" name="Immagine 10" descr="../../../../Downloads/ugrokit_grokker__52441.1439408405.1280.128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0652" y="5558292"/>
            <a:ext cx="826120" cy="886797"/>
          </a:xfrm>
          <a:prstGeom prst="rect">
            <a:avLst/>
          </a:prstGeom>
          <a:noFill/>
          <a:ln>
            <a:noFill/>
          </a:ln>
        </p:spPr>
      </p:pic>
      <p:pic>
        <p:nvPicPr>
          <p:cNvPr id="14" name="Immagine 11" descr="../../../../Downloads/RFMAX_RHCP.LCHP_Indoor_RFID_Antenna_FCC.ETSI__45336.1454531747.480.480.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6319" y="3389213"/>
            <a:ext cx="854789" cy="997531"/>
          </a:xfrm>
          <a:prstGeom prst="rect">
            <a:avLst/>
          </a:prstGeom>
          <a:noFill/>
          <a:ln>
            <a:noFill/>
          </a:ln>
        </p:spPr>
      </p:pic>
      <p:pic>
        <p:nvPicPr>
          <p:cNvPr id="15" name="Immagine 12" descr="../../../../Downloads/2gf11188fb_ccbs1337mp_026_01_400x400.jpg"/>
          <p:cNvPicPr/>
          <p:nvPr/>
        </p:nvPicPr>
        <p:blipFill rotWithShape="1">
          <a:blip r:embed="rId5" cstate="print">
            <a:extLst>
              <a:ext uri="{28A0092B-C50C-407E-A947-70E740481C1C}">
                <a14:useLocalDpi xmlns:a14="http://schemas.microsoft.com/office/drawing/2010/main" val="0"/>
              </a:ext>
            </a:extLst>
          </a:blip>
          <a:srcRect t="-17459" b="15208"/>
          <a:stretch/>
        </p:blipFill>
        <p:spPr bwMode="auto">
          <a:xfrm>
            <a:off x="8827266" y="4189464"/>
            <a:ext cx="544333" cy="584374"/>
          </a:xfrm>
          <a:prstGeom prst="rect">
            <a:avLst/>
          </a:prstGeom>
          <a:noFill/>
          <a:ln>
            <a:noFill/>
          </a:ln>
          <a:extLst>
            <a:ext uri="{53640926-AAD7-44D8-BBD7-CCE9431645EC}">
              <a14:shadowObscured xmlns:a14="http://schemas.microsoft.com/office/drawing/2010/main"/>
            </a:ext>
          </a:extLst>
        </p:spPr>
      </p:pic>
      <p:pic>
        <p:nvPicPr>
          <p:cNvPr id="16" name="Immagine 13" descr="../../../../Downloads/images.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1324" y="4614346"/>
            <a:ext cx="740868" cy="913783"/>
          </a:xfrm>
          <a:prstGeom prst="rect">
            <a:avLst/>
          </a:prstGeom>
          <a:noFill/>
          <a:ln>
            <a:noFill/>
          </a:ln>
        </p:spPr>
      </p:pic>
      <p:pic>
        <p:nvPicPr>
          <p:cNvPr id="17" name="Immagine 14" descr="../../../../Downloads/RFMAX_RHCP.LCHP_Indoor_RFID_Antenna_FCC.ETSI__45336.1454531747.480.480.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90617" y="4298617"/>
            <a:ext cx="489380" cy="545524"/>
          </a:xfrm>
          <a:prstGeom prst="rect">
            <a:avLst/>
          </a:prstGeom>
          <a:noFill/>
          <a:ln>
            <a:noFill/>
          </a:ln>
        </p:spPr>
      </p:pic>
      <p:pic>
        <p:nvPicPr>
          <p:cNvPr id="18" name="Immagine 15" descr="../../../../Downloads/ugrokit_grokker__52441.1439408405.1280.1280.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9540" y="4773839"/>
            <a:ext cx="692706" cy="683571"/>
          </a:xfrm>
          <a:prstGeom prst="rect">
            <a:avLst/>
          </a:prstGeom>
          <a:noFill/>
          <a:ln>
            <a:noFill/>
          </a:ln>
        </p:spPr>
      </p:pic>
      <p:pic>
        <p:nvPicPr>
          <p:cNvPr id="19" name="Immagine 16" descr="../../Downloads/i_SD22204T-GN.jpg"/>
          <p:cNvPicPr/>
          <p:nvPr/>
        </p:nvPicPr>
        <p:blipFill rotWithShape="1">
          <a:blip r:embed="rId6" cstate="print">
            <a:extLst>
              <a:ext uri="{28A0092B-C50C-407E-A947-70E740481C1C}">
                <a14:useLocalDpi xmlns:a14="http://schemas.microsoft.com/office/drawing/2010/main" val="0"/>
              </a:ext>
            </a:extLst>
          </a:blip>
          <a:srcRect b="10044"/>
          <a:stretch/>
        </p:blipFill>
        <p:spPr bwMode="auto">
          <a:xfrm>
            <a:off x="5295205" y="3901659"/>
            <a:ext cx="648825" cy="719767"/>
          </a:xfrm>
          <a:prstGeom prst="rect">
            <a:avLst/>
          </a:prstGeom>
          <a:noFill/>
          <a:ln>
            <a:noFill/>
          </a:ln>
          <a:extLst>
            <a:ext uri="{53640926-AAD7-44D8-BBD7-CCE9431645EC}">
              <a14:shadowObscured xmlns:a14="http://schemas.microsoft.com/office/drawing/2010/main"/>
            </a:ext>
          </a:extLst>
        </p:spPr>
      </p:pic>
      <p:pic>
        <p:nvPicPr>
          <p:cNvPr id="20" name="Immagine 17" descr="/Users/Francesco/Downloads/Telecamera-3D-v2.jpg"/>
          <p:cNvPicPr/>
          <p:nvPr/>
        </p:nvPicPr>
        <p:blipFill rotWithShape="1">
          <a:blip r:embed="rId12" cstate="print">
            <a:extLst>
              <a:ext uri="{28A0092B-C50C-407E-A947-70E740481C1C}">
                <a14:useLocalDpi xmlns:a14="http://schemas.microsoft.com/office/drawing/2010/main" val="0"/>
              </a:ext>
            </a:extLst>
          </a:blip>
          <a:srcRect t="-3545" b="11391"/>
          <a:stretch/>
        </p:blipFill>
        <p:spPr bwMode="auto">
          <a:xfrm>
            <a:off x="6807291" y="4440268"/>
            <a:ext cx="671464" cy="595610"/>
          </a:xfrm>
          <a:prstGeom prst="rect">
            <a:avLst/>
          </a:prstGeom>
          <a:noFill/>
          <a:ln>
            <a:noFill/>
          </a:ln>
          <a:extLst>
            <a:ext uri="{53640926-AAD7-44D8-BBD7-CCE9431645EC}">
              <a14:shadowObscured xmlns:a14="http://schemas.microsoft.com/office/drawing/2010/main"/>
            </a:ext>
          </a:extLst>
        </p:spPr>
      </p:pic>
      <p:sp>
        <p:nvSpPr>
          <p:cNvPr id="23" name="Titolo 1"/>
          <p:cNvSpPr txBox="1">
            <a:spLocks/>
          </p:cNvSpPr>
          <p:nvPr/>
        </p:nvSpPr>
        <p:spPr>
          <a:xfrm>
            <a:off x="802640" y="711171"/>
            <a:ext cx="11643401" cy="10160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a:lstStyle>
          <a:p>
            <a:endParaRPr lang="it-IT" sz="3300" dirty="0">
              <a:solidFill>
                <a:srgbClr val="002060"/>
              </a:solidFill>
            </a:endParaRPr>
          </a:p>
        </p:txBody>
      </p:sp>
      <p:sp>
        <p:nvSpPr>
          <p:cNvPr id="2" name="مستطيل 1"/>
          <p:cNvSpPr/>
          <p:nvPr/>
        </p:nvSpPr>
        <p:spPr>
          <a:xfrm>
            <a:off x="11486" y="66353"/>
            <a:ext cx="441147" cy="646331"/>
          </a:xfrm>
          <a:prstGeom prst="rect">
            <a:avLst/>
          </a:prstGeom>
        </p:spPr>
        <p:txBody>
          <a:bodyPr wrap="none">
            <a:spAutoFit/>
          </a:bodyPr>
          <a:lstStyle/>
          <a:p>
            <a:pPr lvl="0"/>
            <a:r>
              <a:rPr lang="en-US" dirty="0">
                <a:solidFill>
                  <a:prstClr val="white">
                    <a:lumMod val="85000"/>
                  </a:prstClr>
                </a:solidFill>
              </a:rPr>
              <a:t>1</a:t>
            </a:r>
          </a:p>
        </p:txBody>
      </p:sp>
    </p:spTree>
    <p:extLst>
      <p:ext uri="{BB962C8B-B14F-4D97-AF65-F5344CB8AC3E}">
        <p14:creationId xmlns:p14="http://schemas.microsoft.com/office/powerpoint/2010/main" val="39007144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C56">
            <a:alpha val="21000"/>
          </a:srgbClr>
        </a:solidFill>
        <a:effectLst/>
      </p:bgPr>
    </p:bg>
    <p:spTree>
      <p:nvGrpSpPr>
        <p:cNvPr id="1" name=""/>
        <p:cNvGrpSpPr/>
        <p:nvPr/>
      </p:nvGrpSpPr>
      <p:grpSpPr>
        <a:xfrm>
          <a:off x="0" y="0"/>
          <a:ext cx="0" cy="0"/>
          <a:chOff x="0" y="0"/>
          <a:chExt cx="0" cy="0"/>
        </a:xfrm>
      </p:grpSpPr>
      <p:sp>
        <p:nvSpPr>
          <p:cNvPr id="7" name="شكل بيضاوي 6"/>
          <p:cNvSpPr/>
          <p:nvPr/>
        </p:nvSpPr>
        <p:spPr>
          <a:xfrm>
            <a:off x="218661" y="677757"/>
            <a:ext cx="7673010" cy="2157199"/>
          </a:xfrm>
          <a:prstGeom prst="ellipse">
            <a:avLst/>
          </a:prstGeom>
          <a:solidFill>
            <a:srgbClr val="F8FC56"/>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5023" lvl="0" algn="l" rtl="0">
              <a:lnSpc>
                <a:spcPct val="170000"/>
              </a:lnSpc>
              <a:spcBef>
                <a:spcPts val="4200"/>
              </a:spcBef>
              <a:buClr>
                <a:srgbClr val="F14124">
                  <a:lumMod val="75000"/>
                </a:srgbClr>
              </a:buClr>
              <a:buSzPct val="75000"/>
            </a:pPr>
            <a:endParaRPr lang="en-US" sz="3413" b="1" u="sng" dirty="0">
              <a:solidFill>
                <a:prstClr val="black"/>
              </a:solidFill>
              <a:latin typeface="Arial" panose="020B0604020202020204" pitchFamily="34" charset="0"/>
              <a:cs typeface="Arial" panose="020B0604020202020204" pitchFamily="34" charset="0"/>
            </a:endParaRPr>
          </a:p>
        </p:txBody>
      </p:sp>
      <p:sp>
        <p:nvSpPr>
          <p:cNvPr id="8" name="مستطيل 7"/>
          <p:cNvSpPr/>
          <p:nvPr/>
        </p:nvSpPr>
        <p:spPr>
          <a:xfrm>
            <a:off x="1431235" y="1134647"/>
            <a:ext cx="5168347" cy="1243417"/>
          </a:xfrm>
          <a:prstGeom prst="rect">
            <a:avLst/>
          </a:prstGeom>
        </p:spPr>
        <p:txBody>
          <a:bodyPr wrap="square">
            <a:spAutoFit/>
          </a:bodyPr>
          <a:lstStyle/>
          <a:p>
            <a:pPr marL="65023" lvl="0" algn="l" rtl="0">
              <a:lnSpc>
                <a:spcPct val="170000"/>
              </a:lnSpc>
              <a:spcBef>
                <a:spcPts val="4200"/>
              </a:spcBef>
              <a:buClr>
                <a:srgbClr val="F14124">
                  <a:lumMod val="75000"/>
                </a:srgbClr>
              </a:buClr>
              <a:buSzPct val="75000"/>
            </a:pPr>
            <a:r>
              <a:rPr lang="en-US" sz="4400" b="1" u="sng" dirty="0">
                <a:solidFill>
                  <a:prstClr val="black"/>
                </a:solidFill>
                <a:latin typeface="Arial" panose="020B0604020202020204" pitchFamily="34" charset="0"/>
                <a:cs typeface="Arial" panose="020B0604020202020204" pitchFamily="34" charset="0"/>
              </a:rPr>
              <a:t>Gradient descent</a:t>
            </a:r>
          </a:p>
        </p:txBody>
      </p:sp>
      <p:sp>
        <p:nvSpPr>
          <p:cNvPr id="10" name="مستطيل مستدير الزوايا 9"/>
          <p:cNvSpPr/>
          <p:nvPr/>
        </p:nvSpPr>
        <p:spPr>
          <a:xfrm>
            <a:off x="1570383" y="2840132"/>
            <a:ext cx="8587408" cy="5152938"/>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ar-SA" sz="36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9" name="مستطيل 8"/>
          <p:cNvSpPr/>
          <p:nvPr/>
        </p:nvSpPr>
        <p:spPr>
          <a:xfrm>
            <a:off x="1722782" y="3277454"/>
            <a:ext cx="9316278" cy="6417141"/>
          </a:xfrm>
          <a:prstGeom prst="rect">
            <a:avLst/>
          </a:prstGeom>
        </p:spPr>
        <p:txBody>
          <a:bodyPr wrap="square">
            <a:spAutoFit/>
          </a:bodyPr>
          <a:lstStyle/>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the </a:t>
            </a:r>
            <a:r>
              <a:rPr lang="en-US" dirty="0">
                <a:solidFill>
                  <a:prstClr val="black"/>
                </a:solidFill>
                <a:latin typeface="Arial" panose="020B0604020202020204" pitchFamily="34" charset="0"/>
                <a:cs typeface="Arial" panose="020B0604020202020204" pitchFamily="34" charset="0"/>
              </a:rPr>
              <a:t>simplest training </a:t>
            </a:r>
            <a:r>
              <a:rPr lang="en-US" dirty="0" smtClean="0">
                <a:solidFill>
                  <a:prstClr val="black"/>
                </a:solidFill>
                <a:latin typeface="Arial" panose="020B0604020202020204" pitchFamily="34" charset="0"/>
                <a:cs typeface="Arial" panose="020B0604020202020204" pitchFamily="34" charset="0"/>
              </a:rPr>
              <a:t>algorithm. </a:t>
            </a:r>
            <a:endParaRPr lang="en-US" dirty="0">
              <a:solidFill>
                <a:prstClr val="black"/>
              </a:solidFill>
              <a:latin typeface="Arial" panose="020B0604020202020204" pitchFamily="34" charset="0"/>
              <a:cs typeface="Arial" panose="020B0604020202020204" pitchFamily="34" charset="0"/>
            </a:endParaRPr>
          </a:p>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first order </a:t>
            </a:r>
            <a:r>
              <a:rPr lang="en-US" dirty="0" smtClean="0">
                <a:solidFill>
                  <a:prstClr val="black"/>
                </a:solidFill>
                <a:latin typeface="Arial" panose="020B0604020202020204" pitchFamily="34" charset="0"/>
                <a:cs typeface="Arial" panose="020B0604020202020204" pitchFamily="34" charset="0"/>
              </a:rPr>
              <a:t>method.</a:t>
            </a:r>
          </a:p>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iterative </a:t>
            </a:r>
            <a:r>
              <a:rPr lang="en-US" dirty="0" smtClean="0">
                <a:solidFill>
                  <a:prstClr val="black"/>
                </a:solidFill>
                <a:latin typeface="Arial" panose="020B0604020202020204" pitchFamily="34" charset="0"/>
                <a:cs typeface="Arial" panose="020B0604020202020204" pitchFamily="34" charset="0"/>
              </a:rPr>
              <a:t>technique.</a:t>
            </a:r>
            <a:endParaRPr lang="en-US" dirty="0">
              <a:solidFill>
                <a:prstClr val="black"/>
              </a:solidFill>
              <a:latin typeface="Arial" panose="020B0604020202020204" pitchFamily="34" charset="0"/>
              <a:cs typeface="Arial" panose="020B0604020202020204" pitchFamily="34" charset="0"/>
            </a:endParaRPr>
          </a:p>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lvl="0" algn="l" rtl="0">
              <a:lnSpc>
                <a:spcPct val="170000"/>
              </a:lnSpc>
            </a:pPr>
            <a:endParaRPr lang="en-US" dirty="0">
              <a:solidFill>
                <a:prstClr val="black"/>
              </a:solidFill>
              <a:latin typeface="Arial" panose="020B0604020202020204" pitchFamily="34" charset="0"/>
              <a:cs typeface="Arial" panose="020B0604020202020204" pitchFamily="34" charset="0"/>
            </a:endParaRPr>
          </a:p>
        </p:txBody>
      </p:sp>
      <p:sp>
        <p:nvSpPr>
          <p:cNvPr id="12" name="مستطيل 11"/>
          <p:cNvSpPr/>
          <p:nvPr/>
        </p:nvSpPr>
        <p:spPr>
          <a:xfrm>
            <a:off x="-128240" y="32939"/>
            <a:ext cx="697628" cy="646331"/>
          </a:xfrm>
          <a:prstGeom prst="rect">
            <a:avLst/>
          </a:prstGeom>
        </p:spPr>
        <p:txBody>
          <a:bodyPr wrap="none">
            <a:spAutoFit/>
          </a:bodyPr>
          <a:lstStyle/>
          <a:p>
            <a:r>
              <a:rPr lang="en-US" dirty="0" smtClean="0">
                <a:solidFill>
                  <a:prstClr val="white">
                    <a:lumMod val="85000"/>
                  </a:prstClr>
                </a:solidFill>
              </a:rPr>
              <a:t>19</a:t>
            </a:r>
            <a:endParaRPr lang="ar-SA" dirty="0"/>
          </a:p>
        </p:txBody>
      </p:sp>
    </p:spTree>
    <p:extLst>
      <p:ext uri="{BB962C8B-B14F-4D97-AF65-F5344CB8AC3E}">
        <p14:creationId xmlns:p14="http://schemas.microsoft.com/office/powerpoint/2010/main" val="139779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C56">
            <a:alpha val="21000"/>
          </a:srgbClr>
        </a:solidFill>
        <a:effectLst/>
      </p:bgPr>
    </p:bg>
    <p:spTree>
      <p:nvGrpSpPr>
        <p:cNvPr id="1" name=""/>
        <p:cNvGrpSpPr/>
        <p:nvPr/>
      </p:nvGrpSpPr>
      <p:grpSpPr>
        <a:xfrm>
          <a:off x="0" y="0"/>
          <a:ext cx="0" cy="0"/>
          <a:chOff x="0" y="0"/>
          <a:chExt cx="0" cy="0"/>
        </a:xfrm>
      </p:grpSpPr>
      <p:sp>
        <p:nvSpPr>
          <p:cNvPr id="7" name="شكل بيضاوي 6"/>
          <p:cNvSpPr/>
          <p:nvPr/>
        </p:nvSpPr>
        <p:spPr>
          <a:xfrm>
            <a:off x="218661" y="677757"/>
            <a:ext cx="7673010" cy="2157199"/>
          </a:xfrm>
          <a:prstGeom prst="ellipse">
            <a:avLst/>
          </a:prstGeom>
          <a:solidFill>
            <a:srgbClr val="F8FC56"/>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5023" lvl="0" algn="l" rtl="0">
              <a:lnSpc>
                <a:spcPct val="170000"/>
              </a:lnSpc>
              <a:spcBef>
                <a:spcPts val="4200"/>
              </a:spcBef>
              <a:buClr>
                <a:srgbClr val="F14124">
                  <a:lumMod val="75000"/>
                </a:srgbClr>
              </a:buClr>
              <a:buSzPct val="75000"/>
            </a:pPr>
            <a:endParaRPr lang="en-US" sz="3413" b="1" u="sng" dirty="0">
              <a:solidFill>
                <a:prstClr val="black"/>
              </a:solidFill>
              <a:latin typeface="Arial" panose="020B0604020202020204" pitchFamily="34" charset="0"/>
              <a:cs typeface="Arial" panose="020B0604020202020204" pitchFamily="34" charset="0"/>
            </a:endParaRPr>
          </a:p>
        </p:txBody>
      </p:sp>
      <p:sp>
        <p:nvSpPr>
          <p:cNvPr id="8" name="مستطيل 7"/>
          <p:cNvSpPr/>
          <p:nvPr/>
        </p:nvSpPr>
        <p:spPr>
          <a:xfrm>
            <a:off x="1431235" y="1134647"/>
            <a:ext cx="5168347" cy="1243417"/>
          </a:xfrm>
          <a:prstGeom prst="rect">
            <a:avLst/>
          </a:prstGeom>
        </p:spPr>
        <p:txBody>
          <a:bodyPr wrap="square">
            <a:spAutoFit/>
          </a:bodyPr>
          <a:lstStyle/>
          <a:p>
            <a:pPr marL="65023" lvl="0" algn="l" rtl="0">
              <a:lnSpc>
                <a:spcPct val="170000"/>
              </a:lnSpc>
              <a:spcBef>
                <a:spcPts val="4200"/>
              </a:spcBef>
              <a:buClr>
                <a:srgbClr val="F14124">
                  <a:lumMod val="75000"/>
                </a:srgbClr>
              </a:buClr>
              <a:buSzPct val="75000"/>
            </a:pPr>
            <a:r>
              <a:rPr lang="en-US" sz="4400" b="1" u="sng" dirty="0">
                <a:solidFill>
                  <a:prstClr val="black"/>
                </a:solidFill>
                <a:latin typeface="Arial" panose="020B0604020202020204" pitchFamily="34" charset="0"/>
                <a:cs typeface="Arial" panose="020B0604020202020204" pitchFamily="34" charset="0"/>
              </a:rPr>
              <a:t>Gradient descent</a:t>
            </a:r>
          </a:p>
        </p:txBody>
      </p:sp>
      <p:sp>
        <p:nvSpPr>
          <p:cNvPr id="10" name="مستطيل مستدير الزوايا 9"/>
          <p:cNvSpPr/>
          <p:nvPr/>
        </p:nvSpPr>
        <p:spPr>
          <a:xfrm>
            <a:off x="1242390" y="4022585"/>
            <a:ext cx="10277061" cy="2197481"/>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l" rtl="0">
              <a:lnSpc>
                <a:spcPct val="170000"/>
              </a:lnSpc>
            </a:pPr>
            <a:r>
              <a:rPr lang="en-US" dirty="0">
                <a:solidFill>
                  <a:prstClr val="black"/>
                </a:solidFill>
                <a:latin typeface="Arial" panose="020B0604020202020204" pitchFamily="34" charset="0"/>
                <a:cs typeface="Arial" panose="020B0604020202020204" pitchFamily="34" charset="0"/>
              </a:rPr>
              <a:t>wi+1 = </a:t>
            </a:r>
            <a:r>
              <a:rPr lang="en-US" dirty="0" err="1">
                <a:solidFill>
                  <a:prstClr val="black"/>
                </a:solidFill>
                <a:latin typeface="Arial" panose="020B0604020202020204" pitchFamily="34" charset="0"/>
                <a:cs typeface="Arial" panose="020B0604020202020204" pitchFamily="34" charset="0"/>
              </a:rPr>
              <a:t>wi</a:t>
            </a:r>
            <a:r>
              <a:rPr lang="en-US" dirty="0">
                <a:solidFill>
                  <a:prstClr val="black"/>
                </a:solidFill>
                <a:latin typeface="Arial" panose="020B0604020202020204" pitchFamily="34" charset="0"/>
                <a:cs typeface="Arial" panose="020B0604020202020204" pitchFamily="34" charset="0"/>
              </a:rPr>
              <a:t> - </a:t>
            </a:r>
            <a:r>
              <a:rPr lang="en-US" dirty="0" smtClean="0">
                <a:solidFill>
                  <a:prstClr val="black"/>
                </a:solidFill>
                <a:latin typeface="Arial" panose="020B0604020202020204" pitchFamily="34" charset="0"/>
                <a:cs typeface="Arial" panose="020B0604020202020204" pitchFamily="34" charset="0"/>
              </a:rPr>
              <a:t>∇</a:t>
            </a:r>
            <a:r>
              <a:rPr lang="en-US" dirty="0" err="1" smtClean="0">
                <a:solidFill>
                  <a:prstClr val="black"/>
                </a:solidFill>
                <a:latin typeface="Arial" panose="020B0604020202020204" pitchFamily="34" charset="0"/>
                <a:cs typeface="Arial" panose="020B0604020202020204" pitchFamily="34" charset="0"/>
              </a:rPr>
              <a:t>f·ηi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a:t>
            </a:r>
            <a:r>
              <a:rPr lang="en-US" dirty="0">
                <a:solidFill>
                  <a:prstClr val="black"/>
                </a:solidFill>
                <a:latin typeface="Arial" panose="020B0604020202020204" pitchFamily="34" charset="0"/>
                <a:cs typeface="Arial" panose="020B0604020202020204" pitchFamily="34" charset="0"/>
              </a:rPr>
              <a:t>=0,1,...</a:t>
            </a:r>
          </a:p>
          <a:p>
            <a:pPr lvl="0" algn="l" rtl="0">
              <a:lnSpc>
                <a:spcPct val="170000"/>
              </a:lnSpc>
            </a:pPr>
            <a:r>
              <a:rPr lang="en-US" dirty="0">
                <a:solidFill>
                  <a:prstClr val="black"/>
                </a:solidFill>
                <a:latin typeface="Arial" panose="020B0604020202020204" pitchFamily="34" charset="0"/>
                <a:cs typeface="Arial" panose="020B0604020202020204" pitchFamily="34" charset="0"/>
              </a:rPr>
              <a:t>The parameter η is the training rate.</a:t>
            </a:r>
            <a:endParaRPr lang="ar-SA" dirty="0">
              <a:solidFill>
                <a:prstClr val="black"/>
              </a:solidFill>
              <a:latin typeface="Arial" panose="020B0604020202020204" pitchFamily="34" charset="0"/>
              <a:cs typeface="Arial" panose="020B0604020202020204" pitchFamily="34" charset="0"/>
            </a:endParaRPr>
          </a:p>
        </p:txBody>
      </p:sp>
      <p:sp>
        <p:nvSpPr>
          <p:cNvPr id="9" name="مستطيل 8"/>
          <p:cNvSpPr/>
          <p:nvPr/>
        </p:nvSpPr>
        <p:spPr>
          <a:xfrm>
            <a:off x="1722782" y="2894091"/>
            <a:ext cx="9316278" cy="3325975"/>
          </a:xfrm>
          <a:prstGeom prst="rect">
            <a:avLst/>
          </a:prstGeom>
        </p:spPr>
        <p:txBody>
          <a:bodyPr wrap="square">
            <a:spAutoFit/>
          </a:bodyPr>
          <a:lstStyle/>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lvl="0" algn="l" rtl="0">
              <a:lnSpc>
                <a:spcPct val="170000"/>
              </a:lnSpc>
            </a:pPr>
            <a:endParaRPr lang="en-US" dirty="0">
              <a:solidFill>
                <a:prstClr val="black"/>
              </a:solidFill>
              <a:latin typeface="Arial" panose="020B0604020202020204" pitchFamily="34" charset="0"/>
              <a:cs typeface="Arial" panose="020B0604020202020204" pitchFamily="34" charset="0"/>
            </a:endParaRPr>
          </a:p>
        </p:txBody>
      </p:sp>
      <p:sp>
        <p:nvSpPr>
          <p:cNvPr id="3" name="مستطيل 2"/>
          <p:cNvSpPr/>
          <p:nvPr/>
        </p:nvSpPr>
        <p:spPr>
          <a:xfrm>
            <a:off x="90422" y="52818"/>
            <a:ext cx="697628" cy="646331"/>
          </a:xfrm>
          <a:prstGeom prst="rect">
            <a:avLst/>
          </a:prstGeom>
        </p:spPr>
        <p:txBody>
          <a:bodyPr wrap="none">
            <a:spAutoFit/>
          </a:bodyPr>
          <a:lstStyle/>
          <a:p>
            <a:r>
              <a:rPr lang="en-US" dirty="0" smtClean="0">
                <a:solidFill>
                  <a:prstClr val="white">
                    <a:lumMod val="85000"/>
                  </a:prstClr>
                </a:solidFill>
              </a:rPr>
              <a:t>20</a:t>
            </a:r>
            <a:endParaRPr lang="ar-SA" dirty="0"/>
          </a:p>
        </p:txBody>
      </p:sp>
    </p:spTree>
    <p:extLst>
      <p:ext uri="{BB962C8B-B14F-4D97-AF65-F5344CB8AC3E}">
        <p14:creationId xmlns:p14="http://schemas.microsoft.com/office/powerpoint/2010/main" val="1762390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99FF">
            <a:alpha val="20784"/>
          </a:srgbClr>
        </a:solidFill>
        <a:effectLst/>
      </p:bgPr>
    </p:bg>
    <p:spTree>
      <p:nvGrpSpPr>
        <p:cNvPr id="1" name=""/>
        <p:cNvGrpSpPr/>
        <p:nvPr/>
      </p:nvGrpSpPr>
      <p:grpSpPr>
        <a:xfrm>
          <a:off x="0" y="0"/>
          <a:ext cx="0" cy="0"/>
          <a:chOff x="0" y="0"/>
          <a:chExt cx="0" cy="0"/>
        </a:xfrm>
      </p:grpSpPr>
      <p:sp>
        <p:nvSpPr>
          <p:cNvPr id="7" name="شكل بيضاوي 6"/>
          <p:cNvSpPr/>
          <p:nvPr/>
        </p:nvSpPr>
        <p:spPr>
          <a:xfrm>
            <a:off x="218661" y="677757"/>
            <a:ext cx="7673010" cy="2157199"/>
          </a:xfrm>
          <a:prstGeom prst="ellipse">
            <a:avLst/>
          </a:prstGeom>
          <a:solidFill>
            <a:srgbClr val="CC99FF"/>
          </a:solidFill>
          <a:ln>
            <a:noFill/>
          </a:ln>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65023" lvl="0" algn="l" rtl="0">
              <a:lnSpc>
                <a:spcPct val="170000"/>
              </a:lnSpc>
              <a:spcBef>
                <a:spcPts val="4200"/>
              </a:spcBef>
              <a:buClr>
                <a:srgbClr val="F14124">
                  <a:lumMod val="75000"/>
                </a:srgbClr>
              </a:buClr>
              <a:buSzPct val="75000"/>
            </a:pPr>
            <a:endParaRPr lang="en-US" sz="3413" b="1" u="sng" dirty="0">
              <a:solidFill>
                <a:prstClr val="black"/>
              </a:solidFill>
              <a:latin typeface="Arial" panose="020B0604020202020204" pitchFamily="34" charset="0"/>
              <a:cs typeface="Arial" panose="020B0604020202020204" pitchFamily="34" charset="0"/>
            </a:endParaRPr>
          </a:p>
        </p:txBody>
      </p:sp>
      <p:sp>
        <p:nvSpPr>
          <p:cNvPr id="9" name="مستطيل 8"/>
          <p:cNvSpPr/>
          <p:nvPr/>
        </p:nvSpPr>
        <p:spPr>
          <a:xfrm>
            <a:off x="1722782" y="3277454"/>
            <a:ext cx="9316278" cy="3325975"/>
          </a:xfrm>
          <a:prstGeom prst="rect">
            <a:avLst/>
          </a:prstGeom>
        </p:spPr>
        <p:txBody>
          <a:bodyPr wrap="square">
            <a:spAutoFit/>
          </a:bodyPr>
          <a:lstStyle/>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lvl="0" algn="l" rtl="0">
              <a:lnSpc>
                <a:spcPct val="170000"/>
              </a:lnSpc>
            </a:pPr>
            <a:endParaRPr lang="en-US" dirty="0">
              <a:solidFill>
                <a:prstClr val="black"/>
              </a:solidFill>
              <a:latin typeface="Arial" panose="020B0604020202020204" pitchFamily="34" charset="0"/>
              <a:cs typeface="Arial" panose="020B0604020202020204" pitchFamily="34" charset="0"/>
            </a:endParaRPr>
          </a:p>
        </p:txBody>
      </p:sp>
      <p:sp>
        <p:nvSpPr>
          <p:cNvPr id="2" name="مستطيل 1"/>
          <p:cNvSpPr/>
          <p:nvPr/>
        </p:nvSpPr>
        <p:spPr>
          <a:xfrm>
            <a:off x="585306" y="1483813"/>
            <a:ext cx="6939720" cy="617541"/>
          </a:xfrm>
          <a:prstGeom prst="rect">
            <a:avLst/>
          </a:prstGeom>
        </p:spPr>
        <p:txBody>
          <a:bodyPr wrap="square">
            <a:spAutoFit/>
          </a:bodyPr>
          <a:lstStyle/>
          <a:p>
            <a:pPr lvl="0" algn="l" rtl="0"/>
            <a:r>
              <a:rPr lang="en-US" sz="3413" b="1" u="sng" dirty="0" err="1">
                <a:solidFill>
                  <a:prstClr val="black"/>
                </a:solidFill>
                <a:latin typeface="Arial" panose="020B0604020202020204" pitchFamily="34" charset="0"/>
                <a:cs typeface="Arial" panose="020B0604020202020204" pitchFamily="34" charset="0"/>
              </a:rPr>
              <a:t>Levenberg</a:t>
            </a:r>
            <a:r>
              <a:rPr lang="en-US" sz="3413" b="1" u="sng" dirty="0">
                <a:solidFill>
                  <a:prstClr val="black"/>
                </a:solidFill>
                <a:latin typeface="Arial" panose="020B0604020202020204" pitchFamily="34" charset="0"/>
                <a:cs typeface="Arial" panose="020B0604020202020204" pitchFamily="34" charset="0"/>
              </a:rPr>
              <a:t>-Marquardt algorithm</a:t>
            </a:r>
          </a:p>
        </p:txBody>
      </p:sp>
      <p:sp>
        <p:nvSpPr>
          <p:cNvPr id="12" name="مستطيل مستدير الزوايا 11"/>
          <p:cNvSpPr/>
          <p:nvPr/>
        </p:nvSpPr>
        <p:spPr>
          <a:xfrm>
            <a:off x="1183860" y="3190130"/>
            <a:ext cx="10436088" cy="4969304"/>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636523" lvl="0" indent="-571500" algn="l" rtl="0">
              <a:spcBef>
                <a:spcPts val="4200"/>
              </a:spcBef>
              <a:buClr>
                <a:srgbClr val="F14124">
                  <a:lumMod val="75000"/>
                </a:srgbClr>
              </a:buClr>
              <a:buSzPct val="75000"/>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iterative </a:t>
            </a:r>
            <a:r>
              <a:rPr lang="en-US" sz="2800" dirty="0">
                <a:solidFill>
                  <a:prstClr val="black"/>
                </a:solidFill>
                <a:latin typeface="Arial" panose="020B0604020202020204" pitchFamily="34" charset="0"/>
                <a:cs typeface="Arial" panose="020B0604020202020204" pitchFamily="34" charset="0"/>
              </a:rPr>
              <a:t>technique</a:t>
            </a:r>
            <a:r>
              <a:rPr lang="en-US" sz="2800" dirty="0" smtClean="0">
                <a:solidFill>
                  <a:prstClr val="black"/>
                </a:solidFill>
                <a:latin typeface="Arial" panose="020B0604020202020204" pitchFamily="34" charset="0"/>
                <a:cs typeface="Arial" panose="020B0604020202020204" pitchFamily="34" charset="0"/>
              </a:rPr>
              <a:t>.</a:t>
            </a:r>
          </a:p>
          <a:p>
            <a:pPr marL="636523" lvl="0" indent="-571500" algn="l" rtl="0">
              <a:spcBef>
                <a:spcPts val="4200"/>
              </a:spcBef>
              <a:buClr>
                <a:srgbClr val="F14124">
                  <a:lumMod val="75000"/>
                </a:srgbClr>
              </a:buClr>
              <a:buSzPct val="75000"/>
              <a:buFont typeface="Arial" panose="020B0604020202020204" pitchFamily="34" charset="0"/>
              <a:buChar char="•"/>
            </a:pPr>
            <a:r>
              <a:rPr lang="en-US" sz="2800" dirty="0">
                <a:solidFill>
                  <a:srgbClr val="111111"/>
                </a:solidFill>
                <a:latin typeface="Arial" panose="020B0604020202020204" pitchFamily="34" charset="0"/>
                <a:cs typeface="Arial" panose="020B0604020202020204" pitchFamily="34" charset="0"/>
              </a:rPr>
              <a:t>locates the minimum of a </a:t>
            </a:r>
            <a:r>
              <a:rPr lang="en-US" sz="2800" dirty="0" smtClean="0">
                <a:solidFill>
                  <a:srgbClr val="111111"/>
                </a:solidFill>
                <a:latin typeface="Arial" panose="020B0604020202020204" pitchFamily="34" charset="0"/>
                <a:cs typeface="Arial" panose="020B0604020202020204" pitchFamily="34" charset="0"/>
              </a:rPr>
              <a:t>the loss function .</a:t>
            </a:r>
          </a:p>
          <a:p>
            <a:pPr marL="636523" lvl="0" indent="-571500" algn="l" rtl="0">
              <a:spcBef>
                <a:spcPts val="4200"/>
              </a:spcBef>
              <a:buClr>
                <a:srgbClr val="F14124">
                  <a:lumMod val="75000"/>
                </a:srgbClr>
              </a:buClr>
              <a:buSzPct val="75000"/>
              <a:buFont typeface="Arial" panose="020B0604020202020204" pitchFamily="34" charset="0"/>
              <a:buChar char="•"/>
            </a:pPr>
            <a:r>
              <a:rPr lang="en-US" sz="2800" dirty="0" smtClean="0">
                <a:solidFill>
                  <a:srgbClr val="111111"/>
                </a:solidFill>
                <a:latin typeface="Arial" panose="020B0604020202020204" pitchFamily="34" charset="0"/>
                <a:cs typeface="Arial" panose="020B0604020202020204" pitchFamily="34" charset="0"/>
              </a:rPr>
              <a:t>standard </a:t>
            </a:r>
            <a:r>
              <a:rPr lang="en-US" sz="2800" dirty="0">
                <a:solidFill>
                  <a:srgbClr val="111111"/>
                </a:solidFill>
                <a:latin typeface="Arial" panose="020B0604020202020204" pitchFamily="34" charset="0"/>
                <a:cs typeface="Arial" panose="020B0604020202020204" pitchFamily="34" charset="0"/>
              </a:rPr>
              <a:t>technique for nonlinear least-squares </a:t>
            </a:r>
            <a:r>
              <a:rPr lang="en-US" sz="2800" dirty="0" smtClean="0">
                <a:solidFill>
                  <a:srgbClr val="111111"/>
                </a:solidFill>
                <a:latin typeface="Arial" panose="020B0604020202020204" pitchFamily="34" charset="0"/>
                <a:cs typeface="Arial" panose="020B0604020202020204" pitchFamily="34" charset="0"/>
              </a:rPr>
              <a:t>problems.</a:t>
            </a:r>
            <a:endParaRPr lang="en-US" sz="2800" dirty="0">
              <a:solidFill>
                <a:prstClr val="black"/>
              </a:solidFill>
              <a:latin typeface="Arial" panose="020B0604020202020204" pitchFamily="34" charset="0"/>
              <a:cs typeface="Arial" panose="020B0604020202020204" pitchFamily="34" charset="0"/>
            </a:endParaRPr>
          </a:p>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p:txBody>
      </p:sp>
      <p:sp>
        <p:nvSpPr>
          <p:cNvPr id="5" name="مستطيل 4"/>
          <p:cNvSpPr/>
          <p:nvPr/>
        </p:nvSpPr>
        <p:spPr>
          <a:xfrm>
            <a:off x="15921" y="72696"/>
            <a:ext cx="697628" cy="646331"/>
          </a:xfrm>
          <a:prstGeom prst="rect">
            <a:avLst/>
          </a:prstGeom>
        </p:spPr>
        <p:txBody>
          <a:bodyPr wrap="none">
            <a:spAutoFit/>
          </a:bodyPr>
          <a:lstStyle/>
          <a:p>
            <a:r>
              <a:rPr lang="en-US" dirty="0" smtClean="0">
                <a:solidFill>
                  <a:prstClr val="white">
                    <a:lumMod val="85000"/>
                  </a:prstClr>
                </a:solidFill>
              </a:rPr>
              <a:t>21</a:t>
            </a:r>
            <a:endParaRPr lang="ar-SA" dirty="0"/>
          </a:p>
        </p:txBody>
      </p:sp>
    </p:spTree>
    <p:extLst>
      <p:ext uri="{BB962C8B-B14F-4D97-AF65-F5344CB8AC3E}">
        <p14:creationId xmlns:p14="http://schemas.microsoft.com/office/powerpoint/2010/main" val="278909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99FF">
            <a:alpha val="21000"/>
          </a:srgbClr>
        </a:solidFill>
        <a:effectLst/>
      </p:bgPr>
    </p:bg>
    <p:spTree>
      <p:nvGrpSpPr>
        <p:cNvPr id="1" name=""/>
        <p:cNvGrpSpPr/>
        <p:nvPr/>
      </p:nvGrpSpPr>
      <p:grpSpPr>
        <a:xfrm>
          <a:off x="0" y="0"/>
          <a:ext cx="0" cy="0"/>
          <a:chOff x="0" y="0"/>
          <a:chExt cx="0" cy="0"/>
        </a:xfrm>
      </p:grpSpPr>
      <p:sp>
        <p:nvSpPr>
          <p:cNvPr id="7" name="شكل بيضاوي 6"/>
          <p:cNvSpPr/>
          <p:nvPr/>
        </p:nvSpPr>
        <p:spPr>
          <a:xfrm>
            <a:off x="218661" y="677757"/>
            <a:ext cx="7673010" cy="2157199"/>
          </a:xfrm>
          <a:prstGeom prst="ellipse">
            <a:avLst/>
          </a:prstGeom>
          <a:solidFill>
            <a:srgbClr val="CC99FF"/>
          </a:solidFill>
          <a:ln>
            <a:noFill/>
          </a:ln>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65023" lvl="0" algn="l" rtl="0">
              <a:lnSpc>
                <a:spcPct val="170000"/>
              </a:lnSpc>
              <a:spcBef>
                <a:spcPts val="4200"/>
              </a:spcBef>
              <a:buClr>
                <a:srgbClr val="F14124">
                  <a:lumMod val="75000"/>
                </a:srgbClr>
              </a:buClr>
              <a:buSzPct val="75000"/>
            </a:pPr>
            <a:endParaRPr lang="en-US" sz="3413" b="1" u="sng" dirty="0">
              <a:solidFill>
                <a:prstClr val="black"/>
              </a:solidFill>
              <a:latin typeface="Arial" panose="020B0604020202020204" pitchFamily="34" charset="0"/>
              <a:cs typeface="Arial" panose="020B0604020202020204" pitchFamily="34" charset="0"/>
            </a:endParaRPr>
          </a:p>
        </p:txBody>
      </p:sp>
      <p:sp>
        <p:nvSpPr>
          <p:cNvPr id="9" name="مستطيل 8"/>
          <p:cNvSpPr/>
          <p:nvPr/>
        </p:nvSpPr>
        <p:spPr>
          <a:xfrm>
            <a:off x="1722782" y="3277454"/>
            <a:ext cx="9316278" cy="3325975"/>
          </a:xfrm>
          <a:prstGeom prst="rect">
            <a:avLst/>
          </a:prstGeom>
        </p:spPr>
        <p:txBody>
          <a:bodyPr wrap="square">
            <a:spAutoFit/>
          </a:bodyPr>
          <a:lstStyle/>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636523" lvl="0" indent="-571500" algn="l" rtl="0">
              <a:lnSpc>
                <a:spcPct val="170000"/>
              </a:lnSpc>
              <a:spcBef>
                <a:spcPts val="4200"/>
              </a:spcBef>
              <a:buClr>
                <a:srgbClr val="F14124">
                  <a:lumMod val="75000"/>
                </a:srgbClr>
              </a:buClr>
              <a:buSzPct val="7500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lvl="0" algn="l" rtl="0">
              <a:lnSpc>
                <a:spcPct val="170000"/>
              </a:lnSpc>
            </a:pPr>
            <a:endParaRPr lang="en-US" dirty="0">
              <a:solidFill>
                <a:prstClr val="black"/>
              </a:solidFill>
              <a:latin typeface="Arial" panose="020B0604020202020204" pitchFamily="34" charset="0"/>
              <a:cs typeface="Arial" panose="020B0604020202020204" pitchFamily="34" charset="0"/>
            </a:endParaRPr>
          </a:p>
        </p:txBody>
      </p:sp>
      <p:sp>
        <p:nvSpPr>
          <p:cNvPr id="2" name="مستطيل 1"/>
          <p:cNvSpPr/>
          <p:nvPr/>
        </p:nvSpPr>
        <p:spPr>
          <a:xfrm>
            <a:off x="585306" y="1483813"/>
            <a:ext cx="6939720" cy="617541"/>
          </a:xfrm>
          <a:prstGeom prst="rect">
            <a:avLst/>
          </a:prstGeom>
        </p:spPr>
        <p:txBody>
          <a:bodyPr wrap="square">
            <a:spAutoFit/>
          </a:bodyPr>
          <a:lstStyle/>
          <a:p>
            <a:pPr lvl="0" algn="l" rtl="0"/>
            <a:r>
              <a:rPr lang="en-US" sz="3413" b="1" u="sng" dirty="0" err="1">
                <a:solidFill>
                  <a:prstClr val="black"/>
                </a:solidFill>
                <a:latin typeface="Arial" panose="020B0604020202020204" pitchFamily="34" charset="0"/>
                <a:cs typeface="Arial" panose="020B0604020202020204" pitchFamily="34" charset="0"/>
              </a:rPr>
              <a:t>Levenberg</a:t>
            </a:r>
            <a:r>
              <a:rPr lang="en-US" sz="3413" b="1" u="sng" dirty="0">
                <a:solidFill>
                  <a:prstClr val="black"/>
                </a:solidFill>
                <a:latin typeface="Arial" panose="020B0604020202020204" pitchFamily="34" charset="0"/>
                <a:cs typeface="Arial" panose="020B0604020202020204" pitchFamily="34" charset="0"/>
              </a:rPr>
              <a:t>-Marquardt algorithm</a:t>
            </a:r>
          </a:p>
        </p:txBody>
      </p:sp>
      <mc:AlternateContent xmlns:mc="http://schemas.openxmlformats.org/markup-compatibility/2006" xmlns:a14="http://schemas.microsoft.com/office/drawing/2010/main">
        <mc:Choice Requires="a14">
          <p:sp>
            <p:nvSpPr>
              <p:cNvPr id="12" name="مستطيل مستدير الزوايا 11"/>
              <p:cNvSpPr/>
              <p:nvPr/>
            </p:nvSpPr>
            <p:spPr>
              <a:xfrm>
                <a:off x="1722782" y="3953854"/>
                <a:ext cx="8196470" cy="166315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l" rtl="0">
                  <a:lnSpc>
                    <a:spcPct val="160000"/>
                  </a:lnSpc>
                </a:pPr>
                <a14:m>
                  <m:oMath xmlns:m="http://schemas.openxmlformats.org/officeDocument/2006/math">
                    <m:sSup>
                      <m:sSupPr>
                        <m:ctrlPr>
                          <a:rPr lang="en-US" sz="2844" i="1">
                            <a:solidFill>
                              <a:srgbClr val="111111"/>
                            </a:solidFill>
                            <a:latin typeface="Cambria Math"/>
                            <a:cs typeface="Arial" panose="020B0604020202020204" pitchFamily="34" charset="0"/>
                          </a:rPr>
                        </m:ctrlPr>
                      </m:sSupPr>
                      <m:e>
                        <m:r>
                          <a:rPr lang="en-US" sz="2844" i="1">
                            <a:solidFill>
                              <a:srgbClr val="111111"/>
                            </a:solidFill>
                            <a:latin typeface="Cambria Math"/>
                            <a:cs typeface="Arial" panose="020B0604020202020204" pitchFamily="34" charset="0"/>
                          </a:rPr>
                          <m:t>(</m:t>
                        </m:r>
                        <m:r>
                          <a:rPr lang="en-US" sz="2844" i="1">
                            <a:solidFill>
                              <a:srgbClr val="111111"/>
                            </a:solidFill>
                            <a:latin typeface="Cambria Math"/>
                            <a:cs typeface="Arial" panose="020B0604020202020204" pitchFamily="34" charset="0"/>
                          </a:rPr>
                          <m:t>𝐽</m:t>
                        </m:r>
                      </m:e>
                      <m:sup>
                        <m:r>
                          <a:rPr lang="en-US" sz="2844" i="1">
                            <a:solidFill>
                              <a:srgbClr val="111111"/>
                            </a:solidFill>
                            <a:latin typeface="Cambria Math"/>
                            <a:cs typeface="Arial" panose="020B0604020202020204" pitchFamily="34" charset="0"/>
                          </a:rPr>
                          <m:t>𝑇</m:t>
                        </m:r>
                      </m:sup>
                    </m:sSup>
                    <m:r>
                      <a:rPr lang="en-US" sz="2844" i="1">
                        <a:solidFill>
                          <a:srgbClr val="111111"/>
                        </a:solidFill>
                        <a:latin typeface="Cambria Math"/>
                        <a:cs typeface="Arial" panose="020B0604020202020204" pitchFamily="34" charset="0"/>
                      </a:rPr>
                      <m:t>𝐽</m:t>
                    </m:r>
                    <m:r>
                      <a:rPr lang="en-US" sz="2844" i="1">
                        <a:solidFill>
                          <a:srgbClr val="111111"/>
                        </a:solidFill>
                        <a:latin typeface="Cambria Math"/>
                        <a:cs typeface="Arial" panose="020B0604020202020204" pitchFamily="34" charset="0"/>
                      </a:rPr>
                      <m:t>+</m:t>
                    </m:r>
                    <m:r>
                      <m:rPr>
                        <m:sty m:val="p"/>
                      </m:rPr>
                      <a:rPr lang="el-GR" sz="2844" i="1">
                        <a:solidFill>
                          <a:srgbClr val="111111"/>
                        </a:solidFill>
                        <a:latin typeface="Cambria Math"/>
                        <a:cs typeface="Arial" panose="020B0604020202020204" pitchFamily="34" charset="0"/>
                      </a:rPr>
                      <m:t>λ</m:t>
                    </m:r>
                    <m:r>
                      <a:rPr lang="en-US" sz="2844" i="1">
                        <a:solidFill>
                          <a:srgbClr val="111111"/>
                        </a:solidFill>
                        <a:latin typeface="Cambria Math"/>
                        <a:cs typeface="Arial" panose="020B0604020202020204" pitchFamily="34" charset="0"/>
                      </a:rPr>
                      <m:t>𝐼</m:t>
                    </m:r>
                    <m:r>
                      <a:rPr lang="en-US" sz="2844" i="1">
                        <a:solidFill>
                          <a:srgbClr val="111111"/>
                        </a:solidFill>
                        <a:latin typeface="Cambria Math"/>
                        <a:cs typeface="Arial" panose="020B0604020202020204" pitchFamily="34" charset="0"/>
                      </a:rPr>
                      <m:t>)</m:t>
                    </m:r>
                    <m:r>
                      <a:rPr lang="en-US" sz="2844" i="1">
                        <a:solidFill>
                          <a:srgbClr val="111111"/>
                        </a:solidFill>
                        <a:latin typeface="Cambria Math"/>
                        <a:cs typeface="Arial" panose="020B0604020202020204" pitchFamily="34" charset="0"/>
                      </a:rPr>
                      <m:t>𝑝</m:t>
                    </m:r>
                    <m:r>
                      <a:rPr lang="en-US" sz="2844" i="1">
                        <a:solidFill>
                          <a:srgbClr val="111111"/>
                        </a:solidFill>
                        <a:latin typeface="Cambria Math"/>
                        <a:cs typeface="Arial" panose="020B0604020202020204" pitchFamily="34" charset="0"/>
                      </a:rPr>
                      <m:t>=</m:t>
                    </m:r>
                    <m:sSup>
                      <m:sSupPr>
                        <m:ctrlPr>
                          <a:rPr lang="en-US" sz="2844" i="1">
                            <a:solidFill>
                              <a:srgbClr val="111111"/>
                            </a:solidFill>
                            <a:latin typeface="Cambria Math"/>
                            <a:cs typeface="Arial" panose="020B0604020202020204" pitchFamily="34" charset="0"/>
                          </a:rPr>
                        </m:ctrlPr>
                      </m:sSupPr>
                      <m:e>
                        <m:r>
                          <a:rPr lang="en-US" sz="2844" i="1">
                            <a:solidFill>
                              <a:srgbClr val="111111"/>
                            </a:solidFill>
                            <a:latin typeface="Cambria Math"/>
                            <a:cs typeface="Arial" panose="020B0604020202020204" pitchFamily="34" charset="0"/>
                          </a:rPr>
                          <m:t>𝐽</m:t>
                        </m:r>
                      </m:e>
                      <m:sup>
                        <m:r>
                          <a:rPr lang="en-US" sz="2844" i="1">
                            <a:solidFill>
                              <a:srgbClr val="111111"/>
                            </a:solidFill>
                            <a:latin typeface="Cambria Math"/>
                            <a:cs typeface="Arial" panose="020B0604020202020204" pitchFamily="34" charset="0"/>
                          </a:rPr>
                          <m:t>𝑇</m:t>
                        </m:r>
                      </m:sup>
                    </m:sSup>
                    <m:r>
                      <a:rPr lang="en-US" sz="2844" i="1">
                        <a:solidFill>
                          <a:srgbClr val="111111"/>
                        </a:solidFill>
                        <a:latin typeface="Cambria Math"/>
                        <a:cs typeface="Arial" panose="020B0604020202020204" pitchFamily="34" charset="0"/>
                      </a:rPr>
                      <m:t>(</m:t>
                    </m:r>
                    <m:r>
                      <a:rPr lang="en-US" sz="2844" i="1">
                        <a:solidFill>
                          <a:srgbClr val="111111"/>
                        </a:solidFill>
                        <a:latin typeface="Cambria Math"/>
                        <a:cs typeface="Arial" panose="020B0604020202020204" pitchFamily="34" charset="0"/>
                      </a:rPr>
                      <m:t>𝑦</m:t>
                    </m:r>
                    <m:r>
                      <a:rPr lang="en-US" sz="2844" i="1">
                        <a:solidFill>
                          <a:srgbClr val="111111"/>
                        </a:solidFill>
                        <a:latin typeface="Cambria Math"/>
                        <a:cs typeface="Arial" panose="020B0604020202020204" pitchFamily="34" charset="0"/>
                      </a:rPr>
                      <m:t>−</m:t>
                    </m:r>
                    <m:r>
                      <a:rPr lang="en-US" sz="2844" i="1">
                        <a:solidFill>
                          <a:srgbClr val="111111"/>
                        </a:solidFill>
                        <a:latin typeface="Cambria Math"/>
                        <a:cs typeface="Arial" panose="020B0604020202020204" pitchFamily="34" charset="0"/>
                      </a:rPr>
                      <m:t>𝑓</m:t>
                    </m:r>
                    <m:d>
                      <m:dPr>
                        <m:ctrlPr>
                          <a:rPr lang="en-US" sz="2844" i="1">
                            <a:solidFill>
                              <a:srgbClr val="111111"/>
                            </a:solidFill>
                            <a:latin typeface="Cambria Math"/>
                            <a:cs typeface="Arial" panose="020B0604020202020204" pitchFamily="34" charset="0"/>
                          </a:rPr>
                        </m:ctrlPr>
                      </m:dPr>
                      <m:e>
                        <m:r>
                          <m:rPr>
                            <m:sty m:val="p"/>
                          </m:rPr>
                          <a:rPr lang="el-GR" sz="2844" i="1">
                            <a:solidFill>
                              <a:srgbClr val="111111"/>
                            </a:solidFill>
                            <a:latin typeface="Cambria Math"/>
                            <a:cs typeface="Arial" panose="020B0604020202020204" pitchFamily="34" charset="0"/>
                          </a:rPr>
                          <m:t>β</m:t>
                        </m:r>
                      </m:e>
                    </m:d>
                    <m:r>
                      <a:rPr lang="en-US" sz="2844" i="1">
                        <a:solidFill>
                          <a:srgbClr val="111111"/>
                        </a:solidFill>
                        <a:latin typeface="Cambria Math"/>
                        <a:cs typeface="Arial" panose="020B0604020202020204" pitchFamily="34" charset="0"/>
                      </a:rPr>
                      <m:t>)</m:t>
                    </m:r>
                  </m:oMath>
                </a14:m>
                <a:r>
                  <a:rPr lang="en-US" sz="2844" dirty="0">
                    <a:solidFill>
                      <a:prstClr val="black"/>
                    </a:solidFill>
                    <a:latin typeface="Arial" panose="020B0604020202020204" pitchFamily="34" charset="0"/>
                    <a:cs typeface="Arial" panose="020B0604020202020204" pitchFamily="34" charset="0"/>
                  </a:rPr>
                  <a:t>.</a:t>
                </a:r>
                <a:endParaRPr lang="en-US" sz="2844" dirty="0" smtClean="0">
                  <a:solidFill>
                    <a:prstClr val="black"/>
                  </a:solidFill>
                  <a:latin typeface="Arial" panose="020B0604020202020204" pitchFamily="34" charset="0"/>
                  <a:cs typeface="Arial" panose="020B0604020202020204" pitchFamily="34" charset="0"/>
                </a:endParaRPr>
              </a:p>
              <a:p>
                <a:pPr lvl="0" algn="l" rtl="0">
                  <a:lnSpc>
                    <a:spcPct val="160000"/>
                  </a:lnSpc>
                </a:pPr>
                <a:r>
                  <a:rPr lang="en-US" sz="2844" dirty="0" err="1" smtClean="0">
                    <a:solidFill>
                      <a:prstClr val="black"/>
                    </a:solidFill>
                    <a:latin typeface="Arial" panose="020B0604020202020204" pitchFamily="34" charset="0"/>
                    <a:cs typeface="Arial" panose="020B0604020202020204" pitchFamily="34" charset="0"/>
                  </a:rPr>
                  <a:t>Wn</a:t>
                </a:r>
                <a:r>
                  <a:rPr lang="en-US" sz="2844" dirty="0" smtClean="0">
                    <a:solidFill>
                      <a:prstClr val="black"/>
                    </a:solidFill>
                    <a:latin typeface="Arial" panose="020B0604020202020204" pitchFamily="34" charset="0"/>
                    <a:cs typeface="Arial" panose="020B0604020202020204" pitchFamily="34" charset="0"/>
                  </a:rPr>
                  <a:t>= Wo+</a:t>
                </a:r>
                <a:r>
                  <a:rPr lang="el-GR" sz="2844" dirty="0" smtClean="0">
                    <a:solidFill>
                      <a:prstClr val="black"/>
                    </a:solidFill>
                    <a:latin typeface="Constantia"/>
                    <a:cs typeface="Arial" panose="020B0604020202020204" pitchFamily="34" charset="0"/>
                  </a:rPr>
                  <a:t>Δ</a:t>
                </a:r>
                <a:r>
                  <a:rPr lang="en-US" sz="2844" dirty="0">
                    <a:solidFill>
                      <a:prstClr val="black"/>
                    </a:solidFill>
                    <a:latin typeface="Constantia"/>
                    <a:cs typeface="Arial" panose="020B0604020202020204" pitchFamily="34" charset="0"/>
                  </a:rPr>
                  <a:t>W</a:t>
                </a:r>
                <a:endParaRPr lang="en-US" sz="2844" dirty="0">
                  <a:solidFill>
                    <a:prstClr val="black"/>
                  </a:solidFill>
                  <a:latin typeface="Arial" panose="020B0604020202020204" pitchFamily="34" charset="0"/>
                  <a:cs typeface="Arial" panose="020B0604020202020204" pitchFamily="34" charset="0"/>
                </a:endParaRPr>
              </a:p>
            </p:txBody>
          </p:sp>
        </mc:Choice>
        <mc:Fallback xmlns="">
          <p:sp>
            <p:nvSpPr>
              <p:cNvPr id="12" name="مستطيل مستدير الزوايا 11"/>
              <p:cNvSpPr>
                <a:spLocks noRot="1" noChangeAspect="1" noMove="1" noResize="1" noEditPoints="1" noAdjustHandles="1" noChangeArrowheads="1" noChangeShapeType="1" noTextEdit="1"/>
              </p:cNvSpPr>
              <p:nvPr/>
            </p:nvSpPr>
            <p:spPr>
              <a:xfrm>
                <a:off x="1722782" y="3953854"/>
                <a:ext cx="8196470" cy="1663150"/>
              </a:xfrm>
              <a:prstGeom prst="roundRect">
                <a:avLst/>
              </a:prstGeom>
              <a:blipFill rotWithShape="1">
                <a:blip r:embed="rId3"/>
                <a:stretch>
                  <a:fillRect/>
                </a:stretch>
              </a:blipFill>
              <a:ln>
                <a:noFill/>
              </a:ln>
            </p:spPr>
            <p:txBody>
              <a:bodyPr/>
              <a:lstStyle/>
              <a:p>
                <a:r>
                  <a:rPr lang="ar-SA">
                    <a:noFill/>
                  </a:rPr>
                  <a:t> </a:t>
                </a:r>
              </a:p>
            </p:txBody>
          </p:sp>
        </mc:Fallback>
      </mc:AlternateContent>
      <p:sp>
        <p:nvSpPr>
          <p:cNvPr id="4" name="مستطيل 3"/>
          <p:cNvSpPr/>
          <p:nvPr/>
        </p:nvSpPr>
        <p:spPr>
          <a:xfrm>
            <a:off x="15919" y="52818"/>
            <a:ext cx="697628" cy="646331"/>
          </a:xfrm>
          <a:prstGeom prst="rect">
            <a:avLst/>
          </a:prstGeom>
        </p:spPr>
        <p:txBody>
          <a:bodyPr wrap="none">
            <a:spAutoFit/>
          </a:bodyPr>
          <a:lstStyle/>
          <a:p>
            <a:r>
              <a:rPr lang="en-US" dirty="0" smtClean="0">
                <a:solidFill>
                  <a:prstClr val="white">
                    <a:lumMod val="85000"/>
                  </a:prstClr>
                </a:solidFill>
              </a:rPr>
              <a:t>22</a:t>
            </a:r>
            <a:endParaRPr lang="ar-SA" dirty="0"/>
          </a:p>
        </p:txBody>
      </p:sp>
    </p:spTree>
    <p:extLst>
      <p:ext uri="{BB962C8B-B14F-4D97-AF65-F5344CB8AC3E}">
        <p14:creationId xmlns:p14="http://schemas.microsoft.com/office/powerpoint/2010/main" val="1459483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3" y="1108790"/>
            <a:ext cx="12264887" cy="767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50640" y="180418"/>
            <a:ext cx="697628" cy="646331"/>
          </a:xfrm>
          <a:prstGeom prst="rect">
            <a:avLst/>
          </a:prstGeom>
        </p:spPr>
        <p:txBody>
          <a:bodyPr wrap="none">
            <a:spAutoFit/>
          </a:bodyPr>
          <a:lstStyle/>
          <a:p>
            <a:r>
              <a:rPr lang="en-US" dirty="0" smtClean="0">
                <a:solidFill>
                  <a:prstClr val="white">
                    <a:lumMod val="85000"/>
                  </a:prstClr>
                </a:solidFill>
              </a:rPr>
              <a:t>23</a:t>
            </a:r>
            <a:endParaRPr lang="ar-SA" dirty="0"/>
          </a:p>
        </p:txBody>
      </p:sp>
    </p:spTree>
    <p:extLst>
      <p:ext uri="{BB962C8B-B14F-4D97-AF65-F5344CB8AC3E}">
        <p14:creationId xmlns:p14="http://schemas.microsoft.com/office/powerpoint/2010/main" val="1924812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CDEE0"/>
            </a:gs>
          </a:gsLst>
          <a:lin ang="5400000" scaled="0"/>
        </a:grad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xfrm>
            <a:off x="952500" y="3797300"/>
            <a:ext cx="11099800" cy="2159000"/>
          </a:xfrm>
          <a:prstGeom prst="rect">
            <a:avLst/>
          </a:prstGeom>
        </p:spPr>
        <p:txBody>
          <a:bodyPr/>
          <a:lstStyle>
            <a:lvl1pPr>
              <a:defRPr>
                <a:solidFill>
                  <a:srgbClr val="002452"/>
                </a:solidFill>
              </a:defRPr>
            </a:lvl1pPr>
          </a:lstStyle>
          <a:p>
            <a:pPr lvl="0">
              <a:defRPr sz="1800">
                <a:solidFill>
                  <a:srgbClr val="000000"/>
                </a:solidFill>
              </a:defRPr>
            </a:pPr>
            <a:r>
              <a:rPr lang="it-IT" sz="8000" dirty="0" err="1">
                <a:solidFill>
                  <a:srgbClr val="002452"/>
                </a:solidFill>
              </a:rPr>
              <a:t>Thanks</a:t>
            </a:r>
            <a:endParaRPr sz="8000" dirty="0">
              <a:solidFill>
                <a:srgbClr val="002452"/>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650240" y="609570"/>
            <a:ext cx="11643401" cy="10160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a:lstStyle>
          <a:p>
            <a:pPr algn="l" defTabSz="650230" rtl="0">
              <a:spcBef>
                <a:spcPct val="0"/>
              </a:spcBef>
            </a:pPr>
            <a:r>
              <a:rPr lang="en-US" sz="5600" kern="1200" dirty="0">
                <a:solidFill>
                  <a:srgbClr val="0F506C"/>
                </a:solidFill>
                <a:latin typeface="Open Sans"/>
                <a:ea typeface="+mj-ea"/>
                <a:cs typeface="Open Sans"/>
              </a:rPr>
              <a:t>The Internet of Things </a:t>
            </a:r>
            <a:endParaRPr lang="it-IT" sz="5600" kern="1200" dirty="0">
              <a:solidFill>
                <a:srgbClr val="0F506C"/>
              </a:solidFill>
              <a:latin typeface="Open Sans"/>
              <a:ea typeface="+mj-ea"/>
              <a:cs typeface="Open Sans"/>
            </a:endParaRPr>
          </a:p>
        </p:txBody>
      </p:sp>
      <p:grpSp>
        <p:nvGrpSpPr>
          <p:cNvPr id="5" name="Gruppo 5"/>
          <p:cNvGrpSpPr/>
          <p:nvPr/>
        </p:nvGrpSpPr>
        <p:grpSpPr>
          <a:xfrm>
            <a:off x="650240" y="2491739"/>
            <a:ext cx="12011661" cy="5449751"/>
            <a:chOff x="21139" y="3949395"/>
            <a:chExt cx="8413292" cy="1852165"/>
          </a:xfrm>
        </p:grpSpPr>
        <p:sp>
          <p:nvSpPr>
            <p:cNvPr id="6" name="Rettangolo 6"/>
            <p:cNvSpPr/>
            <p:nvPr/>
          </p:nvSpPr>
          <p:spPr>
            <a:xfrm>
              <a:off x="21139" y="3949395"/>
              <a:ext cx="8209077" cy="1852165"/>
            </a:xfrm>
            <a:prstGeom prst="rect">
              <a:avLst/>
            </a:prstGeom>
            <a:solidFill>
              <a:srgbClr val="FFFFCC"/>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ttangolo 7"/>
            <p:cNvSpPr/>
            <p:nvPr/>
          </p:nvSpPr>
          <p:spPr>
            <a:xfrm>
              <a:off x="225354" y="3949395"/>
              <a:ext cx="8209077" cy="156721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8965" tIns="18965" rIns="18965" bIns="18965" numCol="1" spcCol="1270" anchor="ctr" anchorCtr="0">
              <a:noAutofit/>
            </a:bodyPr>
            <a:lstStyle/>
            <a:p>
              <a:pPr marL="457200" indent="-457200" algn="l" defTabSz="1300460" rtl="0" fontAlgn="base">
                <a:spcBef>
                  <a:spcPct val="0"/>
                </a:spcBef>
                <a:spcAft>
                  <a:spcPct val="0"/>
                </a:spcAft>
                <a:buClr>
                  <a:srgbClr val="000000"/>
                </a:buClr>
                <a:buSzPct val="100000"/>
                <a:buFont typeface="Arial" panose="020B0604020202020204" pitchFamily="34" charset="0"/>
                <a:buChar char="•"/>
              </a:pPr>
              <a:r>
                <a:rPr lang="en-US" sz="3413" i="1" kern="1200" dirty="0">
                  <a:solidFill>
                    <a:srgbClr val="0F1F2F"/>
                  </a:solidFill>
                </a:rPr>
                <a:t>Huge network of connected "things" </a:t>
              </a:r>
            </a:p>
            <a:p>
              <a:pPr marL="457200" indent="-457200" algn="l" defTabSz="1300460" rtl="0" fontAlgn="base">
                <a:spcBef>
                  <a:spcPct val="0"/>
                </a:spcBef>
                <a:spcAft>
                  <a:spcPct val="0"/>
                </a:spcAft>
                <a:buClr>
                  <a:srgbClr val="000000"/>
                </a:buClr>
                <a:buSzPct val="100000"/>
                <a:buFont typeface="Arial" panose="020B0604020202020204" pitchFamily="34" charset="0"/>
                <a:buChar char="•"/>
              </a:pPr>
              <a:r>
                <a:rPr lang="en-US" sz="3413" i="1" kern="1200" dirty="0" smtClean="0">
                  <a:solidFill>
                    <a:srgbClr val="0F1F2F"/>
                  </a:solidFill>
                </a:rPr>
                <a:t>Everything connect </a:t>
              </a:r>
              <a:r>
                <a:rPr lang="en-US" sz="3413" i="1" kern="1200" dirty="0">
                  <a:solidFill>
                    <a:srgbClr val="0F1F2F"/>
                  </a:solidFill>
                </a:rPr>
                <a:t>to the </a:t>
              </a:r>
              <a:r>
                <a:rPr lang="en-US" sz="3413" i="1" kern="1200" dirty="0" smtClean="0">
                  <a:solidFill>
                    <a:srgbClr val="0F1F2F"/>
                  </a:solidFill>
                </a:rPr>
                <a:t>internet</a:t>
              </a:r>
            </a:p>
            <a:p>
              <a:pPr algn="l" defTabSz="1300460" rtl="0" fontAlgn="base">
                <a:spcBef>
                  <a:spcPct val="0"/>
                </a:spcBef>
                <a:spcAft>
                  <a:spcPct val="0"/>
                </a:spcAft>
                <a:buClr>
                  <a:srgbClr val="000000"/>
                </a:buClr>
                <a:buSzPct val="100000"/>
              </a:pPr>
              <a:endParaRPr lang="en-US" sz="3413" i="1" kern="1200" dirty="0" smtClean="0">
                <a:solidFill>
                  <a:srgbClr val="0F1F2F"/>
                </a:solidFill>
              </a:endParaRPr>
            </a:p>
            <a:p>
              <a:pPr marL="514350" lvl="3" indent="-514350" algn="l" defTabSz="1300460" rtl="0" fontAlgn="base">
                <a:spcBef>
                  <a:spcPct val="0"/>
                </a:spcBef>
                <a:spcAft>
                  <a:spcPct val="0"/>
                </a:spcAft>
                <a:buClr>
                  <a:srgbClr val="000000"/>
                </a:buClr>
                <a:buSzPct val="100000"/>
                <a:buFont typeface="+mj-lt"/>
                <a:buAutoNum type="arabicPeriod"/>
              </a:pPr>
              <a:r>
                <a:rPr lang="en-US" sz="3413" i="1" kern="1200" dirty="0" smtClean="0">
                  <a:solidFill>
                    <a:srgbClr val="0F1F2F"/>
                  </a:solidFill>
                </a:rPr>
                <a:t>simple </a:t>
              </a:r>
              <a:r>
                <a:rPr lang="en-US" sz="3413" i="1" kern="1200" dirty="0">
                  <a:solidFill>
                    <a:srgbClr val="0F1F2F"/>
                  </a:solidFill>
                </a:rPr>
                <a:t>sensors </a:t>
              </a:r>
              <a:endParaRPr lang="en-US" sz="3413" i="1" kern="1200" dirty="0" smtClean="0">
                <a:solidFill>
                  <a:srgbClr val="0F1F2F"/>
                </a:solidFill>
              </a:endParaRPr>
            </a:p>
            <a:p>
              <a:pPr marL="514350" lvl="3" indent="-514350" algn="l" defTabSz="1300460" rtl="0" fontAlgn="base">
                <a:spcBef>
                  <a:spcPct val="0"/>
                </a:spcBef>
                <a:spcAft>
                  <a:spcPct val="0"/>
                </a:spcAft>
                <a:buClr>
                  <a:srgbClr val="000000"/>
                </a:buClr>
                <a:buSzPct val="100000"/>
                <a:buFont typeface="+mj-lt"/>
                <a:buAutoNum type="arabicPeriod"/>
              </a:pPr>
              <a:r>
                <a:rPr lang="en-US" sz="3413" i="1" kern="1200" dirty="0" smtClean="0">
                  <a:solidFill>
                    <a:srgbClr val="0F1F2F"/>
                  </a:solidFill>
                </a:rPr>
                <a:t>smartphones </a:t>
              </a:r>
            </a:p>
            <a:p>
              <a:pPr marL="514350" lvl="3" indent="-514350" algn="l" defTabSz="1300460" rtl="0" fontAlgn="base">
                <a:spcBef>
                  <a:spcPct val="0"/>
                </a:spcBef>
                <a:spcAft>
                  <a:spcPct val="0"/>
                </a:spcAft>
                <a:buClr>
                  <a:srgbClr val="000000"/>
                </a:buClr>
                <a:buSzPct val="100000"/>
                <a:buFont typeface="+mj-lt"/>
                <a:buAutoNum type="arabicPeriod"/>
              </a:pPr>
              <a:r>
                <a:rPr lang="en-US" sz="3413" i="1" kern="1200" dirty="0" smtClean="0">
                  <a:solidFill>
                    <a:srgbClr val="0F1F2F"/>
                  </a:solidFill>
                </a:rPr>
                <a:t> </a:t>
              </a:r>
              <a:r>
                <a:rPr lang="en-US" sz="3413" i="1" kern="1200" dirty="0">
                  <a:solidFill>
                    <a:srgbClr val="0F1F2F"/>
                  </a:solidFill>
                </a:rPr>
                <a:t>wearable </a:t>
              </a:r>
              <a:r>
                <a:rPr lang="en-US" sz="3413" i="1" kern="1200" dirty="0" smtClean="0">
                  <a:solidFill>
                    <a:srgbClr val="0F1F2F"/>
                  </a:solidFill>
                </a:rPr>
                <a:t>devices</a:t>
              </a:r>
              <a:endParaRPr lang="en-US" sz="3413" i="1" kern="1200" dirty="0">
                <a:solidFill>
                  <a:srgbClr val="0F1F2F"/>
                </a:solidFill>
              </a:endParaRPr>
            </a:p>
          </p:txBody>
        </p:sp>
      </p:grpSp>
      <p:sp>
        <p:nvSpPr>
          <p:cNvPr id="4" name="مستطيل 3"/>
          <p:cNvSpPr/>
          <p:nvPr/>
        </p:nvSpPr>
        <p:spPr>
          <a:xfrm>
            <a:off x="1" y="140661"/>
            <a:ext cx="441146" cy="646331"/>
          </a:xfrm>
          <a:prstGeom prst="rect">
            <a:avLst/>
          </a:prstGeom>
        </p:spPr>
        <p:txBody>
          <a:bodyPr wrap="none">
            <a:spAutoFit/>
          </a:bodyPr>
          <a:lstStyle/>
          <a:p>
            <a:pPr lvl="0"/>
            <a:r>
              <a:rPr lang="en-US" dirty="0" smtClean="0">
                <a:solidFill>
                  <a:prstClr val="white">
                    <a:lumMod val="85000"/>
                  </a:prstClr>
                </a:solidFill>
              </a:rPr>
              <a:t>2</a:t>
            </a:r>
            <a:endParaRPr lang="en-US" dirty="0">
              <a:solidFill>
                <a:prstClr val="white">
                  <a:lumMod val="85000"/>
                </a:prstClr>
              </a:solidFill>
            </a:endParaRPr>
          </a:p>
        </p:txBody>
      </p:sp>
    </p:spTree>
    <p:extLst>
      <p:ext uri="{BB962C8B-B14F-4D97-AF65-F5344CB8AC3E}">
        <p14:creationId xmlns:p14="http://schemas.microsoft.com/office/powerpoint/2010/main" val="3136762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69774" y="3144138"/>
            <a:ext cx="11060429" cy="3243580"/>
          </a:xfrm>
          <a:prstGeom prst="rect">
            <a:avLst/>
          </a:prstGeom>
        </p:spPr>
        <p:txBody>
          <a:bodyPr wrap="square">
            <a:spAutoFit/>
          </a:bodyPr>
          <a:lstStyle/>
          <a:p>
            <a:pPr algn="l"/>
            <a:endParaRPr lang="en-US" sz="3413"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413" i="1" dirty="0" smtClean="0">
                <a:latin typeface="Arial" panose="020B0604020202020204" pitchFamily="34" charset="0"/>
                <a:cs typeface="Arial" panose="020B0604020202020204" pitchFamily="34" charset="0"/>
              </a:rPr>
              <a:t>allows </a:t>
            </a:r>
            <a:r>
              <a:rPr lang="en-US" sz="3413" i="1" dirty="0">
                <a:latin typeface="Arial" panose="020B0604020202020204" pitchFamily="34" charset="0"/>
                <a:cs typeface="Arial" panose="020B0604020202020204" pitchFamily="34" charset="0"/>
              </a:rPr>
              <a:t>devices on closed private internet connections to communicate with </a:t>
            </a:r>
            <a:r>
              <a:rPr lang="en-US" sz="3413" i="1" dirty="0" smtClean="0">
                <a:latin typeface="Arial" panose="020B0604020202020204" pitchFamily="34" charset="0"/>
                <a:cs typeface="Arial" panose="020B0604020202020204" pitchFamily="34" charset="0"/>
              </a:rPr>
              <a:t>others</a:t>
            </a:r>
          </a:p>
          <a:p>
            <a:pPr marL="457200" indent="-457200" algn="l">
              <a:buFont typeface="Arial" panose="020B0604020202020204" pitchFamily="34" charset="0"/>
              <a:buChar char="•"/>
            </a:pPr>
            <a:endParaRPr lang="en-US" sz="3413" b="1" i="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413" i="1" dirty="0" smtClean="0">
                <a:latin typeface="Arial" panose="020B0604020202020204" pitchFamily="34" charset="0"/>
                <a:cs typeface="Arial" panose="020B0604020202020204" pitchFamily="34" charset="0"/>
              </a:rPr>
              <a:t>it </a:t>
            </a:r>
            <a:r>
              <a:rPr lang="en-US" sz="3413" i="1" dirty="0">
                <a:latin typeface="Arial" panose="020B0604020202020204" pitchFamily="34" charset="0"/>
                <a:cs typeface="Arial" panose="020B0604020202020204" pitchFamily="34" charset="0"/>
              </a:rPr>
              <a:t>is possible to </a:t>
            </a:r>
            <a:r>
              <a:rPr lang="en-US" sz="3413" b="1" i="1" dirty="0" smtClean="0">
                <a:latin typeface="Arial" panose="020B0604020202020204" pitchFamily="34" charset="0"/>
                <a:cs typeface="Arial" panose="020B0604020202020204" pitchFamily="34" charset="0"/>
              </a:rPr>
              <a:t>"</a:t>
            </a:r>
            <a:r>
              <a:rPr lang="en-US" sz="3413" b="1" i="1" dirty="0">
                <a:latin typeface="Arial" panose="020B0604020202020204" pitchFamily="34" charset="0"/>
                <a:cs typeface="Arial" panose="020B0604020202020204" pitchFamily="34" charset="0"/>
              </a:rPr>
              <a:t>gather information and data , analyse it and create an action"</a:t>
            </a:r>
            <a:r>
              <a:rPr lang="en-US" sz="3413" i="1" dirty="0">
                <a:solidFill>
                  <a:srgbClr val="000000"/>
                </a:solidFill>
                <a:latin typeface="Exchange Web"/>
              </a:rPr>
              <a:t> </a:t>
            </a:r>
            <a:endParaRPr lang="en-US" sz="3413" i="1" dirty="0">
              <a:solidFill>
                <a:srgbClr val="333333"/>
              </a:solidFill>
              <a:latin typeface="tabular-numbers"/>
            </a:endParaRPr>
          </a:p>
        </p:txBody>
      </p:sp>
      <p:sp>
        <p:nvSpPr>
          <p:cNvPr id="3" name="Titolo 1"/>
          <p:cNvSpPr txBox="1">
            <a:spLocks/>
          </p:cNvSpPr>
          <p:nvPr/>
        </p:nvSpPr>
        <p:spPr>
          <a:xfrm>
            <a:off x="650240" y="609570"/>
            <a:ext cx="11643401" cy="10160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a:lstStyle>
          <a:p>
            <a:pPr algn="l" defTabSz="650230" rtl="0">
              <a:spcBef>
                <a:spcPct val="0"/>
              </a:spcBef>
            </a:pPr>
            <a:r>
              <a:rPr lang="en-US" sz="5600" kern="1200" dirty="0">
                <a:solidFill>
                  <a:srgbClr val="0F506C"/>
                </a:solidFill>
                <a:latin typeface="Open Sans"/>
                <a:ea typeface="+mj-ea"/>
                <a:cs typeface="Open Sans"/>
              </a:rPr>
              <a:t>The Internet of Things </a:t>
            </a:r>
            <a:endParaRPr lang="it-IT" sz="5600" kern="1200" dirty="0">
              <a:solidFill>
                <a:srgbClr val="0F506C"/>
              </a:solidFill>
              <a:latin typeface="Open Sans"/>
              <a:ea typeface="+mj-ea"/>
              <a:cs typeface="Open Sans"/>
            </a:endParaRPr>
          </a:p>
        </p:txBody>
      </p:sp>
      <p:sp>
        <p:nvSpPr>
          <p:cNvPr id="5" name="مستطيل 4"/>
          <p:cNvSpPr/>
          <p:nvPr/>
        </p:nvSpPr>
        <p:spPr>
          <a:xfrm>
            <a:off x="23729" y="67743"/>
            <a:ext cx="441146" cy="646331"/>
          </a:xfrm>
          <a:prstGeom prst="rect">
            <a:avLst/>
          </a:prstGeom>
        </p:spPr>
        <p:txBody>
          <a:bodyPr wrap="none">
            <a:spAutoFit/>
          </a:bodyPr>
          <a:lstStyle/>
          <a:p>
            <a:pPr lvl="0"/>
            <a:r>
              <a:rPr lang="en-US" dirty="0" smtClean="0">
                <a:solidFill>
                  <a:prstClr val="white">
                    <a:lumMod val="85000"/>
                  </a:prstClr>
                </a:solidFill>
              </a:rPr>
              <a:t>3</a:t>
            </a:r>
            <a:endParaRPr lang="en-US" dirty="0">
              <a:solidFill>
                <a:prstClr val="white">
                  <a:lumMod val="85000"/>
                </a:prstClr>
              </a:solidFill>
            </a:endParaRPr>
          </a:p>
        </p:txBody>
      </p:sp>
    </p:spTree>
    <p:extLst>
      <p:ext uri="{BB962C8B-B14F-4D97-AF65-F5344CB8AC3E}">
        <p14:creationId xmlns:p14="http://schemas.microsoft.com/office/powerpoint/2010/main" val="3056969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50240" y="609570"/>
            <a:ext cx="11643401" cy="10160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a:lstStyle>
          <a:p>
            <a:r>
              <a:rPr lang="en-US" sz="5400" b="1" kern="1200" dirty="0" smtClean="0">
                <a:solidFill>
                  <a:schemeClr val="accent1">
                    <a:lumMod val="50000"/>
                  </a:schemeClr>
                </a:solidFill>
                <a:latin typeface="Open Sans"/>
              </a:rPr>
              <a:t>Machine Learning</a:t>
            </a:r>
            <a:endParaRPr lang="it-IT" sz="5400" dirty="0">
              <a:solidFill>
                <a:srgbClr val="002060"/>
              </a:solidFill>
            </a:endParaRPr>
          </a:p>
        </p:txBody>
      </p:sp>
      <p:sp>
        <p:nvSpPr>
          <p:cNvPr id="5" name="Segnaposto testo 2"/>
          <p:cNvSpPr txBox="1">
            <a:spLocks/>
          </p:cNvSpPr>
          <p:nvPr/>
        </p:nvSpPr>
        <p:spPr>
          <a:xfrm>
            <a:off x="650241" y="1727178"/>
            <a:ext cx="11643361" cy="6908823"/>
          </a:xfrm>
          <a:prstGeom prst="rect">
            <a:avLst/>
          </a:prstGeom>
        </p:spPr>
        <p:txBody>
          <a:bodyPr/>
          <a:lst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a:lstStyle>
          <a:p>
            <a:endParaRPr lang="it-IT" dirty="0" smtClean="0">
              <a:solidFill>
                <a:srgbClr val="002060"/>
              </a:solidFill>
            </a:endParaRPr>
          </a:p>
          <a:p>
            <a:endParaRPr lang="it-IT" dirty="0" smtClean="0">
              <a:solidFill>
                <a:srgbClr val="002060"/>
              </a:solidFill>
            </a:endParaRPr>
          </a:p>
        </p:txBody>
      </p:sp>
      <p:sp>
        <p:nvSpPr>
          <p:cNvPr id="6" name="Segnaposto numero diapositiva 3"/>
          <p:cNvSpPr txBox="1">
            <a:spLocks/>
          </p:cNvSpPr>
          <p:nvPr/>
        </p:nvSpPr>
        <p:spPr>
          <a:xfrm>
            <a:off x="0" y="102487"/>
            <a:ext cx="689456" cy="439057"/>
          </a:xfrm>
          <a:prstGeom prst="rect">
            <a:avLst/>
          </a:prstGeom>
        </p:spPr>
        <p:txBody>
          <a:bodyPr/>
          <a:lstStyle>
            <a:lvl1pPr algn="ctr" defTabSz="584200">
              <a:defRPr sz="3600">
                <a:latin typeface="Helvetica Light"/>
                <a:ea typeface="Helvetica Light"/>
                <a:cs typeface="Helvetica Light"/>
                <a:sym typeface="Helvetica Light"/>
              </a:defRPr>
            </a:lvl1pPr>
            <a:lvl2pPr algn="ctr" defTabSz="584200">
              <a:defRPr sz="3600">
                <a:latin typeface="Helvetica Light"/>
                <a:ea typeface="Helvetica Light"/>
                <a:cs typeface="Helvetica Light"/>
                <a:sym typeface="Helvetica Light"/>
              </a:defRPr>
            </a:lvl2pPr>
            <a:lvl3pPr algn="ctr" defTabSz="584200">
              <a:defRPr sz="3600">
                <a:latin typeface="Helvetica Light"/>
                <a:ea typeface="Helvetica Light"/>
                <a:cs typeface="Helvetica Light"/>
                <a:sym typeface="Helvetica Light"/>
              </a:defRPr>
            </a:lvl3pPr>
            <a:lvl4pPr algn="ctr" defTabSz="584200">
              <a:defRPr sz="3600">
                <a:latin typeface="Helvetica Light"/>
                <a:ea typeface="Helvetica Light"/>
                <a:cs typeface="Helvetica Light"/>
                <a:sym typeface="Helvetica Light"/>
              </a:defRPr>
            </a:lvl4pPr>
            <a:lvl5pPr algn="ctr" defTabSz="584200">
              <a:defRPr sz="3600">
                <a:latin typeface="Helvetica Light"/>
                <a:ea typeface="Helvetica Light"/>
                <a:cs typeface="Helvetica Light"/>
                <a:sym typeface="Helvetica Light"/>
              </a:defRPr>
            </a:lvl5pPr>
            <a:lvl6pPr algn="ctr" defTabSz="584200">
              <a:defRPr sz="3600">
                <a:latin typeface="Helvetica Light"/>
                <a:ea typeface="Helvetica Light"/>
                <a:cs typeface="Helvetica Light"/>
                <a:sym typeface="Helvetica Light"/>
              </a:defRPr>
            </a:lvl6pPr>
            <a:lvl7pPr algn="ctr" defTabSz="584200">
              <a:defRPr sz="3600">
                <a:latin typeface="Helvetica Light"/>
                <a:ea typeface="Helvetica Light"/>
                <a:cs typeface="Helvetica Light"/>
                <a:sym typeface="Helvetica Light"/>
              </a:defRPr>
            </a:lvl7pPr>
            <a:lvl8pPr algn="ctr" defTabSz="584200">
              <a:defRPr sz="3600">
                <a:latin typeface="Helvetica Light"/>
                <a:ea typeface="Helvetica Light"/>
                <a:cs typeface="Helvetica Light"/>
                <a:sym typeface="Helvetica Light"/>
              </a:defRPr>
            </a:lvl8pPr>
            <a:lvl9pPr algn="ctr" defTabSz="584200">
              <a:defRPr sz="3600">
                <a:latin typeface="Helvetica Light"/>
                <a:ea typeface="Helvetica Light"/>
                <a:cs typeface="Helvetica Light"/>
                <a:sym typeface="Helvetica Light"/>
              </a:defRPr>
            </a:lvl9pPr>
          </a:lstStyle>
          <a:p>
            <a:r>
              <a:rPr lang="en-US" dirty="0" smtClean="0">
                <a:solidFill>
                  <a:prstClr val="white">
                    <a:lumMod val="85000"/>
                  </a:prstClr>
                </a:solidFill>
              </a:rPr>
              <a:t>4</a:t>
            </a:r>
            <a:endParaRPr lang="en-US" dirty="0">
              <a:solidFill>
                <a:prstClr val="white">
                  <a:lumMod val="85000"/>
                </a:prstClr>
              </a:solidFill>
            </a:endParaRPr>
          </a:p>
        </p:txBody>
      </p:sp>
      <p:pic>
        <p:nvPicPr>
          <p:cNvPr id="3075" name="Picture 3" descr="C:\Users\mohammad\Desktop\c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662" y="1527923"/>
            <a:ext cx="7485659" cy="5173754"/>
          </a:xfrm>
          <a:prstGeom prst="rect">
            <a:avLst/>
          </a:prstGeom>
          <a:noFill/>
          <a:extLst>
            <a:ext uri="{909E8E84-426E-40DD-AFC4-6F175D3DCCD1}">
              <a14:hiddenFill xmlns:a14="http://schemas.microsoft.com/office/drawing/2010/main">
                <a:solidFill>
                  <a:srgbClr val="FFFFFF"/>
                </a:solidFill>
              </a14:hiddenFill>
            </a:ext>
          </a:extLst>
        </p:spPr>
      </p:pic>
      <p:sp>
        <p:nvSpPr>
          <p:cNvPr id="24" name="Rettangolo 6"/>
          <p:cNvSpPr/>
          <p:nvPr/>
        </p:nvSpPr>
        <p:spPr>
          <a:xfrm>
            <a:off x="1238552" y="6917635"/>
            <a:ext cx="10563881" cy="2664673"/>
          </a:xfrm>
          <a:prstGeom prst="rect">
            <a:avLst/>
          </a:prstGeom>
          <a:solidFill>
            <a:srgbClr val="FFFFCC"/>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ettangolo 7"/>
          <p:cNvSpPr/>
          <p:nvPr/>
        </p:nvSpPr>
        <p:spPr>
          <a:xfrm>
            <a:off x="1155488" y="6703465"/>
            <a:ext cx="10563881" cy="67228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8965" tIns="18965" rIns="18965" bIns="18965" numCol="1" spcCol="1270" anchor="ctr" anchorCtr="0">
            <a:noAutofit/>
          </a:bodyPr>
          <a:lstStyle/>
          <a:p>
            <a:endParaRPr lang="en-US" sz="3200" dirty="0" smtClean="0">
              <a:solidFill>
                <a:schemeClr val="tx1"/>
              </a:solidFill>
              <a:sym typeface="Helvetica Neue"/>
            </a:endParaRPr>
          </a:p>
          <a:p>
            <a:endParaRPr lang="en-US" sz="3200" dirty="0">
              <a:solidFill>
                <a:schemeClr val="tx1"/>
              </a:solidFill>
              <a:sym typeface="Helvetica Neue"/>
            </a:endParaRPr>
          </a:p>
          <a:p>
            <a:endParaRPr lang="en-US" sz="3200" dirty="0" smtClean="0">
              <a:solidFill>
                <a:schemeClr val="tx1"/>
              </a:solidFill>
              <a:sym typeface="Helvetica Neue"/>
            </a:endParaRPr>
          </a:p>
          <a:p>
            <a:endParaRPr lang="en-US" sz="3200" dirty="0">
              <a:solidFill>
                <a:schemeClr val="tx1"/>
              </a:solidFill>
              <a:sym typeface="Helvetica Neue"/>
            </a:endParaRPr>
          </a:p>
          <a:p>
            <a:endParaRPr lang="en-US" sz="3200" dirty="0">
              <a:solidFill>
                <a:schemeClr val="tx1"/>
              </a:solidFill>
              <a:sym typeface="Helvetica Neue"/>
            </a:endParaRPr>
          </a:p>
          <a:p>
            <a:pPr marL="457200" lvl="2" indent="-457200" algn="l" defTabSz="1300460" rtl="0" fontAlgn="base">
              <a:spcBef>
                <a:spcPct val="0"/>
              </a:spcBef>
              <a:spcAft>
                <a:spcPct val="0"/>
              </a:spcAft>
              <a:buClr>
                <a:srgbClr val="000000"/>
              </a:buClr>
              <a:buSzPct val="100000"/>
              <a:buFont typeface="Arial" panose="020B0604020202020204" pitchFamily="34" charset="0"/>
              <a:buChar char="•"/>
            </a:pPr>
            <a:r>
              <a:rPr lang="en-US" sz="3413" i="1" kern="1200" dirty="0">
                <a:solidFill>
                  <a:schemeClr val="accent1">
                    <a:lumMod val="50000"/>
                  </a:schemeClr>
                </a:solidFill>
              </a:rPr>
              <a:t>enable computers to learn from examples and </a:t>
            </a:r>
            <a:r>
              <a:rPr lang="en-US" sz="3413" i="1" kern="1200" dirty="0" smtClean="0">
                <a:solidFill>
                  <a:schemeClr val="accent1">
                    <a:lumMod val="50000"/>
                  </a:schemeClr>
                </a:solidFill>
              </a:rPr>
              <a:t>experience.</a:t>
            </a:r>
          </a:p>
          <a:p>
            <a:pPr marL="457200" lvl="2" indent="-457200" algn="l" defTabSz="1300460" rtl="0" fontAlgn="base">
              <a:spcBef>
                <a:spcPct val="0"/>
              </a:spcBef>
              <a:spcAft>
                <a:spcPct val="0"/>
              </a:spcAft>
              <a:buClr>
                <a:srgbClr val="000000"/>
              </a:buClr>
              <a:buSzPct val="100000"/>
              <a:buFont typeface="Arial" panose="020B0604020202020204" pitchFamily="34" charset="0"/>
              <a:buChar char="•"/>
            </a:pPr>
            <a:r>
              <a:rPr lang="en-US" sz="3413" i="1" kern="1200" dirty="0">
                <a:solidFill>
                  <a:schemeClr val="accent1">
                    <a:lumMod val="50000"/>
                  </a:schemeClr>
                </a:solidFill>
              </a:rPr>
              <a:t>provides systems the ability to </a:t>
            </a:r>
            <a:r>
              <a:rPr lang="en-US" sz="3413" i="1" kern="1200" dirty="0" smtClean="0">
                <a:solidFill>
                  <a:schemeClr val="accent1">
                    <a:lumMod val="50000"/>
                  </a:schemeClr>
                </a:solidFill>
              </a:rPr>
              <a:t>learn </a:t>
            </a:r>
            <a:r>
              <a:rPr lang="en-US" sz="3413" i="1" kern="1200" dirty="0">
                <a:solidFill>
                  <a:schemeClr val="accent1">
                    <a:lumMod val="50000"/>
                  </a:schemeClr>
                </a:solidFill>
              </a:rPr>
              <a:t>and improve from experience without being </a:t>
            </a:r>
            <a:r>
              <a:rPr lang="en-US" sz="3413" i="1" kern="1200" dirty="0" smtClean="0">
                <a:solidFill>
                  <a:schemeClr val="accent1">
                    <a:lumMod val="50000"/>
                  </a:schemeClr>
                </a:solidFill>
              </a:rPr>
              <a:t>explicitly programmed</a:t>
            </a:r>
            <a:r>
              <a:rPr lang="en-US" sz="3413" i="1" kern="1200" dirty="0">
                <a:solidFill>
                  <a:schemeClr val="accent1">
                    <a:lumMod val="50000"/>
                  </a:schemeClr>
                </a:solidFill>
              </a:rPr>
              <a:t>.</a:t>
            </a:r>
            <a:endParaRPr lang="it-IT" sz="3413" i="1" kern="1200" dirty="0">
              <a:solidFill>
                <a:schemeClr val="accent1">
                  <a:lumMod val="50000"/>
                </a:schemeClr>
              </a:solidFill>
            </a:endParaRPr>
          </a:p>
        </p:txBody>
      </p:sp>
      <p:sp>
        <p:nvSpPr>
          <p:cNvPr id="2" name="شكل بيضاوي 1"/>
          <p:cNvSpPr/>
          <p:nvPr/>
        </p:nvSpPr>
        <p:spPr>
          <a:xfrm>
            <a:off x="5871673" y="2679853"/>
            <a:ext cx="1131514" cy="974034"/>
          </a:xfrm>
          <a:prstGeom prst="ellipse">
            <a:avLst/>
          </a:prstGeom>
          <a:solidFill>
            <a:schemeClr val="tx2">
              <a:lumMod val="20000"/>
              <a:lumOff val="80000"/>
            </a:schemeClr>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ar-SA" sz="36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3" name="مستطيل 2"/>
          <p:cNvSpPr/>
          <p:nvPr/>
        </p:nvSpPr>
        <p:spPr>
          <a:xfrm>
            <a:off x="5688274" y="2814587"/>
            <a:ext cx="1567294"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Machine </a:t>
            </a:r>
          </a:p>
          <a:p>
            <a:pPr algn="ctr"/>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Learning</a:t>
            </a:r>
            <a:endParaRPr lang="ar-SA" sz="1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24436849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cc\Desktop\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8434"/>
            <a:ext cx="13004800" cy="6182139"/>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81722" y="240053"/>
            <a:ext cx="441147" cy="646331"/>
          </a:xfrm>
          <a:prstGeom prst="rect">
            <a:avLst/>
          </a:prstGeom>
        </p:spPr>
        <p:txBody>
          <a:bodyPr wrap="none">
            <a:spAutoFit/>
          </a:bodyPr>
          <a:lstStyle/>
          <a:p>
            <a:pPr lvl="0"/>
            <a:r>
              <a:rPr lang="en-US" dirty="0">
                <a:solidFill>
                  <a:prstClr val="white">
                    <a:lumMod val="85000"/>
                  </a:prstClr>
                </a:solidFill>
              </a:rPr>
              <a:t>5</a:t>
            </a:r>
          </a:p>
        </p:txBody>
      </p:sp>
    </p:spTree>
    <p:extLst>
      <p:ext uri="{BB962C8B-B14F-4D97-AF65-F5344CB8AC3E}">
        <p14:creationId xmlns:p14="http://schemas.microsoft.com/office/powerpoint/2010/main" val="273208793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142383" y="2782957"/>
            <a:ext cx="6723269" cy="6679095"/>
          </a:xfrm>
        </p:spPr>
        <p:txBody>
          <a:bodyPr>
            <a:normAutofit/>
          </a:bodyPr>
          <a:lstStyle/>
          <a:p>
            <a:pPr algn="l"/>
            <a:r>
              <a:rPr lang="en-US" sz="2800" dirty="0" smtClean="0">
                <a:latin typeface="Arial" panose="020B0604020202020204" pitchFamily="34" charset="0"/>
                <a:cs typeface="Arial" panose="020B0604020202020204" pitchFamily="34" charset="0"/>
              </a:rPr>
              <a:t>Both </a:t>
            </a:r>
            <a:r>
              <a:rPr lang="en-US" sz="2800" dirty="0">
                <a:latin typeface="Arial" panose="020B0604020202020204" pitchFamily="34" charset="0"/>
                <a:cs typeface="Arial" panose="020B0604020202020204" pitchFamily="34" charset="0"/>
              </a:rPr>
              <a:t>input and desired output data are </a:t>
            </a:r>
            <a:r>
              <a:rPr lang="en-US" sz="2800" dirty="0" smtClean="0">
                <a:latin typeface="Arial" panose="020B0604020202020204" pitchFamily="34" charset="0"/>
                <a:cs typeface="Arial" panose="020B0604020202020204" pitchFamily="34" charset="0"/>
              </a:rPr>
              <a:t>provided.</a:t>
            </a:r>
          </a:p>
          <a:p>
            <a:pPr algn="l"/>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Input and output data are labelled for </a:t>
            </a:r>
            <a:r>
              <a:rPr lang="en-US" sz="2800" dirty="0" smtClean="0">
                <a:latin typeface="Arial" panose="020B0604020202020204" pitchFamily="34" charset="0"/>
                <a:cs typeface="Arial" panose="020B0604020202020204" pitchFamily="34" charset="0"/>
              </a:rPr>
              <a:t>classification </a:t>
            </a:r>
            <a:r>
              <a:rPr lang="en-US" sz="2800" dirty="0">
                <a:latin typeface="Arial" panose="020B0604020202020204" pitchFamily="34" charset="0"/>
                <a:cs typeface="Arial" panose="020B0604020202020204" pitchFamily="34" charset="0"/>
              </a:rPr>
              <a:t>to provide a learning basis for future data </a:t>
            </a:r>
            <a:r>
              <a:rPr lang="en-US" sz="2800" dirty="0" smtClean="0">
                <a:latin typeface="Arial" panose="020B0604020202020204" pitchFamily="34" charset="0"/>
                <a:cs typeface="Arial" panose="020B0604020202020204" pitchFamily="34" charset="0"/>
              </a:rPr>
              <a:t>processing. </a:t>
            </a:r>
          </a:p>
          <a:p>
            <a:r>
              <a:rPr lang="en-US" sz="2844" dirty="0" smtClean="0">
                <a:latin typeface="Arial" panose="020B0604020202020204" pitchFamily="34" charset="0"/>
                <a:cs typeface="Arial" panose="020B0604020202020204" pitchFamily="34" charset="0"/>
              </a:rPr>
              <a:t>Mathematically, input x &amp; output y </a:t>
            </a:r>
          </a:p>
          <a:p>
            <a:pPr marL="0" indent="0" rtl="0">
              <a:buNone/>
            </a:pPr>
            <a:r>
              <a:rPr lang="en-US" sz="2844" dirty="0">
                <a:latin typeface="Arial" panose="020B0604020202020204" pitchFamily="34" charset="0"/>
                <a:cs typeface="Arial" panose="020B0604020202020204" pitchFamily="34" charset="0"/>
              </a:rPr>
              <a:t> </a:t>
            </a:r>
            <a:r>
              <a:rPr lang="en-US" sz="2844" dirty="0" smtClean="0">
                <a:latin typeface="Arial" panose="020B0604020202020204" pitchFamily="34" charset="0"/>
                <a:cs typeface="Arial" panose="020B0604020202020204" pitchFamily="34" charset="0"/>
              </a:rPr>
              <a:t>    we can </a:t>
            </a:r>
            <a:r>
              <a:rPr lang="en-US" sz="2844" dirty="0">
                <a:latin typeface="Arial" panose="020B0604020202020204" pitchFamily="34" charset="0"/>
                <a:cs typeface="Arial" panose="020B0604020202020204" pitchFamily="34" charset="0"/>
              </a:rPr>
              <a:t>use an algorithm to derive </a:t>
            </a:r>
            <a:r>
              <a:rPr lang="en-US" sz="2844" dirty="0" smtClean="0">
                <a:latin typeface="Arial" panose="020B0604020202020204" pitchFamily="34" charset="0"/>
                <a:cs typeface="Arial" panose="020B0604020202020204" pitchFamily="34" charset="0"/>
              </a:rPr>
              <a:t>the  </a:t>
            </a:r>
            <a:r>
              <a:rPr lang="en-US" sz="2844" dirty="0" smtClean="0">
                <a:solidFill>
                  <a:schemeClr val="bg1"/>
                </a:solidFill>
                <a:latin typeface="Arial" panose="020B0604020202020204" pitchFamily="34" charset="0"/>
                <a:cs typeface="Arial" panose="020B0604020202020204" pitchFamily="34" charset="0"/>
              </a:rPr>
              <a:t>…..</a:t>
            </a:r>
            <a:r>
              <a:rPr lang="en-US" sz="2844" dirty="0" smtClean="0">
                <a:latin typeface="Arial" panose="020B0604020202020204" pitchFamily="34" charset="0"/>
                <a:cs typeface="Arial" panose="020B0604020202020204" pitchFamily="34" charset="0"/>
              </a:rPr>
              <a:t>mapping </a:t>
            </a:r>
            <a:r>
              <a:rPr lang="en-US" sz="2844" dirty="0">
                <a:latin typeface="Arial" panose="020B0604020202020204" pitchFamily="34" charset="0"/>
                <a:cs typeface="Arial" panose="020B0604020202020204" pitchFamily="34" charset="0"/>
              </a:rPr>
              <a:t>function from the input to the </a:t>
            </a:r>
            <a:r>
              <a:rPr lang="en-US" sz="2844" dirty="0" smtClean="0">
                <a:solidFill>
                  <a:schemeClr val="bg1"/>
                </a:solidFill>
                <a:latin typeface="Arial" panose="020B0604020202020204" pitchFamily="34" charset="0"/>
                <a:cs typeface="Arial" panose="020B0604020202020204" pitchFamily="34" charset="0"/>
              </a:rPr>
              <a:t>…..</a:t>
            </a:r>
            <a:r>
              <a:rPr lang="en-US" sz="2844" dirty="0" smtClean="0">
                <a:latin typeface="Arial" panose="020B0604020202020204" pitchFamily="34" charset="0"/>
                <a:cs typeface="Arial" panose="020B0604020202020204" pitchFamily="34" charset="0"/>
              </a:rPr>
              <a:t>output</a:t>
            </a:r>
            <a:r>
              <a:rPr lang="en-US" sz="2844" dirty="0">
                <a:latin typeface="Arial" panose="020B0604020202020204" pitchFamily="34" charset="0"/>
                <a:cs typeface="Arial" panose="020B0604020202020204" pitchFamily="34" charset="0"/>
              </a:rPr>
              <a:t>.</a:t>
            </a:r>
            <a:endParaRPr lang="en-US" sz="2844" dirty="0" smtClean="0">
              <a:latin typeface="Arial" panose="020B0604020202020204" pitchFamily="34" charset="0"/>
              <a:cs typeface="Arial" panose="020B0604020202020204" pitchFamily="34" charset="0"/>
            </a:endParaRPr>
          </a:p>
          <a:p>
            <a:pPr marL="0" indent="0">
              <a:buNone/>
            </a:pPr>
            <a:r>
              <a:rPr lang="en-US" sz="2844" dirty="0">
                <a:latin typeface="Arial" panose="020B0604020202020204" pitchFamily="34" charset="0"/>
                <a:cs typeface="Arial" panose="020B0604020202020204" pitchFamily="34" charset="0"/>
              </a:rPr>
              <a:t> </a:t>
            </a:r>
            <a:r>
              <a:rPr lang="en-US" sz="2844" dirty="0" smtClean="0">
                <a:latin typeface="Arial" panose="020B0604020202020204" pitchFamily="34" charset="0"/>
                <a:cs typeface="Arial" panose="020B0604020202020204" pitchFamily="34" charset="0"/>
              </a:rPr>
              <a:t>                </a:t>
            </a:r>
            <a:endParaRPr lang="en-US" dirty="0" smtClean="0"/>
          </a:p>
          <a:p>
            <a:pPr marL="0" indent="0">
              <a:buNone/>
            </a:pPr>
            <a:endParaRPr lang="en-US" dirty="0"/>
          </a:p>
          <a:p>
            <a:pPr marL="0" indent="0">
              <a:buNone/>
            </a:pPr>
            <a:endParaRPr lang="ar-SA"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4556"/>
            <a:ext cx="5744816" cy="911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210" y="41270"/>
            <a:ext cx="441147" cy="646331"/>
          </a:xfrm>
          <a:prstGeom prst="rect">
            <a:avLst/>
          </a:prstGeom>
        </p:spPr>
        <p:txBody>
          <a:bodyPr wrap="none">
            <a:spAutoFit/>
          </a:bodyPr>
          <a:lstStyle/>
          <a:p>
            <a:pPr lvl="0"/>
            <a:r>
              <a:rPr lang="en-US" dirty="0" smtClean="0">
                <a:solidFill>
                  <a:prstClr val="white">
                    <a:lumMod val="85000"/>
                  </a:prstClr>
                </a:solidFill>
              </a:rPr>
              <a:t>6</a:t>
            </a:r>
            <a:endParaRPr lang="en-US" dirty="0">
              <a:solidFill>
                <a:prstClr val="white">
                  <a:lumMod val="85000"/>
                </a:prstClr>
              </a:solidFill>
            </a:endParaRPr>
          </a:p>
        </p:txBody>
      </p:sp>
    </p:spTree>
    <p:extLst>
      <p:ext uri="{BB962C8B-B14F-4D97-AF65-F5344CB8AC3E}">
        <p14:creationId xmlns:p14="http://schemas.microsoft.com/office/powerpoint/2010/main" val="4040343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480314" y="3095002"/>
            <a:ext cx="6524486" cy="4941824"/>
          </a:xfrm>
        </p:spPr>
        <p:txBody>
          <a:bodyPr/>
          <a:lstStyle/>
          <a:p>
            <a:r>
              <a:rPr lang="en-US" sz="2844" dirty="0" smtClean="0">
                <a:latin typeface="Arial" panose="020B0604020202020204" pitchFamily="34" charset="0"/>
                <a:cs typeface="Arial" panose="020B0604020202020204" pitchFamily="34" charset="0"/>
              </a:rPr>
              <a:t>information is </a:t>
            </a:r>
            <a:r>
              <a:rPr lang="en-US" sz="2844" dirty="0">
                <a:latin typeface="Arial" panose="020B0604020202020204" pitchFamily="34" charset="0"/>
                <a:cs typeface="Arial" panose="020B0604020202020204" pitchFamily="34" charset="0"/>
              </a:rPr>
              <a:t>neither classified nor </a:t>
            </a:r>
            <a:r>
              <a:rPr lang="en-US" sz="2844" dirty="0" smtClean="0">
                <a:latin typeface="Arial" panose="020B0604020202020204" pitchFamily="34" charset="0"/>
                <a:cs typeface="Arial" panose="020B0604020202020204" pitchFamily="34" charset="0"/>
              </a:rPr>
              <a:t>labeled.</a:t>
            </a:r>
          </a:p>
          <a:p>
            <a:r>
              <a:rPr lang="en-US" sz="2844" dirty="0" smtClean="0">
                <a:latin typeface="q_serif"/>
              </a:rPr>
              <a:t>The machine has </a:t>
            </a:r>
            <a:r>
              <a:rPr lang="en-US" sz="2844" dirty="0">
                <a:latin typeface="q_serif"/>
              </a:rPr>
              <a:t>no idea what our results should look like</a:t>
            </a:r>
            <a:r>
              <a:rPr lang="en-US" sz="2844" dirty="0">
                <a:latin typeface="Arial" panose="020B0604020202020204" pitchFamily="34" charset="0"/>
                <a:cs typeface="Arial" panose="020B0604020202020204" pitchFamily="34" charset="0"/>
              </a:rPr>
              <a:t>.</a:t>
            </a:r>
            <a:endParaRPr lang="en-US" sz="2844" dirty="0" smtClean="0">
              <a:latin typeface="Arial" panose="020B0604020202020204" pitchFamily="34" charset="0"/>
              <a:cs typeface="Arial" panose="020B0604020202020204" pitchFamily="34" charset="0"/>
            </a:endParaRPr>
          </a:p>
          <a:p>
            <a:endParaRPr lang="en-US" sz="2844" dirty="0" smtClean="0">
              <a:latin typeface="Arial" panose="020B0604020202020204" pitchFamily="34" charset="0"/>
              <a:cs typeface="Arial" panose="020B0604020202020204" pitchFamily="34" charset="0"/>
            </a:endParaRPr>
          </a:p>
          <a:p>
            <a:endParaRPr lang="ar-S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72818"/>
            <a:ext cx="6182141"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39757" y="1513"/>
            <a:ext cx="441147" cy="646331"/>
          </a:xfrm>
          <a:prstGeom prst="rect">
            <a:avLst/>
          </a:prstGeom>
        </p:spPr>
        <p:txBody>
          <a:bodyPr wrap="none">
            <a:spAutoFit/>
          </a:bodyPr>
          <a:lstStyle/>
          <a:p>
            <a:r>
              <a:rPr lang="en-US" dirty="0">
                <a:solidFill>
                  <a:prstClr val="white">
                    <a:lumMod val="85000"/>
                  </a:prstClr>
                </a:solidFill>
              </a:rPr>
              <a:t>7</a:t>
            </a:r>
            <a:endParaRPr lang="ar-SA" dirty="0"/>
          </a:p>
        </p:txBody>
      </p:sp>
    </p:spTree>
    <p:extLst>
      <p:ext uri="{BB962C8B-B14F-4D97-AF65-F5344CB8AC3E}">
        <p14:creationId xmlns:p14="http://schemas.microsoft.com/office/powerpoint/2010/main" val="2853964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715618"/>
            <a:ext cx="13004800" cy="8342243"/>
          </a:xfrm>
          <a:prstGeom prst="rect">
            <a:avLst/>
          </a:prstGeom>
        </p:spPr>
      </p:pic>
      <p:sp>
        <p:nvSpPr>
          <p:cNvPr id="4" name="مستطيل 3"/>
          <p:cNvSpPr/>
          <p:nvPr/>
        </p:nvSpPr>
        <p:spPr>
          <a:xfrm>
            <a:off x="0" y="90679"/>
            <a:ext cx="441147" cy="646331"/>
          </a:xfrm>
          <a:prstGeom prst="rect">
            <a:avLst/>
          </a:prstGeom>
        </p:spPr>
        <p:txBody>
          <a:bodyPr wrap="none">
            <a:spAutoFit/>
          </a:bodyPr>
          <a:lstStyle/>
          <a:p>
            <a:r>
              <a:rPr lang="en-US" dirty="0" smtClean="0">
                <a:solidFill>
                  <a:prstClr val="white">
                    <a:lumMod val="85000"/>
                  </a:prstClr>
                </a:solidFill>
              </a:rPr>
              <a:t>8</a:t>
            </a:r>
            <a:endParaRPr lang="ar-SA" dirty="0"/>
          </a:p>
        </p:txBody>
      </p:sp>
    </p:spTree>
    <p:extLst>
      <p:ext uri="{BB962C8B-B14F-4D97-AF65-F5344CB8AC3E}">
        <p14:creationId xmlns:p14="http://schemas.microsoft.com/office/powerpoint/2010/main" val="3181184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Pitchbook">
  <a:themeElements>
    <a:clrScheme name="Dipartimento Nuovo">
      <a:dk1>
        <a:srgbClr val="336699"/>
      </a:dk1>
      <a:lt1>
        <a:sysClr val="window" lastClr="FFFFFF"/>
      </a:lt1>
      <a:dk2>
        <a:srgbClr val="0F1F2F"/>
      </a:dk2>
      <a:lt2>
        <a:srgbClr val="F8F8F8"/>
      </a:lt2>
      <a:accent1>
        <a:srgbClr val="81ABD5"/>
      </a:accent1>
      <a:accent2>
        <a:srgbClr val="6684A2"/>
      </a:accent2>
      <a:accent3>
        <a:srgbClr val="516B85"/>
      </a:accent3>
      <a:accent4>
        <a:srgbClr val="43586D"/>
      </a:accent4>
      <a:accent5>
        <a:srgbClr val="516B85"/>
      </a:accent5>
      <a:accent6>
        <a:srgbClr val="43586D"/>
      </a:accent6>
      <a:hlink>
        <a:srgbClr val="3B4D5F"/>
      </a:hlink>
      <a:folHlink>
        <a:srgbClr val="516B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txDef>
      <a:spPr>
        <a:noFill/>
      </a:spPr>
      <a:bodyPr vert="horz" wrap="square" rtlCol="0">
        <a:normAutofit/>
      </a:bodyPr>
      <a:lstStyle>
        <a:defPPr marL="0" marR="0" indent="0" algn="l" defTabSz="914400" rtl="0" eaLnBrk="1" fontAlgn="auto" latinLnBrk="0" hangingPunct="1">
          <a:lnSpc>
            <a:spcPct val="100000"/>
          </a:lnSpc>
          <a:spcBef>
            <a:spcPct val="20000"/>
          </a:spcBef>
          <a:spcAft>
            <a:spcPts val="0"/>
          </a:spcAft>
          <a:buClrTx/>
          <a:buSzTx/>
          <a:buFontTx/>
          <a:buNone/>
          <a:tabLst/>
          <a:defRPr kumimoji="0" sz="2400" b="0" i="0" u="none" strike="noStrike" kern="0" cap="none" spc="0" normalizeH="0" baseline="0" noProof="0" dirty="0" smtClean="0">
            <a:ln>
              <a:noFill/>
            </a:ln>
            <a:solidFill>
              <a:schemeClr val="accent3">
                <a:lumMod val="75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Pitchbook">
  <a:themeElements>
    <a:clrScheme name="Dipartimento Nuovo">
      <a:dk1>
        <a:srgbClr val="336699"/>
      </a:dk1>
      <a:lt1>
        <a:sysClr val="window" lastClr="FFFFFF"/>
      </a:lt1>
      <a:dk2>
        <a:srgbClr val="0F1F2F"/>
      </a:dk2>
      <a:lt2>
        <a:srgbClr val="F8F8F8"/>
      </a:lt2>
      <a:accent1>
        <a:srgbClr val="81ABD5"/>
      </a:accent1>
      <a:accent2>
        <a:srgbClr val="6684A2"/>
      </a:accent2>
      <a:accent3>
        <a:srgbClr val="516B85"/>
      </a:accent3>
      <a:accent4>
        <a:srgbClr val="43586D"/>
      </a:accent4>
      <a:accent5>
        <a:srgbClr val="516B85"/>
      </a:accent5>
      <a:accent6>
        <a:srgbClr val="43586D"/>
      </a:accent6>
      <a:hlink>
        <a:srgbClr val="3B4D5F"/>
      </a:hlink>
      <a:folHlink>
        <a:srgbClr val="516B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txDef>
      <a:spPr>
        <a:noFill/>
      </a:spPr>
      <a:bodyPr vert="horz" wrap="square" rtlCol="0">
        <a:normAutofit/>
      </a:bodyPr>
      <a:lstStyle>
        <a:defPPr marL="0" marR="0" indent="0" algn="l" defTabSz="914400" rtl="0" eaLnBrk="1" fontAlgn="auto" latinLnBrk="0" hangingPunct="1">
          <a:lnSpc>
            <a:spcPct val="100000"/>
          </a:lnSpc>
          <a:spcBef>
            <a:spcPct val="20000"/>
          </a:spcBef>
          <a:spcAft>
            <a:spcPts val="0"/>
          </a:spcAft>
          <a:buClrTx/>
          <a:buSzTx/>
          <a:buFontTx/>
          <a:buNone/>
          <a:tabLst/>
          <a:defRPr kumimoji="0" sz="2400" b="0" i="0" u="none" strike="noStrike" kern="0" cap="none" spc="0" normalizeH="0" baseline="0" noProof="0" dirty="0" smtClean="0">
            <a:ln>
              <a:noFill/>
            </a:ln>
            <a:solidFill>
              <a:schemeClr val="accent3">
                <a:lumMod val="75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13263</TotalTime>
  <Words>1056</Words>
  <Application>Microsoft Office PowerPoint</Application>
  <PresentationFormat>مخصص</PresentationFormat>
  <Paragraphs>145</Paragraphs>
  <Slides>25</Slides>
  <Notes>19</Notes>
  <HiddenSlides>0</HiddenSlides>
  <MMClips>0</MMClips>
  <ScaleCrop>false</ScaleCrop>
  <HeadingPairs>
    <vt:vector size="4" baseType="variant">
      <vt:variant>
        <vt:lpstr>نسق</vt:lpstr>
      </vt:variant>
      <vt:variant>
        <vt:i4>3</vt:i4>
      </vt:variant>
      <vt:variant>
        <vt:lpstr>عناوين الشرائح</vt:lpstr>
      </vt:variant>
      <vt:variant>
        <vt:i4>25</vt:i4>
      </vt:variant>
    </vt:vector>
  </HeadingPairs>
  <TitlesOfParts>
    <vt:vector size="28" baseType="lpstr">
      <vt:lpstr>Default</vt:lpstr>
      <vt:lpstr>2_Pitchbook</vt:lpstr>
      <vt:lpstr>3_Pitchbook</vt:lpstr>
      <vt:lpstr>On the use of Neural Network for sensors node localization in IoT.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Investigation  </vt:lpstr>
      <vt:lpstr>Investigation  </vt:lpstr>
      <vt:lpstr>Investigation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Gabriella Fiore</dc:creator>
  <cp:lastModifiedBy>HP</cp:lastModifiedBy>
  <cp:revision>189</cp:revision>
  <dcterms:modified xsi:type="dcterms:W3CDTF">2019-08-22T16:14:35Z</dcterms:modified>
</cp:coreProperties>
</file>