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84" r:id="rId4"/>
    <p:sldId id="259" r:id="rId5"/>
    <p:sldId id="260" r:id="rId6"/>
    <p:sldId id="261" r:id="rId7"/>
    <p:sldId id="262" r:id="rId8"/>
    <p:sldId id="285" r:id="rId9"/>
    <p:sldId id="264" r:id="rId10"/>
    <p:sldId id="265" r:id="rId11"/>
    <p:sldId id="266" r:id="rId12"/>
    <p:sldId id="269" r:id="rId13"/>
    <p:sldId id="267" r:id="rId14"/>
    <p:sldId id="270" r:id="rId15"/>
    <p:sldId id="271" r:id="rId16"/>
    <p:sldId id="274" r:id="rId17"/>
    <p:sldId id="272" r:id="rId18"/>
    <p:sldId id="286" r:id="rId19"/>
    <p:sldId id="268"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4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DD9E13-D623-4612-9D39-5BA7E5E53050}" type="doc">
      <dgm:prSet loTypeId="urn:microsoft.com/office/officeart/2005/8/layout/vProcess5" loCatId="process" qsTypeId="urn:microsoft.com/office/officeart/2005/8/quickstyle/3d2" qsCatId="3D" csTypeId="urn:microsoft.com/office/officeart/2005/8/colors/colorful1" csCatId="colorful" phldr="1"/>
      <dgm:spPr/>
      <dgm:t>
        <a:bodyPr/>
        <a:lstStyle/>
        <a:p>
          <a:endParaRPr lang="en-US"/>
        </a:p>
      </dgm:t>
    </dgm:pt>
    <dgm:pt modelId="{229A68B4-FE7C-4CFB-B026-9CDD38CE64A2}">
      <dgm:prSet phldrT="[Text]"/>
      <dgm:spPr/>
      <dgm:t>
        <a:bodyPr/>
        <a:lstStyle/>
        <a:p>
          <a:r>
            <a:rPr lang="en-US" b="0" smtClean="0">
              <a:latin typeface="Georgia" panose="02040502050405020303" pitchFamily="18" charset="0"/>
            </a:rPr>
            <a:t>WSN management topics and optimizing the power consumption </a:t>
          </a:r>
          <a:endParaRPr lang="en-US" b="0" dirty="0"/>
        </a:p>
      </dgm:t>
    </dgm:pt>
    <dgm:pt modelId="{02332EFF-31AD-44D0-9EAF-4CCB16F9DD8F}" type="parTrans" cxnId="{A5FC91D1-EF51-4B89-9EF0-098CFFAB103E}">
      <dgm:prSet/>
      <dgm:spPr/>
      <dgm:t>
        <a:bodyPr/>
        <a:lstStyle/>
        <a:p>
          <a:endParaRPr lang="en-US" b="0">
            <a:solidFill>
              <a:schemeClr val="bg1"/>
            </a:solidFill>
          </a:endParaRPr>
        </a:p>
      </dgm:t>
    </dgm:pt>
    <dgm:pt modelId="{96EC70F6-CB40-495E-AF2C-7956A30B3564}" type="sibTrans" cxnId="{A5FC91D1-EF51-4B89-9EF0-098CFFAB103E}">
      <dgm:prSet/>
      <dgm:spPr/>
      <dgm:t>
        <a:bodyPr/>
        <a:lstStyle/>
        <a:p>
          <a:endParaRPr lang="en-US" b="0">
            <a:solidFill>
              <a:schemeClr val="bg1"/>
            </a:solidFill>
          </a:endParaRPr>
        </a:p>
      </dgm:t>
    </dgm:pt>
    <dgm:pt modelId="{CDCF01FD-4442-4420-9B82-2677B22A3AB0}">
      <dgm:prSet phldrT="[Text]"/>
      <dgm:spPr/>
      <dgm:t>
        <a:bodyPr/>
        <a:lstStyle/>
        <a:p>
          <a:r>
            <a:rPr lang="en-US" b="0" smtClean="0">
              <a:latin typeface="Georgia" panose="02040502050405020303" pitchFamily="18" charset="0"/>
            </a:rPr>
            <a:t>Agricultural WSN for monitoring farming area in order to increase the probability of taking the best decision for their farming management was taken as a case study.</a:t>
          </a:r>
          <a:endParaRPr lang="en-US" b="0" dirty="0"/>
        </a:p>
      </dgm:t>
    </dgm:pt>
    <dgm:pt modelId="{28BF433B-A10A-4146-83A0-9A85B1EB3B0D}" type="parTrans" cxnId="{EE04600C-7ED1-4D77-A29E-C6889BB44202}">
      <dgm:prSet/>
      <dgm:spPr/>
      <dgm:t>
        <a:bodyPr/>
        <a:lstStyle/>
        <a:p>
          <a:endParaRPr lang="en-US" b="0">
            <a:solidFill>
              <a:schemeClr val="bg1"/>
            </a:solidFill>
          </a:endParaRPr>
        </a:p>
      </dgm:t>
    </dgm:pt>
    <dgm:pt modelId="{3FC27773-68A7-49F9-A569-981BA122B0A5}" type="sibTrans" cxnId="{EE04600C-7ED1-4D77-A29E-C6889BB44202}">
      <dgm:prSet/>
      <dgm:spPr/>
      <dgm:t>
        <a:bodyPr/>
        <a:lstStyle/>
        <a:p>
          <a:endParaRPr lang="en-US" b="0">
            <a:solidFill>
              <a:schemeClr val="bg1"/>
            </a:solidFill>
          </a:endParaRPr>
        </a:p>
      </dgm:t>
    </dgm:pt>
    <dgm:pt modelId="{CB1B5694-B2CE-4878-A2F0-FAF8F906AD3E}">
      <dgm:prSet phldrT="[Text]"/>
      <dgm:spPr/>
      <dgm:t>
        <a:bodyPr/>
        <a:lstStyle/>
        <a:p>
          <a:r>
            <a:rPr lang="en-US" b="0" smtClean="0">
              <a:latin typeface="Georgia" panose="02040502050405020303" pitchFamily="18" charset="0"/>
            </a:rPr>
            <a:t>Data will be collected through available Agricultural WSN, data from other researchers, articles, books, interviews with farmers and journals. </a:t>
          </a:r>
          <a:endParaRPr lang="en-US" b="0" dirty="0"/>
        </a:p>
      </dgm:t>
    </dgm:pt>
    <dgm:pt modelId="{6693D760-B1B2-47E1-8850-86DDD9A0CCC7}" type="parTrans" cxnId="{AB737306-A586-4CD3-BBCB-91842C1B0DAA}">
      <dgm:prSet/>
      <dgm:spPr/>
      <dgm:t>
        <a:bodyPr/>
        <a:lstStyle/>
        <a:p>
          <a:endParaRPr lang="en-US" b="0">
            <a:solidFill>
              <a:schemeClr val="bg1"/>
            </a:solidFill>
          </a:endParaRPr>
        </a:p>
      </dgm:t>
    </dgm:pt>
    <dgm:pt modelId="{6E1BB5C9-E34D-41A6-AD18-1B3E5B13E273}" type="sibTrans" cxnId="{AB737306-A586-4CD3-BBCB-91842C1B0DAA}">
      <dgm:prSet/>
      <dgm:spPr/>
      <dgm:t>
        <a:bodyPr/>
        <a:lstStyle/>
        <a:p>
          <a:endParaRPr lang="en-US" b="0">
            <a:solidFill>
              <a:schemeClr val="bg1"/>
            </a:solidFill>
          </a:endParaRPr>
        </a:p>
      </dgm:t>
    </dgm:pt>
    <dgm:pt modelId="{94A29CEB-B419-4FF9-B82F-A3E5D6B55D7C}">
      <dgm:prSet phldrT="[Text]"/>
      <dgm:spPr/>
      <dgm:t>
        <a:bodyPr/>
        <a:lstStyle/>
        <a:p>
          <a:r>
            <a:rPr lang="en-US" b="0" smtClean="0">
              <a:latin typeface="Georgia" panose="02040502050405020303" pitchFamily="18" charset="0"/>
            </a:rPr>
            <a:t>Also feasibility study  will implement for agricultural networks</a:t>
          </a:r>
          <a:endParaRPr lang="en-US" b="0" dirty="0"/>
        </a:p>
      </dgm:t>
    </dgm:pt>
    <dgm:pt modelId="{3C04B56C-147C-4338-B46E-9DC3C878ECA5}" type="parTrans" cxnId="{67BB2205-7C09-4631-9A8D-70C9A367C833}">
      <dgm:prSet/>
      <dgm:spPr/>
      <dgm:t>
        <a:bodyPr/>
        <a:lstStyle/>
        <a:p>
          <a:endParaRPr lang="en-US" b="0">
            <a:solidFill>
              <a:schemeClr val="bg1"/>
            </a:solidFill>
          </a:endParaRPr>
        </a:p>
      </dgm:t>
    </dgm:pt>
    <dgm:pt modelId="{83DA697F-73BE-4E4A-A9FA-3D5F1CA8B108}" type="sibTrans" cxnId="{67BB2205-7C09-4631-9A8D-70C9A367C833}">
      <dgm:prSet/>
      <dgm:spPr/>
      <dgm:t>
        <a:bodyPr/>
        <a:lstStyle/>
        <a:p>
          <a:endParaRPr lang="en-US" b="0">
            <a:solidFill>
              <a:schemeClr val="bg1"/>
            </a:solidFill>
          </a:endParaRPr>
        </a:p>
      </dgm:t>
    </dgm:pt>
    <dgm:pt modelId="{5A6A380E-8B71-46D3-9973-4F1CC9E63573}" type="pres">
      <dgm:prSet presAssocID="{1BDD9E13-D623-4612-9D39-5BA7E5E53050}" presName="outerComposite" presStyleCnt="0">
        <dgm:presLayoutVars>
          <dgm:chMax val="5"/>
          <dgm:dir/>
          <dgm:resizeHandles val="exact"/>
        </dgm:presLayoutVars>
      </dgm:prSet>
      <dgm:spPr/>
      <dgm:t>
        <a:bodyPr/>
        <a:lstStyle/>
        <a:p>
          <a:endParaRPr lang="en-US"/>
        </a:p>
      </dgm:t>
    </dgm:pt>
    <dgm:pt modelId="{B164DADB-447C-4208-92EC-13868BCA19F8}" type="pres">
      <dgm:prSet presAssocID="{1BDD9E13-D623-4612-9D39-5BA7E5E53050}" presName="dummyMaxCanvas" presStyleCnt="0">
        <dgm:presLayoutVars/>
      </dgm:prSet>
      <dgm:spPr/>
    </dgm:pt>
    <dgm:pt modelId="{B3D8F1E6-E192-4000-AE7B-C55418B40D35}" type="pres">
      <dgm:prSet presAssocID="{1BDD9E13-D623-4612-9D39-5BA7E5E53050}" presName="FourNodes_1" presStyleLbl="node1" presStyleIdx="0" presStyleCnt="4" custScaleX="111731" custLinFactNeighborX="3030">
        <dgm:presLayoutVars>
          <dgm:bulletEnabled val="1"/>
        </dgm:presLayoutVars>
      </dgm:prSet>
      <dgm:spPr/>
      <dgm:t>
        <a:bodyPr/>
        <a:lstStyle/>
        <a:p>
          <a:endParaRPr lang="en-US"/>
        </a:p>
      </dgm:t>
    </dgm:pt>
    <dgm:pt modelId="{71DE401D-A1EF-49D9-AE10-8CC173EB8DE6}" type="pres">
      <dgm:prSet presAssocID="{1BDD9E13-D623-4612-9D39-5BA7E5E53050}" presName="FourNodes_2" presStyleLbl="node1" presStyleIdx="1" presStyleCnt="4" custLinFactNeighborX="4018" custLinFactNeighborY="1435">
        <dgm:presLayoutVars>
          <dgm:bulletEnabled val="1"/>
        </dgm:presLayoutVars>
      </dgm:prSet>
      <dgm:spPr/>
      <dgm:t>
        <a:bodyPr/>
        <a:lstStyle/>
        <a:p>
          <a:endParaRPr lang="en-US"/>
        </a:p>
      </dgm:t>
    </dgm:pt>
    <dgm:pt modelId="{C583865C-AF6F-4FC3-A24F-E6A68B260A07}" type="pres">
      <dgm:prSet presAssocID="{1BDD9E13-D623-4612-9D39-5BA7E5E53050}" presName="FourNodes_3" presStyleLbl="node1" presStyleIdx="2" presStyleCnt="4">
        <dgm:presLayoutVars>
          <dgm:bulletEnabled val="1"/>
        </dgm:presLayoutVars>
      </dgm:prSet>
      <dgm:spPr/>
      <dgm:t>
        <a:bodyPr/>
        <a:lstStyle/>
        <a:p>
          <a:endParaRPr lang="en-US"/>
        </a:p>
      </dgm:t>
    </dgm:pt>
    <dgm:pt modelId="{41949E4E-CA4C-4012-9A37-359374B5F8F4}" type="pres">
      <dgm:prSet presAssocID="{1BDD9E13-D623-4612-9D39-5BA7E5E53050}" presName="FourNodes_4" presStyleLbl="node1" presStyleIdx="3" presStyleCnt="4">
        <dgm:presLayoutVars>
          <dgm:bulletEnabled val="1"/>
        </dgm:presLayoutVars>
      </dgm:prSet>
      <dgm:spPr/>
      <dgm:t>
        <a:bodyPr/>
        <a:lstStyle/>
        <a:p>
          <a:endParaRPr lang="en-US"/>
        </a:p>
      </dgm:t>
    </dgm:pt>
    <dgm:pt modelId="{29ECCB32-F25E-4441-AE0D-1094D5D7D825}" type="pres">
      <dgm:prSet presAssocID="{1BDD9E13-D623-4612-9D39-5BA7E5E53050}" presName="FourConn_1-2" presStyleLbl="fgAccFollowNode1" presStyleIdx="0" presStyleCnt="3" custLinFactNeighborX="48264" custLinFactNeighborY="-7416">
        <dgm:presLayoutVars>
          <dgm:bulletEnabled val="1"/>
        </dgm:presLayoutVars>
      </dgm:prSet>
      <dgm:spPr/>
      <dgm:t>
        <a:bodyPr/>
        <a:lstStyle/>
        <a:p>
          <a:endParaRPr lang="en-US"/>
        </a:p>
      </dgm:t>
    </dgm:pt>
    <dgm:pt modelId="{19E2619F-1669-477D-8922-8F32F15B1A93}" type="pres">
      <dgm:prSet presAssocID="{1BDD9E13-D623-4612-9D39-5BA7E5E53050}" presName="FourConn_2-3" presStyleLbl="fgAccFollowNode1" presStyleIdx="1" presStyleCnt="3">
        <dgm:presLayoutVars>
          <dgm:bulletEnabled val="1"/>
        </dgm:presLayoutVars>
      </dgm:prSet>
      <dgm:spPr/>
      <dgm:t>
        <a:bodyPr/>
        <a:lstStyle/>
        <a:p>
          <a:endParaRPr lang="en-US"/>
        </a:p>
      </dgm:t>
    </dgm:pt>
    <dgm:pt modelId="{216ACEAE-FB2E-42A4-9C05-A3340975ECE2}" type="pres">
      <dgm:prSet presAssocID="{1BDD9E13-D623-4612-9D39-5BA7E5E53050}" presName="FourConn_3-4" presStyleLbl="fgAccFollowNode1" presStyleIdx="2" presStyleCnt="3">
        <dgm:presLayoutVars>
          <dgm:bulletEnabled val="1"/>
        </dgm:presLayoutVars>
      </dgm:prSet>
      <dgm:spPr/>
      <dgm:t>
        <a:bodyPr/>
        <a:lstStyle/>
        <a:p>
          <a:endParaRPr lang="en-US"/>
        </a:p>
      </dgm:t>
    </dgm:pt>
    <dgm:pt modelId="{10CE521C-4C4B-448E-B02A-85D59C2E9DDE}" type="pres">
      <dgm:prSet presAssocID="{1BDD9E13-D623-4612-9D39-5BA7E5E53050}" presName="FourNodes_1_text" presStyleLbl="node1" presStyleIdx="3" presStyleCnt="4">
        <dgm:presLayoutVars>
          <dgm:bulletEnabled val="1"/>
        </dgm:presLayoutVars>
      </dgm:prSet>
      <dgm:spPr/>
      <dgm:t>
        <a:bodyPr/>
        <a:lstStyle/>
        <a:p>
          <a:endParaRPr lang="en-US"/>
        </a:p>
      </dgm:t>
    </dgm:pt>
    <dgm:pt modelId="{D59DE1F0-7E66-49D2-A9B7-79FD584427FE}" type="pres">
      <dgm:prSet presAssocID="{1BDD9E13-D623-4612-9D39-5BA7E5E53050}" presName="FourNodes_2_text" presStyleLbl="node1" presStyleIdx="3" presStyleCnt="4">
        <dgm:presLayoutVars>
          <dgm:bulletEnabled val="1"/>
        </dgm:presLayoutVars>
      </dgm:prSet>
      <dgm:spPr/>
      <dgm:t>
        <a:bodyPr/>
        <a:lstStyle/>
        <a:p>
          <a:endParaRPr lang="en-US"/>
        </a:p>
      </dgm:t>
    </dgm:pt>
    <dgm:pt modelId="{2CF1D122-24DE-414B-AC96-ED60F98AC504}" type="pres">
      <dgm:prSet presAssocID="{1BDD9E13-D623-4612-9D39-5BA7E5E53050}" presName="FourNodes_3_text" presStyleLbl="node1" presStyleIdx="3" presStyleCnt="4">
        <dgm:presLayoutVars>
          <dgm:bulletEnabled val="1"/>
        </dgm:presLayoutVars>
      </dgm:prSet>
      <dgm:spPr/>
      <dgm:t>
        <a:bodyPr/>
        <a:lstStyle/>
        <a:p>
          <a:endParaRPr lang="en-US"/>
        </a:p>
      </dgm:t>
    </dgm:pt>
    <dgm:pt modelId="{0C9B69CB-3193-4383-B540-CBC9E1D440CC}" type="pres">
      <dgm:prSet presAssocID="{1BDD9E13-D623-4612-9D39-5BA7E5E53050}" presName="FourNodes_4_text" presStyleLbl="node1" presStyleIdx="3" presStyleCnt="4">
        <dgm:presLayoutVars>
          <dgm:bulletEnabled val="1"/>
        </dgm:presLayoutVars>
      </dgm:prSet>
      <dgm:spPr/>
      <dgm:t>
        <a:bodyPr/>
        <a:lstStyle/>
        <a:p>
          <a:endParaRPr lang="en-US"/>
        </a:p>
      </dgm:t>
    </dgm:pt>
  </dgm:ptLst>
  <dgm:cxnLst>
    <dgm:cxn modelId="{72F380C4-30F4-40F4-87AF-1CE8CD3D7A62}" type="presOf" srcId="{3FC27773-68A7-49F9-A569-981BA122B0A5}" destId="{19E2619F-1669-477D-8922-8F32F15B1A93}" srcOrd="0" destOrd="0" presId="urn:microsoft.com/office/officeart/2005/8/layout/vProcess5"/>
    <dgm:cxn modelId="{C719760B-A9B3-4A41-A9ED-C3F63222CD88}" type="presOf" srcId="{CB1B5694-B2CE-4878-A2F0-FAF8F906AD3E}" destId="{C583865C-AF6F-4FC3-A24F-E6A68B260A07}" srcOrd="0" destOrd="0" presId="urn:microsoft.com/office/officeart/2005/8/layout/vProcess5"/>
    <dgm:cxn modelId="{90D00E5E-FF96-4EE4-9C72-725BFE43C90C}" type="presOf" srcId="{96EC70F6-CB40-495E-AF2C-7956A30B3564}" destId="{29ECCB32-F25E-4441-AE0D-1094D5D7D825}" srcOrd="0" destOrd="0" presId="urn:microsoft.com/office/officeart/2005/8/layout/vProcess5"/>
    <dgm:cxn modelId="{2B2951E7-5363-4EC9-A299-B4E3E43B72D5}" type="presOf" srcId="{229A68B4-FE7C-4CFB-B026-9CDD38CE64A2}" destId="{B3D8F1E6-E192-4000-AE7B-C55418B40D35}" srcOrd="0" destOrd="0" presId="urn:microsoft.com/office/officeart/2005/8/layout/vProcess5"/>
    <dgm:cxn modelId="{CC405DA3-1818-41ED-95B2-FB8EED4901F8}" type="presOf" srcId="{1BDD9E13-D623-4612-9D39-5BA7E5E53050}" destId="{5A6A380E-8B71-46D3-9973-4F1CC9E63573}" srcOrd="0" destOrd="0" presId="urn:microsoft.com/office/officeart/2005/8/layout/vProcess5"/>
    <dgm:cxn modelId="{1C4C0885-C479-4ED8-847E-089DBB82F84A}" type="presOf" srcId="{94A29CEB-B419-4FF9-B82F-A3E5D6B55D7C}" destId="{41949E4E-CA4C-4012-9A37-359374B5F8F4}" srcOrd="0" destOrd="0" presId="urn:microsoft.com/office/officeart/2005/8/layout/vProcess5"/>
    <dgm:cxn modelId="{7F27D0B9-EE5B-4B44-9F3B-C82EAB9DDBBA}" type="presOf" srcId="{6E1BB5C9-E34D-41A6-AD18-1B3E5B13E273}" destId="{216ACEAE-FB2E-42A4-9C05-A3340975ECE2}" srcOrd="0" destOrd="0" presId="urn:microsoft.com/office/officeart/2005/8/layout/vProcess5"/>
    <dgm:cxn modelId="{9C4842D9-E50E-44AF-86FE-21659A858618}" type="presOf" srcId="{CDCF01FD-4442-4420-9B82-2677B22A3AB0}" destId="{D59DE1F0-7E66-49D2-A9B7-79FD584427FE}" srcOrd="1" destOrd="0" presId="urn:microsoft.com/office/officeart/2005/8/layout/vProcess5"/>
    <dgm:cxn modelId="{AB737306-A586-4CD3-BBCB-91842C1B0DAA}" srcId="{1BDD9E13-D623-4612-9D39-5BA7E5E53050}" destId="{CB1B5694-B2CE-4878-A2F0-FAF8F906AD3E}" srcOrd="2" destOrd="0" parTransId="{6693D760-B1B2-47E1-8850-86DDD9A0CCC7}" sibTransId="{6E1BB5C9-E34D-41A6-AD18-1B3E5B13E273}"/>
    <dgm:cxn modelId="{742EFD23-54F0-4185-8B78-3D0C76F79025}" type="presOf" srcId="{CDCF01FD-4442-4420-9B82-2677B22A3AB0}" destId="{71DE401D-A1EF-49D9-AE10-8CC173EB8DE6}" srcOrd="0" destOrd="0" presId="urn:microsoft.com/office/officeart/2005/8/layout/vProcess5"/>
    <dgm:cxn modelId="{67BB2205-7C09-4631-9A8D-70C9A367C833}" srcId="{1BDD9E13-D623-4612-9D39-5BA7E5E53050}" destId="{94A29CEB-B419-4FF9-B82F-A3E5D6B55D7C}" srcOrd="3" destOrd="0" parTransId="{3C04B56C-147C-4338-B46E-9DC3C878ECA5}" sibTransId="{83DA697F-73BE-4E4A-A9FA-3D5F1CA8B108}"/>
    <dgm:cxn modelId="{0BED93C7-5CEF-40F2-83D8-5027AD95E31D}" type="presOf" srcId="{229A68B4-FE7C-4CFB-B026-9CDD38CE64A2}" destId="{10CE521C-4C4B-448E-B02A-85D59C2E9DDE}" srcOrd="1" destOrd="0" presId="urn:microsoft.com/office/officeart/2005/8/layout/vProcess5"/>
    <dgm:cxn modelId="{F59CA517-572B-41C2-9DFA-9BDF3D5BB57C}" type="presOf" srcId="{CB1B5694-B2CE-4878-A2F0-FAF8F906AD3E}" destId="{2CF1D122-24DE-414B-AC96-ED60F98AC504}" srcOrd="1" destOrd="0" presId="urn:microsoft.com/office/officeart/2005/8/layout/vProcess5"/>
    <dgm:cxn modelId="{A5FC91D1-EF51-4B89-9EF0-098CFFAB103E}" srcId="{1BDD9E13-D623-4612-9D39-5BA7E5E53050}" destId="{229A68B4-FE7C-4CFB-B026-9CDD38CE64A2}" srcOrd="0" destOrd="0" parTransId="{02332EFF-31AD-44D0-9EAF-4CCB16F9DD8F}" sibTransId="{96EC70F6-CB40-495E-AF2C-7956A30B3564}"/>
    <dgm:cxn modelId="{A9837CD2-A171-4511-A186-9DF356EA10FD}" type="presOf" srcId="{94A29CEB-B419-4FF9-B82F-A3E5D6B55D7C}" destId="{0C9B69CB-3193-4383-B540-CBC9E1D440CC}" srcOrd="1" destOrd="0" presId="urn:microsoft.com/office/officeart/2005/8/layout/vProcess5"/>
    <dgm:cxn modelId="{EE04600C-7ED1-4D77-A29E-C6889BB44202}" srcId="{1BDD9E13-D623-4612-9D39-5BA7E5E53050}" destId="{CDCF01FD-4442-4420-9B82-2677B22A3AB0}" srcOrd="1" destOrd="0" parTransId="{28BF433B-A10A-4146-83A0-9A85B1EB3B0D}" sibTransId="{3FC27773-68A7-49F9-A569-981BA122B0A5}"/>
    <dgm:cxn modelId="{143E00D3-19FC-4500-88C9-572E94904F03}" type="presParOf" srcId="{5A6A380E-8B71-46D3-9973-4F1CC9E63573}" destId="{B164DADB-447C-4208-92EC-13868BCA19F8}" srcOrd="0" destOrd="0" presId="urn:microsoft.com/office/officeart/2005/8/layout/vProcess5"/>
    <dgm:cxn modelId="{EED13E10-5946-43D1-943D-ACEBEFA6C01F}" type="presParOf" srcId="{5A6A380E-8B71-46D3-9973-4F1CC9E63573}" destId="{B3D8F1E6-E192-4000-AE7B-C55418B40D35}" srcOrd="1" destOrd="0" presId="urn:microsoft.com/office/officeart/2005/8/layout/vProcess5"/>
    <dgm:cxn modelId="{88056848-D3C8-441C-A795-FABB1E0FDD1C}" type="presParOf" srcId="{5A6A380E-8B71-46D3-9973-4F1CC9E63573}" destId="{71DE401D-A1EF-49D9-AE10-8CC173EB8DE6}" srcOrd="2" destOrd="0" presId="urn:microsoft.com/office/officeart/2005/8/layout/vProcess5"/>
    <dgm:cxn modelId="{4DE00CA5-7708-44CD-8636-7D170FDCCC7D}" type="presParOf" srcId="{5A6A380E-8B71-46D3-9973-4F1CC9E63573}" destId="{C583865C-AF6F-4FC3-A24F-E6A68B260A07}" srcOrd="3" destOrd="0" presId="urn:microsoft.com/office/officeart/2005/8/layout/vProcess5"/>
    <dgm:cxn modelId="{B00CCA0A-3CD3-4ABA-855A-708C7B7936FE}" type="presParOf" srcId="{5A6A380E-8B71-46D3-9973-4F1CC9E63573}" destId="{41949E4E-CA4C-4012-9A37-359374B5F8F4}" srcOrd="4" destOrd="0" presId="urn:microsoft.com/office/officeart/2005/8/layout/vProcess5"/>
    <dgm:cxn modelId="{BFB782F0-197A-4073-BF2E-DCCF91F34D6B}" type="presParOf" srcId="{5A6A380E-8B71-46D3-9973-4F1CC9E63573}" destId="{29ECCB32-F25E-4441-AE0D-1094D5D7D825}" srcOrd="5" destOrd="0" presId="urn:microsoft.com/office/officeart/2005/8/layout/vProcess5"/>
    <dgm:cxn modelId="{2EF155AF-AB72-4B95-BED9-680D59200B82}" type="presParOf" srcId="{5A6A380E-8B71-46D3-9973-4F1CC9E63573}" destId="{19E2619F-1669-477D-8922-8F32F15B1A93}" srcOrd="6" destOrd="0" presId="urn:microsoft.com/office/officeart/2005/8/layout/vProcess5"/>
    <dgm:cxn modelId="{3197D874-A2AB-44B3-8CE5-BA386972F1F0}" type="presParOf" srcId="{5A6A380E-8B71-46D3-9973-4F1CC9E63573}" destId="{216ACEAE-FB2E-42A4-9C05-A3340975ECE2}" srcOrd="7" destOrd="0" presId="urn:microsoft.com/office/officeart/2005/8/layout/vProcess5"/>
    <dgm:cxn modelId="{1E2EB3E6-2B15-4C4C-8C12-A04F1392680F}" type="presParOf" srcId="{5A6A380E-8B71-46D3-9973-4F1CC9E63573}" destId="{10CE521C-4C4B-448E-B02A-85D59C2E9DDE}" srcOrd="8" destOrd="0" presId="urn:microsoft.com/office/officeart/2005/8/layout/vProcess5"/>
    <dgm:cxn modelId="{3692FA02-DC81-45BB-881C-C90A705F0489}" type="presParOf" srcId="{5A6A380E-8B71-46D3-9973-4F1CC9E63573}" destId="{D59DE1F0-7E66-49D2-A9B7-79FD584427FE}" srcOrd="9" destOrd="0" presId="urn:microsoft.com/office/officeart/2005/8/layout/vProcess5"/>
    <dgm:cxn modelId="{D4B5FED4-4A3E-4E85-A704-0FC90ECEC4D0}" type="presParOf" srcId="{5A6A380E-8B71-46D3-9973-4F1CC9E63573}" destId="{2CF1D122-24DE-414B-AC96-ED60F98AC504}" srcOrd="10" destOrd="0" presId="urn:microsoft.com/office/officeart/2005/8/layout/vProcess5"/>
    <dgm:cxn modelId="{952CBAA2-AC14-4AC5-90D6-385C7E2C99DF}" type="presParOf" srcId="{5A6A380E-8B71-46D3-9973-4F1CC9E63573}" destId="{0C9B69CB-3193-4383-B540-CBC9E1D440CC}"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09369573-D8B3-4D8B-B51D-18683819293A}" type="doc">
      <dgm:prSet loTypeId="urn:microsoft.com/office/officeart/2005/8/layout/radial4" loCatId="relationship" qsTypeId="urn:microsoft.com/office/officeart/2005/8/quickstyle/simple5" qsCatId="simple" csTypeId="urn:microsoft.com/office/officeart/2005/8/colors/colorful5" csCatId="colorful" phldr="1"/>
      <dgm:spPr/>
      <dgm:t>
        <a:bodyPr/>
        <a:lstStyle/>
        <a:p>
          <a:endParaRPr lang="en-US"/>
        </a:p>
      </dgm:t>
    </dgm:pt>
    <dgm:pt modelId="{FBE037B1-174C-4203-8DB9-EE6304BB01C4}">
      <dgm:prSet phldrT="[Text]"/>
      <dgm:spPr/>
      <dgm:t>
        <a:bodyPr/>
        <a:lstStyle/>
        <a:p>
          <a:r>
            <a:rPr lang="en-US" dirty="0" smtClean="0">
              <a:latin typeface="Georgia" panose="02040502050405020303" pitchFamily="18" charset="0"/>
            </a:rPr>
            <a:t>Research Expected Outcomes </a:t>
          </a:r>
          <a:br>
            <a:rPr lang="en-US" dirty="0" smtClean="0">
              <a:latin typeface="Georgia" panose="02040502050405020303" pitchFamily="18" charset="0"/>
            </a:rPr>
          </a:br>
          <a:endParaRPr lang="en-US" dirty="0"/>
        </a:p>
      </dgm:t>
    </dgm:pt>
    <dgm:pt modelId="{E699F130-FB4C-476A-801B-8FFB5DCAD6C1}" type="parTrans" cxnId="{C9A6EF0E-8FAD-49D9-9DEC-2616524B8D97}">
      <dgm:prSet/>
      <dgm:spPr/>
      <dgm:t>
        <a:bodyPr/>
        <a:lstStyle/>
        <a:p>
          <a:endParaRPr lang="en-US"/>
        </a:p>
      </dgm:t>
    </dgm:pt>
    <dgm:pt modelId="{3E4E5ADF-B93B-4CE2-B638-76DC1486CAE2}" type="sibTrans" cxnId="{C9A6EF0E-8FAD-49D9-9DEC-2616524B8D97}">
      <dgm:prSet/>
      <dgm:spPr/>
      <dgm:t>
        <a:bodyPr/>
        <a:lstStyle/>
        <a:p>
          <a:endParaRPr lang="en-US"/>
        </a:p>
      </dgm:t>
    </dgm:pt>
    <dgm:pt modelId="{A749C0DE-2AE2-4353-9F79-22C711ED9897}">
      <dgm:prSet phldrT="[Text]"/>
      <dgm:spPr/>
      <dgm:t>
        <a:bodyPr/>
        <a:lstStyle/>
        <a:p>
          <a:r>
            <a:rPr lang="en-US" dirty="0" smtClean="0">
              <a:latin typeface="Georgia" panose="02040502050405020303" pitchFamily="18" charset="0"/>
            </a:rPr>
            <a:t>Propose cluster head selection algorithm considering energy balancing.</a:t>
          </a:r>
          <a:r>
            <a:rPr lang="en-US" dirty="0" smtClean="0"/>
            <a:t/>
          </a:r>
          <a:br>
            <a:rPr lang="en-US" dirty="0" smtClean="0"/>
          </a:br>
          <a:endParaRPr lang="en-US" dirty="0"/>
        </a:p>
      </dgm:t>
    </dgm:pt>
    <dgm:pt modelId="{B74A4C8E-EA8E-417E-8708-F8ACD0712891}" type="parTrans" cxnId="{97AB2E74-1674-4CF8-8078-01283FF03829}">
      <dgm:prSet/>
      <dgm:spPr/>
      <dgm:t>
        <a:bodyPr/>
        <a:lstStyle/>
        <a:p>
          <a:endParaRPr lang="en-US"/>
        </a:p>
      </dgm:t>
    </dgm:pt>
    <dgm:pt modelId="{84FF2E49-4024-4252-AE88-6CFD68249FD6}" type="sibTrans" cxnId="{97AB2E74-1674-4CF8-8078-01283FF03829}">
      <dgm:prSet/>
      <dgm:spPr/>
      <dgm:t>
        <a:bodyPr/>
        <a:lstStyle/>
        <a:p>
          <a:endParaRPr lang="en-US"/>
        </a:p>
      </dgm:t>
    </dgm:pt>
    <dgm:pt modelId="{792B73F2-ACD7-4492-95E9-A468FCD07133}">
      <dgm:prSet phldrT="[Text]"/>
      <dgm:spPr/>
      <dgm:t>
        <a:bodyPr/>
        <a:lstStyle/>
        <a:p>
          <a:r>
            <a:rPr lang="en-US" dirty="0" smtClean="0">
              <a:latin typeface="Georgia" panose="02040502050405020303" pitchFamily="18" charset="0"/>
            </a:rPr>
            <a:t>Feasibility Study for the proposed Agricultural WSN.</a:t>
          </a:r>
          <a:endParaRPr lang="en-US" dirty="0"/>
        </a:p>
      </dgm:t>
    </dgm:pt>
    <dgm:pt modelId="{C4A25CF8-5717-44E0-A6CC-DE1E4070945E}" type="parTrans" cxnId="{BB6982E6-C3E5-4F56-B320-90E932D6DDA9}">
      <dgm:prSet/>
      <dgm:spPr/>
      <dgm:t>
        <a:bodyPr/>
        <a:lstStyle/>
        <a:p>
          <a:endParaRPr lang="en-US"/>
        </a:p>
      </dgm:t>
    </dgm:pt>
    <dgm:pt modelId="{EE728B74-1A84-4843-BCE8-FFBF17FCDAC7}" type="sibTrans" cxnId="{BB6982E6-C3E5-4F56-B320-90E932D6DDA9}">
      <dgm:prSet/>
      <dgm:spPr/>
      <dgm:t>
        <a:bodyPr/>
        <a:lstStyle/>
        <a:p>
          <a:endParaRPr lang="en-US"/>
        </a:p>
      </dgm:t>
    </dgm:pt>
    <dgm:pt modelId="{B0D9F0CC-C7E2-4CFA-83F8-2FC2D66D7F26}">
      <dgm:prSet phldrT="[Text]"/>
      <dgm:spPr/>
      <dgm:t>
        <a:bodyPr/>
        <a:lstStyle/>
        <a:p>
          <a:r>
            <a:rPr lang="en-US" dirty="0" smtClean="0">
              <a:latin typeface="Georgia" panose="02040502050405020303" pitchFamily="18" charset="0"/>
            </a:rPr>
            <a:t>Determined the best technique from the available of cluster head selection that Appropriate to research study case.</a:t>
          </a:r>
          <a:br>
            <a:rPr lang="en-US" dirty="0" smtClean="0">
              <a:latin typeface="Georgia" panose="02040502050405020303" pitchFamily="18" charset="0"/>
            </a:rPr>
          </a:br>
          <a:endParaRPr lang="en-US" dirty="0"/>
        </a:p>
      </dgm:t>
    </dgm:pt>
    <dgm:pt modelId="{8F590DB7-C487-4028-88F0-5F0893D68EEC}" type="parTrans" cxnId="{FDE53A3D-8E51-42DB-BC91-5EF13CA6435E}">
      <dgm:prSet/>
      <dgm:spPr/>
      <dgm:t>
        <a:bodyPr/>
        <a:lstStyle/>
        <a:p>
          <a:endParaRPr lang="en-US"/>
        </a:p>
      </dgm:t>
    </dgm:pt>
    <dgm:pt modelId="{1D17F69B-236B-47E4-A83A-FEF74A2D71A5}" type="sibTrans" cxnId="{FDE53A3D-8E51-42DB-BC91-5EF13CA6435E}">
      <dgm:prSet/>
      <dgm:spPr/>
      <dgm:t>
        <a:bodyPr/>
        <a:lstStyle/>
        <a:p>
          <a:endParaRPr lang="en-US"/>
        </a:p>
      </dgm:t>
    </dgm:pt>
    <dgm:pt modelId="{E024D7F9-620B-4C90-88FA-234CA6DE50F7}">
      <dgm:prSet/>
      <dgm:spPr/>
      <dgm:t>
        <a:bodyPr/>
        <a:lstStyle/>
        <a:p>
          <a:r>
            <a:rPr lang="en-US" dirty="0" smtClean="0">
              <a:latin typeface="Georgia" panose="02040502050405020303" pitchFamily="18" charset="0"/>
            </a:rPr>
            <a:t>Reach optimal power consumption after simulate the best appropriate technique.</a:t>
          </a:r>
          <a:br>
            <a:rPr lang="en-US" dirty="0" smtClean="0">
              <a:latin typeface="Georgia" panose="02040502050405020303" pitchFamily="18" charset="0"/>
            </a:rPr>
          </a:br>
          <a:endParaRPr lang="en-US" dirty="0"/>
        </a:p>
      </dgm:t>
    </dgm:pt>
    <dgm:pt modelId="{4B17E059-D54E-4DD8-B906-6FF2D1B4E23A}" type="parTrans" cxnId="{5562EA28-C0C3-4869-981D-5E694E7427A6}">
      <dgm:prSet/>
      <dgm:spPr/>
      <dgm:t>
        <a:bodyPr/>
        <a:lstStyle/>
        <a:p>
          <a:endParaRPr lang="en-US"/>
        </a:p>
      </dgm:t>
    </dgm:pt>
    <dgm:pt modelId="{56F8BCF2-0890-4C22-9343-EF85AC8DFA99}" type="sibTrans" cxnId="{5562EA28-C0C3-4869-981D-5E694E7427A6}">
      <dgm:prSet/>
      <dgm:spPr/>
      <dgm:t>
        <a:bodyPr/>
        <a:lstStyle/>
        <a:p>
          <a:endParaRPr lang="en-US"/>
        </a:p>
      </dgm:t>
    </dgm:pt>
    <dgm:pt modelId="{333F8952-BA2A-4E25-BA0D-0C482660CBF5}" type="pres">
      <dgm:prSet presAssocID="{09369573-D8B3-4D8B-B51D-18683819293A}" presName="cycle" presStyleCnt="0">
        <dgm:presLayoutVars>
          <dgm:chMax val="1"/>
          <dgm:dir/>
          <dgm:animLvl val="ctr"/>
          <dgm:resizeHandles val="exact"/>
        </dgm:presLayoutVars>
      </dgm:prSet>
      <dgm:spPr/>
      <dgm:t>
        <a:bodyPr/>
        <a:lstStyle/>
        <a:p>
          <a:endParaRPr lang="en-US"/>
        </a:p>
      </dgm:t>
    </dgm:pt>
    <dgm:pt modelId="{4A8EB9F4-8815-456C-9250-07394CA19ECE}" type="pres">
      <dgm:prSet presAssocID="{FBE037B1-174C-4203-8DB9-EE6304BB01C4}" presName="centerShape" presStyleLbl="node0" presStyleIdx="0" presStyleCnt="1"/>
      <dgm:spPr/>
      <dgm:t>
        <a:bodyPr/>
        <a:lstStyle/>
        <a:p>
          <a:endParaRPr lang="en-US"/>
        </a:p>
      </dgm:t>
    </dgm:pt>
    <dgm:pt modelId="{BE8295D0-7375-4818-ADBE-5C3D306F52E2}" type="pres">
      <dgm:prSet presAssocID="{B74A4C8E-EA8E-417E-8708-F8ACD0712891}" presName="parTrans" presStyleLbl="bgSibTrans2D1" presStyleIdx="0" presStyleCnt="4"/>
      <dgm:spPr/>
      <dgm:t>
        <a:bodyPr/>
        <a:lstStyle/>
        <a:p>
          <a:endParaRPr lang="en-US"/>
        </a:p>
      </dgm:t>
    </dgm:pt>
    <dgm:pt modelId="{5E653BC9-444A-4759-AE45-129F069B436E}" type="pres">
      <dgm:prSet presAssocID="{A749C0DE-2AE2-4353-9F79-22C711ED9897}" presName="node" presStyleLbl="node1" presStyleIdx="0" presStyleCnt="4">
        <dgm:presLayoutVars>
          <dgm:bulletEnabled val="1"/>
        </dgm:presLayoutVars>
      </dgm:prSet>
      <dgm:spPr/>
      <dgm:t>
        <a:bodyPr/>
        <a:lstStyle/>
        <a:p>
          <a:endParaRPr lang="en-US"/>
        </a:p>
      </dgm:t>
    </dgm:pt>
    <dgm:pt modelId="{A7147682-1BDD-4486-AA8B-05D455B9CD49}" type="pres">
      <dgm:prSet presAssocID="{C4A25CF8-5717-44E0-A6CC-DE1E4070945E}" presName="parTrans" presStyleLbl="bgSibTrans2D1" presStyleIdx="1" presStyleCnt="4"/>
      <dgm:spPr/>
      <dgm:t>
        <a:bodyPr/>
        <a:lstStyle/>
        <a:p>
          <a:endParaRPr lang="en-US"/>
        </a:p>
      </dgm:t>
    </dgm:pt>
    <dgm:pt modelId="{C027DB94-DFF8-4D97-89B0-709FAD02F762}" type="pres">
      <dgm:prSet presAssocID="{792B73F2-ACD7-4492-95E9-A468FCD07133}" presName="node" presStyleLbl="node1" presStyleIdx="1" presStyleCnt="4">
        <dgm:presLayoutVars>
          <dgm:bulletEnabled val="1"/>
        </dgm:presLayoutVars>
      </dgm:prSet>
      <dgm:spPr/>
      <dgm:t>
        <a:bodyPr/>
        <a:lstStyle/>
        <a:p>
          <a:endParaRPr lang="en-US"/>
        </a:p>
      </dgm:t>
    </dgm:pt>
    <dgm:pt modelId="{F4EB780D-9082-4440-8CCE-430B41D314E1}" type="pres">
      <dgm:prSet presAssocID="{4B17E059-D54E-4DD8-B906-6FF2D1B4E23A}" presName="parTrans" presStyleLbl="bgSibTrans2D1" presStyleIdx="2" presStyleCnt="4"/>
      <dgm:spPr/>
      <dgm:t>
        <a:bodyPr/>
        <a:lstStyle/>
        <a:p>
          <a:endParaRPr lang="en-US"/>
        </a:p>
      </dgm:t>
    </dgm:pt>
    <dgm:pt modelId="{789AF355-FF19-4865-9A8D-33A32372085F}" type="pres">
      <dgm:prSet presAssocID="{E024D7F9-620B-4C90-88FA-234CA6DE50F7}" presName="node" presStyleLbl="node1" presStyleIdx="2" presStyleCnt="4">
        <dgm:presLayoutVars>
          <dgm:bulletEnabled val="1"/>
        </dgm:presLayoutVars>
      </dgm:prSet>
      <dgm:spPr/>
      <dgm:t>
        <a:bodyPr/>
        <a:lstStyle/>
        <a:p>
          <a:endParaRPr lang="en-US"/>
        </a:p>
      </dgm:t>
    </dgm:pt>
    <dgm:pt modelId="{F9AA32C5-8C97-43F1-B4BE-0DC93BCD9390}" type="pres">
      <dgm:prSet presAssocID="{8F590DB7-C487-4028-88F0-5F0893D68EEC}" presName="parTrans" presStyleLbl="bgSibTrans2D1" presStyleIdx="3" presStyleCnt="4"/>
      <dgm:spPr/>
      <dgm:t>
        <a:bodyPr/>
        <a:lstStyle/>
        <a:p>
          <a:endParaRPr lang="en-US"/>
        </a:p>
      </dgm:t>
    </dgm:pt>
    <dgm:pt modelId="{96441C92-7383-4FD5-9FB7-1A8623AA6BB1}" type="pres">
      <dgm:prSet presAssocID="{B0D9F0CC-C7E2-4CFA-83F8-2FC2D66D7F26}" presName="node" presStyleLbl="node1" presStyleIdx="3" presStyleCnt="4">
        <dgm:presLayoutVars>
          <dgm:bulletEnabled val="1"/>
        </dgm:presLayoutVars>
      </dgm:prSet>
      <dgm:spPr/>
      <dgm:t>
        <a:bodyPr/>
        <a:lstStyle/>
        <a:p>
          <a:endParaRPr lang="en-US"/>
        </a:p>
      </dgm:t>
    </dgm:pt>
  </dgm:ptLst>
  <dgm:cxnLst>
    <dgm:cxn modelId="{F4B386B6-ACA1-45CD-BD25-42E4C6F3A8A1}" type="presOf" srcId="{E024D7F9-620B-4C90-88FA-234CA6DE50F7}" destId="{789AF355-FF19-4865-9A8D-33A32372085F}" srcOrd="0" destOrd="0" presId="urn:microsoft.com/office/officeart/2005/8/layout/radial4"/>
    <dgm:cxn modelId="{CA8B49F4-BDF0-4F5D-8D95-1CDB0DF534CF}" type="presOf" srcId="{09369573-D8B3-4D8B-B51D-18683819293A}" destId="{333F8952-BA2A-4E25-BA0D-0C482660CBF5}" srcOrd="0" destOrd="0" presId="urn:microsoft.com/office/officeart/2005/8/layout/radial4"/>
    <dgm:cxn modelId="{C74E421A-5919-4BBB-AB84-57C07ECEF7FC}" type="presOf" srcId="{A749C0DE-2AE2-4353-9F79-22C711ED9897}" destId="{5E653BC9-444A-4759-AE45-129F069B436E}" srcOrd="0" destOrd="0" presId="urn:microsoft.com/office/officeart/2005/8/layout/radial4"/>
    <dgm:cxn modelId="{FDE53A3D-8E51-42DB-BC91-5EF13CA6435E}" srcId="{FBE037B1-174C-4203-8DB9-EE6304BB01C4}" destId="{B0D9F0CC-C7E2-4CFA-83F8-2FC2D66D7F26}" srcOrd="3" destOrd="0" parTransId="{8F590DB7-C487-4028-88F0-5F0893D68EEC}" sibTransId="{1D17F69B-236B-47E4-A83A-FEF74A2D71A5}"/>
    <dgm:cxn modelId="{B983D6DE-A304-4DCF-8CB1-FD4791C2899A}" type="presOf" srcId="{B74A4C8E-EA8E-417E-8708-F8ACD0712891}" destId="{BE8295D0-7375-4818-ADBE-5C3D306F52E2}" srcOrd="0" destOrd="0" presId="urn:microsoft.com/office/officeart/2005/8/layout/radial4"/>
    <dgm:cxn modelId="{BB6982E6-C3E5-4F56-B320-90E932D6DDA9}" srcId="{FBE037B1-174C-4203-8DB9-EE6304BB01C4}" destId="{792B73F2-ACD7-4492-95E9-A468FCD07133}" srcOrd="1" destOrd="0" parTransId="{C4A25CF8-5717-44E0-A6CC-DE1E4070945E}" sibTransId="{EE728B74-1A84-4843-BCE8-FFBF17FCDAC7}"/>
    <dgm:cxn modelId="{0249EAAF-1E01-455D-A113-711B7BA28EBD}" type="presOf" srcId="{B0D9F0CC-C7E2-4CFA-83F8-2FC2D66D7F26}" destId="{96441C92-7383-4FD5-9FB7-1A8623AA6BB1}" srcOrd="0" destOrd="0" presId="urn:microsoft.com/office/officeart/2005/8/layout/radial4"/>
    <dgm:cxn modelId="{5562EA28-C0C3-4869-981D-5E694E7427A6}" srcId="{FBE037B1-174C-4203-8DB9-EE6304BB01C4}" destId="{E024D7F9-620B-4C90-88FA-234CA6DE50F7}" srcOrd="2" destOrd="0" parTransId="{4B17E059-D54E-4DD8-B906-6FF2D1B4E23A}" sibTransId="{56F8BCF2-0890-4C22-9343-EF85AC8DFA99}"/>
    <dgm:cxn modelId="{342DEEF0-8D51-4B8F-B5F2-238FE14673D4}" type="presOf" srcId="{FBE037B1-174C-4203-8DB9-EE6304BB01C4}" destId="{4A8EB9F4-8815-456C-9250-07394CA19ECE}" srcOrd="0" destOrd="0" presId="urn:microsoft.com/office/officeart/2005/8/layout/radial4"/>
    <dgm:cxn modelId="{C9A6EF0E-8FAD-49D9-9DEC-2616524B8D97}" srcId="{09369573-D8B3-4D8B-B51D-18683819293A}" destId="{FBE037B1-174C-4203-8DB9-EE6304BB01C4}" srcOrd="0" destOrd="0" parTransId="{E699F130-FB4C-476A-801B-8FFB5DCAD6C1}" sibTransId="{3E4E5ADF-B93B-4CE2-B638-76DC1486CAE2}"/>
    <dgm:cxn modelId="{418711E5-0568-4C34-B61D-AE6DF45E301E}" type="presOf" srcId="{4B17E059-D54E-4DD8-B906-6FF2D1B4E23A}" destId="{F4EB780D-9082-4440-8CCE-430B41D314E1}" srcOrd="0" destOrd="0" presId="urn:microsoft.com/office/officeart/2005/8/layout/radial4"/>
    <dgm:cxn modelId="{97AB2E74-1674-4CF8-8078-01283FF03829}" srcId="{FBE037B1-174C-4203-8DB9-EE6304BB01C4}" destId="{A749C0DE-2AE2-4353-9F79-22C711ED9897}" srcOrd="0" destOrd="0" parTransId="{B74A4C8E-EA8E-417E-8708-F8ACD0712891}" sibTransId="{84FF2E49-4024-4252-AE88-6CFD68249FD6}"/>
    <dgm:cxn modelId="{8110D037-BED1-4F88-A753-C9A210B8E234}" type="presOf" srcId="{792B73F2-ACD7-4492-95E9-A468FCD07133}" destId="{C027DB94-DFF8-4D97-89B0-709FAD02F762}" srcOrd="0" destOrd="0" presId="urn:microsoft.com/office/officeart/2005/8/layout/radial4"/>
    <dgm:cxn modelId="{68651CCA-400F-4525-A6BA-4DD70D926237}" type="presOf" srcId="{8F590DB7-C487-4028-88F0-5F0893D68EEC}" destId="{F9AA32C5-8C97-43F1-B4BE-0DC93BCD9390}" srcOrd="0" destOrd="0" presId="urn:microsoft.com/office/officeart/2005/8/layout/radial4"/>
    <dgm:cxn modelId="{7886588D-9987-4320-8E29-1D867322B63E}" type="presOf" srcId="{C4A25CF8-5717-44E0-A6CC-DE1E4070945E}" destId="{A7147682-1BDD-4486-AA8B-05D455B9CD49}" srcOrd="0" destOrd="0" presId="urn:microsoft.com/office/officeart/2005/8/layout/radial4"/>
    <dgm:cxn modelId="{EC6D1077-0967-4285-A922-3C618E37C4DE}" type="presParOf" srcId="{333F8952-BA2A-4E25-BA0D-0C482660CBF5}" destId="{4A8EB9F4-8815-456C-9250-07394CA19ECE}" srcOrd="0" destOrd="0" presId="urn:microsoft.com/office/officeart/2005/8/layout/radial4"/>
    <dgm:cxn modelId="{15E314ED-78DE-43B4-978B-32CF629B9BF9}" type="presParOf" srcId="{333F8952-BA2A-4E25-BA0D-0C482660CBF5}" destId="{BE8295D0-7375-4818-ADBE-5C3D306F52E2}" srcOrd="1" destOrd="0" presId="urn:microsoft.com/office/officeart/2005/8/layout/radial4"/>
    <dgm:cxn modelId="{6C8EDBAE-5AC4-451B-AD5F-9708E3A4E283}" type="presParOf" srcId="{333F8952-BA2A-4E25-BA0D-0C482660CBF5}" destId="{5E653BC9-444A-4759-AE45-129F069B436E}" srcOrd="2" destOrd="0" presId="urn:microsoft.com/office/officeart/2005/8/layout/radial4"/>
    <dgm:cxn modelId="{FF498554-A44E-4BF2-9DB7-8CA287470415}" type="presParOf" srcId="{333F8952-BA2A-4E25-BA0D-0C482660CBF5}" destId="{A7147682-1BDD-4486-AA8B-05D455B9CD49}" srcOrd="3" destOrd="0" presId="urn:microsoft.com/office/officeart/2005/8/layout/radial4"/>
    <dgm:cxn modelId="{6CFA3A74-CF71-4499-8713-A23BF08F9C07}" type="presParOf" srcId="{333F8952-BA2A-4E25-BA0D-0C482660CBF5}" destId="{C027DB94-DFF8-4D97-89B0-709FAD02F762}" srcOrd="4" destOrd="0" presId="urn:microsoft.com/office/officeart/2005/8/layout/radial4"/>
    <dgm:cxn modelId="{96B06AE4-89FC-4452-8A4B-94F256329083}" type="presParOf" srcId="{333F8952-BA2A-4E25-BA0D-0C482660CBF5}" destId="{F4EB780D-9082-4440-8CCE-430B41D314E1}" srcOrd="5" destOrd="0" presId="urn:microsoft.com/office/officeart/2005/8/layout/radial4"/>
    <dgm:cxn modelId="{82914339-1D0D-4678-BCCE-FB5322DB18D1}" type="presParOf" srcId="{333F8952-BA2A-4E25-BA0D-0C482660CBF5}" destId="{789AF355-FF19-4865-9A8D-33A32372085F}" srcOrd="6" destOrd="0" presId="urn:microsoft.com/office/officeart/2005/8/layout/radial4"/>
    <dgm:cxn modelId="{B8517B22-76E3-4CF9-B481-1456F5E0F3CE}" type="presParOf" srcId="{333F8952-BA2A-4E25-BA0D-0C482660CBF5}" destId="{F9AA32C5-8C97-43F1-B4BE-0DC93BCD9390}" srcOrd="7" destOrd="0" presId="urn:microsoft.com/office/officeart/2005/8/layout/radial4"/>
    <dgm:cxn modelId="{47DCB19F-5222-4BA5-8E89-828437AC40CF}" type="presParOf" srcId="{333F8952-BA2A-4E25-BA0D-0C482660CBF5}" destId="{96441C92-7383-4FD5-9FB7-1A8623AA6BB1}" srcOrd="8" destOrd="0" presId="urn:microsoft.com/office/officeart/2005/8/layout/radial4"/>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43D274-093E-4B81-8713-605E5672B0EC}" type="doc">
      <dgm:prSet loTypeId="urn:microsoft.com/office/officeart/2009/3/layout/StepUpProcess" loCatId="process" qsTypeId="urn:microsoft.com/office/officeart/2005/8/quickstyle/3d1" qsCatId="3D" csTypeId="urn:microsoft.com/office/officeart/2005/8/colors/colorful5" csCatId="colorful" phldr="1"/>
      <dgm:spPr/>
      <dgm:t>
        <a:bodyPr/>
        <a:lstStyle/>
        <a:p>
          <a:endParaRPr lang="en-US"/>
        </a:p>
      </dgm:t>
    </dgm:pt>
    <dgm:pt modelId="{1CB0A849-1492-43BB-8FD9-CC13CEE0E8CE}">
      <dgm:prSet phldrT="[Text]" custT="1"/>
      <dgm:spPr/>
      <dgm:t>
        <a:bodyPr/>
        <a:lstStyle/>
        <a:p>
          <a:pPr algn="ctr"/>
          <a:r>
            <a:rPr lang="en-US" sz="3200" b="1" dirty="0" smtClean="0">
              <a:solidFill>
                <a:schemeClr val="accent1">
                  <a:lumMod val="50000"/>
                </a:schemeClr>
              </a:solidFill>
              <a:latin typeface="Georgia" panose="02040502050405020303" pitchFamily="18" charset="0"/>
            </a:rPr>
            <a:t>Smart</a:t>
          </a:r>
          <a:endParaRPr lang="en-US" sz="3200" b="1" dirty="0">
            <a:solidFill>
              <a:schemeClr val="accent1">
                <a:lumMod val="50000"/>
              </a:schemeClr>
            </a:solidFill>
            <a:latin typeface="Georgia" panose="02040502050405020303" pitchFamily="18" charset="0"/>
          </a:endParaRPr>
        </a:p>
      </dgm:t>
    </dgm:pt>
    <dgm:pt modelId="{AD03006F-2285-47B5-9257-65F497C5CFDA}" type="parTrans" cxnId="{4EBB76AF-9254-40CF-8B74-0F2A9E7BC4F5}">
      <dgm:prSet/>
      <dgm:spPr/>
      <dgm:t>
        <a:bodyPr/>
        <a:lstStyle/>
        <a:p>
          <a:endParaRPr lang="en-US" sz="1600">
            <a:solidFill>
              <a:schemeClr val="accent1">
                <a:lumMod val="50000"/>
              </a:schemeClr>
            </a:solidFill>
            <a:latin typeface="Georgia" panose="02040502050405020303" pitchFamily="18" charset="0"/>
          </a:endParaRPr>
        </a:p>
      </dgm:t>
    </dgm:pt>
    <dgm:pt modelId="{2FAFAC53-5D82-4FA3-9913-E62F207FF88A}" type="sibTrans" cxnId="{4EBB76AF-9254-40CF-8B74-0F2A9E7BC4F5}">
      <dgm:prSet/>
      <dgm:spPr/>
      <dgm:t>
        <a:bodyPr/>
        <a:lstStyle/>
        <a:p>
          <a:endParaRPr lang="en-US" sz="1600">
            <a:solidFill>
              <a:schemeClr val="accent1">
                <a:lumMod val="50000"/>
              </a:schemeClr>
            </a:solidFill>
            <a:latin typeface="Georgia" panose="02040502050405020303" pitchFamily="18" charset="0"/>
          </a:endParaRPr>
        </a:p>
      </dgm:t>
    </dgm:pt>
    <dgm:pt modelId="{550C3D22-ED6B-40A8-9A81-0C18CFCAFF16}">
      <dgm:prSet phldrT="[Text]" custT="1"/>
      <dgm:spPr/>
      <dgm:t>
        <a:bodyPr/>
        <a:lstStyle/>
        <a:p>
          <a:pPr algn="ctr"/>
          <a:r>
            <a:rPr lang="en-US" sz="2800" b="1" dirty="0" smtClean="0">
              <a:solidFill>
                <a:schemeClr val="accent1">
                  <a:lumMod val="50000"/>
                </a:schemeClr>
              </a:solidFill>
              <a:latin typeface="Georgia" panose="02040502050405020303" pitchFamily="18" charset="0"/>
            </a:rPr>
            <a:t>Internet of Things</a:t>
          </a:r>
        </a:p>
        <a:p>
          <a:pPr algn="ctr"/>
          <a:r>
            <a:rPr lang="en-US" sz="2800" b="1" dirty="0" smtClean="0">
              <a:solidFill>
                <a:schemeClr val="accent1">
                  <a:lumMod val="50000"/>
                </a:schemeClr>
              </a:solidFill>
              <a:latin typeface="Georgia" panose="02040502050405020303" pitchFamily="18" charset="0"/>
            </a:rPr>
            <a:t>(IOT)</a:t>
          </a:r>
          <a:endParaRPr lang="en-US" sz="2800" b="1" dirty="0">
            <a:solidFill>
              <a:schemeClr val="accent1">
                <a:lumMod val="50000"/>
              </a:schemeClr>
            </a:solidFill>
            <a:latin typeface="Georgia" panose="02040502050405020303" pitchFamily="18" charset="0"/>
          </a:endParaRPr>
        </a:p>
      </dgm:t>
    </dgm:pt>
    <dgm:pt modelId="{564EF3D6-130C-4542-BB65-38504297BA98}" type="parTrans" cxnId="{2F803C5B-E84A-4284-9392-1D541FF68AC8}">
      <dgm:prSet/>
      <dgm:spPr/>
      <dgm:t>
        <a:bodyPr/>
        <a:lstStyle/>
        <a:p>
          <a:endParaRPr lang="en-US" sz="1600">
            <a:solidFill>
              <a:schemeClr val="accent1">
                <a:lumMod val="50000"/>
              </a:schemeClr>
            </a:solidFill>
            <a:latin typeface="Georgia" panose="02040502050405020303" pitchFamily="18" charset="0"/>
          </a:endParaRPr>
        </a:p>
      </dgm:t>
    </dgm:pt>
    <dgm:pt modelId="{9098B675-AD6A-4AF6-B3DF-2AF1F26C09BC}" type="sibTrans" cxnId="{2F803C5B-E84A-4284-9392-1D541FF68AC8}">
      <dgm:prSet/>
      <dgm:spPr/>
      <dgm:t>
        <a:bodyPr/>
        <a:lstStyle/>
        <a:p>
          <a:endParaRPr lang="en-US" sz="1600">
            <a:solidFill>
              <a:schemeClr val="accent1">
                <a:lumMod val="50000"/>
              </a:schemeClr>
            </a:solidFill>
            <a:latin typeface="Georgia" panose="02040502050405020303" pitchFamily="18" charset="0"/>
          </a:endParaRPr>
        </a:p>
      </dgm:t>
    </dgm:pt>
    <dgm:pt modelId="{15BD56D7-7860-4209-8D4F-076C48E72989}">
      <dgm:prSet phldrT="[Text]" custT="1"/>
      <dgm:spPr/>
      <dgm:t>
        <a:bodyPr/>
        <a:lstStyle/>
        <a:p>
          <a:pPr algn="ctr"/>
          <a:r>
            <a:rPr lang="en-US" sz="2800" b="1" dirty="0" smtClean="0">
              <a:solidFill>
                <a:schemeClr val="accent1">
                  <a:lumMod val="50000"/>
                </a:schemeClr>
              </a:solidFill>
              <a:latin typeface="Georgia" panose="02040502050405020303" pitchFamily="18" charset="0"/>
            </a:rPr>
            <a:t>Wireless Sensor Network</a:t>
          </a:r>
        </a:p>
        <a:p>
          <a:pPr algn="ctr"/>
          <a:r>
            <a:rPr lang="en-US" sz="2800" b="1" dirty="0" smtClean="0">
              <a:solidFill>
                <a:schemeClr val="accent1">
                  <a:lumMod val="50000"/>
                </a:schemeClr>
              </a:solidFill>
              <a:latin typeface="Georgia" panose="02040502050405020303" pitchFamily="18" charset="0"/>
            </a:rPr>
            <a:t>(WSN)</a:t>
          </a:r>
          <a:endParaRPr lang="en-US" sz="2800" b="1" dirty="0">
            <a:solidFill>
              <a:schemeClr val="accent1">
                <a:lumMod val="50000"/>
              </a:schemeClr>
            </a:solidFill>
            <a:latin typeface="Georgia" panose="02040502050405020303" pitchFamily="18" charset="0"/>
          </a:endParaRPr>
        </a:p>
      </dgm:t>
    </dgm:pt>
    <dgm:pt modelId="{0A7A6657-DA70-4301-95B1-56CF7A8B5FC5}" type="parTrans" cxnId="{C9032914-05AC-468B-BEB1-B4C206CCB2B2}">
      <dgm:prSet/>
      <dgm:spPr/>
      <dgm:t>
        <a:bodyPr/>
        <a:lstStyle/>
        <a:p>
          <a:endParaRPr lang="en-US" sz="1600">
            <a:solidFill>
              <a:schemeClr val="accent1">
                <a:lumMod val="50000"/>
              </a:schemeClr>
            </a:solidFill>
            <a:latin typeface="Georgia" panose="02040502050405020303" pitchFamily="18" charset="0"/>
          </a:endParaRPr>
        </a:p>
      </dgm:t>
    </dgm:pt>
    <dgm:pt modelId="{3E976D29-2EA4-4D04-A43B-AF50B8F189BB}" type="sibTrans" cxnId="{C9032914-05AC-468B-BEB1-B4C206CCB2B2}">
      <dgm:prSet/>
      <dgm:spPr/>
      <dgm:t>
        <a:bodyPr/>
        <a:lstStyle/>
        <a:p>
          <a:endParaRPr lang="en-US" sz="1600">
            <a:solidFill>
              <a:schemeClr val="accent1">
                <a:lumMod val="50000"/>
              </a:schemeClr>
            </a:solidFill>
            <a:latin typeface="Georgia" panose="02040502050405020303" pitchFamily="18" charset="0"/>
          </a:endParaRPr>
        </a:p>
      </dgm:t>
    </dgm:pt>
    <dgm:pt modelId="{B8FD0DCE-A128-4EAC-9896-DB85D036C42C}" type="pres">
      <dgm:prSet presAssocID="{8543D274-093E-4B81-8713-605E5672B0EC}" presName="rootnode" presStyleCnt="0">
        <dgm:presLayoutVars>
          <dgm:chMax/>
          <dgm:chPref/>
          <dgm:dir/>
          <dgm:animLvl val="lvl"/>
        </dgm:presLayoutVars>
      </dgm:prSet>
      <dgm:spPr/>
      <dgm:t>
        <a:bodyPr/>
        <a:lstStyle/>
        <a:p>
          <a:endParaRPr lang="en-US"/>
        </a:p>
      </dgm:t>
    </dgm:pt>
    <dgm:pt modelId="{9D48D2BE-E3D0-430C-9F48-E5189C905C05}" type="pres">
      <dgm:prSet presAssocID="{1CB0A849-1492-43BB-8FD9-CC13CEE0E8CE}" presName="composite" presStyleCnt="0"/>
      <dgm:spPr/>
    </dgm:pt>
    <dgm:pt modelId="{847D6F20-03D6-4D74-8140-FDED0D97DEBC}" type="pres">
      <dgm:prSet presAssocID="{1CB0A849-1492-43BB-8FD9-CC13CEE0E8CE}" presName="LShape" presStyleLbl="alignNode1" presStyleIdx="0" presStyleCnt="5"/>
      <dgm:spPr/>
    </dgm:pt>
    <dgm:pt modelId="{C343F75B-60FD-4C17-8867-98D2B37B5B32}" type="pres">
      <dgm:prSet presAssocID="{1CB0A849-1492-43BB-8FD9-CC13CEE0E8CE}" presName="ParentText" presStyleLbl="revTx" presStyleIdx="0" presStyleCnt="3">
        <dgm:presLayoutVars>
          <dgm:chMax val="0"/>
          <dgm:chPref val="0"/>
          <dgm:bulletEnabled val="1"/>
        </dgm:presLayoutVars>
      </dgm:prSet>
      <dgm:spPr/>
      <dgm:t>
        <a:bodyPr/>
        <a:lstStyle/>
        <a:p>
          <a:endParaRPr lang="en-US"/>
        </a:p>
      </dgm:t>
    </dgm:pt>
    <dgm:pt modelId="{88DA28DE-6301-4EAE-9032-0F77408D7A66}" type="pres">
      <dgm:prSet presAssocID="{1CB0A849-1492-43BB-8FD9-CC13CEE0E8CE}" presName="Triangle" presStyleLbl="alignNode1" presStyleIdx="1" presStyleCnt="5"/>
      <dgm:spPr/>
    </dgm:pt>
    <dgm:pt modelId="{3897A081-8178-4D16-8E81-C55C50A235BD}" type="pres">
      <dgm:prSet presAssocID="{2FAFAC53-5D82-4FA3-9913-E62F207FF88A}" presName="sibTrans" presStyleCnt="0"/>
      <dgm:spPr/>
    </dgm:pt>
    <dgm:pt modelId="{315A0861-5DFF-495F-A4E5-56B08886F509}" type="pres">
      <dgm:prSet presAssocID="{2FAFAC53-5D82-4FA3-9913-E62F207FF88A}" presName="space" presStyleCnt="0"/>
      <dgm:spPr/>
    </dgm:pt>
    <dgm:pt modelId="{519835A3-EB41-4B38-903C-54CE507460DC}" type="pres">
      <dgm:prSet presAssocID="{550C3D22-ED6B-40A8-9A81-0C18CFCAFF16}" presName="composite" presStyleCnt="0"/>
      <dgm:spPr/>
    </dgm:pt>
    <dgm:pt modelId="{7C9C6121-D9A3-4FC7-844B-4733BF608559}" type="pres">
      <dgm:prSet presAssocID="{550C3D22-ED6B-40A8-9A81-0C18CFCAFF16}" presName="LShape" presStyleLbl="alignNode1" presStyleIdx="2" presStyleCnt="5"/>
      <dgm:spPr/>
    </dgm:pt>
    <dgm:pt modelId="{4A98DD28-9C1E-4B25-A828-D08E25FA3E6A}" type="pres">
      <dgm:prSet presAssocID="{550C3D22-ED6B-40A8-9A81-0C18CFCAFF16}" presName="ParentText" presStyleLbl="revTx" presStyleIdx="1" presStyleCnt="3">
        <dgm:presLayoutVars>
          <dgm:chMax val="0"/>
          <dgm:chPref val="0"/>
          <dgm:bulletEnabled val="1"/>
        </dgm:presLayoutVars>
      </dgm:prSet>
      <dgm:spPr/>
      <dgm:t>
        <a:bodyPr/>
        <a:lstStyle/>
        <a:p>
          <a:endParaRPr lang="en-US"/>
        </a:p>
      </dgm:t>
    </dgm:pt>
    <dgm:pt modelId="{234C00A1-CCA4-4F9B-804E-48C28C6A39F5}" type="pres">
      <dgm:prSet presAssocID="{550C3D22-ED6B-40A8-9A81-0C18CFCAFF16}" presName="Triangle" presStyleLbl="alignNode1" presStyleIdx="3" presStyleCnt="5"/>
      <dgm:spPr/>
    </dgm:pt>
    <dgm:pt modelId="{7A8B9F0D-6B23-4763-97DD-7A97B24542AA}" type="pres">
      <dgm:prSet presAssocID="{9098B675-AD6A-4AF6-B3DF-2AF1F26C09BC}" presName="sibTrans" presStyleCnt="0"/>
      <dgm:spPr/>
    </dgm:pt>
    <dgm:pt modelId="{EF66F6AD-E056-43B0-9141-0109CD8094E5}" type="pres">
      <dgm:prSet presAssocID="{9098B675-AD6A-4AF6-B3DF-2AF1F26C09BC}" presName="space" presStyleCnt="0"/>
      <dgm:spPr/>
    </dgm:pt>
    <dgm:pt modelId="{98AF73BD-3762-43C8-BD72-DA47B262E515}" type="pres">
      <dgm:prSet presAssocID="{15BD56D7-7860-4209-8D4F-076C48E72989}" presName="composite" presStyleCnt="0"/>
      <dgm:spPr/>
    </dgm:pt>
    <dgm:pt modelId="{62F9CAEE-1BD1-41C5-99FD-14B6D69A994D}" type="pres">
      <dgm:prSet presAssocID="{15BD56D7-7860-4209-8D4F-076C48E72989}" presName="LShape" presStyleLbl="alignNode1" presStyleIdx="4" presStyleCnt="5"/>
      <dgm:spPr/>
    </dgm:pt>
    <dgm:pt modelId="{43D0BEF3-A0AE-450F-A265-361E467CF68D}" type="pres">
      <dgm:prSet presAssocID="{15BD56D7-7860-4209-8D4F-076C48E72989}" presName="ParentText" presStyleLbl="revTx" presStyleIdx="2" presStyleCnt="3">
        <dgm:presLayoutVars>
          <dgm:chMax val="0"/>
          <dgm:chPref val="0"/>
          <dgm:bulletEnabled val="1"/>
        </dgm:presLayoutVars>
      </dgm:prSet>
      <dgm:spPr/>
      <dgm:t>
        <a:bodyPr/>
        <a:lstStyle/>
        <a:p>
          <a:endParaRPr lang="en-US"/>
        </a:p>
      </dgm:t>
    </dgm:pt>
  </dgm:ptLst>
  <dgm:cxnLst>
    <dgm:cxn modelId="{28676BDC-2635-462F-A053-8F11D4BBE755}" type="presOf" srcId="{8543D274-093E-4B81-8713-605E5672B0EC}" destId="{B8FD0DCE-A128-4EAC-9896-DB85D036C42C}" srcOrd="0" destOrd="0" presId="urn:microsoft.com/office/officeart/2009/3/layout/StepUpProcess"/>
    <dgm:cxn modelId="{CF1E47BE-FEF0-4EC9-8720-13DDD2FA6BEF}" type="presOf" srcId="{15BD56D7-7860-4209-8D4F-076C48E72989}" destId="{43D0BEF3-A0AE-450F-A265-361E467CF68D}" srcOrd="0" destOrd="0" presId="urn:microsoft.com/office/officeart/2009/3/layout/StepUpProcess"/>
    <dgm:cxn modelId="{C9032914-05AC-468B-BEB1-B4C206CCB2B2}" srcId="{8543D274-093E-4B81-8713-605E5672B0EC}" destId="{15BD56D7-7860-4209-8D4F-076C48E72989}" srcOrd="2" destOrd="0" parTransId="{0A7A6657-DA70-4301-95B1-56CF7A8B5FC5}" sibTransId="{3E976D29-2EA4-4D04-A43B-AF50B8F189BB}"/>
    <dgm:cxn modelId="{4EBB76AF-9254-40CF-8B74-0F2A9E7BC4F5}" srcId="{8543D274-093E-4B81-8713-605E5672B0EC}" destId="{1CB0A849-1492-43BB-8FD9-CC13CEE0E8CE}" srcOrd="0" destOrd="0" parTransId="{AD03006F-2285-47B5-9257-65F497C5CFDA}" sibTransId="{2FAFAC53-5D82-4FA3-9913-E62F207FF88A}"/>
    <dgm:cxn modelId="{2F803C5B-E84A-4284-9392-1D541FF68AC8}" srcId="{8543D274-093E-4B81-8713-605E5672B0EC}" destId="{550C3D22-ED6B-40A8-9A81-0C18CFCAFF16}" srcOrd="1" destOrd="0" parTransId="{564EF3D6-130C-4542-BB65-38504297BA98}" sibTransId="{9098B675-AD6A-4AF6-B3DF-2AF1F26C09BC}"/>
    <dgm:cxn modelId="{92C2DB23-33B2-4278-B58E-12FC09D74342}" type="presOf" srcId="{550C3D22-ED6B-40A8-9A81-0C18CFCAFF16}" destId="{4A98DD28-9C1E-4B25-A828-D08E25FA3E6A}" srcOrd="0" destOrd="0" presId="urn:microsoft.com/office/officeart/2009/3/layout/StepUpProcess"/>
    <dgm:cxn modelId="{256B5E05-5809-4A48-AC69-9D8B26B95E76}" type="presOf" srcId="{1CB0A849-1492-43BB-8FD9-CC13CEE0E8CE}" destId="{C343F75B-60FD-4C17-8867-98D2B37B5B32}" srcOrd="0" destOrd="0" presId="urn:microsoft.com/office/officeart/2009/3/layout/StepUpProcess"/>
    <dgm:cxn modelId="{4CE45D9E-359D-4B41-ADBA-F92302AD6833}" type="presParOf" srcId="{B8FD0DCE-A128-4EAC-9896-DB85D036C42C}" destId="{9D48D2BE-E3D0-430C-9F48-E5189C905C05}" srcOrd="0" destOrd="0" presId="urn:microsoft.com/office/officeart/2009/3/layout/StepUpProcess"/>
    <dgm:cxn modelId="{A7F4E8D5-B58A-4E13-ABFB-9423AB53B12C}" type="presParOf" srcId="{9D48D2BE-E3D0-430C-9F48-E5189C905C05}" destId="{847D6F20-03D6-4D74-8140-FDED0D97DEBC}" srcOrd="0" destOrd="0" presId="urn:microsoft.com/office/officeart/2009/3/layout/StepUpProcess"/>
    <dgm:cxn modelId="{46953E26-9FBF-4CB3-A225-83D9B0C7695B}" type="presParOf" srcId="{9D48D2BE-E3D0-430C-9F48-E5189C905C05}" destId="{C343F75B-60FD-4C17-8867-98D2B37B5B32}" srcOrd="1" destOrd="0" presId="urn:microsoft.com/office/officeart/2009/3/layout/StepUpProcess"/>
    <dgm:cxn modelId="{3449E6E3-78B8-4AAB-B023-6E05CD9C34B4}" type="presParOf" srcId="{9D48D2BE-E3D0-430C-9F48-E5189C905C05}" destId="{88DA28DE-6301-4EAE-9032-0F77408D7A66}" srcOrd="2" destOrd="0" presId="urn:microsoft.com/office/officeart/2009/3/layout/StepUpProcess"/>
    <dgm:cxn modelId="{B8D8DEBC-6741-4A8C-9FDE-9571ACE7EFC3}" type="presParOf" srcId="{B8FD0DCE-A128-4EAC-9896-DB85D036C42C}" destId="{3897A081-8178-4D16-8E81-C55C50A235BD}" srcOrd="1" destOrd="0" presId="urn:microsoft.com/office/officeart/2009/3/layout/StepUpProcess"/>
    <dgm:cxn modelId="{D9DB2951-C1C6-46E1-9344-3192C463EAD0}" type="presParOf" srcId="{3897A081-8178-4D16-8E81-C55C50A235BD}" destId="{315A0861-5DFF-495F-A4E5-56B08886F509}" srcOrd="0" destOrd="0" presId="urn:microsoft.com/office/officeart/2009/3/layout/StepUpProcess"/>
    <dgm:cxn modelId="{B2098692-FF71-48FE-8049-D83C16657FB9}" type="presParOf" srcId="{B8FD0DCE-A128-4EAC-9896-DB85D036C42C}" destId="{519835A3-EB41-4B38-903C-54CE507460DC}" srcOrd="2" destOrd="0" presId="urn:microsoft.com/office/officeart/2009/3/layout/StepUpProcess"/>
    <dgm:cxn modelId="{C30C5607-6E2F-4DE4-870C-5F39AD62F0B0}" type="presParOf" srcId="{519835A3-EB41-4B38-903C-54CE507460DC}" destId="{7C9C6121-D9A3-4FC7-844B-4733BF608559}" srcOrd="0" destOrd="0" presId="urn:microsoft.com/office/officeart/2009/3/layout/StepUpProcess"/>
    <dgm:cxn modelId="{3DA4D80A-4DAE-4C76-9E61-A731F0391944}" type="presParOf" srcId="{519835A3-EB41-4B38-903C-54CE507460DC}" destId="{4A98DD28-9C1E-4B25-A828-D08E25FA3E6A}" srcOrd="1" destOrd="0" presId="urn:microsoft.com/office/officeart/2009/3/layout/StepUpProcess"/>
    <dgm:cxn modelId="{FC96D365-1E9B-41AF-B14B-AE418309D997}" type="presParOf" srcId="{519835A3-EB41-4B38-903C-54CE507460DC}" destId="{234C00A1-CCA4-4F9B-804E-48C28C6A39F5}" srcOrd="2" destOrd="0" presId="urn:microsoft.com/office/officeart/2009/3/layout/StepUpProcess"/>
    <dgm:cxn modelId="{76EA3D47-40A2-450E-945F-BD05271642F4}" type="presParOf" srcId="{B8FD0DCE-A128-4EAC-9896-DB85D036C42C}" destId="{7A8B9F0D-6B23-4763-97DD-7A97B24542AA}" srcOrd="3" destOrd="0" presId="urn:microsoft.com/office/officeart/2009/3/layout/StepUpProcess"/>
    <dgm:cxn modelId="{B21BAED4-C4DD-4EB4-BB89-13320353BE6E}" type="presParOf" srcId="{7A8B9F0D-6B23-4763-97DD-7A97B24542AA}" destId="{EF66F6AD-E056-43B0-9141-0109CD8094E5}" srcOrd="0" destOrd="0" presId="urn:microsoft.com/office/officeart/2009/3/layout/StepUpProcess"/>
    <dgm:cxn modelId="{E911C46C-E321-4C9C-9EC2-B448C4713373}" type="presParOf" srcId="{B8FD0DCE-A128-4EAC-9896-DB85D036C42C}" destId="{98AF73BD-3762-43C8-BD72-DA47B262E515}" srcOrd="4" destOrd="0" presId="urn:microsoft.com/office/officeart/2009/3/layout/StepUpProcess"/>
    <dgm:cxn modelId="{D6A6CF49-0F1C-4098-AA50-AA5DC3003367}" type="presParOf" srcId="{98AF73BD-3762-43C8-BD72-DA47B262E515}" destId="{62F9CAEE-1BD1-41C5-99FD-14B6D69A994D}" srcOrd="0" destOrd="0" presId="urn:microsoft.com/office/officeart/2009/3/layout/StepUpProcess"/>
    <dgm:cxn modelId="{70EF0FA5-AE2B-4FF7-A269-036A100E3155}" type="presParOf" srcId="{98AF73BD-3762-43C8-BD72-DA47B262E515}" destId="{43D0BEF3-A0AE-450F-A265-361E467CF68D}"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C93849-A031-431B-B6C4-982432D828EE}" type="doc">
      <dgm:prSet loTypeId="urn:microsoft.com/office/officeart/2009/layout/CircleArrowProcess" loCatId="process" qsTypeId="urn:microsoft.com/office/officeart/2005/8/quickstyle/3d1" qsCatId="3D" csTypeId="urn:microsoft.com/office/officeart/2005/8/colors/colorful2" csCatId="colorful" phldr="1"/>
      <dgm:spPr/>
      <dgm:t>
        <a:bodyPr/>
        <a:lstStyle/>
        <a:p>
          <a:endParaRPr lang="en-US"/>
        </a:p>
      </dgm:t>
    </dgm:pt>
    <dgm:pt modelId="{F6A93F9D-D3F6-40E4-93A6-4DD9AA224E2B}">
      <dgm:prSet phldrT="[Text]"/>
      <dgm:spPr/>
      <dgm:t>
        <a:bodyPr/>
        <a:lstStyle/>
        <a:p>
          <a:r>
            <a:rPr lang="en-US" smtClean="0">
              <a:latin typeface="Georgia" panose="02040502050405020303" pitchFamily="18" charset="0"/>
            </a:rPr>
            <a:t>Bandwidth</a:t>
          </a:r>
          <a:endParaRPr lang="en-US" dirty="0">
            <a:latin typeface="Georgia" panose="02040502050405020303" pitchFamily="18" charset="0"/>
          </a:endParaRPr>
        </a:p>
      </dgm:t>
    </dgm:pt>
    <dgm:pt modelId="{BF47A941-BA3D-41B5-BA52-B9965DE566FF}" type="parTrans" cxnId="{08C6C280-AE58-41BE-8944-4E92F4928D02}">
      <dgm:prSet/>
      <dgm:spPr/>
      <dgm:t>
        <a:bodyPr/>
        <a:lstStyle/>
        <a:p>
          <a:endParaRPr lang="en-US">
            <a:solidFill>
              <a:schemeClr val="accent1">
                <a:lumMod val="50000"/>
              </a:schemeClr>
            </a:solidFill>
            <a:latin typeface="Georgia" panose="02040502050405020303" pitchFamily="18" charset="0"/>
          </a:endParaRPr>
        </a:p>
      </dgm:t>
    </dgm:pt>
    <dgm:pt modelId="{E45B233A-8D35-49A9-A61D-3B0667DA88B4}" type="sibTrans" cxnId="{08C6C280-AE58-41BE-8944-4E92F4928D02}">
      <dgm:prSet/>
      <dgm:spPr/>
      <dgm:t>
        <a:bodyPr/>
        <a:lstStyle/>
        <a:p>
          <a:endParaRPr lang="en-US">
            <a:solidFill>
              <a:schemeClr val="accent1">
                <a:lumMod val="50000"/>
              </a:schemeClr>
            </a:solidFill>
            <a:latin typeface="Georgia" panose="02040502050405020303" pitchFamily="18" charset="0"/>
          </a:endParaRPr>
        </a:p>
      </dgm:t>
    </dgm:pt>
    <dgm:pt modelId="{B1B50208-FD3A-4DDF-86D0-B1057655ECE6}">
      <dgm:prSet phldrT="[Text]"/>
      <dgm:spPr/>
      <dgm:t>
        <a:bodyPr/>
        <a:lstStyle/>
        <a:p>
          <a:r>
            <a:rPr lang="en-US" smtClean="0">
              <a:latin typeface="Georgia" panose="02040502050405020303" pitchFamily="18" charset="0"/>
            </a:rPr>
            <a:t>Cost</a:t>
          </a:r>
          <a:endParaRPr lang="en-US" dirty="0">
            <a:latin typeface="Georgia" panose="02040502050405020303" pitchFamily="18" charset="0"/>
          </a:endParaRPr>
        </a:p>
      </dgm:t>
    </dgm:pt>
    <dgm:pt modelId="{D0C28367-6B13-4455-A0FC-244026F0421C}" type="parTrans" cxnId="{AEF15BA3-7128-4E1E-B2D5-70026CDA8B84}">
      <dgm:prSet/>
      <dgm:spPr/>
      <dgm:t>
        <a:bodyPr/>
        <a:lstStyle/>
        <a:p>
          <a:endParaRPr lang="en-US">
            <a:solidFill>
              <a:schemeClr val="accent1">
                <a:lumMod val="50000"/>
              </a:schemeClr>
            </a:solidFill>
            <a:latin typeface="Georgia" panose="02040502050405020303" pitchFamily="18" charset="0"/>
          </a:endParaRPr>
        </a:p>
      </dgm:t>
    </dgm:pt>
    <dgm:pt modelId="{2BF8FD29-E992-4852-8EE5-0EA719EA2C7F}" type="sibTrans" cxnId="{AEF15BA3-7128-4E1E-B2D5-70026CDA8B84}">
      <dgm:prSet/>
      <dgm:spPr/>
      <dgm:t>
        <a:bodyPr/>
        <a:lstStyle/>
        <a:p>
          <a:endParaRPr lang="en-US">
            <a:solidFill>
              <a:schemeClr val="accent1">
                <a:lumMod val="50000"/>
              </a:schemeClr>
            </a:solidFill>
            <a:latin typeface="Georgia" panose="02040502050405020303" pitchFamily="18" charset="0"/>
          </a:endParaRPr>
        </a:p>
      </dgm:t>
    </dgm:pt>
    <dgm:pt modelId="{7811DEEF-EF95-495F-A789-1B5AA760E49D}">
      <dgm:prSet phldrT="[Text]"/>
      <dgm:spPr/>
      <dgm:t>
        <a:bodyPr/>
        <a:lstStyle/>
        <a:p>
          <a:r>
            <a:rPr lang="en-US" smtClean="0">
              <a:latin typeface="Georgia" panose="02040502050405020303" pitchFamily="18" charset="0"/>
            </a:rPr>
            <a:t>Power Optimization</a:t>
          </a:r>
          <a:endParaRPr lang="en-US" dirty="0">
            <a:latin typeface="Georgia" panose="02040502050405020303" pitchFamily="18" charset="0"/>
          </a:endParaRPr>
        </a:p>
      </dgm:t>
    </dgm:pt>
    <dgm:pt modelId="{DEABD1A4-2E58-44D8-B495-5E4883620CA8}" type="parTrans" cxnId="{74C071AD-3340-46F0-9B5C-A6C4BEA9448D}">
      <dgm:prSet/>
      <dgm:spPr/>
      <dgm:t>
        <a:bodyPr/>
        <a:lstStyle/>
        <a:p>
          <a:endParaRPr lang="en-US">
            <a:solidFill>
              <a:schemeClr val="accent1">
                <a:lumMod val="50000"/>
              </a:schemeClr>
            </a:solidFill>
            <a:latin typeface="Georgia" panose="02040502050405020303" pitchFamily="18" charset="0"/>
          </a:endParaRPr>
        </a:p>
      </dgm:t>
    </dgm:pt>
    <dgm:pt modelId="{5B7A659E-75CF-4179-B181-46CB84162DF4}" type="sibTrans" cxnId="{74C071AD-3340-46F0-9B5C-A6C4BEA9448D}">
      <dgm:prSet/>
      <dgm:spPr/>
      <dgm:t>
        <a:bodyPr/>
        <a:lstStyle/>
        <a:p>
          <a:endParaRPr lang="en-US">
            <a:solidFill>
              <a:schemeClr val="accent1">
                <a:lumMod val="50000"/>
              </a:schemeClr>
            </a:solidFill>
            <a:latin typeface="Georgia" panose="02040502050405020303" pitchFamily="18" charset="0"/>
          </a:endParaRPr>
        </a:p>
      </dgm:t>
    </dgm:pt>
    <dgm:pt modelId="{6EF18DB1-ABB4-4B1C-8490-F55C8F4F7121}" type="pres">
      <dgm:prSet presAssocID="{CAC93849-A031-431B-B6C4-982432D828EE}" presName="Name0" presStyleCnt="0">
        <dgm:presLayoutVars>
          <dgm:chMax val="7"/>
          <dgm:chPref val="7"/>
          <dgm:dir/>
          <dgm:animLvl val="lvl"/>
        </dgm:presLayoutVars>
      </dgm:prSet>
      <dgm:spPr/>
      <dgm:t>
        <a:bodyPr/>
        <a:lstStyle/>
        <a:p>
          <a:endParaRPr lang="en-US"/>
        </a:p>
      </dgm:t>
    </dgm:pt>
    <dgm:pt modelId="{54544BC6-101D-44EF-BD61-F77A32F747C1}" type="pres">
      <dgm:prSet presAssocID="{F6A93F9D-D3F6-40E4-93A6-4DD9AA224E2B}" presName="Accent1" presStyleCnt="0"/>
      <dgm:spPr/>
    </dgm:pt>
    <dgm:pt modelId="{0BF98F78-091C-4C83-AE61-DB7B063787BF}" type="pres">
      <dgm:prSet presAssocID="{F6A93F9D-D3F6-40E4-93A6-4DD9AA224E2B}" presName="Accent" presStyleLbl="node1" presStyleIdx="0" presStyleCnt="3"/>
      <dgm:spPr/>
    </dgm:pt>
    <dgm:pt modelId="{8B757B25-0F27-42F4-AECE-70C9D459AE3E}" type="pres">
      <dgm:prSet presAssocID="{F6A93F9D-D3F6-40E4-93A6-4DD9AA224E2B}" presName="Parent1" presStyleLbl="revTx" presStyleIdx="0" presStyleCnt="3">
        <dgm:presLayoutVars>
          <dgm:chMax val="1"/>
          <dgm:chPref val="1"/>
          <dgm:bulletEnabled val="1"/>
        </dgm:presLayoutVars>
      </dgm:prSet>
      <dgm:spPr/>
      <dgm:t>
        <a:bodyPr/>
        <a:lstStyle/>
        <a:p>
          <a:endParaRPr lang="en-US"/>
        </a:p>
      </dgm:t>
    </dgm:pt>
    <dgm:pt modelId="{C3F4555E-84F3-4F6F-BCF2-6CF5387B8587}" type="pres">
      <dgm:prSet presAssocID="{B1B50208-FD3A-4DDF-86D0-B1057655ECE6}" presName="Accent2" presStyleCnt="0"/>
      <dgm:spPr/>
    </dgm:pt>
    <dgm:pt modelId="{EFEF3969-2E96-4149-B402-E66A8413F897}" type="pres">
      <dgm:prSet presAssocID="{B1B50208-FD3A-4DDF-86D0-B1057655ECE6}" presName="Accent" presStyleLbl="node1" presStyleIdx="1" presStyleCnt="3"/>
      <dgm:spPr/>
    </dgm:pt>
    <dgm:pt modelId="{94F4C0E4-AF3E-4046-903A-510A7780797A}" type="pres">
      <dgm:prSet presAssocID="{B1B50208-FD3A-4DDF-86D0-B1057655ECE6}" presName="Parent2" presStyleLbl="revTx" presStyleIdx="1" presStyleCnt="3">
        <dgm:presLayoutVars>
          <dgm:chMax val="1"/>
          <dgm:chPref val="1"/>
          <dgm:bulletEnabled val="1"/>
        </dgm:presLayoutVars>
      </dgm:prSet>
      <dgm:spPr/>
      <dgm:t>
        <a:bodyPr/>
        <a:lstStyle/>
        <a:p>
          <a:endParaRPr lang="en-US"/>
        </a:p>
      </dgm:t>
    </dgm:pt>
    <dgm:pt modelId="{8BF056D4-A574-4ED9-8DD9-88593518D352}" type="pres">
      <dgm:prSet presAssocID="{7811DEEF-EF95-495F-A789-1B5AA760E49D}" presName="Accent3" presStyleCnt="0"/>
      <dgm:spPr/>
    </dgm:pt>
    <dgm:pt modelId="{E3FC1E60-60E7-4ACD-9234-D3D60B397CF3}" type="pres">
      <dgm:prSet presAssocID="{7811DEEF-EF95-495F-A789-1B5AA760E49D}" presName="Accent" presStyleLbl="node1" presStyleIdx="2" presStyleCnt="3"/>
      <dgm:spPr/>
    </dgm:pt>
    <dgm:pt modelId="{0DFD2BD1-846F-44B9-A6E2-1E533B4C9B5A}" type="pres">
      <dgm:prSet presAssocID="{7811DEEF-EF95-495F-A789-1B5AA760E49D}" presName="Parent3" presStyleLbl="revTx" presStyleIdx="2" presStyleCnt="3">
        <dgm:presLayoutVars>
          <dgm:chMax val="1"/>
          <dgm:chPref val="1"/>
          <dgm:bulletEnabled val="1"/>
        </dgm:presLayoutVars>
      </dgm:prSet>
      <dgm:spPr/>
      <dgm:t>
        <a:bodyPr/>
        <a:lstStyle/>
        <a:p>
          <a:endParaRPr lang="en-US"/>
        </a:p>
      </dgm:t>
    </dgm:pt>
  </dgm:ptLst>
  <dgm:cxnLst>
    <dgm:cxn modelId="{74C071AD-3340-46F0-9B5C-A6C4BEA9448D}" srcId="{CAC93849-A031-431B-B6C4-982432D828EE}" destId="{7811DEEF-EF95-495F-A789-1B5AA760E49D}" srcOrd="2" destOrd="0" parTransId="{DEABD1A4-2E58-44D8-B495-5E4883620CA8}" sibTransId="{5B7A659E-75CF-4179-B181-46CB84162DF4}"/>
    <dgm:cxn modelId="{DF139624-AECE-477C-A857-8DFFDB4B7489}" type="presOf" srcId="{B1B50208-FD3A-4DDF-86D0-B1057655ECE6}" destId="{94F4C0E4-AF3E-4046-903A-510A7780797A}" srcOrd="0" destOrd="0" presId="urn:microsoft.com/office/officeart/2009/layout/CircleArrowProcess"/>
    <dgm:cxn modelId="{AA3CBAD3-B147-4BAC-AE47-E6805311EEE4}" type="presOf" srcId="{7811DEEF-EF95-495F-A789-1B5AA760E49D}" destId="{0DFD2BD1-846F-44B9-A6E2-1E533B4C9B5A}" srcOrd="0" destOrd="0" presId="urn:microsoft.com/office/officeart/2009/layout/CircleArrowProcess"/>
    <dgm:cxn modelId="{3AF63011-7DC4-49E5-92F7-B2D3AA3F77D7}" type="presOf" srcId="{CAC93849-A031-431B-B6C4-982432D828EE}" destId="{6EF18DB1-ABB4-4B1C-8490-F55C8F4F7121}" srcOrd="0" destOrd="0" presId="urn:microsoft.com/office/officeart/2009/layout/CircleArrowProcess"/>
    <dgm:cxn modelId="{AEF15BA3-7128-4E1E-B2D5-70026CDA8B84}" srcId="{CAC93849-A031-431B-B6C4-982432D828EE}" destId="{B1B50208-FD3A-4DDF-86D0-B1057655ECE6}" srcOrd="1" destOrd="0" parTransId="{D0C28367-6B13-4455-A0FC-244026F0421C}" sibTransId="{2BF8FD29-E992-4852-8EE5-0EA719EA2C7F}"/>
    <dgm:cxn modelId="{8EE8334E-CD1E-44EA-B07B-13976E79C668}" type="presOf" srcId="{F6A93F9D-D3F6-40E4-93A6-4DD9AA224E2B}" destId="{8B757B25-0F27-42F4-AECE-70C9D459AE3E}" srcOrd="0" destOrd="0" presId="urn:microsoft.com/office/officeart/2009/layout/CircleArrowProcess"/>
    <dgm:cxn modelId="{08C6C280-AE58-41BE-8944-4E92F4928D02}" srcId="{CAC93849-A031-431B-B6C4-982432D828EE}" destId="{F6A93F9D-D3F6-40E4-93A6-4DD9AA224E2B}" srcOrd="0" destOrd="0" parTransId="{BF47A941-BA3D-41B5-BA52-B9965DE566FF}" sibTransId="{E45B233A-8D35-49A9-A61D-3B0667DA88B4}"/>
    <dgm:cxn modelId="{332A6ADD-A866-4BE1-A621-87223D5FFAEC}" type="presParOf" srcId="{6EF18DB1-ABB4-4B1C-8490-F55C8F4F7121}" destId="{54544BC6-101D-44EF-BD61-F77A32F747C1}" srcOrd="0" destOrd="0" presId="urn:microsoft.com/office/officeart/2009/layout/CircleArrowProcess"/>
    <dgm:cxn modelId="{16F9DF90-832E-4FE3-B1A9-3BC6346B98FA}" type="presParOf" srcId="{54544BC6-101D-44EF-BD61-F77A32F747C1}" destId="{0BF98F78-091C-4C83-AE61-DB7B063787BF}" srcOrd="0" destOrd="0" presId="urn:microsoft.com/office/officeart/2009/layout/CircleArrowProcess"/>
    <dgm:cxn modelId="{4977654F-496F-4B1E-845C-1991B1E93814}" type="presParOf" srcId="{6EF18DB1-ABB4-4B1C-8490-F55C8F4F7121}" destId="{8B757B25-0F27-42F4-AECE-70C9D459AE3E}" srcOrd="1" destOrd="0" presId="urn:microsoft.com/office/officeart/2009/layout/CircleArrowProcess"/>
    <dgm:cxn modelId="{21E418A0-126A-4FE9-85CA-B1B7F9331CE5}" type="presParOf" srcId="{6EF18DB1-ABB4-4B1C-8490-F55C8F4F7121}" destId="{C3F4555E-84F3-4F6F-BCF2-6CF5387B8587}" srcOrd="2" destOrd="0" presId="urn:microsoft.com/office/officeart/2009/layout/CircleArrowProcess"/>
    <dgm:cxn modelId="{DE722739-2170-43D5-AABB-7D2D482DC723}" type="presParOf" srcId="{C3F4555E-84F3-4F6F-BCF2-6CF5387B8587}" destId="{EFEF3969-2E96-4149-B402-E66A8413F897}" srcOrd="0" destOrd="0" presId="urn:microsoft.com/office/officeart/2009/layout/CircleArrowProcess"/>
    <dgm:cxn modelId="{BBAB061D-3123-455B-BD51-9B7B93CDD543}" type="presParOf" srcId="{6EF18DB1-ABB4-4B1C-8490-F55C8F4F7121}" destId="{94F4C0E4-AF3E-4046-903A-510A7780797A}" srcOrd="3" destOrd="0" presId="urn:microsoft.com/office/officeart/2009/layout/CircleArrowProcess"/>
    <dgm:cxn modelId="{1387F853-AA06-4E3F-9DB6-B4D59CB62FD2}" type="presParOf" srcId="{6EF18DB1-ABB4-4B1C-8490-F55C8F4F7121}" destId="{8BF056D4-A574-4ED9-8DD9-88593518D352}" srcOrd="4" destOrd="0" presId="urn:microsoft.com/office/officeart/2009/layout/CircleArrowProcess"/>
    <dgm:cxn modelId="{81CAD2EB-3E34-4863-A26B-BC4F58C4FB84}" type="presParOf" srcId="{8BF056D4-A574-4ED9-8DD9-88593518D352}" destId="{E3FC1E60-60E7-4ACD-9234-D3D60B397CF3}" srcOrd="0" destOrd="0" presId="urn:microsoft.com/office/officeart/2009/layout/CircleArrowProcess"/>
    <dgm:cxn modelId="{EF08AC78-8A19-4911-9D80-4E433AC8779C}" type="presParOf" srcId="{6EF18DB1-ABB4-4B1C-8490-F55C8F4F7121}" destId="{0DFD2BD1-846F-44B9-A6E2-1E533B4C9B5A}"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72C782-5ADE-4937-8DC5-34E4F3ACF870}" type="doc">
      <dgm:prSet loTypeId="urn:microsoft.com/office/officeart/2005/8/layout/vList2" loCatId="list" qsTypeId="urn:microsoft.com/office/officeart/2005/8/quickstyle/simple3" qsCatId="simple" csTypeId="urn:microsoft.com/office/officeart/2005/8/colors/colorful5" csCatId="colorful" phldr="1"/>
      <dgm:spPr/>
      <dgm:t>
        <a:bodyPr/>
        <a:lstStyle/>
        <a:p>
          <a:endParaRPr lang="en-US"/>
        </a:p>
      </dgm:t>
    </dgm:pt>
    <dgm:pt modelId="{30C12EE3-0ABF-4189-BEA3-D980828AA3B7}">
      <dgm:prSet phldrT="[Text]"/>
      <dgm:spPr/>
      <dgm:t>
        <a:bodyPr/>
        <a:lstStyle/>
        <a:p>
          <a:r>
            <a:rPr lang="en-US" dirty="0" smtClean="0">
              <a:solidFill>
                <a:schemeClr val="accent1">
                  <a:lumMod val="50000"/>
                </a:schemeClr>
              </a:solidFill>
              <a:latin typeface="Georgia" panose="02040502050405020303" pitchFamily="18" charset="0"/>
            </a:rPr>
            <a:t>Restrictions to access</a:t>
          </a:r>
        </a:p>
        <a:p>
          <a:r>
            <a:rPr lang="en-US" dirty="0" smtClean="0">
              <a:solidFill>
                <a:schemeClr val="accent1">
                  <a:lumMod val="50000"/>
                </a:schemeClr>
              </a:solidFill>
              <a:latin typeface="Georgia" panose="02040502050405020303" pitchFamily="18" charset="0"/>
            </a:rPr>
            <a:t>Preventing farmers from reaching their lands</a:t>
          </a:r>
          <a:endParaRPr lang="en-US" dirty="0">
            <a:solidFill>
              <a:schemeClr val="accent1">
                <a:lumMod val="50000"/>
              </a:schemeClr>
            </a:solidFill>
          </a:endParaRPr>
        </a:p>
      </dgm:t>
    </dgm:pt>
    <dgm:pt modelId="{A442863D-C44A-4ECB-B849-1E0D4602C8D6}" type="parTrans" cxnId="{27AF7067-FFDD-4FE6-8B89-5E2BA60DAFA0}">
      <dgm:prSet/>
      <dgm:spPr/>
      <dgm:t>
        <a:bodyPr/>
        <a:lstStyle/>
        <a:p>
          <a:endParaRPr lang="en-US"/>
        </a:p>
      </dgm:t>
    </dgm:pt>
    <dgm:pt modelId="{19724C71-7491-4C59-B081-FD2594B034E5}" type="sibTrans" cxnId="{27AF7067-FFDD-4FE6-8B89-5E2BA60DAFA0}">
      <dgm:prSet/>
      <dgm:spPr/>
      <dgm:t>
        <a:bodyPr/>
        <a:lstStyle/>
        <a:p>
          <a:endParaRPr lang="en-US"/>
        </a:p>
      </dgm:t>
    </dgm:pt>
    <dgm:pt modelId="{BA77D1DF-ED7C-4EC4-94DD-46A3F8D78382}">
      <dgm:prSet phldrT="[Text]"/>
      <dgm:spPr/>
      <dgm:t>
        <a:bodyPr/>
        <a:lstStyle/>
        <a:p>
          <a:r>
            <a:rPr lang="en-US" b="1" smtClean="0">
              <a:solidFill>
                <a:schemeClr val="accent1">
                  <a:lumMod val="50000"/>
                </a:schemeClr>
              </a:solidFill>
              <a:latin typeface="Georgia" panose="02040502050405020303" pitchFamily="18" charset="0"/>
            </a:rPr>
            <a:t>Occupation</a:t>
          </a:r>
          <a:endParaRPr lang="en-US" b="1" dirty="0">
            <a:solidFill>
              <a:schemeClr val="accent1">
                <a:lumMod val="50000"/>
              </a:schemeClr>
            </a:solidFill>
            <a:latin typeface="Georgia" panose="02040502050405020303" pitchFamily="18" charset="0"/>
          </a:endParaRPr>
        </a:p>
      </dgm:t>
    </dgm:pt>
    <dgm:pt modelId="{741128F2-1471-4AF0-853F-C05D2599484A}" type="parTrans" cxnId="{6031EAB0-8555-4827-A102-1B1DCA2F5D5A}">
      <dgm:prSet/>
      <dgm:spPr/>
      <dgm:t>
        <a:bodyPr/>
        <a:lstStyle/>
        <a:p>
          <a:endParaRPr lang="en-US"/>
        </a:p>
      </dgm:t>
    </dgm:pt>
    <dgm:pt modelId="{8D030556-4356-4FF0-9CBD-06EB0A81DACB}" type="sibTrans" cxnId="{6031EAB0-8555-4827-A102-1B1DCA2F5D5A}">
      <dgm:prSet/>
      <dgm:spPr/>
      <dgm:t>
        <a:bodyPr/>
        <a:lstStyle/>
        <a:p>
          <a:endParaRPr lang="en-US"/>
        </a:p>
      </dgm:t>
    </dgm:pt>
    <dgm:pt modelId="{FED33AB4-A5B1-4D54-8F07-3C7F37130BF2}">
      <dgm:prSet phldrT="[Text]"/>
      <dgm:spPr/>
      <dgm:t>
        <a:bodyPr/>
        <a:lstStyle/>
        <a:p>
          <a:r>
            <a:rPr lang="en-US" b="1" smtClean="0">
              <a:solidFill>
                <a:schemeClr val="accent1">
                  <a:lumMod val="50000"/>
                </a:schemeClr>
              </a:solidFill>
              <a:latin typeface="Georgia" panose="02040502050405020303" pitchFamily="18" charset="0"/>
            </a:rPr>
            <a:t>Settlers</a:t>
          </a:r>
          <a:endParaRPr lang="en-US" b="1" dirty="0">
            <a:solidFill>
              <a:schemeClr val="accent1">
                <a:lumMod val="50000"/>
              </a:schemeClr>
            </a:solidFill>
          </a:endParaRPr>
        </a:p>
      </dgm:t>
    </dgm:pt>
    <dgm:pt modelId="{E31B3D7D-93C1-4C44-8B74-42C13F9A2939}" type="parTrans" cxnId="{1A39C726-4D71-4478-B2FF-6107C315F5A4}">
      <dgm:prSet/>
      <dgm:spPr/>
      <dgm:t>
        <a:bodyPr/>
        <a:lstStyle/>
        <a:p>
          <a:endParaRPr lang="en-US"/>
        </a:p>
      </dgm:t>
    </dgm:pt>
    <dgm:pt modelId="{FAD219F5-54DF-445F-8090-B172ACCF7675}" type="sibTrans" cxnId="{1A39C726-4D71-4478-B2FF-6107C315F5A4}">
      <dgm:prSet/>
      <dgm:spPr/>
      <dgm:t>
        <a:bodyPr/>
        <a:lstStyle/>
        <a:p>
          <a:endParaRPr lang="en-US"/>
        </a:p>
      </dgm:t>
    </dgm:pt>
    <dgm:pt modelId="{BD2E7368-3394-49A0-BBFF-95F218DAED2B}">
      <dgm:prSet phldrT="[Text]"/>
      <dgm:spPr/>
      <dgm:t>
        <a:bodyPr/>
        <a:lstStyle/>
        <a:p>
          <a:r>
            <a:rPr lang="en-US" dirty="0" smtClean="0">
              <a:solidFill>
                <a:schemeClr val="accent1">
                  <a:lumMod val="50000"/>
                </a:schemeClr>
              </a:solidFill>
              <a:latin typeface="Georgia" panose="02040502050405020303" pitchFamily="18" charset="0"/>
            </a:rPr>
            <a:t>Burning the trees</a:t>
          </a:r>
          <a:endParaRPr lang="en-US" dirty="0">
            <a:solidFill>
              <a:schemeClr val="accent1">
                <a:lumMod val="50000"/>
              </a:schemeClr>
            </a:solidFill>
          </a:endParaRPr>
        </a:p>
      </dgm:t>
    </dgm:pt>
    <dgm:pt modelId="{A319EF14-9CA9-4FF3-B02F-E61A58C7CF2E}" type="parTrans" cxnId="{3EFD1976-5D1B-48AC-B591-A0C56DDFA2FF}">
      <dgm:prSet/>
      <dgm:spPr/>
      <dgm:t>
        <a:bodyPr/>
        <a:lstStyle/>
        <a:p>
          <a:endParaRPr lang="en-US"/>
        </a:p>
      </dgm:t>
    </dgm:pt>
    <dgm:pt modelId="{A20C68A1-2662-4094-984A-698285170476}" type="sibTrans" cxnId="{3EFD1976-5D1B-48AC-B591-A0C56DDFA2FF}">
      <dgm:prSet/>
      <dgm:spPr/>
      <dgm:t>
        <a:bodyPr/>
        <a:lstStyle/>
        <a:p>
          <a:endParaRPr lang="en-US"/>
        </a:p>
      </dgm:t>
    </dgm:pt>
    <dgm:pt modelId="{AE58B2A9-80F0-427C-84CC-9FC82F81F5A6}">
      <dgm:prSet phldrT="[Text]"/>
      <dgm:spPr/>
      <dgm:t>
        <a:bodyPr/>
        <a:lstStyle/>
        <a:p>
          <a:r>
            <a:rPr lang="en-US" dirty="0" smtClean="0">
              <a:solidFill>
                <a:schemeClr val="accent1">
                  <a:lumMod val="50000"/>
                </a:schemeClr>
              </a:solidFill>
              <a:latin typeface="Georgia" panose="02040502050405020303" pitchFamily="18" charset="0"/>
            </a:rPr>
            <a:t>Lack of rainfall </a:t>
          </a:r>
        </a:p>
        <a:p>
          <a:r>
            <a:rPr lang="en-US" dirty="0" smtClean="0">
              <a:solidFill>
                <a:schemeClr val="accent1">
                  <a:lumMod val="50000"/>
                </a:schemeClr>
              </a:solidFill>
              <a:latin typeface="Georgia" panose="02040502050405020303" pitchFamily="18" charset="0"/>
            </a:rPr>
            <a:t>Increased drought in the soil</a:t>
          </a:r>
          <a:endParaRPr lang="en-US" dirty="0">
            <a:solidFill>
              <a:schemeClr val="accent1">
                <a:lumMod val="50000"/>
              </a:schemeClr>
            </a:solidFill>
          </a:endParaRPr>
        </a:p>
      </dgm:t>
    </dgm:pt>
    <dgm:pt modelId="{C4BDCAFC-AB69-4D47-9CAB-792E9B1AE7E7}" type="parTrans" cxnId="{4F495A9F-E9BE-48DC-B3EA-E26665C49180}">
      <dgm:prSet/>
      <dgm:spPr/>
      <dgm:t>
        <a:bodyPr/>
        <a:lstStyle/>
        <a:p>
          <a:endParaRPr lang="en-US"/>
        </a:p>
      </dgm:t>
    </dgm:pt>
    <dgm:pt modelId="{6C66DCE2-361B-4746-B6E2-BF3493914265}" type="sibTrans" cxnId="{4F495A9F-E9BE-48DC-B3EA-E26665C49180}">
      <dgm:prSet/>
      <dgm:spPr/>
      <dgm:t>
        <a:bodyPr/>
        <a:lstStyle/>
        <a:p>
          <a:endParaRPr lang="en-US"/>
        </a:p>
      </dgm:t>
    </dgm:pt>
    <dgm:pt modelId="{D0ED9D72-BB89-49F8-A953-92500D809761}">
      <dgm:prSet phldrT="[Text]"/>
      <dgm:spPr/>
      <dgm:t>
        <a:bodyPr/>
        <a:lstStyle/>
        <a:p>
          <a:r>
            <a:rPr lang="en-US" b="1" smtClean="0">
              <a:solidFill>
                <a:schemeClr val="accent1">
                  <a:lumMod val="50000"/>
                </a:schemeClr>
              </a:solidFill>
              <a:latin typeface="Georgia" panose="02040502050405020303" pitchFamily="18" charset="0"/>
            </a:rPr>
            <a:t>Decline of the Agricultural Sector</a:t>
          </a:r>
          <a:endParaRPr lang="en-US" b="1" dirty="0">
            <a:solidFill>
              <a:schemeClr val="accent1">
                <a:lumMod val="50000"/>
              </a:schemeClr>
            </a:solidFill>
          </a:endParaRPr>
        </a:p>
      </dgm:t>
    </dgm:pt>
    <dgm:pt modelId="{D01607EE-41B4-425A-941F-EBE74ACCC91D}" type="parTrans" cxnId="{EBA4A362-EF0E-4604-9543-5F5EFB6DE402}">
      <dgm:prSet/>
      <dgm:spPr/>
      <dgm:t>
        <a:bodyPr/>
        <a:lstStyle/>
        <a:p>
          <a:endParaRPr lang="en-US"/>
        </a:p>
      </dgm:t>
    </dgm:pt>
    <dgm:pt modelId="{B16229C9-6D45-48BD-9EBA-F7C3B0F5894C}" type="sibTrans" cxnId="{EBA4A362-EF0E-4604-9543-5F5EFB6DE402}">
      <dgm:prSet/>
      <dgm:spPr/>
      <dgm:t>
        <a:bodyPr/>
        <a:lstStyle/>
        <a:p>
          <a:endParaRPr lang="en-US"/>
        </a:p>
      </dgm:t>
    </dgm:pt>
    <dgm:pt modelId="{DC38354D-DDBC-43C8-BD5D-F5A600E6AC6F}" type="pres">
      <dgm:prSet presAssocID="{3372C782-5ADE-4937-8DC5-34E4F3ACF870}" presName="linear" presStyleCnt="0">
        <dgm:presLayoutVars>
          <dgm:animLvl val="lvl"/>
          <dgm:resizeHandles val="exact"/>
        </dgm:presLayoutVars>
      </dgm:prSet>
      <dgm:spPr/>
      <dgm:t>
        <a:bodyPr/>
        <a:lstStyle/>
        <a:p>
          <a:endParaRPr lang="en-US"/>
        </a:p>
      </dgm:t>
    </dgm:pt>
    <dgm:pt modelId="{AD8FD073-7AE0-4EED-BB6F-425E3478F78D}" type="pres">
      <dgm:prSet presAssocID="{30C12EE3-0ABF-4189-BEA3-D980828AA3B7}" presName="parentText" presStyleLbl="node1" presStyleIdx="0" presStyleCnt="3">
        <dgm:presLayoutVars>
          <dgm:chMax val="0"/>
          <dgm:bulletEnabled val="1"/>
        </dgm:presLayoutVars>
      </dgm:prSet>
      <dgm:spPr/>
      <dgm:t>
        <a:bodyPr/>
        <a:lstStyle/>
        <a:p>
          <a:endParaRPr lang="en-US"/>
        </a:p>
      </dgm:t>
    </dgm:pt>
    <dgm:pt modelId="{17B73F3D-7A4E-42CD-B991-8A1B3B0F57BF}" type="pres">
      <dgm:prSet presAssocID="{30C12EE3-0ABF-4189-BEA3-D980828AA3B7}" presName="childText" presStyleLbl="revTx" presStyleIdx="0" presStyleCnt="3">
        <dgm:presLayoutVars>
          <dgm:bulletEnabled val="1"/>
        </dgm:presLayoutVars>
      </dgm:prSet>
      <dgm:spPr/>
      <dgm:t>
        <a:bodyPr/>
        <a:lstStyle/>
        <a:p>
          <a:endParaRPr lang="en-US"/>
        </a:p>
      </dgm:t>
    </dgm:pt>
    <dgm:pt modelId="{DE322EBA-1FD9-4E09-BB74-2E65039F259C}" type="pres">
      <dgm:prSet presAssocID="{AE58B2A9-80F0-427C-84CC-9FC82F81F5A6}" presName="parentText" presStyleLbl="node1" presStyleIdx="1" presStyleCnt="3">
        <dgm:presLayoutVars>
          <dgm:chMax val="0"/>
          <dgm:bulletEnabled val="1"/>
        </dgm:presLayoutVars>
      </dgm:prSet>
      <dgm:spPr/>
      <dgm:t>
        <a:bodyPr/>
        <a:lstStyle/>
        <a:p>
          <a:endParaRPr lang="en-US"/>
        </a:p>
      </dgm:t>
    </dgm:pt>
    <dgm:pt modelId="{D8BE46E2-EFE5-4EE2-B1DF-A159B3EB8175}" type="pres">
      <dgm:prSet presAssocID="{AE58B2A9-80F0-427C-84CC-9FC82F81F5A6}" presName="childText" presStyleLbl="revTx" presStyleIdx="1" presStyleCnt="3">
        <dgm:presLayoutVars>
          <dgm:bulletEnabled val="1"/>
        </dgm:presLayoutVars>
      </dgm:prSet>
      <dgm:spPr/>
      <dgm:t>
        <a:bodyPr/>
        <a:lstStyle/>
        <a:p>
          <a:endParaRPr lang="en-US"/>
        </a:p>
      </dgm:t>
    </dgm:pt>
    <dgm:pt modelId="{52990AC5-BD2D-4D30-94FB-160E585ABFE1}" type="pres">
      <dgm:prSet presAssocID="{BD2E7368-3394-49A0-BBFF-95F218DAED2B}" presName="parentText" presStyleLbl="node1" presStyleIdx="2" presStyleCnt="3">
        <dgm:presLayoutVars>
          <dgm:chMax val="0"/>
          <dgm:bulletEnabled val="1"/>
        </dgm:presLayoutVars>
      </dgm:prSet>
      <dgm:spPr/>
      <dgm:t>
        <a:bodyPr/>
        <a:lstStyle/>
        <a:p>
          <a:endParaRPr lang="en-US"/>
        </a:p>
      </dgm:t>
    </dgm:pt>
    <dgm:pt modelId="{65BB444D-54B6-4950-9E22-F49D35D58343}" type="pres">
      <dgm:prSet presAssocID="{BD2E7368-3394-49A0-BBFF-95F218DAED2B}" presName="childText" presStyleLbl="revTx" presStyleIdx="2" presStyleCnt="3">
        <dgm:presLayoutVars>
          <dgm:bulletEnabled val="1"/>
        </dgm:presLayoutVars>
      </dgm:prSet>
      <dgm:spPr/>
      <dgm:t>
        <a:bodyPr/>
        <a:lstStyle/>
        <a:p>
          <a:endParaRPr lang="en-US"/>
        </a:p>
      </dgm:t>
    </dgm:pt>
  </dgm:ptLst>
  <dgm:cxnLst>
    <dgm:cxn modelId="{27AF7067-FFDD-4FE6-8B89-5E2BA60DAFA0}" srcId="{3372C782-5ADE-4937-8DC5-34E4F3ACF870}" destId="{30C12EE3-0ABF-4189-BEA3-D980828AA3B7}" srcOrd="0" destOrd="0" parTransId="{A442863D-C44A-4ECB-B849-1E0D4602C8D6}" sibTransId="{19724C71-7491-4C59-B081-FD2594B034E5}"/>
    <dgm:cxn modelId="{62C48855-5BD2-48F1-B347-F54CB9434E90}" type="presOf" srcId="{AE58B2A9-80F0-427C-84CC-9FC82F81F5A6}" destId="{DE322EBA-1FD9-4E09-BB74-2E65039F259C}" srcOrd="0" destOrd="0" presId="urn:microsoft.com/office/officeart/2005/8/layout/vList2"/>
    <dgm:cxn modelId="{1A39C726-4D71-4478-B2FF-6107C315F5A4}" srcId="{BD2E7368-3394-49A0-BBFF-95F218DAED2B}" destId="{FED33AB4-A5B1-4D54-8F07-3C7F37130BF2}" srcOrd="0" destOrd="0" parTransId="{E31B3D7D-93C1-4C44-8B74-42C13F9A2939}" sibTransId="{FAD219F5-54DF-445F-8090-B172ACCF7675}"/>
    <dgm:cxn modelId="{7FF466E0-F075-42E6-B493-61C47D881EEE}" type="presOf" srcId="{30C12EE3-0ABF-4189-BEA3-D980828AA3B7}" destId="{AD8FD073-7AE0-4EED-BB6F-425E3478F78D}" srcOrd="0" destOrd="0" presId="urn:microsoft.com/office/officeart/2005/8/layout/vList2"/>
    <dgm:cxn modelId="{6031EAB0-8555-4827-A102-1B1DCA2F5D5A}" srcId="{30C12EE3-0ABF-4189-BEA3-D980828AA3B7}" destId="{BA77D1DF-ED7C-4EC4-94DD-46A3F8D78382}" srcOrd="0" destOrd="0" parTransId="{741128F2-1471-4AF0-853F-C05D2599484A}" sibTransId="{8D030556-4356-4FF0-9CBD-06EB0A81DACB}"/>
    <dgm:cxn modelId="{0E991D8A-CA5A-455F-AD25-32C8C2D106B3}" type="presOf" srcId="{3372C782-5ADE-4937-8DC5-34E4F3ACF870}" destId="{DC38354D-DDBC-43C8-BD5D-F5A600E6AC6F}" srcOrd="0" destOrd="0" presId="urn:microsoft.com/office/officeart/2005/8/layout/vList2"/>
    <dgm:cxn modelId="{4F495A9F-E9BE-48DC-B3EA-E26665C49180}" srcId="{3372C782-5ADE-4937-8DC5-34E4F3ACF870}" destId="{AE58B2A9-80F0-427C-84CC-9FC82F81F5A6}" srcOrd="1" destOrd="0" parTransId="{C4BDCAFC-AB69-4D47-9CAB-792E9B1AE7E7}" sibTransId="{6C66DCE2-361B-4746-B6E2-BF3493914265}"/>
    <dgm:cxn modelId="{58BC81E8-2C4E-4D03-BBCB-A7BD4753F1E3}" type="presOf" srcId="{FED33AB4-A5B1-4D54-8F07-3C7F37130BF2}" destId="{65BB444D-54B6-4950-9E22-F49D35D58343}" srcOrd="0" destOrd="0" presId="urn:microsoft.com/office/officeart/2005/8/layout/vList2"/>
    <dgm:cxn modelId="{E567CB19-46C2-4F35-885A-B2ECBC00F5FD}" type="presOf" srcId="{D0ED9D72-BB89-49F8-A953-92500D809761}" destId="{D8BE46E2-EFE5-4EE2-B1DF-A159B3EB8175}" srcOrd="0" destOrd="0" presId="urn:microsoft.com/office/officeart/2005/8/layout/vList2"/>
    <dgm:cxn modelId="{3EFD1976-5D1B-48AC-B591-A0C56DDFA2FF}" srcId="{3372C782-5ADE-4937-8DC5-34E4F3ACF870}" destId="{BD2E7368-3394-49A0-BBFF-95F218DAED2B}" srcOrd="2" destOrd="0" parTransId="{A319EF14-9CA9-4FF3-B02F-E61A58C7CF2E}" sibTransId="{A20C68A1-2662-4094-984A-698285170476}"/>
    <dgm:cxn modelId="{EBA4A362-EF0E-4604-9543-5F5EFB6DE402}" srcId="{AE58B2A9-80F0-427C-84CC-9FC82F81F5A6}" destId="{D0ED9D72-BB89-49F8-A953-92500D809761}" srcOrd="0" destOrd="0" parTransId="{D01607EE-41B4-425A-941F-EBE74ACCC91D}" sibTransId="{B16229C9-6D45-48BD-9EBA-F7C3B0F5894C}"/>
    <dgm:cxn modelId="{8C4416F6-F33D-4A39-B516-03EEF4BBA1A8}" type="presOf" srcId="{BA77D1DF-ED7C-4EC4-94DD-46A3F8D78382}" destId="{17B73F3D-7A4E-42CD-B991-8A1B3B0F57BF}" srcOrd="0" destOrd="0" presId="urn:microsoft.com/office/officeart/2005/8/layout/vList2"/>
    <dgm:cxn modelId="{4106140C-FCA9-425B-B86F-CCF1507DBEEF}" type="presOf" srcId="{BD2E7368-3394-49A0-BBFF-95F218DAED2B}" destId="{52990AC5-BD2D-4D30-94FB-160E585ABFE1}" srcOrd="0" destOrd="0" presId="urn:microsoft.com/office/officeart/2005/8/layout/vList2"/>
    <dgm:cxn modelId="{D874FD55-2302-4AD9-B095-74ABC2618C30}" type="presParOf" srcId="{DC38354D-DDBC-43C8-BD5D-F5A600E6AC6F}" destId="{AD8FD073-7AE0-4EED-BB6F-425E3478F78D}" srcOrd="0" destOrd="0" presId="urn:microsoft.com/office/officeart/2005/8/layout/vList2"/>
    <dgm:cxn modelId="{B2B3A87E-AA0D-4AFC-965B-7BBC94EF9930}" type="presParOf" srcId="{DC38354D-DDBC-43C8-BD5D-F5A600E6AC6F}" destId="{17B73F3D-7A4E-42CD-B991-8A1B3B0F57BF}" srcOrd="1" destOrd="0" presId="urn:microsoft.com/office/officeart/2005/8/layout/vList2"/>
    <dgm:cxn modelId="{9A8760EA-3ABD-487C-BB33-4F160F083FE4}" type="presParOf" srcId="{DC38354D-DDBC-43C8-BD5D-F5A600E6AC6F}" destId="{DE322EBA-1FD9-4E09-BB74-2E65039F259C}" srcOrd="2" destOrd="0" presId="urn:microsoft.com/office/officeart/2005/8/layout/vList2"/>
    <dgm:cxn modelId="{E3E20B0A-5BAB-4B49-8A5B-97F2A3CEBF67}" type="presParOf" srcId="{DC38354D-DDBC-43C8-BD5D-F5A600E6AC6F}" destId="{D8BE46E2-EFE5-4EE2-B1DF-A159B3EB8175}" srcOrd="3" destOrd="0" presId="urn:microsoft.com/office/officeart/2005/8/layout/vList2"/>
    <dgm:cxn modelId="{416FC643-2A82-4123-90AA-861A7D53AAAA}" type="presParOf" srcId="{DC38354D-DDBC-43C8-BD5D-F5A600E6AC6F}" destId="{52990AC5-BD2D-4D30-94FB-160E585ABFE1}" srcOrd="4" destOrd="0" presId="urn:microsoft.com/office/officeart/2005/8/layout/vList2"/>
    <dgm:cxn modelId="{31C36B6B-0915-43A9-887C-18A2373D2842}" type="presParOf" srcId="{DC38354D-DDBC-43C8-BD5D-F5A600E6AC6F}" destId="{65BB444D-54B6-4950-9E22-F49D35D5834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7AFE68-56C3-48BA-B692-F56ECE466D69}" type="doc">
      <dgm:prSet loTypeId="urn:microsoft.com/office/officeart/2005/8/layout/chevron2" loCatId="list" qsTypeId="urn:microsoft.com/office/officeart/2005/8/quickstyle/simple5" qsCatId="simple" csTypeId="urn:microsoft.com/office/officeart/2005/8/colors/accent5_4" csCatId="accent5" phldr="1"/>
      <dgm:spPr/>
      <dgm:t>
        <a:bodyPr/>
        <a:lstStyle/>
        <a:p>
          <a:endParaRPr lang="en-US"/>
        </a:p>
      </dgm:t>
    </dgm:pt>
    <dgm:pt modelId="{455A4C91-6B2F-41AC-94A1-E9196D8ECFB6}">
      <dgm:prSet phldrT="[Text]" custT="1"/>
      <dgm:spPr/>
      <dgm:t>
        <a:bodyPr/>
        <a:lstStyle/>
        <a:p>
          <a:r>
            <a:rPr lang="en-US" sz="1200" b="1" dirty="0" smtClean="0">
              <a:latin typeface="Georgia" panose="02040502050405020303" pitchFamily="18" charset="0"/>
            </a:rPr>
            <a:t>Authentication Scheme based power optimization technique</a:t>
          </a:r>
          <a:endParaRPr lang="en-US" sz="1200" dirty="0">
            <a:latin typeface="Georgia" panose="02040502050405020303" pitchFamily="18" charset="0"/>
          </a:endParaRPr>
        </a:p>
      </dgm:t>
    </dgm:pt>
    <dgm:pt modelId="{22BCBBB6-4E7A-40D4-94B2-177B17E34794}" type="parTrans" cxnId="{52FCD052-6078-4A0A-93AC-E21C9A8CBB1E}">
      <dgm:prSet/>
      <dgm:spPr/>
      <dgm:t>
        <a:bodyPr/>
        <a:lstStyle/>
        <a:p>
          <a:endParaRPr lang="en-US"/>
        </a:p>
      </dgm:t>
    </dgm:pt>
    <dgm:pt modelId="{5723532C-4CD6-4922-9724-48670A45AFCE}" type="sibTrans" cxnId="{52FCD052-6078-4A0A-93AC-E21C9A8CBB1E}">
      <dgm:prSet/>
      <dgm:spPr/>
      <dgm:t>
        <a:bodyPr/>
        <a:lstStyle/>
        <a:p>
          <a:endParaRPr lang="en-US"/>
        </a:p>
      </dgm:t>
    </dgm:pt>
    <dgm:pt modelId="{EB98BB3C-523D-40A6-B932-6B81C77A928D}">
      <dgm:prSet phldrT="[Text]" custT="1"/>
      <dgm:spPr/>
      <dgm:t>
        <a:bodyPr/>
        <a:lstStyle/>
        <a:p>
          <a:r>
            <a:rPr lang="en-US" sz="1400" b="1" dirty="0" smtClean="0">
              <a:latin typeface="Georgia" panose="02040502050405020303" pitchFamily="18" charset="0"/>
            </a:rPr>
            <a:t>Ant Colony Optimization (ACO) technique</a:t>
          </a:r>
          <a:endParaRPr lang="en-US" sz="1400" dirty="0">
            <a:latin typeface="Georgia" panose="02040502050405020303" pitchFamily="18" charset="0"/>
          </a:endParaRPr>
        </a:p>
      </dgm:t>
    </dgm:pt>
    <dgm:pt modelId="{CAF8E025-1FBC-40E8-9441-955C04FA7EB3}" type="parTrans" cxnId="{C848A00C-6AFC-4357-8F28-806B11347D25}">
      <dgm:prSet/>
      <dgm:spPr/>
      <dgm:t>
        <a:bodyPr/>
        <a:lstStyle/>
        <a:p>
          <a:endParaRPr lang="en-US"/>
        </a:p>
      </dgm:t>
    </dgm:pt>
    <dgm:pt modelId="{772666F0-9F58-41DD-8606-2782C496B00C}" type="sibTrans" cxnId="{C848A00C-6AFC-4357-8F28-806B11347D25}">
      <dgm:prSet/>
      <dgm:spPr/>
      <dgm:t>
        <a:bodyPr/>
        <a:lstStyle/>
        <a:p>
          <a:endParaRPr lang="en-US"/>
        </a:p>
      </dgm:t>
    </dgm:pt>
    <dgm:pt modelId="{7405EBDD-9C95-49E7-AD8D-869528B2419D}">
      <dgm:prSet phldrT="[Text]" custT="1"/>
      <dgm:spPr/>
      <dgm:t>
        <a:bodyPr/>
        <a:lstStyle/>
        <a:p>
          <a:r>
            <a:rPr lang="en-US" sz="1600" b="0" dirty="0" smtClean="0">
              <a:latin typeface="Georgia" panose="02040502050405020303" pitchFamily="18" charset="0"/>
            </a:rPr>
            <a:t>Clustering </a:t>
          </a:r>
          <a:endParaRPr lang="en-US" sz="1600" b="0" dirty="0">
            <a:latin typeface="Georgia" panose="02040502050405020303" pitchFamily="18" charset="0"/>
          </a:endParaRPr>
        </a:p>
      </dgm:t>
    </dgm:pt>
    <dgm:pt modelId="{A0CE6E86-83E9-419E-82D1-5E73F420B6AF}" type="parTrans" cxnId="{E596CCC4-18E6-41ED-85BD-C83370CF3F66}">
      <dgm:prSet/>
      <dgm:spPr/>
      <dgm:t>
        <a:bodyPr/>
        <a:lstStyle/>
        <a:p>
          <a:endParaRPr lang="en-US"/>
        </a:p>
      </dgm:t>
    </dgm:pt>
    <dgm:pt modelId="{F1E1AF23-BADF-447A-B5F2-6DDDEE60758C}" type="sibTrans" cxnId="{E596CCC4-18E6-41ED-85BD-C83370CF3F66}">
      <dgm:prSet/>
      <dgm:spPr/>
      <dgm:t>
        <a:bodyPr/>
        <a:lstStyle/>
        <a:p>
          <a:endParaRPr lang="en-US"/>
        </a:p>
      </dgm:t>
    </dgm:pt>
    <dgm:pt modelId="{B355C56B-5703-436B-8C49-7A12D4CCE6A2}" type="pres">
      <dgm:prSet presAssocID="{8A7AFE68-56C3-48BA-B692-F56ECE466D69}" presName="linearFlow" presStyleCnt="0">
        <dgm:presLayoutVars>
          <dgm:dir/>
          <dgm:animLvl val="lvl"/>
          <dgm:resizeHandles val="exact"/>
        </dgm:presLayoutVars>
      </dgm:prSet>
      <dgm:spPr/>
      <dgm:t>
        <a:bodyPr/>
        <a:lstStyle/>
        <a:p>
          <a:endParaRPr lang="en-US"/>
        </a:p>
      </dgm:t>
    </dgm:pt>
    <dgm:pt modelId="{0D400DE9-8396-4917-9415-A7825207C03C}" type="pres">
      <dgm:prSet presAssocID="{455A4C91-6B2F-41AC-94A1-E9196D8ECFB6}" presName="composite" presStyleCnt="0"/>
      <dgm:spPr/>
      <dgm:t>
        <a:bodyPr/>
        <a:lstStyle/>
        <a:p>
          <a:endParaRPr lang="en-US"/>
        </a:p>
      </dgm:t>
    </dgm:pt>
    <dgm:pt modelId="{04834A27-B2C9-4F03-AF56-F00E36EFDD97}" type="pres">
      <dgm:prSet presAssocID="{455A4C91-6B2F-41AC-94A1-E9196D8ECFB6}" presName="parentText" presStyleLbl="alignNode1" presStyleIdx="0" presStyleCnt="3">
        <dgm:presLayoutVars>
          <dgm:chMax val="1"/>
          <dgm:bulletEnabled val="1"/>
        </dgm:presLayoutVars>
      </dgm:prSet>
      <dgm:spPr/>
      <dgm:t>
        <a:bodyPr/>
        <a:lstStyle/>
        <a:p>
          <a:endParaRPr lang="en-US"/>
        </a:p>
      </dgm:t>
    </dgm:pt>
    <dgm:pt modelId="{F3BCF5DD-3F0E-4053-AA8B-D78DE0E25A61}" type="pres">
      <dgm:prSet presAssocID="{455A4C91-6B2F-41AC-94A1-E9196D8ECFB6}" presName="descendantText" presStyleLbl="alignAcc1" presStyleIdx="0" presStyleCnt="3">
        <dgm:presLayoutVars>
          <dgm:bulletEnabled val="1"/>
        </dgm:presLayoutVars>
      </dgm:prSet>
      <dgm:spPr/>
      <dgm:t>
        <a:bodyPr/>
        <a:lstStyle/>
        <a:p>
          <a:endParaRPr lang="en-US"/>
        </a:p>
      </dgm:t>
    </dgm:pt>
    <dgm:pt modelId="{FF948160-78A4-4C0C-8876-7FC130BEF6FB}" type="pres">
      <dgm:prSet presAssocID="{5723532C-4CD6-4922-9724-48670A45AFCE}" presName="sp" presStyleCnt="0"/>
      <dgm:spPr/>
      <dgm:t>
        <a:bodyPr/>
        <a:lstStyle/>
        <a:p>
          <a:endParaRPr lang="en-US"/>
        </a:p>
      </dgm:t>
    </dgm:pt>
    <dgm:pt modelId="{06D11D85-483D-4E8A-8B8F-D720452E98DA}" type="pres">
      <dgm:prSet presAssocID="{EB98BB3C-523D-40A6-B932-6B81C77A928D}" presName="composite" presStyleCnt="0"/>
      <dgm:spPr/>
      <dgm:t>
        <a:bodyPr/>
        <a:lstStyle/>
        <a:p>
          <a:endParaRPr lang="en-US"/>
        </a:p>
      </dgm:t>
    </dgm:pt>
    <dgm:pt modelId="{D6CBF58B-F95A-4E01-964D-9C3C1527FDCB}" type="pres">
      <dgm:prSet presAssocID="{EB98BB3C-523D-40A6-B932-6B81C77A928D}" presName="parentText" presStyleLbl="alignNode1" presStyleIdx="1" presStyleCnt="3">
        <dgm:presLayoutVars>
          <dgm:chMax val="1"/>
          <dgm:bulletEnabled val="1"/>
        </dgm:presLayoutVars>
      </dgm:prSet>
      <dgm:spPr/>
      <dgm:t>
        <a:bodyPr/>
        <a:lstStyle/>
        <a:p>
          <a:endParaRPr lang="en-US"/>
        </a:p>
      </dgm:t>
    </dgm:pt>
    <dgm:pt modelId="{3AB4FF4A-0C98-4D4A-8F08-B35F080A09C0}" type="pres">
      <dgm:prSet presAssocID="{EB98BB3C-523D-40A6-B932-6B81C77A928D}" presName="descendantText" presStyleLbl="alignAcc1" presStyleIdx="1" presStyleCnt="3">
        <dgm:presLayoutVars>
          <dgm:bulletEnabled val="1"/>
        </dgm:presLayoutVars>
      </dgm:prSet>
      <dgm:spPr/>
      <dgm:t>
        <a:bodyPr/>
        <a:lstStyle/>
        <a:p>
          <a:endParaRPr lang="en-US"/>
        </a:p>
      </dgm:t>
    </dgm:pt>
    <dgm:pt modelId="{16596FBA-5779-4AFE-91FA-527215D13036}" type="pres">
      <dgm:prSet presAssocID="{772666F0-9F58-41DD-8606-2782C496B00C}" presName="sp" presStyleCnt="0"/>
      <dgm:spPr/>
      <dgm:t>
        <a:bodyPr/>
        <a:lstStyle/>
        <a:p>
          <a:endParaRPr lang="en-US"/>
        </a:p>
      </dgm:t>
    </dgm:pt>
    <dgm:pt modelId="{199A41BA-A270-48DB-9695-24BB686E78F9}" type="pres">
      <dgm:prSet presAssocID="{7405EBDD-9C95-49E7-AD8D-869528B2419D}" presName="composite" presStyleCnt="0"/>
      <dgm:spPr/>
      <dgm:t>
        <a:bodyPr/>
        <a:lstStyle/>
        <a:p>
          <a:endParaRPr lang="en-US"/>
        </a:p>
      </dgm:t>
    </dgm:pt>
    <dgm:pt modelId="{DD49524B-9F24-4992-8D35-39367D94CC5F}" type="pres">
      <dgm:prSet presAssocID="{7405EBDD-9C95-49E7-AD8D-869528B2419D}" presName="parentText" presStyleLbl="alignNode1" presStyleIdx="2" presStyleCnt="3">
        <dgm:presLayoutVars>
          <dgm:chMax val="1"/>
          <dgm:bulletEnabled val="1"/>
        </dgm:presLayoutVars>
      </dgm:prSet>
      <dgm:spPr/>
      <dgm:t>
        <a:bodyPr/>
        <a:lstStyle/>
        <a:p>
          <a:endParaRPr lang="en-US"/>
        </a:p>
      </dgm:t>
    </dgm:pt>
    <dgm:pt modelId="{E48BE682-4233-405D-9A90-2C49FA5FB8C2}" type="pres">
      <dgm:prSet presAssocID="{7405EBDD-9C95-49E7-AD8D-869528B2419D}" presName="descendantText" presStyleLbl="alignAcc1" presStyleIdx="2" presStyleCnt="3">
        <dgm:presLayoutVars>
          <dgm:bulletEnabled val="1"/>
        </dgm:presLayoutVars>
      </dgm:prSet>
      <dgm:spPr/>
      <dgm:t>
        <a:bodyPr/>
        <a:lstStyle/>
        <a:p>
          <a:endParaRPr lang="en-US"/>
        </a:p>
      </dgm:t>
    </dgm:pt>
  </dgm:ptLst>
  <dgm:cxnLst>
    <dgm:cxn modelId="{D8B75CD7-B672-498F-BB53-CBDC855C059A}" type="presOf" srcId="{EB98BB3C-523D-40A6-B932-6B81C77A928D}" destId="{D6CBF58B-F95A-4E01-964D-9C3C1527FDCB}" srcOrd="0" destOrd="0" presId="urn:microsoft.com/office/officeart/2005/8/layout/chevron2"/>
    <dgm:cxn modelId="{1C33BC85-9FC5-46CD-8EC6-9DA022A97167}" type="presOf" srcId="{7405EBDD-9C95-49E7-AD8D-869528B2419D}" destId="{DD49524B-9F24-4992-8D35-39367D94CC5F}" srcOrd="0" destOrd="0" presId="urn:microsoft.com/office/officeart/2005/8/layout/chevron2"/>
    <dgm:cxn modelId="{E695BBC7-A44C-4FC2-A834-6AB7E7778D6C}" type="presOf" srcId="{455A4C91-6B2F-41AC-94A1-E9196D8ECFB6}" destId="{04834A27-B2C9-4F03-AF56-F00E36EFDD97}" srcOrd="0" destOrd="0" presId="urn:microsoft.com/office/officeart/2005/8/layout/chevron2"/>
    <dgm:cxn modelId="{52FCD052-6078-4A0A-93AC-E21C9A8CBB1E}" srcId="{8A7AFE68-56C3-48BA-B692-F56ECE466D69}" destId="{455A4C91-6B2F-41AC-94A1-E9196D8ECFB6}" srcOrd="0" destOrd="0" parTransId="{22BCBBB6-4E7A-40D4-94B2-177B17E34794}" sibTransId="{5723532C-4CD6-4922-9724-48670A45AFCE}"/>
    <dgm:cxn modelId="{D32D4EE5-6C7C-46C9-9ED0-BE3BC0F9816F}" type="presOf" srcId="{8A7AFE68-56C3-48BA-B692-F56ECE466D69}" destId="{B355C56B-5703-436B-8C49-7A12D4CCE6A2}" srcOrd="0" destOrd="0" presId="urn:microsoft.com/office/officeart/2005/8/layout/chevron2"/>
    <dgm:cxn modelId="{E596CCC4-18E6-41ED-85BD-C83370CF3F66}" srcId="{8A7AFE68-56C3-48BA-B692-F56ECE466D69}" destId="{7405EBDD-9C95-49E7-AD8D-869528B2419D}" srcOrd="2" destOrd="0" parTransId="{A0CE6E86-83E9-419E-82D1-5E73F420B6AF}" sibTransId="{F1E1AF23-BADF-447A-B5F2-6DDDEE60758C}"/>
    <dgm:cxn modelId="{C848A00C-6AFC-4357-8F28-806B11347D25}" srcId="{8A7AFE68-56C3-48BA-B692-F56ECE466D69}" destId="{EB98BB3C-523D-40A6-B932-6B81C77A928D}" srcOrd="1" destOrd="0" parTransId="{CAF8E025-1FBC-40E8-9441-955C04FA7EB3}" sibTransId="{772666F0-9F58-41DD-8606-2782C496B00C}"/>
    <dgm:cxn modelId="{D95EADAD-4353-465C-807D-8B6EA2B8C57B}" type="presParOf" srcId="{B355C56B-5703-436B-8C49-7A12D4CCE6A2}" destId="{0D400DE9-8396-4917-9415-A7825207C03C}" srcOrd="0" destOrd="0" presId="urn:microsoft.com/office/officeart/2005/8/layout/chevron2"/>
    <dgm:cxn modelId="{DEAC6DD0-B087-4DC8-9ABF-F5D1DB623E9F}" type="presParOf" srcId="{0D400DE9-8396-4917-9415-A7825207C03C}" destId="{04834A27-B2C9-4F03-AF56-F00E36EFDD97}" srcOrd="0" destOrd="0" presId="urn:microsoft.com/office/officeart/2005/8/layout/chevron2"/>
    <dgm:cxn modelId="{FA1AEB6F-20C8-4FB9-A275-F660EE084246}" type="presParOf" srcId="{0D400DE9-8396-4917-9415-A7825207C03C}" destId="{F3BCF5DD-3F0E-4053-AA8B-D78DE0E25A61}" srcOrd="1" destOrd="0" presId="urn:microsoft.com/office/officeart/2005/8/layout/chevron2"/>
    <dgm:cxn modelId="{A4A7446C-D20B-422C-A3B5-65401B60ABD0}" type="presParOf" srcId="{B355C56B-5703-436B-8C49-7A12D4CCE6A2}" destId="{FF948160-78A4-4C0C-8876-7FC130BEF6FB}" srcOrd="1" destOrd="0" presId="urn:microsoft.com/office/officeart/2005/8/layout/chevron2"/>
    <dgm:cxn modelId="{3151B40F-CA38-45FC-BB1D-F073E7A5BEB7}" type="presParOf" srcId="{B355C56B-5703-436B-8C49-7A12D4CCE6A2}" destId="{06D11D85-483D-4E8A-8B8F-D720452E98DA}" srcOrd="2" destOrd="0" presId="urn:microsoft.com/office/officeart/2005/8/layout/chevron2"/>
    <dgm:cxn modelId="{BF258F21-4FFD-4DD8-AF18-292EFB9094F2}" type="presParOf" srcId="{06D11D85-483D-4E8A-8B8F-D720452E98DA}" destId="{D6CBF58B-F95A-4E01-964D-9C3C1527FDCB}" srcOrd="0" destOrd="0" presId="urn:microsoft.com/office/officeart/2005/8/layout/chevron2"/>
    <dgm:cxn modelId="{ABF0BB66-15C2-4286-B630-778FE38F6C9E}" type="presParOf" srcId="{06D11D85-483D-4E8A-8B8F-D720452E98DA}" destId="{3AB4FF4A-0C98-4D4A-8F08-B35F080A09C0}" srcOrd="1" destOrd="0" presId="urn:microsoft.com/office/officeart/2005/8/layout/chevron2"/>
    <dgm:cxn modelId="{8DE52FFC-DF04-42A5-9152-5420D9A026E6}" type="presParOf" srcId="{B355C56B-5703-436B-8C49-7A12D4CCE6A2}" destId="{16596FBA-5779-4AFE-91FA-527215D13036}" srcOrd="3" destOrd="0" presId="urn:microsoft.com/office/officeart/2005/8/layout/chevron2"/>
    <dgm:cxn modelId="{DB97C194-6A9C-42A8-AD68-D09541707F2B}" type="presParOf" srcId="{B355C56B-5703-436B-8C49-7A12D4CCE6A2}" destId="{199A41BA-A270-48DB-9695-24BB686E78F9}" srcOrd="4" destOrd="0" presId="urn:microsoft.com/office/officeart/2005/8/layout/chevron2"/>
    <dgm:cxn modelId="{844D1902-2110-46F8-BDBB-0C298F0AD725}" type="presParOf" srcId="{199A41BA-A270-48DB-9695-24BB686E78F9}" destId="{DD49524B-9F24-4992-8D35-39367D94CC5F}" srcOrd="0" destOrd="0" presId="urn:microsoft.com/office/officeart/2005/8/layout/chevron2"/>
    <dgm:cxn modelId="{0E639EE9-458F-47E7-BAF5-8ABA859300F6}" type="presParOf" srcId="{199A41BA-A270-48DB-9695-24BB686E78F9}" destId="{E48BE682-4233-405D-9A90-2C49FA5FB8C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0935D9-1802-4A46-8E14-FD69F2D87B53}" type="doc">
      <dgm:prSet loTypeId="urn:microsoft.com/office/officeart/2005/8/layout/hList9" loCatId="list" qsTypeId="urn:microsoft.com/office/officeart/2005/8/quickstyle/3d1" qsCatId="3D" csTypeId="urn:microsoft.com/office/officeart/2005/8/colors/colorful1" csCatId="colorful" phldr="1"/>
      <dgm:spPr/>
      <dgm:t>
        <a:bodyPr/>
        <a:lstStyle/>
        <a:p>
          <a:endParaRPr lang="en-US"/>
        </a:p>
      </dgm:t>
    </dgm:pt>
    <dgm:pt modelId="{36115115-8C62-46A3-924A-9015B97AF397}">
      <dgm:prSet phldrT="[Text]"/>
      <dgm:spPr/>
      <dgm:t>
        <a:bodyPr/>
        <a:lstStyle/>
        <a:p>
          <a:r>
            <a:rPr lang="en-US" dirty="0" smtClean="0">
              <a:latin typeface="Georgia" panose="02040502050405020303" pitchFamily="18" charset="0"/>
            </a:rPr>
            <a:t>WOA</a:t>
          </a:r>
          <a:endParaRPr lang="en-US" dirty="0">
            <a:latin typeface="Georgia" panose="02040502050405020303" pitchFamily="18" charset="0"/>
          </a:endParaRPr>
        </a:p>
      </dgm:t>
    </dgm:pt>
    <dgm:pt modelId="{CD57D708-C13D-4EFC-99B0-2C63BDD9C871}" type="parTrans" cxnId="{24071C37-6385-4FF9-A7DF-C69CD189C644}">
      <dgm:prSet/>
      <dgm:spPr/>
      <dgm:t>
        <a:bodyPr/>
        <a:lstStyle/>
        <a:p>
          <a:endParaRPr lang="en-US">
            <a:latin typeface="Georgia" panose="02040502050405020303" pitchFamily="18" charset="0"/>
          </a:endParaRPr>
        </a:p>
      </dgm:t>
    </dgm:pt>
    <dgm:pt modelId="{2B792FB5-3D23-4E69-AE13-975F5811788C}" type="sibTrans" cxnId="{24071C37-6385-4FF9-A7DF-C69CD189C644}">
      <dgm:prSet/>
      <dgm:spPr/>
      <dgm:t>
        <a:bodyPr/>
        <a:lstStyle/>
        <a:p>
          <a:endParaRPr lang="en-US">
            <a:latin typeface="Georgia" panose="02040502050405020303" pitchFamily="18" charset="0"/>
          </a:endParaRPr>
        </a:p>
      </dgm:t>
    </dgm:pt>
    <dgm:pt modelId="{9601CE53-F94D-47D7-86CF-2F7E32DD2D34}">
      <dgm:prSet phldrT="[Text]"/>
      <dgm:spPr/>
      <dgm:t>
        <a:bodyPr/>
        <a:lstStyle/>
        <a:p>
          <a:r>
            <a:rPr lang="en-US" dirty="0" smtClean="0">
              <a:solidFill>
                <a:schemeClr val="accent1">
                  <a:lumMod val="50000"/>
                </a:schemeClr>
              </a:solidFill>
              <a:latin typeface="Georgia" panose="02040502050405020303" pitchFamily="18" charset="0"/>
            </a:rPr>
            <a:t>Whale Optimization Algorithm </a:t>
          </a:r>
          <a:endParaRPr lang="en-US" dirty="0">
            <a:solidFill>
              <a:schemeClr val="accent1">
                <a:lumMod val="50000"/>
              </a:schemeClr>
            </a:solidFill>
            <a:latin typeface="Georgia" panose="02040502050405020303" pitchFamily="18" charset="0"/>
          </a:endParaRPr>
        </a:p>
      </dgm:t>
    </dgm:pt>
    <dgm:pt modelId="{3DD1A6A4-9AD0-4B6F-8267-2100EC684D8B}" type="parTrans" cxnId="{D31BCDAD-D140-4848-ADED-5A14B98728CF}">
      <dgm:prSet/>
      <dgm:spPr/>
      <dgm:t>
        <a:bodyPr/>
        <a:lstStyle/>
        <a:p>
          <a:endParaRPr lang="en-US">
            <a:latin typeface="Georgia" panose="02040502050405020303" pitchFamily="18" charset="0"/>
          </a:endParaRPr>
        </a:p>
      </dgm:t>
    </dgm:pt>
    <dgm:pt modelId="{4AC0B753-614E-476F-8561-6520AF551154}" type="sibTrans" cxnId="{D31BCDAD-D140-4848-ADED-5A14B98728CF}">
      <dgm:prSet/>
      <dgm:spPr/>
      <dgm:t>
        <a:bodyPr/>
        <a:lstStyle/>
        <a:p>
          <a:endParaRPr lang="en-US">
            <a:latin typeface="Georgia" panose="02040502050405020303" pitchFamily="18" charset="0"/>
          </a:endParaRPr>
        </a:p>
      </dgm:t>
    </dgm:pt>
    <dgm:pt modelId="{6719D05F-B191-483E-A29A-02F3E2571F9F}">
      <dgm:prSet phldrT="[Text]"/>
      <dgm:spPr/>
      <dgm:t>
        <a:bodyPr/>
        <a:lstStyle/>
        <a:p>
          <a:r>
            <a:rPr lang="en-US" dirty="0" smtClean="0">
              <a:latin typeface="Georgia" panose="02040502050405020303" pitchFamily="18" charset="0"/>
            </a:rPr>
            <a:t>NRA</a:t>
          </a:r>
          <a:endParaRPr lang="en-US" dirty="0">
            <a:latin typeface="Georgia" panose="02040502050405020303" pitchFamily="18" charset="0"/>
          </a:endParaRPr>
        </a:p>
      </dgm:t>
    </dgm:pt>
    <dgm:pt modelId="{9EEBECA3-DB8B-46EF-B44C-48A68D5EDCD7}" type="parTrans" cxnId="{EB7C4674-9C2C-417A-B5BF-692419D06A4C}">
      <dgm:prSet/>
      <dgm:spPr/>
      <dgm:t>
        <a:bodyPr/>
        <a:lstStyle/>
        <a:p>
          <a:endParaRPr lang="en-US">
            <a:latin typeface="Georgia" panose="02040502050405020303" pitchFamily="18" charset="0"/>
          </a:endParaRPr>
        </a:p>
      </dgm:t>
    </dgm:pt>
    <dgm:pt modelId="{7DF695E1-683F-4E9D-A0F7-C679C6FD7B3F}" type="sibTrans" cxnId="{EB7C4674-9C2C-417A-B5BF-692419D06A4C}">
      <dgm:prSet/>
      <dgm:spPr/>
      <dgm:t>
        <a:bodyPr/>
        <a:lstStyle/>
        <a:p>
          <a:endParaRPr lang="en-US">
            <a:latin typeface="Georgia" panose="02040502050405020303" pitchFamily="18" charset="0"/>
          </a:endParaRPr>
        </a:p>
      </dgm:t>
    </dgm:pt>
    <dgm:pt modelId="{3DFC23D8-A3E1-4302-AAB0-FF83FF9EF590}">
      <dgm:prSet phldrT="[Text]"/>
      <dgm:spPr/>
      <dgm:t>
        <a:bodyPr/>
        <a:lstStyle/>
        <a:p>
          <a:r>
            <a:rPr lang="en-US" dirty="0" smtClean="0">
              <a:solidFill>
                <a:schemeClr val="accent1">
                  <a:lumMod val="50000"/>
                </a:schemeClr>
              </a:solidFill>
              <a:latin typeface="Georgia" panose="02040502050405020303" pitchFamily="18" charset="0"/>
            </a:rPr>
            <a:t>Node Rank Algorithm </a:t>
          </a:r>
          <a:endParaRPr lang="en-US" dirty="0">
            <a:solidFill>
              <a:schemeClr val="accent1">
                <a:lumMod val="50000"/>
              </a:schemeClr>
            </a:solidFill>
            <a:latin typeface="Georgia" panose="02040502050405020303" pitchFamily="18" charset="0"/>
          </a:endParaRPr>
        </a:p>
      </dgm:t>
    </dgm:pt>
    <dgm:pt modelId="{1DFFDE7A-084A-41AA-A875-46235E30BD63}" type="parTrans" cxnId="{485AAEB2-88A2-49AC-83A5-735F94E480E2}">
      <dgm:prSet/>
      <dgm:spPr/>
      <dgm:t>
        <a:bodyPr/>
        <a:lstStyle/>
        <a:p>
          <a:endParaRPr lang="en-US">
            <a:latin typeface="Georgia" panose="02040502050405020303" pitchFamily="18" charset="0"/>
          </a:endParaRPr>
        </a:p>
      </dgm:t>
    </dgm:pt>
    <dgm:pt modelId="{3B33EB9A-8669-4FFC-9ADF-F4C06354AC28}" type="sibTrans" cxnId="{485AAEB2-88A2-49AC-83A5-735F94E480E2}">
      <dgm:prSet/>
      <dgm:spPr/>
      <dgm:t>
        <a:bodyPr/>
        <a:lstStyle/>
        <a:p>
          <a:endParaRPr lang="en-US">
            <a:latin typeface="Georgia" panose="02040502050405020303" pitchFamily="18" charset="0"/>
          </a:endParaRPr>
        </a:p>
      </dgm:t>
    </dgm:pt>
    <dgm:pt modelId="{DE1B9C64-4DA2-42C5-B488-7269E5B9C4B7}" type="pres">
      <dgm:prSet presAssocID="{F70935D9-1802-4A46-8E14-FD69F2D87B53}" presName="list" presStyleCnt="0">
        <dgm:presLayoutVars>
          <dgm:dir/>
          <dgm:animLvl val="lvl"/>
        </dgm:presLayoutVars>
      </dgm:prSet>
      <dgm:spPr/>
      <dgm:t>
        <a:bodyPr/>
        <a:lstStyle/>
        <a:p>
          <a:endParaRPr lang="en-US"/>
        </a:p>
      </dgm:t>
    </dgm:pt>
    <dgm:pt modelId="{29F057B8-A9E9-4DFC-A002-E80CD0D68008}" type="pres">
      <dgm:prSet presAssocID="{36115115-8C62-46A3-924A-9015B97AF397}" presName="posSpace" presStyleCnt="0"/>
      <dgm:spPr/>
    </dgm:pt>
    <dgm:pt modelId="{A592847C-7188-4F4A-8639-04D558FDFFD5}" type="pres">
      <dgm:prSet presAssocID="{36115115-8C62-46A3-924A-9015B97AF397}" presName="vertFlow" presStyleCnt="0"/>
      <dgm:spPr/>
    </dgm:pt>
    <dgm:pt modelId="{C28DA444-7A3B-4464-A691-FC32542DC5FF}" type="pres">
      <dgm:prSet presAssocID="{36115115-8C62-46A3-924A-9015B97AF397}" presName="topSpace" presStyleCnt="0"/>
      <dgm:spPr/>
    </dgm:pt>
    <dgm:pt modelId="{6F39D721-2E4E-4AF4-A812-ED36E09DD166}" type="pres">
      <dgm:prSet presAssocID="{36115115-8C62-46A3-924A-9015B97AF397}" presName="firstComp" presStyleCnt="0"/>
      <dgm:spPr/>
    </dgm:pt>
    <dgm:pt modelId="{DD8CD1DB-BA20-42C2-BA26-E7660CC078BB}" type="pres">
      <dgm:prSet presAssocID="{36115115-8C62-46A3-924A-9015B97AF397}" presName="firstChild" presStyleLbl="bgAccFollowNode1" presStyleIdx="0" presStyleCnt="2"/>
      <dgm:spPr/>
      <dgm:t>
        <a:bodyPr/>
        <a:lstStyle/>
        <a:p>
          <a:endParaRPr lang="en-US"/>
        </a:p>
      </dgm:t>
    </dgm:pt>
    <dgm:pt modelId="{97CB2EC3-74BF-45A0-88D8-6B218DE3EDC0}" type="pres">
      <dgm:prSet presAssocID="{36115115-8C62-46A3-924A-9015B97AF397}" presName="firstChildTx" presStyleLbl="bgAccFollowNode1" presStyleIdx="0" presStyleCnt="2">
        <dgm:presLayoutVars>
          <dgm:bulletEnabled val="1"/>
        </dgm:presLayoutVars>
      </dgm:prSet>
      <dgm:spPr/>
      <dgm:t>
        <a:bodyPr/>
        <a:lstStyle/>
        <a:p>
          <a:endParaRPr lang="en-US"/>
        </a:p>
      </dgm:t>
    </dgm:pt>
    <dgm:pt modelId="{75DB0725-117B-48C3-A217-9DD110FCDACE}" type="pres">
      <dgm:prSet presAssocID="{36115115-8C62-46A3-924A-9015B97AF397}" presName="negSpace" presStyleCnt="0"/>
      <dgm:spPr/>
    </dgm:pt>
    <dgm:pt modelId="{32C23F8A-0606-4601-B1D2-2CF1730C4BEE}" type="pres">
      <dgm:prSet presAssocID="{36115115-8C62-46A3-924A-9015B97AF397}" presName="circle" presStyleLbl="node1" presStyleIdx="0" presStyleCnt="2"/>
      <dgm:spPr/>
      <dgm:t>
        <a:bodyPr/>
        <a:lstStyle/>
        <a:p>
          <a:endParaRPr lang="en-US"/>
        </a:p>
      </dgm:t>
    </dgm:pt>
    <dgm:pt modelId="{22E5762C-AA20-4B61-B70E-6A6C37FAB9F7}" type="pres">
      <dgm:prSet presAssocID="{2B792FB5-3D23-4E69-AE13-975F5811788C}" presName="transSpace" presStyleCnt="0"/>
      <dgm:spPr/>
    </dgm:pt>
    <dgm:pt modelId="{55B39CEA-A8C0-43C9-92BD-CE5D2F78C6B7}" type="pres">
      <dgm:prSet presAssocID="{6719D05F-B191-483E-A29A-02F3E2571F9F}" presName="posSpace" presStyleCnt="0"/>
      <dgm:spPr/>
    </dgm:pt>
    <dgm:pt modelId="{FD18F6CF-2D15-496F-AEE7-C7B83D79ED5B}" type="pres">
      <dgm:prSet presAssocID="{6719D05F-B191-483E-A29A-02F3E2571F9F}" presName="vertFlow" presStyleCnt="0"/>
      <dgm:spPr/>
    </dgm:pt>
    <dgm:pt modelId="{AE6016AB-63D7-4FA6-A8CC-6E5F546EA0B2}" type="pres">
      <dgm:prSet presAssocID="{6719D05F-B191-483E-A29A-02F3E2571F9F}" presName="topSpace" presStyleCnt="0"/>
      <dgm:spPr/>
    </dgm:pt>
    <dgm:pt modelId="{9865B11B-3689-4874-9383-3A24542DA7DF}" type="pres">
      <dgm:prSet presAssocID="{6719D05F-B191-483E-A29A-02F3E2571F9F}" presName="firstComp" presStyleCnt="0"/>
      <dgm:spPr/>
    </dgm:pt>
    <dgm:pt modelId="{8EDD2D59-84C3-4981-A4BA-921B81EA22A4}" type="pres">
      <dgm:prSet presAssocID="{6719D05F-B191-483E-A29A-02F3E2571F9F}" presName="firstChild" presStyleLbl="bgAccFollowNode1" presStyleIdx="1" presStyleCnt="2"/>
      <dgm:spPr/>
      <dgm:t>
        <a:bodyPr/>
        <a:lstStyle/>
        <a:p>
          <a:endParaRPr lang="en-US"/>
        </a:p>
      </dgm:t>
    </dgm:pt>
    <dgm:pt modelId="{B75A3979-F5E4-4211-ACF0-05DAF23EFF6D}" type="pres">
      <dgm:prSet presAssocID="{6719D05F-B191-483E-A29A-02F3E2571F9F}" presName="firstChildTx" presStyleLbl="bgAccFollowNode1" presStyleIdx="1" presStyleCnt="2">
        <dgm:presLayoutVars>
          <dgm:bulletEnabled val="1"/>
        </dgm:presLayoutVars>
      </dgm:prSet>
      <dgm:spPr/>
      <dgm:t>
        <a:bodyPr/>
        <a:lstStyle/>
        <a:p>
          <a:endParaRPr lang="en-US"/>
        </a:p>
      </dgm:t>
    </dgm:pt>
    <dgm:pt modelId="{0391ED03-43D8-403D-AE1E-0EA3EA993993}" type="pres">
      <dgm:prSet presAssocID="{6719D05F-B191-483E-A29A-02F3E2571F9F}" presName="negSpace" presStyleCnt="0"/>
      <dgm:spPr/>
    </dgm:pt>
    <dgm:pt modelId="{B5719F22-F5E1-4F00-8777-F4943193AC0A}" type="pres">
      <dgm:prSet presAssocID="{6719D05F-B191-483E-A29A-02F3E2571F9F}" presName="circle" presStyleLbl="node1" presStyleIdx="1" presStyleCnt="2"/>
      <dgm:spPr/>
      <dgm:t>
        <a:bodyPr/>
        <a:lstStyle/>
        <a:p>
          <a:endParaRPr lang="en-US"/>
        </a:p>
      </dgm:t>
    </dgm:pt>
  </dgm:ptLst>
  <dgm:cxnLst>
    <dgm:cxn modelId="{83AED74D-A9B1-488C-AD1A-2836C226EFA0}" type="presOf" srcId="{3DFC23D8-A3E1-4302-AAB0-FF83FF9EF590}" destId="{8EDD2D59-84C3-4981-A4BA-921B81EA22A4}" srcOrd="0" destOrd="0" presId="urn:microsoft.com/office/officeart/2005/8/layout/hList9"/>
    <dgm:cxn modelId="{485AAEB2-88A2-49AC-83A5-735F94E480E2}" srcId="{6719D05F-B191-483E-A29A-02F3E2571F9F}" destId="{3DFC23D8-A3E1-4302-AAB0-FF83FF9EF590}" srcOrd="0" destOrd="0" parTransId="{1DFFDE7A-084A-41AA-A875-46235E30BD63}" sibTransId="{3B33EB9A-8669-4FFC-9ADF-F4C06354AC28}"/>
    <dgm:cxn modelId="{2EAC565A-9228-411E-99E0-D1A6EB935BD0}" type="presOf" srcId="{9601CE53-F94D-47D7-86CF-2F7E32DD2D34}" destId="{DD8CD1DB-BA20-42C2-BA26-E7660CC078BB}" srcOrd="0" destOrd="0" presId="urn:microsoft.com/office/officeart/2005/8/layout/hList9"/>
    <dgm:cxn modelId="{7B5E5C42-B154-450A-AA18-1E55A7DFCE5D}" type="presOf" srcId="{9601CE53-F94D-47D7-86CF-2F7E32DD2D34}" destId="{97CB2EC3-74BF-45A0-88D8-6B218DE3EDC0}" srcOrd="1" destOrd="0" presId="urn:microsoft.com/office/officeart/2005/8/layout/hList9"/>
    <dgm:cxn modelId="{EB7C4674-9C2C-417A-B5BF-692419D06A4C}" srcId="{F70935D9-1802-4A46-8E14-FD69F2D87B53}" destId="{6719D05F-B191-483E-A29A-02F3E2571F9F}" srcOrd="1" destOrd="0" parTransId="{9EEBECA3-DB8B-46EF-B44C-48A68D5EDCD7}" sibTransId="{7DF695E1-683F-4E9D-A0F7-C679C6FD7B3F}"/>
    <dgm:cxn modelId="{D31BCDAD-D140-4848-ADED-5A14B98728CF}" srcId="{36115115-8C62-46A3-924A-9015B97AF397}" destId="{9601CE53-F94D-47D7-86CF-2F7E32DD2D34}" srcOrd="0" destOrd="0" parTransId="{3DD1A6A4-9AD0-4B6F-8267-2100EC684D8B}" sibTransId="{4AC0B753-614E-476F-8561-6520AF551154}"/>
    <dgm:cxn modelId="{52DB1829-5E22-40F2-AF19-3F6B027633C4}" type="presOf" srcId="{3DFC23D8-A3E1-4302-AAB0-FF83FF9EF590}" destId="{B75A3979-F5E4-4211-ACF0-05DAF23EFF6D}" srcOrd="1" destOrd="0" presId="urn:microsoft.com/office/officeart/2005/8/layout/hList9"/>
    <dgm:cxn modelId="{A34B60EB-C01D-4D6F-9649-215DAB24EE7B}" type="presOf" srcId="{6719D05F-B191-483E-A29A-02F3E2571F9F}" destId="{B5719F22-F5E1-4F00-8777-F4943193AC0A}" srcOrd="0" destOrd="0" presId="urn:microsoft.com/office/officeart/2005/8/layout/hList9"/>
    <dgm:cxn modelId="{47E2F2A1-9010-43AC-ABD3-96D12E879D1B}" type="presOf" srcId="{F70935D9-1802-4A46-8E14-FD69F2D87B53}" destId="{DE1B9C64-4DA2-42C5-B488-7269E5B9C4B7}" srcOrd="0" destOrd="0" presId="urn:microsoft.com/office/officeart/2005/8/layout/hList9"/>
    <dgm:cxn modelId="{24071C37-6385-4FF9-A7DF-C69CD189C644}" srcId="{F70935D9-1802-4A46-8E14-FD69F2D87B53}" destId="{36115115-8C62-46A3-924A-9015B97AF397}" srcOrd="0" destOrd="0" parTransId="{CD57D708-C13D-4EFC-99B0-2C63BDD9C871}" sibTransId="{2B792FB5-3D23-4E69-AE13-975F5811788C}"/>
    <dgm:cxn modelId="{E162A564-3055-41B2-9274-CA101D303552}" type="presOf" srcId="{36115115-8C62-46A3-924A-9015B97AF397}" destId="{32C23F8A-0606-4601-B1D2-2CF1730C4BEE}" srcOrd="0" destOrd="0" presId="urn:microsoft.com/office/officeart/2005/8/layout/hList9"/>
    <dgm:cxn modelId="{6A50D48A-86C4-41F0-A196-CADF7B9BDEB9}" type="presParOf" srcId="{DE1B9C64-4DA2-42C5-B488-7269E5B9C4B7}" destId="{29F057B8-A9E9-4DFC-A002-E80CD0D68008}" srcOrd="0" destOrd="0" presId="urn:microsoft.com/office/officeart/2005/8/layout/hList9"/>
    <dgm:cxn modelId="{4FC84D26-10FF-4C24-8435-59326EFCC17D}" type="presParOf" srcId="{DE1B9C64-4DA2-42C5-B488-7269E5B9C4B7}" destId="{A592847C-7188-4F4A-8639-04D558FDFFD5}" srcOrd="1" destOrd="0" presId="urn:microsoft.com/office/officeart/2005/8/layout/hList9"/>
    <dgm:cxn modelId="{F3CE8F19-29C5-4EB2-B429-3999D461B09B}" type="presParOf" srcId="{A592847C-7188-4F4A-8639-04D558FDFFD5}" destId="{C28DA444-7A3B-4464-A691-FC32542DC5FF}" srcOrd="0" destOrd="0" presId="urn:microsoft.com/office/officeart/2005/8/layout/hList9"/>
    <dgm:cxn modelId="{BAE7F432-F685-4F16-A21C-C53E346DFEEA}" type="presParOf" srcId="{A592847C-7188-4F4A-8639-04D558FDFFD5}" destId="{6F39D721-2E4E-4AF4-A812-ED36E09DD166}" srcOrd="1" destOrd="0" presId="urn:microsoft.com/office/officeart/2005/8/layout/hList9"/>
    <dgm:cxn modelId="{E0FF258E-90E8-4886-875F-83C873DE86D8}" type="presParOf" srcId="{6F39D721-2E4E-4AF4-A812-ED36E09DD166}" destId="{DD8CD1DB-BA20-42C2-BA26-E7660CC078BB}" srcOrd="0" destOrd="0" presId="urn:microsoft.com/office/officeart/2005/8/layout/hList9"/>
    <dgm:cxn modelId="{5CAE9AA9-9EE5-40F2-86D8-DD752597075F}" type="presParOf" srcId="{6F39D721-2E4E-4AF4-A812-ED36E09DD166}" destId="{97CB2EC3-74BF-45A0-88D8-6B218DE3EDC0}" srcOrd="1" destOrd="0" presId="urn:microsoft.com/office/officeart/2005/8/layout/hList9"/>
    <dgm:cxn modelId="{B734999F-0CC9-4E48-A654-93B48DD5598A}" type="presParOf" srcId="{DE1B9C64-4DA2-42C5-B488-7269E5B9C4B7}" destId="{75DB0725-117B-48C3-A217-9DD110FCDACE}" srcOrd="2" destOrd="0" presId="urn:microsoft.com/office/officeart/2005/8/layout/hList9"/>
    <dgm:cxn modelId="{64437CDB-0529-4F7F-BE95-FC229942786D}" type="presParOf" srcId="{DE1B9C64-4DA2-42C5-B488-7269E5B9C4B7}" destId="{32C23F8A-0606-4601-B1D2-2CF1730C4BEE}" srcOrd="3" destOrd="0" presId="urn:microsoft.com/office/officeart/2005/8/layout/hList9"/>
    <dgm:cxn modelId="{D2F8845D-2445-4873-81FB-52C64082B40C}" type="presParOf" srcId="{DE1B9C64-4DA2-42C5-B488-7269E5B9C4B7}" destId="{22E5762C-AA20-4B61-B70E-6A6C37FAB9F7}" srcOrd="4" destOrd="0" presId="urn:microsoft.com/office/officeart/2005/8/layout/hList9"/>
    <dgm:cxn modelId="{B56FCDC6-C314-414B-B4E9-5768641C656D}" type="presParOf" srcId="{DE1B9C64-4DA2-42C5-B488-7269E5B9C4B7}" destId="{55B39CEA-A8C0-43C9-92BD-CE5D2F78C6B7}" srcOrd="5" destOrd="0" presId="urn:microsoft.com/office/officeart/2005/8/layout/hList9"/>
    <dgm:cxn modelId="{F6A279C6-C4FE-4A71-942F-7CEDB0DA1111}" type="presParOf" srcId="{DE1B9C64-4DA2-42C5-B488-7269E5B9C4B7}" destId="{FD18F6CF-2D15-496F-AEE7-C7B83D79ED5B}" srcOrd="6" destOrd="0" presId="urn:microsoft.com/office/officeart/2005/8/layout/hList9"/>
    <dgm:cxn modelId="{265E386F-812D-4D0E-AF36-38FCDA36DF9F}" type="presParOf" srcId="{FD18F6CF-2D15-496F-AEE7-C7B83D79ED5B}" destId="{AE6016AB-63D7-4FA6-A8CC-6E5F546EA0B2}" srcOrd="0" destOrd="0" presId="urn:microsoft.com/office/officeart/2005/8/layout/hList9"/>
    <dgm:cxn modelId="{006EEEAE-6B59-4F0E-9D89-76FDB804A06F}" type="presParOf" srcId="{FD18F6CF-2D15-496F-AEE7-C7B83D79ED5B}" destId="{9865B11B-3689-4874-9383-3A24542DA7DF}" srcOrd="1" destOrd="0" presId="urn:microsoft.com/office/officeart/2005/8/layout/hList9"/>
    <dgm:cxn modelId="{AB19F7FC-1BAE-4021-B455-75B6EC39DCB6}" type="presParOf" srcId="{9865B11B-3689-4874-9383-3A24542DA7DF}" destId="{8EDD2D59-84C3-4981-A4BA-921B81EA22A4}" srcOrd="0" destOrd="0" presId="urn:microsoft.com/office/officeart/2005/8/layout/hList9"/>
    <dgm:cxn modelId="{D95B6E4B-2F3C-439C-97CF-BF014CC79796}" type="presParOf" srcId="{9865B11B-3689-4874-9383-3A24542DA7DF}" destId="{B75A3979-F5E4-4211-ACF0-05DAF23EFF6D}" srcOrd="1" destOrd="0" presId="urn:microsoft.com/office/officeart/2005/8/layout/hList9"/>
    <dgm:cxn modelId="{3F134C70-B23B-4BF4-A251-9BA5C39958BB}" type="presParOf" srcId="{DE1B9C64-4DA2-42C5-B488-7269E5B9C4B7}" destId="{0391ED03-43D8-403D-AE1E-0EA3EA993993}" srcOrd="7" destOrd="0" presId="urn:microsoft.com/office/officeart/2005/8/layout/hList9"/>
    <dgm:cxn modelId="{9CD07A62-1FED-4DA6-B920-7A9814A7D8F7}" type="presParOf" srcId="{DE1B9C64-4DA2-42C5-B488-7269E5B9C4B7}" destId="{B5719F22-F5E1-4F00-8777-F4943193AC0A}"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4E817F9-D911-470B-92F2-8D6DA3E92F46}" type="doc">
      <dgm:prSet loTypeId="urn:microsoft.com/office/officeart/2008/layout/VerticalCurvedList" loCatId="list" qsTypeId="urn:microsoft.com/office/officeart/2005/8/quickstyle/3d1" qsCatId="3D" csTypeId="urn:microsoft.com/office/officeart/2005/8/colors/accent4_1" csCatId="accent4" phldr="1"/>
      <dgm:spPr/>
      <dgm:t>
        <a:bodyPr/>
        <a:lstStyle/>
        <a:p>
          <a:endParaRPr lang="en-US"/>
        </a:p>
      </dgm:t>
    </dgm:pt>
    <dgm:pt modelId="{52EFB1FE-ACD9-4E9E-82EC-46336B4975AE}">
      <dgm:prSet phldrT="[Text]"/>
      <dgm:spPr/>
      <dgm:t>
        <a:bodyPr/>
        <a:lstStyle/>
        <a:p>
          <a:r>
            <a:rPr lang="en-US" dirty="0" smtClean="0">
              <a:latin typeface="Times New Roman" pitchFamily="18" charset="0"/>
              <a:cs typeface="Times New Roman" pitchFamily="18" charset="0"/>
            </a:rPr>
            <a:t>Increase the efficiency of the network and reach lowest energy consumption rate.</a:t>
          </a:r>
          <a:endParaRPr lang="en-US" dirty="0"/>
        </a:p>
      </dgm:t>
    </dgm:pt>
    <dgm:pt modelId="{50745630-43F0-4ECE-9624-10B1A8D204BA}" type="parTrans" cxnId="{18E13780-CC43-446F-8EC9-CB525AF0D812}">
      <dgm:prSet/>
      <dgm:spPr/>
      <dgm:t>
        <a:bodyPr/>
        <a:lstStyle/>
        <a:p>
          <a:endParaRPr lang="en-US"/>
        </a:p>
      </dgm:t>
    </dgm:pt>
    <dgm:pt modelId="{7F0F1572-6BA0-4E8A-B4D2-07ACCF1B0F58}" type="sibTrans" cxnId="{18E13780-CC43-446F-8EC9-CB525AF0D812}">
      <dgm:prSet/>
      <dgm:spPr/>
      <dgm:t>
        <a:bodyPr/>
        <a:lstStyle/>
        <a:p>
          <a:endParaRPr lang="en-US"/>
        </a:p>
      </dgm:t>
    </dgm:pt>
    <dgm:pt modelId="{B467D524-46AB-44C3-AECA-863D114951EE}">
      <dgm:prSet phldrT="[Text]"/>
      <dgm:spPr/>
      <dgm:t>
        <a:bodyPr/>
        <a:lstStyle/>
        <a:p>
          <a:pPr rtl="0"/>
          <a:r>
            <a:rPr lang="en-US" dirty="0" smtClean="0">
              <a:latin typeface="Times New Roman" pitchFamily="18" charset="0"/>
              <a:cs typeface="Times New Roman" pitchFamily="18" charset="0"/>
            </a:rPr>
            <a:t>Define best number of cluster that should maintain to reach lowest energy rate.</a:t>
          </a:r>
          <a:endParaRPr lang="en-US" dirty="0"/>
        </a:p>
      </dgm:t>
    </dgm:pt>
    <dgm:pt modelId="{8C0FA964-1F6B-4CAB-9206-4B54CF1CD6EA}" type="parTrans" cxnId="{70BFF740-5F78-4051-88E2-F42763DE51FD}">
      <dgm:prSet/>
      <dgm:spPr/>
      <dgm:t>
        <a:bodyPr/>
        <a:lstStyle/>
        <a:p>
          <a:endParaRPr lang="en-US"/>
        </a:p>
      </dgm:t>
    </dgm:pt>
    <dgm:pt modelId="{AA317493-7833-4F39-9121-1B52AA7E1FA6}" type="sibTrans" cxnId="{70BFF740-5F78-4051-88E2-F42763DE51FD}">
      <dgm:prSet/>
      <dgm:spPr/>
      <dgm:t>
        <a:bodyPr/>
        <a:lstStyle/>
        <a:p>
          <a:endParaRPr lang="en-US"/>
        </a:p>
      </dgm:t>
    </dgm:pt>
    <dgm:pt modelId="{77015969-E9DD-4B57-8853-DF68BF96D79C}">
      <dgm:prSet phldrT="[Text]"/>
      <dgm:spPr/>
      <dgm:t>
        <a:bodyPr/>
        <a:lstStyle/>
        <a:p>
          <a:r>
            <a:rPr lang="en-US" dirty="0" smtClean="0">
              <a:latin typeface="Times New Roman" pitchFamily="18" charset="0"/>
              <a:cs typeface="Times New Roman" pitchFamily="18" charset="0"/>
            </a:rPr>
            <a:t>Define best shortest path between cluster head and sink and cluster member and cluster head.</a:t>
          </a:r>
          <a:endParaRPr lang="en-US" dirty="0"/>
        </a:p>
      </dgm:t>
    </dgm:pt>
    <dgm:pt modelId="{EC971F38-660B-4E94-826F-A6C0A1B44760}" type="parTrans" cxnId="{C50D5439-6624-42A2-936F-B041EF6E367E}">
      <dgm:prSet/>
      <dgm:spPr/>
      <dgm:t>
        <a:bodyPr/>
        <a:lstStyle/>
        <a:p>
          <a:endParaRPr lang="en-US"/>
        </a:p>
      </dgm:t>
    </dgm:pt>
    <dgm:pt modelId="{EE682B71-7B4B-4570-89EA-6BF136ED7C8B}" type="sibTrans" cxnId="{C50D5439-6624-42A2-936F-B041EF6E367E}">
      <dgm:prSet/>
      <dgm:spPr/>
      <dgm:t>
        <a:bodyPr/>
        <a:lstStyle/>
        <a:p>
          <a:endParaRPr lang="en-US"/>
        </a:p>
      </dgm:t>
    </dgm:pt>
    <dgm:pt modelId="{59099F7D-A4CF-4E5F-8D5C-711E1C8D4059}">
      <dgm:prSet phldrT="[Text]"/>
      <dgm:spPr/>
      <dgm:t>
        <a:bodyPr/>
        <a:lstStyle/>
        <a:p>
          <a:r>
            <a:rPr lang="en-US" dirty="0" smtClean="0">
              <a:latin typeface="Times New Roman" pitchFamily="18" charset="0"/>
              <a:cs typeface="Times New Roman" pitchFamily="18" charset="0"/>
            </a:rPr>
            <a:t>Develop selecting CH algorithm considering energy balance using fitness function to choose best solution.</a:t>
          </a:r>
          <a:endParaRPr lang="en-US" dirty="0"/>
        </a:p>
      </dgm:t>
    </dgm:pt>
    <dgm:pt modelId="{9AC8E175-2472-44E9-BCBD-54A73E293FD9}" type="parTrans" cxnId="{AAD1D1FA-1AC1-489E-B42F-D9B3246B6257}">
      <dgm:prSet/>
      <dgm:spPr/>
      <dgm:t>
        <a:bodyPr/>
        <a:lstStyle/>
        <a:p>
          <a:endParaRPr lang="en-US"/>
        </a:p>
      </dgm:t>
    </dgm:pt>
    <dgm:pt modelId="{C6F53920-7C69-4231-AA9B-C8D3228ECEF4}" type="sibTrans" cxnId="{AAD1D1FA-1AC1-489E-B42F-D9B3246B6257}">
      <dgm:prSet/>
      <dgm:spPr/>
      <dgm:t>
        <a:bodyPr/>
        <a:lstStyle/>
        <a:p>
          <a:endParaRPr lang="en-US"/>
        </a:p>
      </dgm:t>
    </dgm:pt>
    <dgm:pt modelId="{78DA7C24-D0E8-4EB6-AF14-FC4526CFCD97}">
      <dgm:prSet phldrT="[Text]"/>
      <dgm:spPr/>
      <dgm:t>
        <a:bodyPr/>
        <a:lstStyle/>
        <a:p>
          <a:r>
            <a:rPr lang="en-US" smtClean="0">
              <a:latin typeface="Times New Roman" pitchFamily="18" charset="0"/>
              <a:cs typeface="Times New Roman" pitchFamily="18" charset="0"/>
            </a:rPr>
            <a:t>Test the proposed development algorithm using mainly the MATLAB simulation.</a:t>
          </a:r>
          <a:endParaRPr lang="en-US" dirty="0"/>
        </a:p>
      </dgm:t>
    </dgm:pt>
    <dgm:pt modelId="{9E2167D0-022F-4AE8-89E9-C0601CBF45C5}" type="parTrans" cxnId="{8F6A5C86-6EE4-4110-8E17-7C2C81E470AB}">
      <dgm:prSet/>
      <dgm:spPr/>
      <dgm:t>
        <a:bodyPr/>
        <a:lstStyle/>
        <a:p>
          <a:endParaRPr lang="en-US"/>
        </a:p>
      </dgm:t>
    </dgm:pt>
    <dgm:pt modelId="{E37BC58A-5A8D-4027-B844-9FB4B4C8EAC2}" type="sibTrans" cxnId="{8F6A5C86-6EE4-4110-8E17-7C2C81E470AB}">
      <dgm:prSet/>
      <dgm:spPr/>
      <dgm:t>
        <a:bodyPr/>
        <a:lstStyle/>
        <a:p>
          <a:endParaRPr lang="en-US"/>
        </a:p>
      </dgm:t>
    </dgm:pt>
    <dgm:pt modelId="{E5FE649B-7D49-4881-B909-A3B33B9CA6B1}" type="pres">
      <dgm:prSet presAssocID="{74E817F9-D911-470B-92F2-8D6DA3E92F46}" presName="Name0" presStyleCnt="0">
        <dgm:presLayoutVars>
          <dgm:chMax val="7"/>
          <dgm:chPref val="7"/>
          <dgm:dir/>
        </dgm:presLayoutVars>
      </dgm:prSet>
      <dgm:spPr/>
      <dgm:t>
        <a:bodyPr/>
        <a:lstStyle/>
        <a:p>
          <a:endParaRPr lang="en-US"/>
        </a:p>
      </dgm:t>
    </dgm:pt>
    <dgm:pt modelId="{927D8201-DC3F-4F2A-8674-B8E776A3AB1B}" type="pres">
      <dgm:prSet presAssocID="{74E817F9-D911-470B-92F2-8D6DA3E92F46}" presName="Name1" presStyleCnt="0"/>
      <dgm:spPr/>
    </dgm:pt>
    <dgm:pt modelId="{D41D9CEA-C822-4F2C-B3BE-653D984B8DB6}" type="pres">
      <dgm:prSet presAssocID="{74E817F9-D911-470B-92F2-8D6DA3E92F46}" presName="cycle" presStyleCnt="0"/>
      <dgm:spPr/>
    </dgm:pt>
    <dgm:pt modelId="{25084E77-7B3A-4C9F-8BBE-DF54F30E0C12}" type="pres">
      <dgm:prSet presAssocID="{74E817F9-D911-470B-92F2-8D6DA3E92F46}" presName="srcNode" presStyleLbl="node1" presStyleIdx="0" presStyleCnt="5"/>
      <dgm:spPr/>
    </dgm:pt>
    <dgm:pt modelId="{524DB710-290D-454F-B9F6-FC817DF4DE6D}" type="pres">
      <dgm:prSet presAssocID="{74E817F9-D911-470B-92F2-8D6DA3E92F46}" presName="conn" presStyleLbl="parChTrans1D2" presStyleIdx="0" presStyleCnt="1"/>
      <dgm:spPr/>
      <dgm:t>
        <a:bodyPr/>
        <a:lstStyle/>
        <a:p>
          <a:endParaRPr lang="en-US"/>
        </a:p>
      </dgm:t>
    </dgm:pt>
    <dgm:pt modelId="{4FCF5EA2-F62E-45CA-B1CE-ED3CAA8CC850}" type="pres">
      <dgm:prSet presAssocID="{74E817F9-D911-470B-92F2-8D6DA3E92F46}" presName="extraNode" presStyleLbl="node1" presStyleIdx="0" presStyleCnt="5"/>
      <dgm:spPr/>
    </dgm:pt>
    <dgm:pt modelId="{0A2A8AA1-16D2-40E2-94CB-8C6B77091110}" type="pres">
      <dgm:prSet presAssocID="{74E817F9-D911-470B-92F2-8D6DA3E92F46}" presName="dstNode" presStyleLbl="node1" presStyleIdx="0" presStyleCnt="5"/>
      <dgm:spPr/>
    </dgm:pt>
    <dgm:pt modelId="{64B2E834-E8F8-4B7B-852C-2F4D999021D5}" type="pres">
      <dgm:prSet presAssocID="{52EFB1FE-ACD9-4E9E-82EC-46336B4975AE}" presName="text_1" presStyleLbl="node1" presStyleIdx="0" presStyleCnt="5">
        <dgm:presLayoutVars>
          <dgm:bulletEnabled val="1"/>
        </dgm:presLayoutVars>
      </dgm:prSet>
      <dgm:spPr/>
      <dgm:t>
        <a:bodyPr/>
        <a:lstStyle/>
        <a:p>
          <a:endParaRPr lang="en-US"/>
        </a:p>
      </dgm:t>
    </dgm:pt>
    <dgm:pt modelId="{67C0E067-B2C9-46D2-A07B-0BAB36D62A7F}" type="pres">
      <dgm:prSet presAssocID="{52EFB1FE-ACD9-4E9E-82EC-46336B4975AE}" presName="accent_1" presStyleCnt="0"/>
      <dgm:spPr/>
    </dgm:pt>
    <dgm:pt modelId="{B53A3A55-D77F-4C3D-A703-7754C48B7EED}" type="pres">
      <dgm:prSet presAssocID="{52EFB1FE-ACD9-4E9E-82EC-46336B4975AE}" presName="accentRepeatNode" presStyleLbl="solidFgAcc1" presStyleIdx="0" presStyleCnt="5"/>
      <dgm:spPr/>
    </dgm:pt>
    <dgm:pt modelId="{37843E80-DBC6-418C-8AEC-54027AFC18B5}" type="pres">
      <dgm:prSet presAssocID="{B467D524-46AB-44C3-AECA-863D114951EE}" presName="text_2" presStyleLbl="node1" presStyleIdx="1" presStyleCnt="5">
        <dgm:presLayoutVars>
          <dgm:bulletEnabled val="1"/>
        </dgm:presLayoutVars>
      </dgm:prSet>
      <dgm:spPr/>
      <dgm:t>
        <a:bodyPr/>
        <a:lstStyle/>
        <a:p>
          <a:endParaRPr lang="en-US"/>
        </a:p>
      </dgm:t>
    </dgm:pt>
    <dgm:pt modelId="{7D5272B1-B9A7-4DC0-A3B8-33F96B35993D}" type="pres">
      <dgm:prSet presAssocID="{B467D524-46AB-44C3-AECA-863D114951EE}" presName="accent_2" presStyleCnt="0"/>
      <dgm:spPr/>
    </dgm:pt>
    <dgm:pt modelId="{CFAEA54F-5FE3-44C9-BF5C-07B36348EA64}" type="pres">
      <dgm:prSet presAssocID="{B467D524-46AB-44C3-AECA-863D114951EE}" presName="accentRepeatNode" presStyleLbl="solidFgAcc1" presStyleIdx="1" presStyleCnt="5"/>
      <dgm:spPr/>
    </dgm:pt>
    <dgm:pt modelId="{76F48F8B-9BE2-4D24-9DF4-2C869924EFE9}" type="pres">
      <dgm:prSet presAssocID="{77015969-E9DD-4B57-8853-DF68BF96D79C}" presName="text_3" presStyleLbl="node1" presStyleIdx="2" presStyleCnt="5">
        <dgm:presLayoutVars>
          <dgm:bulletEnabled val="1"/>
        </dgm:presLayoutVars>
      </dgm:prSet>
      <dgm:spPr/>
      <dgm:t>
        <a:bodyPr/>
        <a:lstStyle/>
        <a:p>
          <a:endParaRPr lang="en-US"/>
        </a:p>
      </dgm:t>
    </dgm:pt>
    <dgm:pt modelId="{649645DE-281E-4147-83FD-5423758CF718}" type="pres">
      <dgm:prSet presAssocID="{77015969-E9DD-4B57-8853-DF68BF96D79C}" presName="accent_3" presStyleCnt="0"/>
      <dgm:spPr/>
    </dgm:pt>
    <dgm:pt modelId="{246BD97E-68B3-4564-B38D-BFDD35378C66}" type="pres">
      <dgm:prSet presAssocID="{77015969-E9DD-4B57-8853-DF68BF96D79C}" presName="accentRepeatNode" presStyleLbl="solidFgAcc1" presStyleIdx="2" presStyleCnt="5"/>
      <dgm:spPr/>
    </dgm:pt>
    <dgm:pt modelId="{9617A7DC-D5F8-4BD7-BE1D-D4D4EB2EF994}" type="pres">
      <dgm:prSet presAssocID="{59099F7D-A4CF-4E5F-8D5C-711E1C8D4059}" presName="text_4" presStyleLbl="node1" presStyleIdx="3" presStyleCnt="5">
        <dgm:presLayoutVars>
          <dgm:bulletEnabled val="1"/>
        </dgm:presLayoutVars>
      </dgm:prSet>
      <dgm:spPr/>
      <dgm:t>
        <a:bodyPr/>
        <a:lstStyle/>
        <a:p>
          <a:endParaRPr lang="en-US"/>
        </a:p>
      </dgm:t>
    </dgm:pt>
    <dgm:pt modelId="{7071B1E3-C4C9-406B-97F4-97A4DCD15C68}" type="pres">
      <dgm:prSet presAssocID="{59099F7D-A4CF-4E5F-8D5C-711E1C8D4059}" presName="accent_4" presStyleCnt="0"/>
      <dgm:spPr/>
    </dgm:pt>
    <dgm:pt modelId="{BB98A281-69FC-4A8A-A76B-376F3C1E160F}" type="pres">
      <dgm:prSet presAssocID="{59099F7D-A4CF-4E5F-8D5C-711E1C8D4059}" presName="accentRepeatNode" presStyleLbl="solidFgAcc1" presStyleIdx="3" presStyleCnt="5"/>
      <dgm:spPr/>
    </dgm:pt>
    <dgm:pt modelId="{87E441FC-2100-456D-A583-9F7B8084C84B}" type="pres">
      <dgm:prSet presAssocID="{78DA7C24-D0E8-4EB6-AF14-FC4526CFCD97}" presName="text_5" presStyleLbl="node1" presStyleIdx="4" presStyleCnt="5">
        <dgm:presLayoutVars>
          <dgm:bulletEnabled val="1"/>
        </dgm:presLayoutVars>
      </dgm:prSet>
      <dgm:spPr/>
      <dgm:t>
        <a:bodyPr/>
        <a:lstStyle/>
        <a:p>
          <a:endParaRPr lang="en-US"/>
        </a:p>
      </dgm:t>
    </dgm:pt>
    <dgm:pt modelId="{D2AF9ADA-F9AA-4EAB-B470-C3495859EB2F}" type="pres">
      <dgm:prSet presAssocID="{78DA7C24-D0E8-4EB6-AF14-FC4526CFCD97}" presName="accent_5" presStyleCnt="0"/>
      <dgm:spPr/>
    </dgm:pt>
    <dgm:pt modelId="{95446755-4A4F-4379-BE5D-41F2CF11E129}" type="pres">
      <dgm:prSet presAssocID="{78DA7C24-D0E8-4EB6-AF14-FC4526CFCD97}" presName="accentRepeatNode" presStyleLbl="solidFgAcc1" presStyleIdx="4" presStyleCnt="5"/>
      <dgm:spPr/>
    </dgm:pt>
  </dgm:ptLst>
  <dgm:cxnLst>
    <dgm:cxn modelId="{8F6A5C86-6EE4-4110-8E17-7C2C81E470AB}" srcId="{74E817F9-D911-470B-92F2-8D6DA3E92F46}" destId="{78DA7C24-D0E8-4EB6-AF14-FC4526CFCD97}" srcOrd="4" destOrd="0" parTransId="{9E2167D0-022F-4AE8-89E9-C0601CBF45C5}" sibTransId="{E37BC58A-5A8D-4027-B844-9FB4B4C8EAC2}"/>
    <dgm:cxn modelId="{2D5F9BFC-B562-4BB0-B0B0-82BCEA0676CA}" type="presOf" srcId="{B467D524-46AB-44C3-AECA-863D114951EE}" destId="{37843E80-DBC6-418C-8AEC-54027AFC18B5}" srcOrd="0" destOrd="0" presId="urn:microsoft.com/office/officeart/2008/layout/VerticalCurvedList"/>
    <dgm:cxn modelId="{324581B2-0739-4EB8-9A93-EC0979998D3C}" type="presOf" srcId="{74E817F9-D911-470B-92F2-8D6DA3E92F46}" destId="{E5FE649B-7D49-4881-B909-A3B33B9CA6B1}" srcOrd="0" destOrd="0" presId="urn:microsoft.com/office/officeart/2008/layout/VerticalCurvedList"/>
    <dgm:cxn modelId="{B0941C71-D439-483B-BF90-FBF0F74D7BCC}" type="presOf" srcId="{59099F7D-A4CF-4E5F-8D5C-711E1C8D4059}" destId="{9617A7DC-D5F8-4BD7-BE1D-D4D4EB2EF994}" srcOrd="0" destOrd="0" presId="urn:microsoft.com/office/officeart/2008/layout/VerticalCurvedList"/>
    <dgm:cxn modelId="{E8523042-D6BB-4FD0-B610-7D10ECDF4CD3}" type="presOf" srcId="{78DA7C24-D0E8-4EB6-AF14-FC4526CFCD97}" destId="{87E441FC-2100-456D-A583-9F7B8084C84B}" srcOrd="0" destOrd="0" presId="urn:microsoft.com/office/officeart/2008/layout/VerticalCurvedList"/>
    <dgm:cxn modelId="{908BC1C7-0F08-485E-B06F-5C136E402749}" type="presOf" srcId="{7F0F1572-6BA0-4E8A-B4D2-07ACCF1B0F58}" destId="{524DB710-290D-454F-B9F6-FC817DF4DE6D}" srcOrd="0" destOrd="0" presId="urn:microsoft.com/office/officeart/2008/layout/VerticalCurvedList"/>
    <dgm:cxn modelId="{B9A7A692-F223-47AD-8E7E-0747543D2F3D}" type="presOf" srcId="{52EFB1FE-ACD9-4E9E-82EC-46336B4975AE}" destId="{64B2E834-E8F8-4B7B-852C-2F4D999021D5}" srcOrd="0" destOrd="0" presId="urn:microsoft.com/office/officeart/2008/layout/VerticalCurvedList"/>
    <dgm:cxn modelId="{18E13780-CC43-446F-8EC9-CB525AF0D812}" srcId="{74E817F9-D911-470B-92F2-8D6DA3E92F46}" destId="{52EFB1FE-ACD9-4E9E-82EC-46336B4975AE}" srcOrd="0" destOrd="0" parTransId="{50745630-43F0-4ECE-9624-10B1A8D204BA}" sibTransId="{7F0F1572-6BA0-4E8A-B4D2-07ACCF1B0F58}"/>
    <dgm:cxn modelId="{AAD1D1FA-1AC1-489E-B42F-D9B3246B6257}" srcId="{74E817F9-D911-470B-92F2-8D6DA3E92F46}" destId="{59099F7D-A4CF-4E5F-8D5C-711E1C8D4059}" srcOrd="3" destOrd="0" parTransId="{9AC8E175-2472-44E9-BCBD-54A73E293FD9}" sibTransId="{C6F53920-7C69-4231-AA9B-C8D3228ECEF4}"/>
    <dgm:cxn modelId="{70BFF740-5F78-4051-88E2-F42763DE51FD}" srcId="{74E817F9-D911-470B-92F2-8D6DA3E92F46}" destId="{B467D524-46AB-44C3-AECA-863D114951EE}" srcOrd="1" destOrd="0" parTransId="{8C0FA964-1F6B-4CAB-9206-4B54CF1CD6EA}" sibTransId="{AA317493-7833-4F39-9121-1B52AA7E1FA6}"/>
    <dgm:cxn modelId="{26ABFC7B-9C38-460C-A96B-9410C6235EAE}" type="presOf" srcId="{77015969-E9DD-4B57-8853-DF68BF96D79C}" destId="{76F48F8B-9BE2-4D24-9DF4-2C869924EFE9}" srcOrd="0" destOrd="0" presId="urn:microsoft.com/office/officeart/2008/layout/VerticalCurvedList"/>
    <dgm:cxn modelId="{C50D5439-6624-42A2-936F-B041EF6E367E}" srcId="{74E817F9-D911-470B-92F2-8D6DA3E92F46}" destId="{77015969-E9DD-4B57-8853-DF68BF96D79C}" srcOrd="2" destOrd="0" parTransId="{EC971F38-660B-4E94-826F-A6C0A1B44760}" sibTransId="{EE682B71-7B4B-4570-89EA-6BF136ED7C8B}"/>
    <dgm:cxn modelId="{3FE590BF-5967-4D64-ACFA-4481189AF4FE}" type="presParOf" srcId="{E5FE649B-7D49-4881-B909-A3B33B9CA6B1}" destId="{927D8201-DC3F-4F2A-8674-B8E776A3AB1B}" srcOrd="0" destOrd="0" presId="urn:microsoft.com/office/officeart/2008/layout/VerticalCurvedList"/>
    <dgm:cxn modelId="{9A1CFA6F-BDC6-4952-A127-66B40D4F35F9}" type="presParOf" srcId="{927D8201-DC3F-4F2A-8674-B8E776A3AB1B}" destId="{D41D9CEA-C822-4F2C-B3BE-653D984B8DB6}" srcOrd="0" destOrd="0" presId="urn:microsoft.com/office/officeart/2008/layout/VerticalCurvedList"/>
    <dgm:cxn modelId="{1A671788-3446-4168-A1B9-CC6583C133B3}" type="presParOf" srcId="{D41D9CEA-C822-4F2C-B3BE-653D984B8DB6}" destId="{25084E77-7B3A-4C9F-8BBE-DF54F30E0C12}" srcOrd="0" destOrd="0" presId="urn:microsoft.com/office/officeart/2008/layout/VerticalCurvedList"/>
    <dgm:cxn modelId="{FA5078FE-F3FA-49C4-91FE-38D83ABD620A}" type="presParOf" srcId="{D41D9CEA-C822-4F2C-B3BE-653D984B8DB6}" destId="{524DB710-290D-454F-B9F6-FC817DF4DE6D}" srcOrd="1" destOrd="0" presId="urn:microsoft.com/office/officeart/2008/layout/VerticalCurvedList"/>
    <dgm:cxn modelId="{485AB1FA-A4D1-4C74-B705-73564CBD8C3E}" type="presParOf" srcId="{D41D9CEA-C822-4F2C-B3BE-653D984B8DB6}" destId="{4FCF5EA2-F62E-45CA-B1CE-ED3CAA8CC850}" srcOrd="2" destOrd="0" presId="urn:microsoft.com/office/officeart/2008/layout/VerticalCurvedList"/>
    <dgm:cxn modelId="{5777AD02-AAAE-45AC-ABA7-170E4AF458CD}" type="presParOf" srcId="{D41D9CEA-C822-4F2C-B3BE-653D984B8DB6}" destId="{0A2A8AA1-16D2-40E2-94CB-8C6B77091110}" srcOrd="3" destOrd="0" presId="urn:microsoft.com/office/officeart/2008/layout/VerticalCurvedList"/>
    <dgm:cxn modelId="{45329578-320B-4F73-9E32-1E11FDD77999}" type="presParOf" srcId="{927D8201-DC3F-4F2A-8674-B8E776A3AB1B}" destId="{64B2E834-E8F8-4B7B-852C-2F4D999021D5}" srcOrd="1" destOrd="0" presId="urn:microsoft.com/office/officeart/2008/layout/VerticalCurvedList"/>
    <dgm:cxn modelId="{56D860B9-E086-4F55-99BE-30C707375C4C}" type="presParOf" srcId="{927D8201-DC3F-4F2A-8674-B8E776A3AB1B}" destId="{67C0E067-B2C9-46D2-A07B-0BAB36D62A7F}" srcOrd="2" destOrd="0" presId="urn:microsoft.com/office/officeart/2008/layout/VerticalCurvedList"/>
    <dgm:cxn modelId="{E538109E-E85A-4A61-B95F-941B2FB5D2A7}" type="presParOf" srcId="{67C0E067-B2C9-46D2-A07B-0BAB36D62A7F}" destId="{B53A3A55-D77F-4C3D-A703-7754C48B7EED}" srcOrd="0" destOrd="0" presId="urn:microsoft.com/office/officeart/2008/layout/VerticalCurvedList"/>
    <dgm:cxn modelId="{55678C0F-7780-48FC-A139-13C48AF8538C}" type="presParOf" srcId="{927D8201-DC3F-4F2A-8674-B8E776A3AB1B}" destId="{37843E80-DBC6-418C-8AEC-54027AFC18B5}" srcOrd="3" destOrd="0" presId="urn:microsoft.com/office/officeart/2008/layout/VerticalCurvedList"/>
    <dgm:cxn modelId="{2C0C14BB-7079-44EE-9FE1-6B6F2F0E84E2}" type="presParOf" srcId="{927D8201-DC3F-4F2A-8674-B8E776A3AB1B}" destId="{7D5272B1-B9A7-4DC0-A3B8-33F96B35993D}" srcOrd="4" destOrd="0" presId="urn:microsoft.com/office/officeart/2008/layout/VerticalCurvedList"/>
    <dgm:cxn modelId="{D1DFC7AC-109E-4B9F-B9F6-4F0A3298E5DA}" type="presParOf" srcId="{7D5272B1-B9A7-4DC0-A3B8-33F96B35993D}" destId="{CFAEA54F-5FE3-44C9-BF5C-07B36348EA64}" srcOrd="0" destOrd="0" presId="urn:microsoft.com/office/officeart/2008/layout/VerticalCurvedList"/>
    <dgm:cxn modelId="{9F455A02-D8FC-4648-9AD1-1DD101EE42A8}" type="presParOf" srcId="{927D8201-DC3F-4F2A-8674-B8E776A3AB1B}" destId="{76F48F8B-9BE2-4D24-9DF4-2C869924EFE9}" srcOrd="5" destOrd="0" presId="urn:microsoft.com/office/officeart/2008/layout/VerticalCurvedList"/>
    <dgm:cxn modelId="{EFFC4E03-42E3-4EDA-8FA2-FCA8BBD78413}" type="presParOf" srcId="{927D8201-DC3F-4F2A-8674-B8E776A3AB1B}" destId="{649645DE-281E-4147-83FD-5423758CF718}" srcOrd="6" destOrd="0" presId="urn:microsoft.com/office/officeart/2008/layout/VerticalCurvedList"/>
    <dgm:cxn modelId="{81693FE3-9CD6-4796-B7A3-4923F02F48CA}" type="presParOf" srcId="{649645DE-281E-4147-83FD-5423758CF718}" destId="{246BD97E-68B3-4564-B38D-BFDD35378C66}" srcOrd="0" destOrd="0" presId="urn:microsoft.com/office/officeart/2008/layout/VerticalCurvedList"/>
    <dgm:cxn modelId="{E7E77A56-8D39-4F1A-A005-70B488108667}" type="presParOf" srcId="{927D8201-DC3F-4F2A-8674-B8E776A3AB1B}" destId="{9617A7DC-D5F8-4BD7-BE1D-D4D4EB2EF994}" srcOrd="7" destOrd="0" presId="urn:microsoft.com/office/officeart/2008/layout/VerticalCurvedList"/>
    <dgm:cxn modelId="{97C7782F-56A2-4C13-8EFF-F70A8F7316C8}" type="presParOf" srcId="{927D8201-DC3F-4F2A-8674-B8E776A3AB1B}" destId="{7071B1E3-C4C9-406B-97F4-97A4DCD15C68}" srcOrd="8" destOrd="0" presId="urn:microsoft.com/office/officeart/2008/layout/VerticalCurvedList"/>
    <dgm:cxn modelId="{17D0F1E0-5592-49D6-8607-976B993BC042}" type="presParOf" srcId="{7071B1E3-C4C9-406B-97F4-97A4DCD15C68}" destId="{BB98A281-69FC-4A8A-A76B-376F3C1E160F}" srcOrd="0" destOrd="0" presId="urn:microsoft.com/office/officeart/2008/layout/VerticalCurvedList"/>
    <dgm:cxn modelId="{78E8F9A3-3A8C-4127-8503-52BD8A7E58E0}" type="presParOf" srcId="{927D8201-DC3F-4F2A-8674-B8E776A3AB1B}" destId="{87E441FC-2100-456D-A583-9F7B8084C84B}" srcOrd="9" destOrd="0" presId="urn:microsoft.com/office/officeart/2008/layout/VerticalCurvedList"/>
    <dgm:cxn modelId="{56BFF3FC-9E97-4E91-B85E-B4AA9EE72F7F}" type="presParOf" srcId="{927D8201-DC3F-4F2A-8674-B8E776A3AB1B}" destId="{D2AF9ADA-F9AA-4EAB-B470-C3495859EB2F}" srcOrd="10" destOrd="0" presId="urn:microsoft.com/office/officeart/2008/layout/VerticalCurvedList"/>
    <dgm:cxn modelId="{3081EFF8-5A5F-45E5-8C15-2C5A1073C153}" type="presParOf" srcId="{D2AF9ADA-F9AA-4EAB-B470-C3495859EB2F}" destId="{95446755-4A4F-4379-BE5D-41F2CF11E12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C3F20B-72BF-4EC2-80D9-1EEFF26C9B0C}" type="doc">
      <dgm:prSet loTypeId="urn:microsoft.com/office/officeart/2008/layout/VerticalCurvedList" loCatId="list" qsTypeId="urn:microsoft.com/office/officeart/2005/8/quickstyle/simple3" qsCatId="simple" csTypeId="urn:microsoft.com/office/officeart/2005/8/colors/accent3_1" csCatId="accent3" phldr="1"/>
      <dgm:spPr/>
      <dgm:t>
        <a:bodyPr/>
        <a:lstStyle/>
        <a:p>
          <a:endParaRPr lang="en-US"/>
        </a:p>
      </dgm:t>
    </dgm:pt>
    <dgm:pt modelId="{0D83E033-3626-46D3-B205-3EC652F80551}">
      <dgm:prSet phldrT="[Text]" custT="1"/>
      <dgm:spPr/>
      <dgm:t>
        <a:bodyPr/>
        <a:lstStyle/>
        <a:p>
          <a:r>
            <a:rPr lang="en-US" sz="1800" b="0" dirty="0" smtClean="0">
              <a:solidFill>
                <a:schemeClr val="accent1">
                  <a:lumMod val="50000"/>
                </a:schemeClr>
              </a:solidFill>
              <a:latin typeface="Georgia" panose="02040502050405020303" pitchFamily="18" charset="0"/>
            </a:rPr>
            <a:t>What is the homogeneous optimizing technique in WSN to maintain lowest energy consumption? </a:t>
          </a:r>
          <a:endParaRPr lang="en-US" sz="1800" b="0" dirty="0">
            <a:solidFill>
              <a:schemeClr val="accent1">
                <a:lumMod val="50000"/>
              </a:schemeClr>
            </a:solidFill>
            <a:latin typeface="Georgia" panose="02040502050405020303" pitchFamily="18" charset="0"/>
          </a:endParaRPr>
        </a:p>
      </dgm:t>
    </dgm:pt>
    <dgm:pt modelId="{D81488E0-17C5-4A04-8817-D04E24BBBDBB}" type="parTrans" cxnId="{34CEA00D-7019-49B5-AA17-CCF79E23DBC5}">
      <dgm:prSet/>
      <dgm:spPr/>
      <dgm:t>
        <a:bodyPr/>
        <a:lstStyle/>
        <a:p>
          <a:endParaRPr lang="en-US" sz="1600" b="0">
            <a:solidFill>
              <a:schemeClr val="accent1">
                <a:lumMod val="50000"/>
              </a:schemeClr>
            </a:solidFill>
            <a:latin typeface="Georgia" panose="02040502050405020303" pitchFamily="18" charset="0"/>
          </a:endParaRPr>
        </a:p>
      </dgm:t>
    </dgm:pt>
    <dgm:pt modelId="{D42B31F7-96A7-4F34-9DBF-CCDEEA476262}" type="sibTrans" cxnId="{34CEA00D-7019-49B5-AA17-CCF79E23DBC5}">
      <dgm:prSet/>
      <dgm:spPr/>
      <dgm:t>
        <a:bodyPr/>
        <a:lstStyle/>
        <a:p>
          <a:endParaRPr lang="en-US" sz="1600" b="0">
            <a:solidFill>
              <a:schemeClr val="accent1">
                <a:lumMod val="50000"/>
              </a:schemeClr>
            </a:solidFill>
            <a:latin typeface="Georgia" panose="02040502050405020303" pitchFamily="18" charset="0"/>
          </a:endParaRPr>
        </a:p>
      </dgm:t>
    </dgm:pt>
    <dgm:pt modelId="{F45F40D2-C709-466C-9EF9-6D96D299B7A4}">
      <dgm:prSet phldrT="[Text]" custT="1"/>
      <dgm:spPr/>
      <dgm:t>
        <a:bodyPr/>
        <a:lstStyle/>
        <a:p>
          <a:r>
            <a:rPr lang="en-US" sz="1800" b="0" dirty="0" smtClean="0">
              <a:solidFill>
                <a:schemeClr val="accent1">
                  <a:lumMod val="50000"/>
                </a:schemeClr>
              </a:solidFill>
              <a:latin typeface="Georgia" panose="02040502050405020303" pitchFamily="18" charset="0"/>
            </a:rPr>
            <a:t>What is the number of cluster that will maintain lowest energy consumption? </a:t>
          </a:r>
          <a:endParaRPr lang="en-US" sz="1800" b="0" dirty="0">
            <a:solidFill>
              <a:schemeClr val="accent1">
                <a:lumMod val="50000"/>
              </a:schemeClr>
            </a:solidFill>
            <a:latin typeface="Georgia" panose="02040502050405020303" pitchFamily="18" charset="0"/>
          </a:endParaRPr>
        </a:p>
      </dgm:t>
    </dgm:pt>
    <dgm:pt modelId="{A94D2987-D3FE-40F7-AFBC-1592E1D27D66}" type="parTrans" cxnId="{C7A08535-DB18-472D-96BD-4F2787263213}">
      <dgm:prSet/>
      <dgm:spPr/>
      <dgm:t>
        <a:bodyPr/>
        <a:lstStyle/>
        <a:p>
          <a:endParaRPr lang="en-US" sz="1600" b="0">
            <a:solidFill>
              <a:schemeClr val="accent1">
                <a:lumMod val="50000"/>
              </a:schemeClr>
            </a:solidFill>
            <a:latin typeface="Georgia" panose="02040502050405020303" pitchFamily="18" charset="0"/>
          </a:endParaRPr>
        </a:p>
      </dgm:t>
    </dgm:pt>
    <dgm:pt modelId="{345008EE-4B9D-450E-A1DF-4C3FC8EB200C}" type="sibTrans" cxnId="{C7A08535-DB18-472D-96BD-4F2787263213}">
      <dgm:prSet/>
      <dgm:spPr/>
      <dgm:t>
        <a:bodyPr/>
        <a:lstStyle/>
        <a:p>
          <a:endParaRPr lang="en-US" sz="1600" b="0">
            <a:solidFill>
              <a:schemeClr val="accent1">
                <a:lumMod val="50000"/>
              </a:schemeClr>
            </a:solidFill>
            <a:latin typeface="Georgia" panose="02040502050405020303" pitchFamily="18" charset="0"/>
          </a:endParaRPr>
        </a:p>
      </dgm:t>
    </dgm:pt>
    <dgm:pt modelId="{473C1835-26FB-4F16-85F9-B945685EA4B2}">
      <dgm:prSet phldrT="[Text]" custT="1"/>
      <dgm:spPr/>
      <dgm:t>
        <a:bodyPr/>
        <a:lstStyle/>
        <a:p>
          <a:r>
            <a:rPr lang="en-US" sz="1800" b="0" dirty="0" smtClean="0">
              <a:solidFill>
                <a:schemeClr val="accent1">
                  <a:lumMod val="50000"/>
                </a:schemeClr>
              </a:solidFill>
              <a:latin typeface="Georgia" panose="02040502050405020303" pitchFamily="18" charset="0"/>
            </a:rPr>
            <a:t>What is the appropriate cluster head selection technique for research case study? </a:t>
          </a:r>
          <a:endParaRPr lang="en-US" sz="1800" b="0" dirty="0">
            <a:solidFill>
              <a:schemeClr val="accent1">
                <a:lumMod val="50000"/>
              </a:schemeClr>
            </a:solidFill>
            <a:latin typeface="Georgia" panose="02040502050405020303" pitchFamily="18" charset="0"/>
          </a:endParaRPr>
        </a:p>
      </dgm:t>
    </dgm:pt>
    <dgm:pt modelId="{7377F54C-1B24-4054-B47D-574E0C5976F8}" type="parTrans" cxnId="{AEDEB8E7-4967-4AD1-921E-FB9639EA1278}">
      <dgm:prSet/>
      <dgm:spPr/>
      <dgm:t>
        <a:bodyPr/>
        <a:lstStyle/>
        <a:p>
          <a:endParaRPr lang="en-US" sz="1600" b="0">
            <a:solidFill>
              <a:schemeClr val="accent1">
                <a:lumMod val="50000"/>
              </a:schemeClr>
            </a:solidFill>
            <a:latin typeface="Georgia" panose="02040502050405020303" pitchFamily="18" charset="0"/>
          </a:endParaRPr>
        </a:p>
      </dgm:t>
    </dgm:pt>
    <dgm:pt modelId="{49A3BD82-5D42-402B-8929-AEEAE01B3B20}" type="sibTrans" cxnId="{AEDEB8E7-4967-4AD1-921E-FB9639EA1278}">
      <dgm:prSet/>
      <dgm:spPr/>
      <dgm:t>
        <a:bodyPr/>
        <a:lstStyle/>
        <a:p>
          <a:endParaRPr lang="en-US" sz="1600" b="0">
            <a:solidFill>
              <a:schemeClr val="accent1">
                <a:lumMod val="50000"/>
              </a:schemeClr>
            </a:solidFill>
            <a:latin typeface="Georgia" panose="02040502050405020303" pitchFamily="18" charset="0"/>
          </a:endParaRPr>
        </a:p>
      </dgm:t>
    </dgm:pt>
    <dgm:pt modelId="{E5041FCF-E3FF-4376-B035-9A44E6A635AE}">
      <dgm:prSet phldrT="[Text]" custT="1"/>
      <dgm:spPr/>
      <dgm:t>
        <a:bodyPr/>
        <a:lstStyle/>
        <a:p>
          <a:r>
            <a:rPr lang="en-US" sz="1800" b="0" dirty="0" smtClean="0">
              <a:solidFill>
                <a:schemeClr val="accent1">
                  <a:lumMod val="50000"/>
                </a:schemeClr>
              </a:solidFill>
              <a:latin typeface="Georgia" panose="02040502050405020303" pitchFamily="18" charset="0"/>
            </a:rPr>
            <a:t>How to develop useful algorithm for CH selection using fitness function considering factors such as energy balancing?</a:t>
          </a:r>
          <a:endParaRPr lang="en-US" sz="1800" b="0" dirty="0">
            <a:solidFill>
              <a:schemeClr val="accent1">
                <a:lumMod val="50000"/>
              </a:schemeClr>
            </a:solidFill>
            <a:latin typeface="Georgia" panose="02040502050405020303" pitchFamily="18" charset="0"/>
          </a:endParaRPr>
        </a:p>
      </dgm:t>
    </dgm:pt>
    <dgm:pt modelId="{9AA4E6B7-EEA0-4EC7-BFB0-64A2A4B692B9}" type="parTrans" cxnId="{D3AF33FC-B172-4653-80A2-BA90E4F57CA7}">
      <dgm:prSet/>
      <dgm:spPr/>
      <dgm:t>
        <a:bodyPr/>
        <a:lstStyle/>
        <a:p>
          <a:endParaRPr lang="en-US" sz="1600" b="0">
            <a:solidFill>
              <a:schemeClr val="accent1">
                <a:lumMod val="50000"/>
              </a:schemeClr>
            </a:solidFill>
            <a:latin typeface="Georgia" panose="02040502050405020303" pitchFamily="18" charset="0"/>
          </a:endParaRPr>
        </a:p>
      </dgm:t>
    </dgm:pt>
    <dgm:pt modelId="{B21DA131-7D13-4054-BC15-D1415BC67A78}" type="sibTrans" cxnId="{D3AF33FC-B172-4653-80A2-BA90E4F57CA7}">
      <dgm:prSet/>
      <dgm:spPr/>
      <dgm:t>
        <a:bodyPr/>
        <a:lstStyle/>
        <a:p>
          <a:endParaRPr lang="en-US" sz="1600" b="0">
            <a:solidFill>
              <a:schemeClr val="accent1">
                <a:lumMod val="50000"/>
              </a:schemeClr>
            </a:solidFill>
            <a:latin typeface="Georgia" panose="02040502050405020303" pitchFamily="18" charset="0"/>
          </a:endParaRPr>
        </a:p>
      </dgm:t>
    </dgm:pt>
    <dgm:pt modelId="{E57018DD-B49E-4D0E-98AD-49BE863C01EC}">
      <dgm:prSet phldrT="[Text]" custT="1"/>
      <dgm:spPr/>
      <dgm:t>
        <a:bodyPr/>
        <a:lstStyle/>
        <a:p>
          <a:r>
            <a:rPr lang="en-US" sz="1800" b="0" dirty="0" smtClean="0">
              <a:solidFill>
                <a:schemeClr val="accent1">
                  <a:lumMod val="50000"/>
                </a:schemeClr>
              </a:solidFill>
              <a:latin typeface="Georgia" panose="02040502050405020303" pitchFamily="18" charset="0"/>
            </a:rPr>
            <a:t>What is the suitable technique to select the path between cluster head and sink and cluster member and cluster head?</a:t>
          </a:r>
          <a:endParaRPr lang="en-US" sz="1800" b="0" dirty="0">
            <a:solidFill>
              <a:schemeClr val="accent1">
                <a:lumMod val="50000"/>
              </a:schemeClr>
            </a:solidFill>
            <a:latin typeface="Georgia" panose="02040502050405020303" pitchFamily="18" charset="0"/>
          </a:endParaRPr>
        </a:p>
      </dgm:t>
    </dgm:pt>
    <dgm:pt modelId="{74BA5D4A-8E66-4E9E-8B1E-0A0C9B0E0B72}" type="parTrans" cxnId="{B42B2802-E7AD-4AF4-BE4E-D3AD39C4BF61}">
      <dgm:prSet/>
      <dgm:spPr/>
      <dgm:t>
        <a:bodyPr/>
        <a:lstStyle/>
        <a:p>
          <a:endParaRPr lang="en-US" sz="1600" b="0">
            <a:solidFill>
              <a:schemeClr val="accent1">
                <a:lumMod val="50000"/>
              </a:schemeClr>
            </a:solidFill>
            <a:latin typeface="Georgia" panose="02040502050405020303" pitchFamily="18" charset="0"/>
          </a:endParaRPr>
        </a:p>
      </dgm:t>
    </dgm:pt>
    <dgm:pt modelId="{32943D93-E5C2-4D49-A0A0-8C458C382236}" type="sibTrans" cxnId="{B42B2802-E7AD-4AF4-BE4E-D3AD39C4BF61}">
      <dgm:prSet/>
      <dgm:spPr/>
      <dgm:t>
        <a:bodyPr/>
        <a:lstStyle/>
        <a:p>
          <a:endParaRPr lang="en-US" sz="1600" b="0">
            <a:solidFill>
              <a:schemeClr val="accent1">
                <a:lumMod val="50000"/>
              </a:schemeClr>
            </a:solidFill>
            <a:latin typeface="Georgia" panose="02040502050405020303" pitchFamily="18" charset="0"/>
          </a:endParaRPr>
        </a:p>
      </dgm:t>
    </dgm:pt>
    <dgm:pt modelId="{0003CA7E-2293-455C-A567-C5BF3732E2BB}" type="pres">
      <dgm:prSet presAssocID="{79C3F20B-72BF-4EC2-80D9-1EEFF26C9B0C}" presName="Name0" presStyleCnt="0">
        <dgm:presLayoutVars>
          <dgm:chMax val="7"/>
          <dgm:chPref val="7"/>
          <dgm:dir/>
        </dgm:presLayoutVars>
      </dgm:prSet>
      <dgm:spPr/>
      <dgm:t>
        <a:bodyPr/>
        <a:lstStyle/>
        <a:p>
          <a:endParaRPr lang="en-US"/>
        </a:p>
      </dgm:t>
    </dgm:pt>
    <dgm:pt modelId="{4CFF6FEB-BBA7-4155-988C-AA53FDE1DCB3}" type="pres">
      <dgm:prSet presAssocID="{79C3F20B-72BF-4EC2-80D9-1EEFF26C9B0C}" presName="Name1" presStyleCnt="0"/>
      <dgm:spPr/>
      <dgm:t>
        <a:bodyPr/>
        <a:lstStyle/>
        <a:p>
          <a:endParaRPr lang="en-US"/>
        </a:p>
      </dgm:t>
    </dgm:pt>
    <dgm:pt modelId="{D456470C-9420-4460-97DA-52E96FC13FD0}" type="pres">
      <dgm:prSet presAssocID="{79C3F20B-72BF-4EC2-80D9-1EEFF26C9B0C}" presName="cycle" presStyleCnt="0"/>
      <dgm:spPr/>
      <dgm:t>
        <a:bodyPr/>
        <a:lstStyle/>
        <a:p>
          <a:endParaRPr lang="en-US"/>
        </a:p>
      </dgm:t>
    </dgm:pt>
    <dgm:pt modelId="{41493961-3C96-40BD-95CD-561010A50A0C}" type="pres">
      <dgm:prSet presAssocID="{79C3F20B-72BF-4EC2-80D9-1EEFF26C9B0C}" presName="srcNode" presStyleLbl="node1" presStyleIdx="0" presStyleCnt="5"/>
      <dgm:spPr/>
      <dgm:t>
        <a:bodyPr/>
        <a:lstStyle/>
        <a:p>
          <a:endParaRPr lang="en-US"/>
        </a:p>
      </dgm:t>
    </dgm:pt>
    <dgm:pt modelId="{B2DC4497-70A2-4D4C-95BE-ECDC07EB5A0B}" type="pres">
      <dgm:prSet presAssocID="{79C3F20B-72BF-4EC2-80D9-1EEFF26C9B0C}" presName="conn" presStyleLbl="parChTrans1D2" presStyleIdx="0" presStyleCnt="1"/>
      <dgm:spPr/>
      <dgm:t>
        <a:bodyPr/>
        <a:lstStyle/>
        <a:p>
          <a:endParaRPr lang="en-US"/>
        </a:p>
      </dgm:t>
    </dgm:pt>
    <dgm:pt modelId="{FACB5AFB-A8AB-44C5-A9FE-30CB937DA95D}" type="pres">
      <dgm:prSet presAssocID="{79C3F20B-72BF-4EC2-80D9-1EEFF26C9B0C}" presName="extraNode" presStyleLbl="node1" presStyleIdx="0" presStyleCnt="5"/>
      <dgm:spPr/>
      <dgm:t>
        <a:bodyPr/>
        <a:lstStyle/>
        <a:p>
          <a:endParaRPr lang="en-US"/>
        </a:p>
      </dgm:t>
    </dgm:pt>
    <dgm:pt modelId="{B2FB29A0-17E8-4DDD-9237-34D8D6CDF29C}" type="pres">
      <dgm:prSet presAssocID="{79C3F20B-72BF-4EC2-80D9-1EEFF26C9B0C}" presName="dstNode" presStyleLbl="node1" presStyleIdx="0" presStyleCnt="5"/>
      <dgm:spPr/>
      <dgm:t>
        <a:bodyPr/>
        <a:lstStyle/>
        <a:p>
          <a:endParaRPr lang="en-US"/>
        </a:p>
      </dgm:t>
    </dgm:pt>
    <dgm:pt modelId="{620364E3-877A-433F-9149-6B7ED2A028C2}" type="pres">
      <dgm:prSet presAssocID="{0D83E033-3626-46D3-B205-3EC652F80551}" presName="text_1" presStyleLbl="node1" presStyleIdx="0" presStyleCnt="5">
        <dgm:presLayoutVars>
          <dgm:bulletEnabled val="1"/>
        </dgm:presLayoutVars>
      </dgm:prSet>
      <dgm:spPr/>
      <dgm:t>
        <a:bodyPr/>
        <a:lstStyle/>
        <a:p>
          <a:endParaRPr lang="en-US"/>
        </a:p>
      </dgm:t>
    </dgm:pt>
    <dgm:pt modelId="{15F8DA65-E48D-409D-896D-51F2755F2B51}" type="pres">
      <dgm:prSet presAssocID="{0D83E033-3626-46D3-B205-3EC652F80551}" presName="accent_1" presStyleCnt="0"/>
      <dgm:spPr/>
      <dgm:t>
        <a:bodyPr/>
        <a:lstStyle/>
        <a:p>
          <a:endParaRPr lang="en-US"/>
        </a:p>
      </dgm:t>
    </dgm:pt>
    <dgm:pt modelId="{F58BDE55-1BCC-4286-97F9-A2C4F79F8365}" type="pres">
      <dgm:prSet presAssocID="{0D83E033-3626-46D3-B205-3EC652F80551}" presName="accentRepeatNode" presStyleLbl="solidFgAcc1" presStyleIdx="0" presStyleCnt="5"/>
      <dgm:spPr/>
      <dgm:t>
        <a:bodyPr/>
        <a:lstStyle/>
        <a:p>
          <a:endParaRPr lang="en-US"/>
        </a:p>
      </dgm:t>
    </dgm:pt>
    <dgm:pt modelId="{0D748207-4AAC-460C-A178-FE9FBA5CA768}" type="pres">
      <dgm:prSet presAssocID="{F45F40D2-C709-466C-9EF9-6D96D299B7A4}" presName="text_2" presStyleLbl="node1" presStyleIdx="1" presStyleCnt="5">
        <dgm:presLayoutVars>
          <dgm:bulletEnabled val="1"/>
        </dgm:presLayoutVars>
      </dgm:prSet>
      <dgm:spPr/>
      <dgm:t>
        <a:bodyPr/>
        <a:lstStyle/>
        <a:p>
          <a:endParaRPr lang="en-US"/>
        </a:p>
      </dgm:t>
    </dgm:pt>
    <dgm:pt modelId="{A5647696-1C69-4DDB-9B2D-DD9EE4DE23C6}" type="pres">
      <dgm:prSet presAssocID="{F45F40D2-C709-466C-9EF9-6D96D299B7A4}" presName="accent_2" presStyleCnt="0"/>
      <dgm:spPr/>
      <dgm:t>
        <a:bodyPr/>
        <a:lstStyle/>
        <a:p>
          <a:endParaRPr lang="en-US"/>
        </a:p>
      </dgm:t>
    </dgm:pt>
    <dgm:pt modelId="{51553BE8-4A5F-4A51-BCFA-A60644C71F66}" type="pres">
      <dgm:prSet presAssocID="{F45F40D2-C709-466C-9EF9-6D96D299B7A4}" presName="accentRepeatNode" presStyleLbl="solidFgAcc1" presStyleIdx="1" presStyleCnt="5"/>
      <dgm:spPr/>
      <dgm:t>
        <a:bodyPr/>
        <a:lstStyle/>
        <a:p>
          <a:endParaRPr lang="en-US"/>
        </a:p>
      </dgm:t>
    </dgm:pt>
    <dgm:pt modelId="{BD51FF96-2BF6-4ED4-BA4D-BF40806D4539}" type="pres">
      <dgm:prSet presAssocID="{473C1835-26FB-4F16-85F9-B945685EA4B2}" presName="text_3" presStyleLbl="node1" presStyleIdx="2" presStyleCnt="5">
        <dgm:presLayoutVars>
          <dgm:bulletEnabled val="1"/>
        </dgm:presLayoutVars>
      </dgm:prSet>
      <dgm:spPr/>
      <dgm:t>
        <a:bodyPr/>
        <a:lstStyle/>
        <a:p>
          <a:endParaRPr lang="en-US"/>
        </a:p>
      </dgm:t>
    </dgm:pt>
    <dgm:pt modelId="{E0E501A2-C656-430D-BF78-65D9570EEA7A}" type="pres">
      <dgm:prSet presAssocID="{473C1835-26FB-4F16-85F9-B945685EA4B2}" presName="accent_3" presStyleCnt="0"/>
      <dgm:spPr/>
      <dgm:t>
        <a:bodyPr/>
        <a:lstStyle/>
        <a:p>
          <a:endParaRPr lang="en-US"/>
        </a:p>
      </dgm:t>
    </dgm:pt>
    <dgm:pt modelId="{9B6E01F7-47DC-4278-B226-EEED6B985A6C}" type="pres">
      <dgm:prSet presAssocID="{473C1835-26FB-4F16-85F9-B945685EA4B2}" presName="accentRepeatNode" presStyleLbl="solidFgAcc1" presStyleIdx="2" presStyleCnt="5"/>
      <dgm:spPr/>
      <dgm:t>
        <a:bodyPr/>
        <a:lstStyle/>
        <a:p>
          <a:endParaRPr lang="en-US"/>
        </a:p>
      </dgm:t>
    </dgm:pt>
    <dgm:pt modelId="{357BED99-B633-4337-B794-4AFC85A9495C}" type="pres">
      <dgm:prSet presAssocID="{E57018DD-B49E-4D0E-98AD-49BE863C01EC}" presName="text_4" presStyleLbl="node1" presStyleIdx="3" presStyleCnt="5">
        <dgm:presLayoutVars>
          <dgm:bulletEnabled val="1"/>
        </dgm:presLayoutVars>
      </dgm:prSet>
      <dgm:spPr/>
      <dgm:t>
        <a:bodyPr/>
        <a:lstStyle/>
        <a:p>
          <a:endParaRPr lang="en-US"/>
        </a:p>
      </dgm:t>
    </dgm:pt>
    <dgm:pt modelId="{0924172D-755F-4A22-9989-16988E4117FB}" type="pres">
      <dgm:prSet presAssocID="{E57018DD-B49E-4D0E-98AD-49BE863C01EC}" presName="accent_4" presStyleCnt="0"/>
      <dgm:spPr/>
      <dgm:t>
        <a:bodyPr/>
        <a:lstStyle/>
        <a:p>
          <a:endParaRPr lang="en-US"/>
        </a:p>
      </dgm:t>
    </dgm:pt>
    <dgm:pt modelId="{C0D1CB5A-4FDD-4BEB-911A-318CCB706F5D}" type="pres">
      <dgm:prSet presAssocID="{E57018DD-B49E-4D0E-98AD-49BE863C01EC}" presName="accentRepeatNode" presStyleLbl="solidFgAcc1" presStyleIdx="3" presStyleCnt="5"/>
      <dgm:spPr/>
      <dgm:t>
        <a:bodyPr/>
        <a:lstStyle/>
        <a:p>
          <a:endParaRPr lang="en-US"/>
        </a:p>
      </dgm:t>
    </dgm:pt>
    <dgm:pt modelId="{3C0DFDF5-7FF2-43DD-B2C7-08D98D69CBDB}" type="pres">
      <dgm:prSet presAssocID="{E5041FCF-E3FF-4376-B035-9A44E6A635AE}" presName="text_5" presStyleLbl="node1" presStyleIdx="4" presStyleCnt="5">
        <dgm:presLayoutVars>
          <dgm:bulletEnabled val="1"/>
        </dgm:presLayoutVars>
      </dgm:prSet>
      <dgm:spPr/>
      <dgm:t>
        <a:bodyPr/>
        <a:lstStyle/>
        <a:p>
          <a:endParaRPr lang="en-US"/>
        </a:p>
      </dgm:t>
    </dgm:pt>
    <dgm:pt modelId="{21B5DA92-BDE1-4BA8-8710-F0B1DB9708D2}" type="pres">
      <dgm:prSet presAssocID="{E5041FCF-E3FF-4376-B035-9A44E6A635AE}" presName="accent_5" presStyleCnt="0"/>
      <dgm:spPr/>
      <dgm:t>
        <a:bodyPr/>
        <a:lstStyle/>
        <a:p>
          <a:endParaRPr lang="en-US"/>
        </a:p>
      </dgm:t>
    </dgm:pt>
    <dgm:pt modelId="{3F7045E9-C07A-4821-8D56-70C785676070}" type="pres">
      <dgm:prSet presAssocID="{E5041FCF-E3FF-4376-B035-9A44E6A635AE}" presName="accentRepeatNode" presStyleLbl="solidFgAcc1" presStyleIdx="4" presStyleCnt="5"/>
      <dgm:spPr/>
      <dgm:t>
        <a:bodyPr/>
        <a:lstStyle/>
        <a:p>
          <a:endParaRPr lang="en-US"/>
        </a:p>
      </dgm:t>
    </dgm:pt>
  </dgm:ptLst>
  <dgm:cxnLst>
    <dgm:cxn modelId="{AEDEB8E7-4967-4AD1-921E-FB9639EA1278}" srcId="{79C3F20B-72BF-4EC2-80D9-1EEFF26C9B0C}" destId="{473C1835-26FB-4F16-85F9-B945685EA4B2}" srcOrd="2" destOrd="0" parTransId="{7377F54C-1B24-4054-B47D-574E0C5976F8}" sibTransId="{49A3BD82-5D42-402B-8929-AEEAE01B3B20}"/>
    <dgm:cxn modelId="{87021408-0F7F-4A20-B979-12D40EBDAF21}" type="presOf" srcId="{D42B31F7-96A7-4F34-9DBF-CCDEEA476262}" destId="{B2DC4497-70A2-4D4C-95BE-ECDC07EB5A0B}" srcOrd="0" destOrd="0" presId="urn:microsoft.com/office/officeart/2008/layout/VerticalCurvedList"/>
    <dgm:cxn modelId="{34CEA00D-7019-49B5-AA17-CCF79E23DBC5}" srcId="{79C3F20B-72BF-4EC2-80D9-1EEFF26C9B0C}" destId="{0D83E033-3626-46D3-B205-3EC652F80551}" srcOrd="0" destOrd="0" parTransId="{D81488E0-17C5-4A04-8817-D04E24BBBDBB}" sibTransId="{D42B31F7-96A7-4F34-9DBF-CCDEEA476262}"/>
    <dgm:cxn modelId="{D3AF33FC-B172-4653-80A2-BA90E4F57CA7}" srcId="{79C3F20B-72BF-4EC2-80D9-1EEFF26C9B0C}" destId="{E5041FCF-E3FF-4376-B035-9A44E6A635AE}" srcOrd="4" destOrd="0" parTransId="{9AA4E6B7-EEA0-4EC7-BFB0-64A2A4B692B9}" sibTransId="{B21DA131-7D13-4054-BC15-D1415BC67A78}"/>
    <dgm:cxn modelId="{70B1FFA2-D766-477E-BD7D-02D99E2E2A8E}" type="presOf" srcId="{0D83E033-3626-46D3-B205-3EC652F80551}" destId="{620364E3-877A-433F-9149-6B7ED2A028C2}" srcOrd="0" destOrd="0" presId="urn:microsoft.com/office/officeart/2008/layout/VerticalCurvedList"/>
    <dgm:cxn modelId="{848ADF48-02F0-455E-BD51-03C51E79BFAF}" type="presOf" srcId="{473C1835-26FB-4F16-85F9-B945685EA4B2}" destId="{BD51FF96-2BF6-4ED4-BA4D-BF40806D4539}" srcOrd="0" destOrd="0" presId="urn:microsoft.com/office/officeart/2008/layout/VerticalCurvedList"/>
    <dgm:cxn modelId="{DA3F9E1B-CA26-49B6-A0B8-9AE57BD14182}" type="presOf" srcId="{E57018DD-B49E-4D0E-98AD-49BE863C01EC}" destId="{357BED99-B633-4337-B794-4AFC85A9495C}" srcOrd="0" destOrd="0" presId="urn:microsoft.com/office/officeart/2008/layout/VerticalCurvedList"/>
    <dgm:cxn modelId="{B42B2802-E7AD-4AF4-BE4E-D3AD39C4BF61}" srcId="{79C3F20B-72BF-4EC2-80D9-1EEFF26C9B0C}" destId="{E57018DD-B49E-4D0E-98AD-49BE863C01EC}" srcOrd="3" destOrd="0" parTransId="{74BA5D4A-8E66-4E9E-8B1E-0A0C9B0E0B72}" sibTransId="{32943D93-E5C2-4D49-A0A0-8C458C382236}"/>
    <dgm:cxn modelId="{35DB4515-7FBB-4517-A9F2-0A9DF305F84B}" type="presOf" srcId="{E5041FCF-E3FF-4376-B035-9A44E6A635AE}" destId="{3C0DFDF5-7FF2-43DD-B2C7-08D98D69CBDB}" srcOrd="0" destOrd="0" presId="urn:microsoft.com/office/officeart/2008/layout/VerticalCurvedList"/>
    <dgm:cxn modelId="{086F7060-784F-4638-9B8F-67D2DEB1D027}" type="presOf" srcId="{79C3F20B-72BF-4EC2-80D9-1EEFF26C9B0C}" destId="{0003CA7E-2293-455C-A567-C5BF3732E2BB}" srcOrd="0" destOrd="0" presId="urn:microsoft.com/office/officeart/2008/layout/VerticalCurvedList"/>
    <dgm:cxn modelId="{B0645D71-6E56-4959-9F5C-6EAAD251C5F1}" type="presOf" srcId="{F45F40D2-C709-466C-9EF9-6D96D299B7A4}" destId="{0D748207-4AAC-460C-A178-FE9FBA5CA768}" srcOrd="0" destOrd="0" presId="urn:microsoft.com/office/officeart/2008/layout/VerticalCurvedList"/>
    <dgm:cxn modelId="{C7A08535-DB18-472D-96BD-4F2787263213}" srcId="{79C3F20B-72BF-4EC2-80D9-1EEFF26C9B0C}" destId="{F45F40D2-C709-466C-9EF9-6D96D299B7A4}" srcOrd="1" destOrd="0" parTransId="{A94D2987-D3FE-40F7-AFBC-1592E1D27D66}" sibTransId="{345008EE-4B9D-450E-A1DF-4C3FC8EB200C}"/>
    <dgm:cxn modelId="{390CD7E1-E805-4302-B8E6-4EE177487898}" type="presParOf" srcId="{0003CA7E-2293-455C-A567-C5BF3732E2BB}" destId="{4CFF6FEB-BBA7-4155-988C-AA53FDE1DCB3}" srcOrd="0" destOrd="0" presId="urn:microsoft.com/office/officeart/2008/layout/VerticalCurvedList"/>
    <dgm:cxn modelId="{9D974AB9-D787-419D-AB4F-0BD158EE5E0B}" type="presParOf" srcId="{4CFF6FEB-BBA7-4155-988C-AA53FDE1DCB3}" destId="{D456470C-9420-4460-97DA-52E96FC13FD0}" srcOrd="0" destOrd="0" presId="urn:microsoft.com/office/officeart/2008/layout/VerticalCurvedList"/>
    <dgm:cxn modelId="{51B3DD26-0D58-4FD7-9D83-70AE6F7DBFF2}" type="presParOf" srcId="{D456470C-9420-4460-97DA-52E96FC13FD0}" destId="{41493961-3C96-40BD-95CD-561010A50A0C}" srcOrd="0" destOrd="0" presId="urn:microsoft.com/office/officeart/2008/layout/VerticalCurvedList"/>
    <dgm:cxn modelId="{C4CA0C71-E264-45CC-A71A-726586CA93A1}" type="presParOf" srcId="{D456470C-9420-4460-97DA-52E96FC13FD0}" destId="{B2DC4497-70A2-4D4C-95BE-ECDC07EB5A0B}" srcOrd="1" destOrd="0" presId="urn:microsoft.com/office/officeart/2008/layout/VerticalCurvedList"/>
    <dgm:cxn modelId="{B5E8107B-5A3E-4CC0-B562-793ED6F88567}" type="presParOf" srcId="{D456470C-9420-4460-97DA-52E96FC13FD0}" destId="{FACB5AFB-A8AB-44C5-A9FE-30CB937DA95D}" srcOrd="2" destOrd="0" presId="urn:microsoft.com/office/officeart/2008/layout/VerticalCurvedList"/>
    <dgm:cxn modelId="{F7AF08E7-4936-4727-8F2D-05E691A55C23}" type="presParOf" srcId="{D456470C-9420-4460-97DA-52E96FC13FD0}" destId="{B2FB29A0-17E8-4DDD-9237-34D8D6CDF29C}" srcOrd="3" destOrd="0" presId="urn:microsoft.com/office/officeart/2008/layout/VerticalCurvedList"/>
    <dgm:cxn modelId="{4A7D5E3D-42AC-46A7-ACD8-A597C79D3635}" type="presParOf" srcId="{4CFF6FEB-BBA7-4155-988C-AA53FDE1DCB3}" destId="{620364E3-877A-433F-9149-6B7ED2A028C2}" srcOrd="1" destOrd="0" presId="urn:microsoft.com/office/officeart/2008/layout/VerticalCurvedList"/>
    <dgm:cxn modelId="{E5DA7040-9629-4FEB-8F19-2D8BE8EC4EAD}" type="presParOf" srcId="{4CFF6FEB-BBA7-4155-988C-AA53FDE1DCB3}" destId="{15F8DA65-E48D-409D-896D-51F2755F2B51}" srcOrd="2" destOrd="0" presId="urn:microsoft.com/office/officeart/2008/layout/VerticalCurvedList"/>
    <dgm:cxn modelId="{B0173A0C-80BA-424F-A1DD-E044C56A8F45}" type="presParOf" srcId="{15F8DA65-E48D-409D-896D-51F2755F2B51}" destId="{F58BDE55-1BCC-4286-97F9-A2C4F79F8365}" srcOrd="0" destOrd="0" presId="urn:microsoft.com/office/officeart/2008/layout/VerticalCurvedList"/>
    <dgm:cxn modelId="{14497AA6-0B01-454E-ADAE-57BAE16A5AD5}" type="presParOf" srcId="{4CFF6FEB-BBA7-4155-988C-AA53FDE1DCB3}" destId="{0D748207-4AAC-460C-A178-FE9FBA5CA768}" srcOrd="3" destOrd="0" presId="urn:microsoft.com/office/officeart/2008/layout/VerticalCurvedList"/>
    <dgm:cxn modelId="{EE880270-EA73-4C72-A248-C98F46EB96C5}" type="presParOf" srcId="{4CFF6FEB-BBA7-4155-988C-AA53FDE1DCB3}" destId="{A5647696-1C69-4DDB-9B2D-DD9EE4DE23C6}" srcOrd="4" destOrd="0" presId="urn:microsoft.com/office/officeart/2008/layout/VerticalCurvedList"/>
    <dgm:cxn modelId="{48306A6F-55FB-446E-8A8E-7D607FB29AF5}" type="presParOf" srcId="{A5647696-1C69-4DDB-9B2D-DD9EE4DE23C6}" destId="{51553BE8-4A5F-4A51-BCFA-A60644C71F66}" srcOrd="0" destOrd="0" presId="urn:microsoft.com/office/officeart/2008/layout/VerticalCurvedList"/>
    <dgm:cxn modelId="{B2DCC579-85F9-4F4A-909A-DB5DBF350D4B}" type="presParOf" srcId="{4CFF6FEB-BBA7-4155-988C-AA53FDE1DCB3}" destId="{BD51FF96-2BF6-4ED4-BA4D-BF40806D4539}" srcOrd="5" destOrd="0" presId="urn:microsoft.com/office/officeart/2008/layout/VerticalCurvedList"/>
    <dgm:cxn modelId="{ADB11576-F4FE-4D9A-8412-4E937294EF01}" type="presParOf" srcId="{4CFF6FEB-BBA7-4155-988C-AA53FDE1DCB3}" destId="{E0E501A2-C656-430D-BF78-65D9570EEA7A}" srcOrd="6" destOrd="0" presId="urn:microsoft.com/office/officeart/2008/layout/VerticalCurvedList"/>
    <dgm:cxn modelId="{BFF87916-B417-46BD-BFF4-0930FC2E69CB}" type="presParOf" srcId="{E0E501A2-C656-430D-BF78-65D9570EEA7A}" destId="{9B6E01F7-47DC-4278-B226-EEED6B985A6C}" srcOrd="0" destOrd="0" presId="urn:microsoft.com/office/officeart/2008/layout/VerticalCurvedList"/>
    <dgm:cxn modelId="{F93701C8-FAE7-4E42-8070-012FE8AB1B68}" type="presParOf" srcId="{4CFF6FEB-BBA7-4155-988C-AA53FDE1DCB3}" destId="{357BED99-B633-4337-B794-4AFC85A9495C}" srcOrd="7" destOrd="0" presId="urn:microsoft.com/office/officeart/2008/layout/VerticalCurvedList"/>
    <dgm:cxn modelId="{3655EC5E-9478-4D21-BDED-60E16F74CDD8}" type="presParOf" srcId="{4CFF6FEB-BBA7-4155-988C-AA53FDE1DCB3}" destId="{0924172D-755F-4A22-9989-16988E4117FB}" srcOrd="8" destOrd="0" presId="urn:microsoft.com/office/officeart/2008/layout/VerticalCurvedList"/>
    <dgm:cxn modelId="{54A05659-7C8C-4653-9FCC-B4F01E4299F3}" type="presParOf" srcId="{0924172D-755F-4A22-9989-16988E4117FB}" destId="{C0D1CB5A-4FDD-4BEB-911A-318CCB706F5D}" srcOrd="0" destOrd="0" presId="urn:microsoft.com/office/officeart/2008/layout/VerticalCurvedList"/>
    <dgm:cxn modelId="{E0CBCFEF-8005-453B-A650-5DE0E3475AD5}" type="presParOf" srcId="{4CFF6FEB-BBA7-4155-988C-AA53FDE1DCB3}" destId="{3C0DFDF5-7FF2-43DD-B2C7-08D98D69CBDB}" srcOrd="9" destOrd="0" presId="urn:microsoft.com/office/officeart/2008/layout/VerticalCurvedList"/>
    <dgm:cxn modelId="{5FB0E23B-6A28-477C-B908-E256CAC71233}" type="presParOf" srcId="{4CFF6FEB-BBA7-4155-988C-AA53FDE1DCB3}" destId="{21B5DA92-BDE1-4BA8-8710-F0B1DB9708D2}" srcOrd="10" destOrd="0" presId="urn:microsoft.com/office/officeart/2008/layout/VerticalCurvedList"/>
    <dgm:cxn modelId="{95E0B0D0-D955-4D59-A57E-68B48DF81883}" type="presParOf" srcId="{21B5DA92-BDE1-4BA8-8710-F0B1DB9708D2}" destId="{3F7045E9-C07A-4821-8D56-70C78567607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7CE0527-917F-4A9D-9040-4016DDD077F5}" type="doc">
      <dgm:prSet loTypeId="urn:microsoft.com/office/officeart/2005/8/layout/lProcess3" loCatId="process" qsTypeId="urn:microsoft.com/office/officeart/2005/8/quickstyle/simple4" qsCatId="simple" csTypeId="urn:microsoft.com/office/officeart/2005/8/colors/colorful2" csCatId="colorful" phldr="1"/>
      <dgm:spPr/>
      <dgm:t>
        <a:bodyPr/>
        <a:lstStyle/>
        <a:p>
          <a:endParaRPr lang="en-US"/>
        </a:p>
      </dgm:t>
    </dgm:pt>
    <dgm:pt modelId="{F8F47663-61DC-4478-A132-EB999EF635AC}">
      <dgm:prSet phldrT="[Text]"/>
      <dgm:spPr/>
      <dgm:t>
        <a:bodyPr/>
        <a:lstStyle/>
        <a:p>
          <a:r>
            <a:rPr lang="en-US" b="1" u="none" dirty="0" smtClean="0">
              <a:latin typeface="Times New Roman" pitchFamily="18" charset="0"/>
              <a:cs typeface="Times New Roman" pitchFamily="18" charset="0"/>
            </a:rPr>
            <a:t>Data Collection Phase</a:t>
          </a:r>
          <a:endParaRPr lang="en-US" u="none" dirty="0">
            <a:latin typeface="Times New Roman" pitchFamily="18" charset="0"/>
            <a:cs typeface="Times New Roman" pitchFamily="18" charset="0"/>
          </a:endParaRPr>
        </a:p>
      </dgm:t>
    </dgm:pt>
    <dgm:pt modelId="{D0943A0A-1711-4351-AB2A-915A6E528687}" type="parTrans" cxnId="{5F2928EC-CE12-441D-A826-04F44E13FFB7}">
      <dgm:prSet/>
      <dgm:spPr/>
      <dgm:t>
        <a:bodyPr/>
        <a:lstStyle/>
        <a:p>
          <a:endParaRPr lang="en-US"/>
        </a:p>
      </dgm:t>
    </dgm:pt>
    <dgm:pt modelId="{1AEBCEC4-1004-4DAF-900B-A74AD6B88974}" type="sibTrans" cxnId="{5F2928EC-CE12-441D-A826-04F44E13FFB7}">
      <dgm:prSet/>
      <dgm:spPr/>
      <dgm:t>
        <a:bodyPr/>
        <a:lstStyle/>
        <a:p>
          <a:endParaRPr lang="en-US"/>
        </a:p>
      </dgm:t>
    </dgm:pt>
    <dgm:pt modelId="{611B6D34-80A4-4657-A7BB-9EEB3A14EE5F}">
      <dgm:prSet phldrT="[Text]"/>
      <dgm:spPr/>
      <dgm:t>
        <a:bodyPr/>
        <a:lstStyle/>
        <a:p>
          <a:r>
            <a:rPr lang="en-US" b="1" dirty="0" smtClean="0"/>
            <a:t>Primary data</a:t>
          </a:r>
          <a:endParaRPr lang="en-US" dirty="0"/>
        </a:p>
      </dgm:t>
    </dgm:pt>
    <dgm:pt modelId="{FA39CFE1-407B-4C4F-9CCC-8096EAA3DD37}" type="parTrans" cxnId="{E8776242-67C7-4C50-85CB-24AC0A50E734}">
      <dgm:prSet/>
      <dgm:spPr/>
      <dgm:t>
        <a:bodyPr/>
        <a:lstStyle/>
        <a:p>
          <a:endParaRPr lang="en-US"/>
        </a:p>
      </dgm:t>
    </dgm:pt>
    <dgm:pt modelId="{A5B595FC-90B9-41BA-BC3F-E8F955C432FB}" type="sibTrans" cxnId="{E8776242-67C7-4C50-85CB-24AC0A50E734}">
      <dgm:prSet/>
      <dgm:spPr/>
      <dgm:t>
        <a:bodyPr/>
        <a:lstStyle/>
        <a:p>
          <a:endParaRPr lang="en-US"/>
        </a:p>
      </dgm:t>
    </dgm:pt>
    <dgm:pt modelId="{4794C64E-C16A-4AE2-A273-6AE28A56ABCD}">
      <dgm:prSet phldrT="[Text]"/>
      <dgm:spPr/>
      <dgm:t>
        <a:bodyPr/>
        <a:lstStyle/>
        <a:p>
          <a:r>
            <a:rPr lang="en-US" b="1" dirty="0" smtClean="0"/>
            <a:t>Secondary data</a:t>
          </a:r>
          <a:endParaRPr lang="en-US" dirty="0"/>
        </a:p>
      </dgm:t>
    </dgm:pt>
    <dgm:pt modelId="{28152E24-DEF5-4343-97A0-3F518A6B43E7}" type="parTrans" cxnId="{5151EE72-6E8B-4E57-B660-F965863FF1CE}">
      <dgm:prSet/>
      <dgm:spPr/>
      <dgm:t>
        <a:bodyPr/>
        <a:lstStyle/>
        <a:p>
          <a:endParaRPr lang="en-US"/>
        </a:p>
      </dgm:t>
    </dgm:pt>
    <dgm:pt modelId="{7B880600-5ADF-43A6-8EF7-0D3957671F9B}" type="sibTrans" cxnId="{5151EE72-6E8B-4E57-B660-F965863FF1CE}">
      <dgm:prSet/>
      <dgm:spPr/>
      <dgm:t>
        <a:bodyPr/>
        <a:lstStyle/>
        <a:p>
          <a:endParaRPr lang="en-US"/>
        </a:p>
      </dgm:t>
    </dgm:pt>
    <dgm:pt modelId="{C6C62028-E387-4DBE-9CF7-37F1BBEE7873}">
      <dgm:prSet phldrT="[Text]"/>
      <dgm:spPr/>
      <dgm:t>
        <a:bodyPr/>
        <a:lstStyle/>
        <a:p>
          <a:r>
            <a:rPr lang="en-US" b="1" u="none" dirty="0" smtClean="0">
              <a:latin typeface="Times New Roman" pitchFamily="18" charset="0"/>
              <a:cs typeface="Times New Roman" pitchFamily="18" charset="0"/>
            </a:rPr>
            <a:t>Analysis phase</a:t>
          </a:r>
          <a:endParaRPr lang="en-US" b="1" u="none" dirty="0">
            <a:latin typeface="Times New Roman" pitchFamily="18" charset="0"/>
            <a:cs typeface="Times New Roman" pitchFamily="18" charset="0"/>
          </a:endParaRPr>
        </a:p>
      </dgm:t>
    </dgm:pt>
    <dgm:pt modelId="{C2188E56-B970-444B-A6AB-5ABBE3E7751A}" type="parTrans" cxnId="{A3AFD16F-15C3-4CC0-A4E0-0D86F87D8329}">
      <dgm:prSet/>
      <dgm:spPr/>
      <dgm:t>
        <a:bodyPr/>
        <a:lstStyle/>
        <a:p>
          <a:endParaRPr lang="en-US"/>
        </a:p>
      </dgm:t>
    </dgm:pt>
    <dgm:pt modelId="{7E10959B-482C-4442-938D-CA4B5EB2FD3C}" type="sibTrans" cxnId="{A3AFD16F-15C3-4CC0-A4E0-0D86F87D8329}">
      <dgm:prSet/>
      <dgm:spPr/>
      <dgm:t>
        <a:bodyPr/>
        <a:lstStyle/>
        <a:p>
          <a:endParaRPr lang="en-US"/>
        </a:p>
      </dgm:t>
    </dgm:pt>
    <dgm:pt modelId="{E2521755-D227-4EAD-A0BB-269A8E01849E}">
      <dgm:prSet phldrT="[Text]"/>
      <dgm:spPr/>
      <dgm:t>
        <a:bodyPr/>
        <a:lstStyle/>
        <a:p>
          <a:r>
            <a:rPr lang="en-US" dirty="0" smtClean="0"/>
            <a:t>Mainly using MATLAB </a:t>
          </a:r>
          <a:endParaRPr lang="en-US" dirty="0"/>
        </a:p>
      </dgm:t>
    </dgm:pt>
    <dgm:pt modelId="{B3EAF95C-EF11-4464-BF8F-74B77FE4E466}" type="parTrans" cxnId="{7F884845-53E3-4475-B236-A3B0F1D00B41}">
      <dgm:prSet/>
      <dgm:spPr/>
      <dgm:t>
        <a:bodyPr/>
        <a:lstStyle/>
        <a:p>
          <a:endParaRPr lang="en-US"/>
        </a:p>
      </dgm:t>
    </dgm:pt>
    <dgm:pt modelId="{C56CD07B-F4B9-4C19-8599-76C042AED5D9}" type="sibTrans" cxnId="{7F884845-53E3-4475-B236-A3B0F1D00B41}">
      <dgm:prSet/>
      <dgm:spPr/>
      <dgm:t>
        <a:bodyPr/>
        <a:lstStyle/>
        <a:p>
          <a:endParaRPr lang="en-US"/>
        </a:p>
      </dgm:t>
    </dgm:pt>
    <dgm:pt modelId="{F809AEC7-2CE9-43DF-B400-01E225C86E11}">
      <dgm:prSet phldrT="[Text]"/>
      <dgm:spPr/>
      <dgm:t>
        <a:bodyPr/>
        <a:lstStyle/>
        <a:p>
          <a:r>
            <a:rPr lang="en-US" dirty="0" err="1" smtClean="0"/>
            <a:t>Cooja</a:t>
          </a:r>
          <a:r>
            <a:rPr lang="en-US" dirty="0" smtClean="0"/>
            <a:t> simulation</a:t>
          </a:r>
          <a:endParaRPr lang="en-US" dirty="0"/>
        </a:p>
      </dgm:t>
    </dgm:pt>
    <dgm:pt modelId="{07AEAE3F-4A50-42C2-875A-B443A2ABABBC}" type="parTrans" cxnId="{94C15508-96F2-403D-8442-216EF82D32CD}">
      <dgm:prSet/>
      <dgm:spPr/>
      <dgm:t>
        <a:bodyPr/>
        <a:lstStyle/>
        <a:p>
          <a:endParaRPr lang="en-US"/>
        </a:p>
      </dgm:t>
    </dgm:pt>
    <dgm:pt modelId="{EC7163CC-F155-4737-B753-0C8A60AF4662}" type="sibTrans" cxnId="{94C15508-96F2-403D-8442-216EF82D32CD}">
      <dgm:prSet/>
      <dgm:spPr/>
      <dgm:t>
        <a:bodyPr/>
        <a:lstStyle/>
        <a:p>
          <a:endParaRPr lang="en-US"/>
        </a:p>
      </dgm:t>
    </dgm:pt>
    <dgm:pt modelId="{02A51C8D-B415-4444-8571-AACD6C47A6C6}">
      <dgm:prSet phldrT="[Text]"/>
      <dgm:spPr/>
      <dgm:t>
        <a:bodyPr/>
        <a:lstStyle/>
        <a:p>
          <a:r>
            <a:rPr lang="en-US" b="1" u="none" dirty="0" smtClean="0">
              <a:latin typeface="Times New Roman" pitchFamily="18" charset="0"/>
              <a:cs typeface="Times New Roman" pitchFamily="18" charset="0"/>
            </a:rPr>
            <a:t>Development phase </a:t>
          </a:r>
          <a:endParaRPr lang="en-US" u="none" dirty="0">
            <a:latin typeface="Times New Roman" pitchFamily="18" charset="0"/>
            <a:cs typeface="Times New Roman" pitchFamily="18" charset="0"/>
          </a:endParaRPr>
        </a:p>
      </dgm:t>
    </dgm:pt>
    <dgm:pt modelId="{4C79CF4A-724B-45B3-BD7E-48DE499B7BFD}" type="parTrans" cxnId="{3C369B56-18D1-4B64-B27F-12D0A2A2C429}">
      <dgm:prSet/>
      <dgm:spPr/>
      <dgm:t>
        <a:bodyPr/>
        <a:lstStyle/>
        <a:p>
          <a:endParaRPr lang="en-US"/>
        </a:p>
      </dgm:t>
    </dgm:pt>
    <dgm:pt modelId="{A8DCAE75-4C01-4A7B-AEF6-5D8A502E6099}" type="sibTrans" cxnId="{3C369B56-18D1-4B64-B27F-12D0A2A2C429}">
      <dgm:prSet/>
      <dgm:spPr/>
      <dgm:t>
        <a:bodyPr/>
        <a:lstStyle/>
        <a:p>
          <a:endParaRPr lang="en-US"/>
        </a:p>
      </dgm:t>
    </dgm:pt>
    <dgm:pt modelId="{47B953EF-E7C2-4B3B-909C-9B98ABAB35CD}">
      <dgm:prSet phldrT="[Text]"/>
      <dgm:spPr/>
      <dgm:t>
        <a:bodyPr/>
        <a:lstStyle/>
        <a:p>
          <a:r>
            <a:rPr lang="en-US" dirty="0" smtClean="0"/>
            <a:t>Suggestions and actions will be implemented using information gained from simulation.</a:t>
          </a:r>
          <a:endParaRPr lang="en-US" dirty="0"/>
        </a:p>
      </dgm:t>
    </dgm:pt>
    <dgm:pt modelId="{F24D4B74-AB05-477C-8AFE-A27FB643DF5B}" type="parTrans" cxnId="{8E35A02F-BE7A-493A-8180-B5F7D2A33DCA}">
      <dgm:prSet/>
      <dgm:spPr/>
      <dgm:t>
        <a:bodyPr/>
        <a:lstStyle/>
        <a:p>
          <a:endParaRPr lang="en-US"/>
        </a:p>
      </dgm:t>
    </dgm:pt>
    <dgm:pt modelId="{9DF5EDF8-CBAC-4D79-9ED2-27C465D3A957}" type="sibTrans" cxnId="{8E35A02F-BE7A-493A-8180-B5F7D2A33DCA}">
      <dgm:prSet/>
      <dgm:spPr/>
      <dgm:t>
        <a:bodyPr/>
        <a:lstStyle/>
        <a:p>
          <a:endParaRPr lang="en-US"/>
        </a:p>
      </dgm:t>
    </dgm:pt>
    <dgm:pt modelId="{480FE417-FF2F-40D4-A7E3-888CBF84D353}" type="pres">
      <dgm:prSet presAssocID="{17CE0527-917F-4A9D-9040-4016DDD077F5}" presName="Name0" presStyleCnt="0">
        <dgm:presLayoutVars>
          <dgm:chPref val="3"/>
          <dgm:dir/>
          <dgm:animLvl val="lvl"/>
          <dgm:resizeHandles/>
        </dgm:presLayoutVars>
      </dgm:prSet>
      <dgm:spPr/>
      <dgm:t>
        <a:bodyPr/>
        <a:lstStyle/>
        <a:p>
          <a:endParaRPr lang="en-US"/>
        </a:p>
      </dgm:t>
    </dgm:pt>
    <dgm:pt modelId="{88F51EAB-B600-4F38-A8D9-A2C707E1C2D3}" type="pres">
      <dgm:prSet presAssocID="{F8F47663-61DC-4478-A132-EB999EF635AC}" presName="horFlow" presStyleCnt="0"/>
      <dgm:spPr/>
      <dgm:t>
        <a:bodyPr/>
        <a:lstStyle/>
        <a:p>
          <a:endParaRPr lang="en-US"/>
        </a:p>
      </dgm:t>
    </dgm:pt>
    <dgm:pt modelId="{1603C23A-B9DA-4B2E-905D-9CB67180EFC4}" type="pres">
      <dgm:prSet presAssocID="{F8F47663-61DC-4478-A132-EB999EF635AC}" presName="bigChev" presStyleLbl="node1" presStyleIdx="0" presStyleCnt="3"/>
      <dgm:spPr/>
      <dgm:t>
        <a:bodyPr/>
        <a:lstStyle/>
        <a:p>
          <a:endParaRPr lang="en-US"/>
        </a:p>
      </dgm:t>
    </dgm:pt>
    <dgm:pt modelId="{799CB6E4-DB43-43DE-BC51-F9F98224ADD9}" type="pres">
      <dgm:prSet presAssocID="{FA39CFE1-407B-4C4F-9CCC-8096EAA3DD37}" presName="parTrans" presStyleCnt="0"/>
      <dgm:spPr/>
      <dgm:t>
        <a:bodyPr/>
        <a:lstStyle/>
        <a:p>
          <a:endParaRPr lang="en-US"/>
        </a:p>
      </dgm:t>
    </dgm:pt>
    <dgm:pt modelId="{E47683F9-73C0-4718-8BEA-7C8F3456ABBD}" type="pres">
      <dgm:prSet presAssocID="{611B6D34-80A4-4657-A7BB-9EEB3A14EE5F}" presName="node" presStyleLbl="alignAccFollowNode1" presStyleIdx="0" presStyleCnt="5">
        <dgm:presLayoutVars>
          <dgm:bulletEnabled val="1"/>
        </dgm:presLayoutVars>
      </dgm:prSet>
      <dgm:spPr/>
      <dgm:t>
        <a:bodyPr/>
        <a:lstStyle/>
        <a:p>
          <a:endParaRPr lang="en-US"/>
        </a:p>
      </dgm:t>
    </dgm:pt>
    <dgm:pt modelId="{B70FAC68-9450-4785-A342-2AE6BF7FC7ED}" type="pres">
      <dgm:prSet presAssocID="{A5B595FC-90B9-41BA-BC3F-E8F955C432FB}" presName="sibTrans" presStyleCnt="0"/>
      <dgm:spPr/>
      <dgm:t>
        <a:bodyPr/>
        <a:lstStyle/>
        <a:p>
          <a:endParaRPr lang="en-US"/>
        </a:p>
      </dgm:t>
    </dgm:pt>
    <dgm:pt modelId="{AC873556-40DB-4608-9D96-2F183AC2D31B}" type="pres">
      <dgm:prSet presAssocID="{4794C64E-C16A-4AE2-A273-6AE28A56ABCD}" presName="node" presStyleLbl="alignAccFollowNode1" presStyleIdx="1" presStyleCnt="5">
        <dgm:presLayoutVars>
          <dgm:bulletEnabled val="1"/>
        </dgm:presLayoutVars>
      </dgm:prSet>
      <dgm:spPr/>
      <dgm:t>
        <a:bodyPr/>
        <a:lstStyle/>
        <a:p>
          <a:endParaRPr lang="en-US"/>
        </a:p>
      </dgm:t>
    </dgm:pt>
    <dgm:pt modelId="{1DF85C0F-821E-4593-9748-B835DADE0D08}" type="pres">
      <dgm:prSet presAssocID="{F8F47663-61DC-4478-A132-EB999EF635AC}" presName="vSp" presStyleCnt="0"/>
      <dgm:spPr/>
      <dgm:t>
        <a:bodyPr/>
        <a:lstStyle/>
        <a:p>
          <a:endParaRPr lang="en-US"/>
        </a:p>
      </dgm:t>
    </dgm:pt>
    <dgm:pt modelId="{2575D597-0D53-4723-B88A-05B6C02C43C5}" type="pres">
      <dgm:prSet presAssocID="{C6C62028-E387-4DBE-9CF7-37F1BBEE7873}" presName="horFlow" presStyleCnt="0"/>
      <dgm:spPr/>
      <dgm:t>
        <a:bodyPr/>
        <a:lstStyle/>
        <a:p>
          <a:endParaRPr lang="en-US"/>
        </a:p>
      </dgm:t>
    </dgm:pt>
    <dgm:pt modelId="{23665204-2A58-4A99-87B7-3CF6FA0F7803}" type="pres">
      <dgm:prSet presAssocID="{C6C62028-E387-4DBE-9CF7-37F1BBEE7873}" presName="bigChev" presStyleLbl="node1" presStyleIdx="1" presStyleCnt="3"/>
      <dgm:spPr/>
      <dgm:t>
        <a:bodyPr/>
        <a:lstStyle/>
        <a:p>
          <a:endParaRPr lang="en-US"/>
        </a:p>
      </dgm:t>
    </dgm:pt>
    <dgm:pt modelId="{01B02A50-FF03-4FE7-8ACD-6E1652A56A13}" type="pres">
      <dgm:prSet presAssocID="{B3EAF95C-EF11-4464-BF8F-74B77FE4E466}" presName="parTrans" presStyleCnt="0"/>
      <dgm:spPr/>
      <dgm:t>
        <a:bodyPr/>
        <a:lstStyle/>
        <a:p>
          <a:endParaRPr lang="en-US"/>
        </a:p>
      </dgm:t>
    </dgm:pt>
    <dgm:pt modelId="{8A73FCEE-3842-45BB-B2A9-D4A5FB9B384E}" type="pres">
      <dgm:prSet presAssocID="{E2521755-D227-4EAD-A0BB-269A8E01849E}" presName="node" presStyleLbl="alignAccFollowNode1" presStyleIdx="2" presStyleCnt="5">
        <dgm:presLayoutVars>
          <dgm:bulletEnabled val="1"/>
        </dgm:presLayoutVars>
      </dgm:prSet>
      <dgm:spPr/>
      <dgm:t>
        <a:bodyPr/>
        <a:lstStyle/>
        <a:p>
          <a:endParaRPr lang="en-US"/>
        </a:p>
      </dgm:t>
    </dgm:pt>
    <dgm:pt modelId="{A8AC6136-018D-40A7-BB07-3C3EE379C1A1}" type="pres">
      <dgm:prSet presAssocID="{C56CD07B-F4B9-4C19-8599-76C042AED5D9}" presName="sibTrans" presStyleCnt="0"/>
      <dgm:spPr/>
      <dgm:t>
        <a:bodyPr/>
        <a:lstStyle/>
        <a:p>
          <a:endParaRPr lang="en-US"/>
        </a:p>
      </dgm:t>
    </dgm:pt>
    <dgm:pt modelId="{0B0C8A95-FF0A-4A49-8E68-FB3870BAFF45}" type="pres">
      <dgm:prSet presAssocID="{F809AEC7-2CE9-43DF-B400-01E225C86E11}" presName="node" presStyleLbl="alignAccFollowNode1" presStyleIdx="3" presStyleCnt="5">
        <dgm:presLayoutVars>
          <dgm:bulletEnabled val="1"/>
        </dgm:presLayoutVars>
      </dgm:prSet>
      <dgm:spPr/>
      <dgm:t>
        <a:bodyPr/>
        <a:lstStyle/>
        <a:p>
          <a:endParaRPr lang="en-US"/>
        </a:p>
      </dgm:t>
    </dgm:pt>
    <dgm:pt modelId="{8F9253A8-D869-4F0C-B27B-8DF7AB63CF16}" type="pres">
      <dgm:prSet presAssocID="{C6C62028-E387-4DBE-9CF7-37F1BBEE7873}" presName="vSp" presStyleCnt="0"/>
      <dgm:spPr/>
      <dgm:t>
        <a:bodyPr/>
        <a:lstStyle/>
        <a:p>
          <a:endParaRPr lang="en-US"/>
        </a:p>
      </dgm:t>
    </dgm:pt>
    <dgm:pt modelId="{BDF03984-9985-4DCF-B243-766A2B873C5A}" type="pres">
      <dgm:prSet presAssocID="{02A51C8D-B415-4444-8571-AACD6C47A6C6}" presName="horFlow" presStyleCnt="0"/>
      <dgm:spPr/>
      <dgm:t>
        <a:bodyPr/>
        <a:lstStyle/>
        <a:p>
          <a:endParaRPr lang="en-US"/>
        </a:p>
      </dgm:t>
    </dgm:pt>
    <dgm:pt modelId="{76DA2092-5231-4456-A963-8BE3E5AD3DB3}" type="pres">
      <dgm:prSet presAssocID="{02A51C8D-B415-4444-8571-AACD6C47A6C6}" presName="bigChev" presStyleLbl="node1" presStyleIdx="2" presStyleCnt="3"/>
      <dgm:spPr/>
      <dgm:t>
        <a:bodyPr/>
        <a:lstStyle/>
        <a:p>
          <a:endParaRPr lang="en-US"/>
        </a:p>
      </dgm:t>
    </dgm:pt>
    <dgm:pt modelId="{E06D4D9D-A684-4AB9-9A24-FD709BC653F2}" type="pres">
      <dgm:prSet presAssocID="{F24D4B74-AB05-477C-8AFE-A27FB643DF5B}" presName="parTrans" presStyleCnt="0"/>
      <dgm:spPr/>
      <dgm:t>
        <a:bodyPr/>
        <a:lstStyle/>
        <a:p>
          <a:endParaRPr lang="en-US"/>
        </a:p>
      </dgm:t>
    </dgm:pt>
    <dgm:pt modelId="{C9AB86E4-0305-4A25-B9B2-F7E0CAD3C29C}" type="pres">
      <dgm:prSet presAssocID="{47B953EF-E7C2-4B3B-909C-9B98ABAB35CD}" presName="node" presStyleLbl="alignAccFollowNode1" presStyleIdx="4" presStyleCnt="5" custScaleX="186283" custScaleY="102844">
        <dgm:presLayoutVars>
          <dgm:bulletEnabled val="1"/>
        </dgm:presLayoutVars>
      </dgm:prSet>
      <dgm:spPr/>
      <dgm:t>
        <a:bodyPr/>
        <a:lstStyle/>
        <a:p>
          <a:endParaRPr lang="en-US"/>
        </a:p>
      </dgm:t>
    </dgm:pt>
  </dgm:ptLst>
  <dgm:cxnLst>
    <dgm:cxn modelId="{A3AFD16F-15C3-4CC0-A4E0-0D86F87D8329}" srcId="{17CE0527-917F-4A9D-9040-4016DDD077F5}" destId="{C6C62028-E387-4DBE-9CF7-37F1BBEE7873}" srcOrd="1" destOrd="0" parTransId="{C2188E56-B970-444B-A6AB-5ABBE3E7751A}" sibTransId="{7E10959B-482C-4442-938D-CA4B5EB2FD3C}"/>
    <dgm:cxn modelId="{7F884845-53E3-4475-B236-A3B0F1D00B41}" srcId="{C6C62028-E387-4DBE-9CF7-37F1BBEE7873}" destId="{E2521755-D227-4EAD-A0BB-269A8E01849E}" srcOrd="0" destOrd="0" parTransId="{B3EAF95C-EF11-4464-BF8F-74B77FE4E466}" sibTransId="{C56CD07B-F4B9-4C19-8599-76C042AED5D9}"/>
    <dgm:cxn modelId="{CBFA0FCE-0AD2-45E1-9C98-CF108778D3CE}" type="presOf" srcId="{C6C62028-E387-4DBE-9CF7-37F1BBEE7873}" destId="{23665204-2A58-4A99-87B7-3CF6FA0F7803}" srcOrd="0" destOrd="0" presId="urn:microsoft.com/office/officeart/2005/8/layout/lProcess3"/>
    <dgm:cxn modelId="{DB387425-ADA4-4E5A-A474-33965AA1D3D8}" type="presOf" srcId="{02A51C8D-B415-4444-8571-AACD6C47A6C6}" destId="{76DA2092-5231-4456-A963-8BE3E5AD3DB3}" srcOrd="0" destOrd="0" presId="urn:microsoft.com/office/officeart/2005/8/layout/lProcess3"/>
    <dgm:cxn modelId="{56590115-850F-4854-B5FB-4C56EE2AF91D}" type="presOf" srcId="{611B6D34-80A4-4657-A7BB-9EEB3A14EE5F}" destId="{E47683F9-73C0-4718-8BEA-7C8F3456ABBD}" srcOrd="0" destOrd="0" presId="urn:microsoft.com/office/officeart/2005/8/layout/lProcess3"/>
    <dgm:cxn modelId="{E8776242-67C7-4C50-85CB-24AC0A50E734}" srcId="{F8F47663-61DC-4478-A132-EB999EF635AC}" destId="{611B6D34-80A4-4657-A7BB-9EEB3A14EE5F}" srcOrd="0" destOrd="0" parTransId="{FA39CFE1-407B-4C4F-9CCC-8096EAA3DD37}" sibTransId="{A5B595FC-90B9-41BA-BC3F-E8F955C432FB}"/>
    <dgm:cxn modelId="{5151EE72-6E8B-4E57-B660-F965863FF1CE}" srcId="{F8F47663-61DC-4478-A132-EB999EF635AC}" destId="{4794C64E-C16A-4AE2-A273-6AE28A56ABCD}" srcOrd="1" destOrd="0" parTransId="{28152E24-DEF5-4343-97A0-3F518A6B43E7}" sibTransId="{7B880600-5ADF-43A6-8EF7-0D3957671F9B}"/>
    <dgm:cxn modelId="{ED4058EE-3BB3-4C74-948F-1CA408D47F98}" type="presOf" srcId="{4794C64E-C16A-4AE2-A273-6AE28A56ABCD}" destId="{AC873556-40DB-4608-9D96-2F183AC2D31B}" srcOrd="0" destOrd="0" presId="urn:microsoft.com/office/officeart/2005/8/layout/lProcess3"/>
    <dgm:cxn modelId="{3C369B56-18D1-4B64-B27F-12D0A2A2C429}" srcId="{17CE0527-917F-4A9D-9040-4016DDD077F5}" destId="{02A51C8D-B415-4444-8571-AACD6C47A6C6}" srcOrd="2" destOrd="0" parTransId="{4C79CF4A-724B-45B3-BD7E-48DE499B7BFD}" sibTransId="{A8DCAE75-4C01-4A7B-AEF6-5D8A502E6099}"/>
    <dgm:cxn modelId="{8E35A02F-BE7A-493A-8180-B5F7D2A33DCA}" srcId="{02A51C8D-B415-4444-8571-AACD6C47A6C6}" destId="{47B953EF-E7C2-4B3B-909C-9B98ABAB35CD}" srcOrd="0" destOrd="0" parTransId="{F24D4B74-AB05-477C-8AFE-A27FB643DF5B}" sibTransId="{9DF5EDF8-CBAC-4D79-9ED2-27C465D3A957}"/>
    <dgm:cxn modelId="{5F2928EC-CE12-441D-A826-04F44E13FFB7}" srcId="{17CE0527-917F-4A9D-9040-4016DDD077F5}" destId="{F8F47663-61DC-4478-A132-EB999EF635AC}" srcOrd="0" destOrd="0" parTransId="{D0943A0A-1711-4351-AB2A-915A6E528687}" sibTransId="{1AEBCEC4-1004-4DAF-900B-A74AD6B88974}"/>
    <dgm:cxn modelId="{85D56B28-43ED-48DA-9B10-E195BE8FF9E4}" type="presOf" srcId="{17CE0527-917F-4A9D-9040-4016DDD077F5}" destId="{480FE417-FF2F-40D4-A7E3-888CBF84D353}" srcOrd="0" destOrd="0" presId="urn:microsoft.com/office/officeart/2005/8/layout/lProcess3"/>
    <dgm:cxn modelId="{3C1E82AD-EE06-49C8-A6B8-DA1BC414129C}" type="presOf" srcId="{F809AEC7-2CE9-43DF-B400-01E225C86E11}" destId="{0B0C8A95-FF0A-4A49-8E68-FB3870BAFF45}" srcOrd="0" destOrd="0" presId="urn:microsoft.com/office/officeart/2005/8/layout/lProcess3"/>
    <dgm:cxn modelId="{07514607-31FA-4AB6-A8F0-5ADC9317C157}" type="presOf" srcId="{47B953EF-E7C2-4B3B-909C-9B98ABAB35CD}" destId="{C9AB86E4-0305-4A25-B9B2-F7E0CAD3C29C}" srcOrd="0" destOrd="0" presId="urn:microsoft.com/office/officeart/2005/8/layout/lProcess3"/>
    <dgm:cxn modelId="{7DE5DECF-59ED-41DB-9AF2-F28B9891681C}" type="presOf" srcId="{E2521755-D227-4EAD-A0BB-269A8E01849E}" destId="{8A73FCEE-3842-45BB-B2A9-D4A5FB9B384E}" srcOrd="0" destOrd="0" presId="urn:microsoft.com/office/officeart/2005/8/layout/lProcess3"/>
    <dgm:cxn modelId="{A3106872-6ABB-40AB-A402-20B46C87D092}" type="presOf" srcId="{F8F47663-61DC-4478-A132-EB999EF635AC}" destId="{1603C23A-B9DA-4B2E-905D-9CB67180EFC4}" srcOrd="0" destOrd="0" presId="urn:microsoft.com/office/officeart/2005/8/layout/lProcess3"/>
    <dgm:cxn modelId="{94C15508-96F2-403D-8442-216EF82D32CD}" srcId="{C6C62028-E387-4DBE-9CF7-37F1BBEE7873}" destId="{F809AEC7-2CE9-43DF-B400-01E225C86E11}" srcOrd="1" destOrd="0" parTransId="{07AEAE3F-4A50-42C2-875A-B443A2ABABBC}" sibTransId="{EC7163CC-F155-4737-B753-0C8A60AF4662}"/>
    <dgm:cxn modelId="{371EB70F-1F95-4A2C-8C2C-1987BA392B5C}" type="presParOf" srcId="{480FE417-FF2F-40D4-A7E3-888CBF84D353}" destId="{88F51EAB-B600-4F38-A8D9-A2C707E1C2D3}" srcOrd="0" destOrd="0" presId="urn:microsoft.com/office/officeart/2005/8/layout/lProcess3"/>
    <dgm:cxn modelId="{6349CB3A-B73F-4472-BE56-119EBBE310C2}" type="presParOf" srcId="{88F51EAB-B600-4F38-A8D9-A2C707E1C2D3}" destId="{1603C23A-B9DA-4B2E-905D-9CB67180EFC4}" srcOrd="0" destOrd="0" presId="urn:microsoft.com/office/officeart/2005/8/layout/lProcess3"/>
    <dgm:cxn modelId="{678D8A3F-6B57-4B9B-A31E-A5609006AE18}" type="presParOf" srcId="{88F51EAB-B600-4F38-A8D9-A2C707E1C2D3}" destId="{799CB6E4-DB43-43DE-BC51-F9F98224ADD9}" srcOrd="1" destOrd="0" presId="urn:microsoft.com/office/officeart/2005/8/layout/lProcess3"/>
    <dgm:cxn modelId="{AC85F112-B3CF-4757-92F4-5FF95E490E01}" type="presParOf" srcId="{88F51EAB-B600-4F38-A8D9-A2C707E1C2D3}" destId="{E47683F9-73C0-4718-8BEA-7C8F3456ABBD}" srcOrd="2" destOrd="0" presId="urn:microsoft.com/office/officeart/2005/8/layout/lProcess3"/>
    <dgm:cxn modelId="{D3CDEB40-782B-4DD3-ACA3-8F5556B65852}" type="presParOf" srcId="{88F51EAB-B600-4F38-A8D9-A2C707E1C2D3}" destId="{B70FAC68-9450-4785-A342-2AE6BF7FC7ED}" srcOrd="3" destOrd="0" presId="urn:microsoft.com/office/officeart/2005/8/layout/lProcess3"/>
    <dgm:cxn modelId="{F9014D27-811E-45AA-BDC1-2FE1C5C8A9D9}" type="presParOf" srcId="{88F51EAB-B600-4F38-A8D9-A2C707E1C2D3}" destId="{AC873556-40DB-4608-9D96-2F183AC2D31B}" srcOrd="4" destOrd="0" presId="urn:microsoft.com/office/officeart/2005/8/layout/lProcess3"/>
    <dgm:cxn modelId="{275FFF9D-4B17-46AE-8DB3-98AF9B9B1F48}" type="presParOf" srcId="{480FE417-FF2F-40D4-A7E3-888CBF84D353}" destId="{1DF85C0F-821E-4593-9748-B835DADE0D08}" srcOrd="1" destOrd="0" presId="urn:microsoft.com/office/officeart/2005/8/layout/lProcess3"/>
    <dgm:cxn modelId="{1D4084AD-5F50-4A4B-83A0-234DC5261C44}" type="presParOf" srcId="{480FE417-FF2F-40D4-A7E3-888CBF84D353}" destId="{2575D597-0D53-4723-B88A-05B6C02C43C5}" srcOrd="2" destOrd="0" presId="urn:microsoft.com/office/officeart/2005/8/layout/lProcess3"/>
    <dgm:cxn modelId="{E7AC2295-3937-4708-8720-D410012F282B}" type="presParOf" srcId="{2575D597-0D53-4723-B88A-05B6C02C43C5}" destId="{23665204-2A58-4A99-87B7-3CF6FA0F7803}" srcOrd="0" destOrd="0" presId="urn:microsoft.com/office/officeart/2005/8/layout/lProcess3"/>
    <dgm:cxn modelId="{E36D37C7-EB8E-4A91-BFDA-24732F8B69FC}" type="presParOf" srcId="{2575D597-0D53-4723-B88A-05B6C02C43C5}" destId="{01B02A50-FF03-4FE7-8ACD-6E1652A56A13}" srcOrd="1" destOrd="0" presId="urn:microsoft.com/office/officeart/2005/8/layout/lProcess3"/>
    <dgm:cxn modelId="{6C813F51-8B8F-4B2C-8BD1-5B320F5F3518}" type="presParOf" srcId="{2575D597-0D53-4723-B88A-05B6C02C43C5}" destId="{8A73FCEE-3842-45BB-B2A9-D4A5FB9B384E}" srcOrd="2" destOrd="0" presId="urn:microsoft.com/office/officeart/2005/8/layout/lProcess3"/>
    <dgm:cxn modelId="{DCBEF3ED-5C6E-44D9-95E4-692E44C97DEF}" type="presParOf" srcId="{2575D597-0D53-4723-B88A-05B6C02C43C5}" destId="{A8AC6136-018D-40A7-BB07-3C3EE379C1A1}" srcOrd="3" destOrd="0" presId="urn:microsoft.com/office/officeart/2005/8/layout/lProcess3"/>
    <dgm:cxn modelId="{CAB3A009-9619-41B9-9513-072DD6225179}" type="presParOf" srcId="{2575D597-0D53-4723-B88A-05B6C02C43C5}" destId="{0B0C8A95-FF0A-4A49-8E68-FB3870BAFF45}" srcOrd="4" destOrd="0" presId="urn:microsoft.com/office/officeart/2005/8/layout/lProcess3"/>
    <dgm:cxn modelId="{DC484A5D-66CB-40B6-AFF2-6156F90699F3}" type="presParOf" srcId="{480FE417-FF2F-40D4-A7E3-888CBF84D353}" destId="{8F9253A8-D869-4F0C-B27B-8DF7AB63CF16}" srcOrd="3" destOrd="0" presId="urn:microsoft.com/office/officeart/2005/8/layout/lProcess3"/>
    <dgm:cxn modelId="{15543DB3-B630-4D28-85E5-088C8E0D8978}" type="presParOf" srcId="{480FE417-FF2F-40D4-A7E3-888CBF84D353}" destId="{BDF03984-9985-4DCF-B243-766A2B873C5A}" srcOrd="4" destOrd="0" presId="urn:microsoft.com/office/officeart/2005/8/layout/lProcess3"/>
    <dgm:cxn modelId="{E76759FA-F7E1-4053-BC22-E19198EAF04D}" type="presParOf" srcId="{BDF03984-9985-4DCF-B243-766A2B873C5A}" destId="{76DA2092-5231-4456-A963-8BE3E5AD3DB3}" srcOrd="0" destOrd="0" presId="urn:microsoft.com/office/officeart/2005/8/layout/lProcess3"/>
    <dgm:cxn modelId="{9513F5BB-4C23-452C-B11D-8081AADCA297}" type="presParOf" srcId="{BDF03984-9985-4DCF-B243-766A2B873C5A}" destId="{E06D4D9D-A684-4AB9-9A24-FD709BC653F2}" srcOrd="1" destOrd="0" presId="urn:microsoft.com/office/officeart/2005/8/layout/lProcess3"/>
    <dgm:cxn modelId="{EE2E5C5C-3AEB-496D-A9AC-634647E59BB8}" type="presParOf" srcId="{BDF03984-9985-4DCF-B243-766A2B873C5A}" destId="{C9AB86E4-0305-4A25-B9B2-F7E0CAD3C29C}"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D8F1E6-E192-4000-AE7B-C55418B40D35}">
      <dsp:nvSpPr>
        <dsp:cNvPr id="0" name=""/>
        <dsp:cNvSpPr/>
      </dsp:nvSpPr>
      <dsp:spPr>
        <a:xfrm>
          <a:off x="7030" y="0"/>
          <a:ext cx="8077253" cy="120397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kern="1200" smtClean="0">
              <a:latin typeface="Georgia" panose="02040502050405020303" pitchFamily="18" charset="0"/>
            </a:rPr>
            <a:t>WSN management topics and optimizing the power consumption </a:t>
          </a:r>
          <a:endParaRPr lang="en-US" sz="1800" b="0" kern="1200" dirty="0"/>
        </a:p>
      </dsp:txBody>
      <dsp:txXfrm>
        <a:off x="42293" y="35263"/>
        <a:ext cx="6520268" cy="1133447"/>
      </dsp:txXfrm>
    </dsp:sp>
    <dsp:sp modelId="{71DE401D-A1EF-49D9-AE10-8CC173EB8DE6}">
      <dsp:nvSpPr>
        <dsp:cNvPr id="0" name=""/>
        <dsp:cNvSpPr/>
      </dsp:nvSpPr>
      <dsp:spPr>
        <a:xfrm>
          <a:off x="1107928" y="1440155"/>
          <a:ext cx="7229196" cy="120397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kern="1200" smtClean="0">
              <a:latin typeface="Georgia" panose="02040502050405020303" pitchFamily="18" charset="0"/>
            </a:rPr>
            <a:t>Agricultural WSN for monitoring farming area in order to increase the probability of taking the best decision for their farming management was taken as a case study.</a:t>
          </a:r>
          <a:endParaRPr lang="en-US" sz="1800" b="0" kern="1200" dirty="0"/>
        </a:p>
      </dsp:txBody>
      <dsp:txXfrm>
        <a:off x="1143191" y="1475418"/>
        <a:ext cx="5770642" cy="1133447"/>
      </dsp:txXfrm>
    </dsp:sp>
    <dsp:sp modelId="{C583865C-AF6F-4FC3-A24F-E6A68B260A07}">
      <dsp:nvSpPr>
        <dsp:cNvPr id="0" name=""/>
        <dsp:cNvSpPr/>
      </dsp:nvSpPr>
      <dsp:spPr>
        <a:xfrm>
          <a:off x="1413868" y="2845756"/>
          <a:ext cx="7229196" cy="1203973"/>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kern="1200" smtClean="0">
              <a:latin typeface="Georgia" panose="02040502050405020303" pitchFamily="18" charset="0"/>
            </a:rPr>
            <a:t>Data will be collected through available Agricultural WSN, data from other researchers, articles, books, interviews with farmers and journals. </a:t>
          </a:r>
          <a:endParaRPr lang="en-US" sz="1800" b="0" kern="1200" dirty="0"/>
        </a:p>
      </dsp:txBody>
      <dsp:txXfrm>
        <a:off x="1449131" y="2881019"/>
        <a:ext cx="5779679" cy="1133447"/>
      </dsp:txXfrm>
    </dsp:sp>
    <dsp:sp modelId="{41949E4E-CA4C-4012-9A37-359374B5F8F4}">
      <dsp:nvSpPr>
        <dsp:cNvPr id="0" name=""/>
        <dsp:cNvSpPr/>
      </dsp:nvSpPr>
      <dsp:spPr>
        <a:xfrm>
          <a:off x="2019313" y="4268634"/>
          <a:ext cx="7229196" cy="120397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0" kern="1200" smtClean="0">
              <a:latin typeface="Georgia" panose="02040502050405020303" pitchFamily="18" charset="0"/>
            </a:rPr>
            <a:t>Also feasibility study  will implement for agricultural networks</a:t>
          </a:r>
          <a:endParaRPr lang="en-US" sz="1800" b="0" kern="1200" dirty="0"/>
        </a:p>
      </dsp:txBody>
      <dsp:txXfrm>
        <a:off x="2054576" y="4303897"/>
        <a:ext cx="5770642" cy="1133447"/>
      </dsp:txXfrm>
    </dsp:sp>
    <dsp:sp modelId="{29ECCB32-F25E-4441-AE0D-1094D5D7D825}">
      <dsp:nvSpPr>
        <dsp:cNvPr id="0" name=""/>
        <dsp:cNvSpPr/>
      </dsp:nvSpPr>
      <dsp:spPr>
        <a:xfrm>
          <a:off x="7036333" y="864098"/>
          <a:ext cx="782582" cy="782582"/>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b="0" kern="1200">
            <a:solidFill>
              <a:schemeClr val="bg1"/>
            </a:solidFill>
          </a:endParaRPr>
        </a:p>
      </dsp:txBody>
      <dsp:txXfrm>
        <a:off x="7212414" y="864098"/>
        <a:ext cx="430420" cy="588893"/>
      </dsp:txXfrm>
    </dsp:sp>
    <dsp:sp modelId="{19E2619F-1669-477D-8922-8F32F15B1A93}">
      <dsp:nvSpPr>
        <dsp:cNvPr id="0" name=""/>
        <dsp:cNvSpPr/>
      </dsp:nvSpPr>
      <dsp:spPr>
        <a:xfrm>
          <a:off x="7264073" y="2345012"/>
          <a:ext cx="782582" cy="782582"/>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b="0" kern="1200">
            <a:solidFill>
              <a:schemeClr val="bg1"/>
            </a:solidFill>
          </a:endParaRPr>
        </a:p>
      </dsp:txBody>
      <dsp:txXfrm>
        <a:off x="7440154" y="2345012"/>
        <a:ext cx="430420" cy="588893"/>
      </dsp:txXfrm>
    </dsp:sp>
    <dsp:sp modelId="{216ACEAE-FB2E-42A4-9C05-A3340975ECE2}">
      <dsp:nvSpPr>
        <dsp:cNvPr id="0" name=""/>
        <dsp:cNvSpPr/>
      </dsp:nvSpPr>
      <dsp:spPr>
        <a:xfrm>
          <a:off x="7860482" y="3767890"/>
          <a:ext cx="782582" cy="782582"/>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US" sz="3500" b="0" kern="1200">
            <a:solidFill>
              <a:schemeClr val="bg1"/>
            </a:solidFill>
          </a:endParaRPr>
        </a:p>
      </dsp:txBody>
      <dsp:txXfrm>
        <a:off x="8036563" y="3767890"/>
        <a:ext cx="430420" cy="5888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EB9F4-8815-456C-9250-07394CA19ECE}">
      <dsp:nvSpPr>
        <dsp:cNvPr id="0" name=""/>
        <dsp:cNvSpPr/>
      </dsp:nvSpPr>
      <dsp:spPr>
        <a:xfrm>
          <a:off x="3327511" y="3365467"/>
          <a:ext cx="2461446" cy="246144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latin typeface="Georgia" panose="02040502050405020303" pitchFamily="18" charset="0"/>
            </a:rPr>
            <a:t>Research Expected Outcomes </a:t>
          </a:r>
          <a:br>
            <a:rPr lang="en-US" sz="3000" kern="1200" dirty="0" smtClean="0">
              <a:latin typeface="Georgia" panose="02040502050405020303" pitchFamily="18" charset="0"/>
            </a:rPr>
          </a:br>
          <a:endParaRPr lang="en-US" sz="3000" kern="1200" dirty="0"/>
        </a:p>
      </dsp:txBody>
      <dsp:txXfrm>
        <a:off x="3687981" y="3725937"/>
        <a:ext cx="1740506" cy="1740506"/>
      </dsp:txXfrm>
    </dsp:sp>
    <dsp:sp modelId="{BE8295D0-7375-4818-ADBE-5C3D306F52E2}">
      <dsp:nvSpPr>
        <dsp:cNvPr id="0" name=""/>
        <dsp:cNvSpPr/>
      </dsp:nvSpPr>
      <dsp:spPr>
        <a:xfrm rot="11700000">
          <a:off x="1134070" y="3616124"/>
          <a:ext cx="2151095" cy="701512"/>
        </a:xfrm>
        <a:prstGeom prst="lef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E653BC9-444A-4759-AE45-129F069B436E}">
      <dsp:nvSpPr>
        <dsp:cNvPr id="0" name=""/>
        <dsp:cNvSpPr/>
      </dsp:nvSpPr>
      <dsp:spPr>
        <a:xfrm>
          <a:off x="1531" y="2753158"/>
          <a:ext cx="2338374" cy="1870699"/>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Georgia" panose="02040502050405020303" pitchFamily="18" charset="0"/>
            </a:rPr>
            <a:t>Propose cluster head selection algorithm considering energy balancing.</a:t>
          </a:r>
          <a:r>
            <a:rPr lang="en-US" sz="1800" kern="1200" dirty="0" smtClean="0"/>
            <a:t/>
          </a:r>
          <a:br>
            <a:rPr lang="en-US" sz="1800" kern="1200" dirty="0" smtClean="0"/>
          </a:br>
          <a:endParaRPr lang="en-US" sz="1800" kern="1200" dirty="0"/>
        </a:p>
      </dsp:txBody>
      <dsp:txXfrm>
        <a:off x="56322" y="2807949"/>
        <a:ext cx="2228792" cy="1761117"/>
      </dsp:txXfrm>
    </dsp:sp>
    <dsp:sp modelId="{A7147682-1BDD-4486-AA8B-05D455B9CD49}">
      <dsp:nvSpPr>
        <dsp:cNvPr id="0" name=""/>
        <dsp:cNvSpPr/>
      </dsp:nvSpPr>
      <dsp:spPr>
        <a:xfrm rot="14700000">
          <a:off x="2455104" y="2041776"/>
          <a:ext cx="2151095" cy="701512"/>
        </a:xfrm>
        <a:prstGeom prst="leftArrow">
          <a:avLst>
            <a:gd name="adj1" fmla="val 60000"/>
            <a:gd name="adj2" fmla="val 5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027DB94-DFF8-4D97-89B0-709FAD02F762}">
      <dsp:nvSpPr>
        <dsp:cNvPr id="0" name=""/>
        <dsp:cNvSpPr/>
      </dsp:nvSpPr>
      <dsp:spPr>
        <a:xfrm>
          <a:off x="1906918" y="482406"/>
          <a:ext cx="2338374" cy="1870699"/>
        </a:xfrm>
        <a:prstGeom prst="roundRect">
          <a:avLst>
            <a:gd name="adj" fmla="val 1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Georgia" panose="02040502050405020303" pitchFamily="18" charset="0"/>
            </a:rPr>
            <a:t>Feasibility Study for the proposed Agricultural WSN.</a:t>
          </a:r>
          <a:endParaRPr lang="en-US" sz="1800" kern="1200" dirty="0"/>
        </a:p>
      </dsp:txBody>
      <dsp:txXfrm>
        <a:off x="1961709" y="537197"/>
        <a:ext cx="2228792" cy="1761117"/>
      </dsp:txXfrm>
    </dsp:sp>
    <dsp:sp modelId="{F4EB780D-9082-4440-8CCE-430B41D314E1}">
      <dsp:nvSpPr>
        <dsp:cNvPr id="0" name=""/>
        <dsp:cNvSpPr/>
      </dsp:nvSpPr>
      <dsp:spPr>
        <a:xfrm rot="17700000">
          <a:off x="4510269" y="2041776"/>
          <a:ext cx="2151095" cy="701512"/>
        </a:xfrm>
        <a:prstGeom prst="leftArrow">
          <a:avLst>
            <a:gd name="adj1" fmla="val 60000"/>
            <a:gd name="adj2" fmla="val 5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89AF355-FF19-4865-9A8D-33A32372085F}">
      <dsp:nvSpPr>
        <dsp:cNvPr id="0" name=""/>
        <dsp:cNvSpPr/>
      </dsp:nvSpPr>
      <dsp:spPr>
        <a:xfrm>
          <a:off x="4871175" y="482406"/>
          <a:ext cx="2338374" cy="1870699"/>
        </a:xfrm>
        <a:prstGeom prst="roundRect">
          <a:avLst>
            <a:gd name="adj" fmla="val 1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Georgia" panose="02040502050405020303" pitchFamily="18" charset="0"/>
            </a:rPr>
            <a:t>Reach optimal power consumption after simulate the best appropriate technique.</a:t>
          </a:r>
          <a:br>
            <a:rPr lang="en-US" sz="1800" kern="1200" dirty="0" smtClean="0">
              <a:latin typeface="Georgia" panose="02040502050405020303" pitchFamily="18" charset="0"/>
            </a:rPr>
          </a:br>
          <a:endParaRPr lang="en-US" sz="1800" kern="1200" dirty="0"/>
        </a:p>
      </dsp:txBody>
      <dsp:txXfrm>
        <a:off x="4925966" y="537197"/>
        <a:ext cx="2228792" cy="1761117"/>
      </dsp:txXfrm>
    </dsp:sp>
    <dsp:sp modelId="{F9AA32C5-8C97-43F1-B4BE-0DC93BCD9390}">
      <dsp:nvSpPr>
        <dsp:cNvPr id="0" name=""/>
        <dsp:cNvSpPr/>
      </dsp:nvSpPr>
      <dsp:spPr>
        <a:xfrm rot="20700000">
          <a:off x="5831303" y="3616124"/>
          <a:ext cx="2151095" cy="701512"/>
        </a:xfrm>
        <a:prstGeom prst="leftArrow">
          <a:avLst>
            <a:gd name="adj1" fmla="val 60000"/>
            <a:gd name="adj2" fmla="val 5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6441C92-7383-4FD5-9FB7-1A8623AA6BB1}">
      <dsp:nvSpPr>
        <dsp:cNvPr id="0" name=""/>
        <dsp:cNvSpPr/>
      </dsp:nvSpPr>
      <dsp:spPr>
        <a:xfrm>
          <a:off x="6776563" y="2753158"/>
          <a:ext cx="2338374" cy="1870699"/>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Georgia" panose="02040502050405020303" pitchFamily="18" charset="0"/>
            </a:rPr>
            <a:t>Determined the best technique from the available of cluster head selection that Appropriate to research study case.</a:t>
          </a:r>
          <a:br>
            <a:rPr lang="en-US" sz="1800" kern="1200" dirty="0" smtClean="0">
              <a:latin typeface="Georgia" panose="02040502050405020303" pitchFamily="18" charset="0"/>
            </a:rPr>
          </a:br>
          <a:endParaRPr lang="en-US" sz="1800" kern="1200" dirty="0"/>
        </a:p>
      </dsp:txBody>
      <dsp:txXfrm>
        <a:off x="6831354" y="2807949"/>
        <a:ext cx="2228792" cy="17611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D6F20-03D6-4D74-8140-FDED0D97DEBC}">
      <dsp:nvSpPr>
        <dsp:cNvPr id="0" name=""/>
        <dsp:cNvSpPr/>
      </dsp:nvSpPr>
      <dsp:spPr>
        <a:xfrm rot="5400000">
          <a:off x="533817" y="1282957"/>
          <a:ext cx="1594558" cy="2653308"/>
        </a:xfrm>
        <a:prstGeom prst="corner">
          <a:avLst>
            <a:gd name="adj1" fmla="val 16120"/>
            <a:gd name="adj2" fmla="val 1611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C343F75B-60FD-4C17-8867-98D2B37B5B32}">
      <dsp:nvSpPr>
        <dsp:cNvPr id="0" name=""/>
        <dsp:cNvSpPr/>
      </dsp:nvSpPr>
      <dsp:spPr>
        <a:xfrm>
          <a:off x="267646" y="2075725"/>
          <a:ext cx="2395422" cy="2099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ctr" defTabSz="1422400">
            <a:lnSpc>
              <a:spcPct val="90000"/>
            </a:lnSpc>
            <a:spcBef>
              <a:spcPct val="0"/>
            </a:spcBef>
            <a:spcAft>
              <a:spcPct val="35000"/>
            </a:spcAft>
          </a:pPr>
          <a:r>
            <a:rPr lang="en-US" sz="3200" b="1" kern="1200" dirty="0" smtClean="0">
              <a:solidFill>
                <a:schemeClr val="accent1">
                  <a:lumMod val="50000"/>
                </a:schemeClr>
              </a:solidFill>
              <a:latin typeface="Georgia" panose="02040502050405020303" pitchFamily="18" charset="0"/>
            </a:rPr>
            <a:t>Smart</a:t>
          </a:r>
          <a:endParaRPr lang="en-US" sz="3200" b="1" kern="1200" dirty="0">
            <a:solidFill>
              <a:schemeClr val="accent1">
                <a:lumMod val="50000"/>
              </a:schemeClr>
            </a:solidFill>
            <a:latin typeface="Georgia" panose="02040502050405020303" pitchFamily="18" charset="0"/>
          </a:endParaRPr>
        </a:p>
      </dsp:txBody>
      <dsp:txXfrm>
        <a:off x="267646" y="2075725"/>
        <a:ext cx="2395422" cy="2099727"/>
      </dsp:txXfrm>
    </dsp:sp>
    <dsp:sp modelId="{88DA28DE-6301-4EAE-9032-0F77408D7A66}">
      <dsp:nvSpPr>
        <dsp:cNvPr id="0" name=""/>
        <dsp:cNvSpPr/>
      </dsp:nvSpPr>
      <dsp:spPr>
        <a:xfrm>
          <a:off x="2211101" y="1087618"/>
          <a:ext cx="451966" cy="451966"/>
        </a:xfrm>
        <a:prstGeom prst="triangle">
          <a:avLst>
            <a:gd name="adj" fmla="val 100000"/>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7C9C6121-D9A3-4FC7-844B-4733BF608559}">
      <dsp:nvSpPr>
        <dsp:cNvPr id="0" name=""/>
        <dsp:cNvSpPr/>
      </dsp:nvSpPr>
      <dsp:spPr>
        <a:xfrm rot="5400000">
          <a:off x="3466282" y="557316"/>
          <a:ext cx="1594558" cy="2653308"/>
        </a:xfrm>
        <a:prstGeom prst="corner">
          <a:avLst>
            <a:gd name="adj1" fmla="val 16120"/>
            <a:gd name="adj2" fmla="val 1611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A98DD28-9C1E-4B25-A828-D08E25FA3E6A}">
      <dsp:nvSpPr>
        <dsp:cNvPr id="0" name=""/>
        <dsp:cNvSpPr/>
      </dsp:nvSpPr>
      <dsp:spPr>
        <a:xfrm>
          <a:off x="3200110" y="1350084"/>
          <a:ext cx="2395422" cy="2099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b="1" kern="1200" dirty="0" smtClean="0">
              <a:solidFill>
                <a:schemeClr val="accent1">
                  <a:lumMod val="50000"/>
                </a:schemeClr>
              </a:solidFill>
              <a:latin typeface="Georgia" panose="02040502050405020303" pitchFamily="18" charset="0"/>
            </a:rPr>
            <a:t>Internet of Things</a:t>
          </a:r>
        </a:p>
        <a:p>
          <a:pPr lvl="0" algn="ctr" defTabSz="1244600">
            <a:lnSpc>
              <a:spcPct val="90000"/>
            </a:lnSpc>
            <a:spcBef>
              <a:spcPct val="0"/>
            </a:spcBef>
            <a:spcAft>
              <a:spcPct val="35000"/>
            </a:spcAft>
          </a:pPr>
          <a:r>
            <a:rPr lang="en-US" sz="2800" b="1" kern="1200" dirty="0" smtClean="0">
              <a:solidFill>
                <a:schemeClr val="accent1">
                  <a:lumMod val="50000"/>
                </a:schemeClr>
              </a:solidFill>
              <a:latin typeface="Georgia" panose="02040502050405020303" pitchFamily="18" charset="0"/>
            </a:rPr>
            <a:t>(IOT)</a:t>
          </a:r>
          <a:endParaRPr lang="en-US" sz="2800" b="1" kern="1200" dirty="0">
            <a:solidFill>
              <a:schemeClr val="accent1">
                <a:lumMod val="50000"/>
              </a:schemeClr>
            </a:solidFill>
            <a:latin typeface="Georgia" panose="02040502050405020303" pitchFamily="18" charset="0"/>
          </a:endParaRPr>
        </a:p>
      </dsp:txBody>
      <dsp:txXfrm>
        <a:off x="3200110" y="1350084"/>
        <a:ext cx="2395422" cy="2099727"/>
      </dsp:txXfrm>
    </dsp:sp>
    <dsp:sp modelId="{234C00A1-CCA4-4F9B-804E-48C28C6A39F5}">
      <dsp:nvSpPr>
        <dsp:cNvPr id="0" name=""/>
        <dsp:cNvSpPr/>
      </dsp:nvSpPr>
      <dsp:spPr>
        <a:xfrm>
          <a:off x="5143566" y="361976"/>
          <a:ext cx="451966" cy="451966"/>
        </a:xfrm>
        <a:prstGeom prst="triangle">
          <a:avLst>
            <a:gd name="adj" fmla="val 100000"/>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62F9CAEE-1BD1-41C5-99FD-14B6D69A994D}">
      <dsp:nvSpPr>
        <dsp:cNvPr id="0" name=""/>
        <dsp:cNvSpPr/>
      </dsp:nvSpPr>
      <dsp:spPr>
        <a:xfrm rot="5400000">
          <a:off x="6398746" y="-168324"/>
          <a:ext cx="1594558" cy="2653308"/>
        </a:xfrm>
        <a:prstGeom prst="corner">
          <a:avLst>
            <a:gd name="adj1" fmla="val 16120"/>
            <a:gd name="adj2" fmla="val 1611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3D0BEF3-A0AE-450F-A265-361E467CF68D}">
      <dsp:nvSpPr>
        <dsp:cNvPr id="0" name=""/>
        <dsp:cNvSpPr/>
      </dsp:nvSpPr>
      <dsp:spPr>
        <a:xfrm>
          <a:off x="6132575" y="624442"/>
          <a:ext cx="2395422" cy="2099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2800" b="1" kern="1200" dirty="0" smtClean="0">
              <a:solidFill>
                <a:schemeClr val="accent1">
                  <a:lumMod val="50000"/>
                </a:schemeClr>
              </a:solidFill>
              <a:latin typeface="Georgia" panose="02040502050405020303" pitchFamily="18" charset="0"/>
            </a:rPr>
            <a:t>Wireless Sensor Network</a:t>
          </a:r>
        </a:p>
        <a:p>
          <a:pPr lvl="0" algn="ctr" defTabSz="1244600">
            <a:lnSpc>
              <a:spcPct val="90000"/>
            </a:lnSpc>
            <a:spcBef>
              <a:spcPct val="0"/>
            </a:spcBef>
            <a:spcAft>
              <a:spcPct val="35000"/>
            </a:spcAft>
          </a:pPr>
          <a:r>
            <a:rPr lang="en-US" sz="2800" b="1" kern="1200" dirty="0" smtClean="0">
              <a:solidFill>
                <a:schemeClr val="accent1">
                  <a:lumMod val="50000"/>
                </a:schemeClr>
              </a:solidFill>
              <a:latin typeface="Georgia" panose="02040502050405020303" pitchFamily="18" charset="0"/>
            </a:rPr>
            <a:t>(WSN)</a:t>
          </a:r>
          <a:endParaRPr lang="en-US" sz="2800" b="1" kern="1200" dirty="0">
            <a:solidFill>
              <a:schemeClr val="accent1">
                <a:lumMod val="50000"/>
              </a:schemeClr>
            </a:solidFill>
            <a:latin typeface="Georgia" panose="02040502050405020303" pitchFamily="18" charset="0"/>
          </a:endParaRPr>
        </a:p>
      </dsp:txBody>
      <dsp:txXfrm>
        <a:off x="6132575" y="624442"/>
        <a:ext cx="2395422" cy="20997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98F78-091C-4C83-AE61-DB7B063787BF}">
      <dsp:nvSpPr>
        <dsp:cNvPr id="0" name=""/>
        <dsp:cNvSpPr/>
      </dsp:nvSpPr>
      <dsp:spPr>
        <a:xfrm>
          <a:off x="3203809" y="0"/>
          <a:ext cx="2807409" cy="2807836"/>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B757B25-0F27-42F4-AECE-70C9D459AE3E}">
      <dsp:nvSpPr>
        <dsp:cNvPr id="0" name=""/>
        <dsp:cNvSpPr/>
      </dsp:nvSpPr>
      <dsp:spPr>
        <a:xfrm>
          <a:off x="3824339" y="1013714"/>
          <a:ext cx="1560023" cy="77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latin typeface="Georgia" panose="02040502050405020303" pitchFamily="18" charset="0"/>
            </a:rPr>
            <a:t>Bandwidth</a:t>
          </a:r>
          <a:endParaRPr lang="en-US" sz="2000" kern="1200" dirty="0">
            <a:latin typeface="Georgia" panose="02040502050405020303" pitchFamily="18" charset="0"/>
          </a:endParaRPr>
        </a:p>
      </dsp:txBody>
      <dsp:txXfrm>
        <a:off x="3824339" y="1013714"/>
        <a:ext cx="1560023" cy="779825"/>
      </dsp:txXfrm>
    </dsp:sp>
    <dsp:sp modelId="{EFEF3969-2E96-4149-B402-E66A8413F897}">
      <dsp:nvSpPr>
        <dsp:cNvPr id="0" name=""/>
        <dsp:cNvSpPr/>
      </dsp:nvSpPr>
      <dsp:spPr>
        <a:xfrm>
          <a:off x="2424061" y="1613310"/>
          <a:ext cx="2807409" cy="2807836"/>
        </a:xfrm>
        <a:prstGeom prst="leftCircularArrow">
          <a:avLst>
            <a:gd name="adj1" fmla="val 10980"/>
            <a:gd name="adj2" fmla="val 1142322"/>
            <a:gd name="adj3" fmla="val 6300000"/>
            <a:gd name="adj4" fmla="val 18900000"/>
            <a:gd name="adj5" fmla="val 125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4F4C0E4-AF3E-4046-903A-510A7780797A}">
      <dsp:nvSpPr>
        <dsp:cNvPr id="0" name=""/>
        <dsp:cNvSpPr/>
      </dsp:nvSpPr>
      <dsp:spPr>
        <a:xfrm>
          <a:off x="3047754" y="2636356"/>
          <a:ext cx="1560023" cy="77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latin typeface="Georgia" panose="02040502050405020303" pitchFamily="18" charset="0"/>
            </a:rPr>
            <a:t>Cost</a:t>
          </a:r>
          <a:endParaRPr lang="en-US" sz="2000" kern="1200" dirty="0">
            <a:latin typeface="Georgia" panose="02040502050405020303" pitchFamily="18" charset="0"/>
          </a:endParaRPr>
        </a:p>
      </dsp:txBody>
      <dsp:txXfrm>
        <a:off x="3047754" y="2636356"/>
        <a:ext cx="1560023" cy="779825"/>
      </dsp:txXfrm>
    </dsp:sp>
    <dsp:sp modelId="{E3FC1E60-60E7-4ACD-9234-D3D60B397CF3}">
      <dsp:nvSpPr>
        <dsp:cNvPr id="0" name=""/>
        <dsp:cNvSpPr/>
      </dsp:nvSpPr>
      <dsp:spPr>
        <a:xfrm>
          <a:off x="3403623" y="3419681"/>
          <a:ext cx="2411999" cy="2412966"/>
        </a:xfrm>
        <a:prstGeom prst="blockArc">
          <a:avLst>
            <a:gd name="adj1" fmla="val 13500000"/>
            <a:gd name="adj2" fmla="val 10800000"/>
            <a:gd name="adj3" fmla="val 1274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DFD2BD1-846F-44B9-A6E2-1E533B4C9B5A}">
      <dsp:nvSpPr>
        <dsp:cNvPr id="0" name=""/>
        <dsp:cNvSpPr/>
      </dsp:nvSpPr>
      <dsp:spPr>
        <a:xfrm>
          <a:off x="3828029" y="4261332"/>
          <a:ext cx="1560023" cy="77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latin typeface="Georgia" panose="02040502050405020303" pitchFamily="18" charset="0"/>
            </a:rPr>
            <a:t>Power Optimization</a:t>
          </a:r>
          <a:endParaRPr lang="en-US" sz="2000" kern="1200" dirty="0">
            <a:latin typeface="Georgia" panose="02040502050405020303" pitchFamily="18" charset="0"/>
          </a:endParaRPr>
        </a:p>
      </dsp:txBody>
      <dsp:txXfrm>
        <a:off x="3828029" y="4261332"/>
        <a:ext cx="1560023" cy="7798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FD073-7AE0-4EED-BB6F-425E3478F78D}">
      <dsp:nvSpPr>
        <dsp:cNvPr id="0" name=""/>
        <dsp:cNvSpPr/>
      </dsp:nvSpPr>
      <dsp:spPr>
        <a:xfrm>
          <a:off x="0" y="52010"/>
          <a:ext cx="8064896" cy="11115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solidFill>
                <a:schemeClr val="accent1">
                  <a:lumMod val="50000"/>
                </a:schemeClr>
              </a:solidFill>
              <a:latin typeface="Georgia" panose="02040502050405020303" pitchFamily="18" charset="0"/>
            </a:rPr>
            <a:t>Restrictions to access</a:t>
          </a:r>
        </a:p>
        <a:p>
          <a:pPr lvl="0" algn="l" defTabSz="1111250">
            <a:lnSpc>
              <a:spcPct val="90000"/>
            </a:lnSpc>
            <a:spcBef>
              <a:spcPct val="0"/>
            </a:spcBef>
            <a:spcAft>
              <a:spcPct val="35000"/>
            </a:spcAft>
          </a:pPr>
          <a:r>
            <a:rPr lang="en-US" sz="2500" kern="1200" dirty="0" smtClean="0">
              <a:solidFill>
                <a:schemeClr val="accent1">
                  <a:lumMod val="50000"/>
                </a:schemeClr>
              </a:solidFill>
              <a:latin typeface="Georgia" panose="02040502050405020303" pitchFamily="18" charset="0"/>
            </a:rPr>
            <a:t>Preventing farmers from reaching their lands</a:t>
          </a:r>
          <a:endParaRPr lang="en-US" sz="2500" kern="1200" dirty="0">
            <a:solidFill>
              <a:schemeClr val="accent1">
                <a:lumMod val="50000"/>
              </a:schemeClr>
            </a:solidFill>
          </a:endParaRPr>
        </a:p>
      </dsp:txBody>
      <dsp:txXfrm>
        <a:off x="54259" y="106269"/>
        <a:ext cx="7956378" cy="1002982"/>
      </dsp:txXfrm>
    </dsp:sp>
    <dsp:sp modelId="{17B73F3D-7A4E-42CD-B991-8A1B3B0F57BF}">
      <dsp:nvSpPr>
        <dsp:cNvPr id="0" name=""/>
        <dsp:cNvSpPr/>
      </dsp:nvSpPr>
      <dsp:spPr>
        <a:xfrm>
          <a:off x="0" y="1163510"/>
          <a:ext cx="8064896"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smtClean="0">
              <a:solidFill>
                <a:schemeClr val="accent1">
                  <a:lumMod val="50000"/>
                </a:schemeClr>
              </a:solidFill>
              <a:latin typeface="Georgia" panose="02040502050405020303" pitchFamily="18" charset="0"/>
            </a:rPr>
            <a:t>Occupation</a:t>
          </a:r>
          <a:endParaRPr lang="en-US" sz="2000" b="1" kern="1200" dirty="0">
            <a:solidFill>
              <a:schemeClr val="accent1">
                <a:lumMod val="50000"/>
              </a:schemeClr>
            </a:solidFill>
            <a:latin typeface="Georgia" panose="02040502050405020303" pitchFamily="18" charset="0"/>
          </a:endParaRPr>
        </a:p>
      </dsp:txBody>
      <dsp:txXfrm>
        <a:off x="0" y="1163510"/>
        <a:ext cx="8064896" cy="414000"/>
      </dsp:txXfrm>
    </dsp:sp>
    <dsp:sp modelId="{DE322EBA-1FD9-4E09-BB74-2E65039F259C}">
      <dsp:nvSpPr>
        <dsp:cNvPr id="0" name=""/>
        <dsp:cNvSpPr/>
      </dsp:nvSpPr>
      <dsp:spPr>
        <a:xfrm>
          <a:off x="0" y="1577510"/>
          <a:ext cx="8064896" cy="1111500"/>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solidFill>
                <a:schemeClr val="accent1">
                  <a:lumMod val="50000"/>
                </a:schemeClr>
              </a:solidFill>
              <a:latin typeface="Georgia" panose="02040502050405020303" pitchFamily="18" charset="0"/>
            </a:rPr>
            <a:t>Lack of rainfall </a:t>
          </a:r>
        </a:p>
        <a:p>
          <a:pPr lvl="0" algn="l" defTabSz="1111250">
            <a:lnSpc>
              <a:spcPct val="90000"/>
            </a:lnSpc>
            <a:spcBef>
              <a:spcPct val="0"/>
            </a:spcBef>
            <a:spcAft>
              <a:spcPct val="35000"/>
            </a:spcAft>
          </a:pPr>
          <a:r>
            <a:rPr lang="en-US" sz="2500" kern="1200" dirty="0" smtClean="0">
              <a:solidFill>
                <a:schemeClr val="accent1">
                  <a:lumMod val="50000"/>
                </a:schemeClr>
              </a:solidFill>
              <a:latin typeface="Georgia" panose="02040502050405020303" pitchFamily="18" charset="0"/>
            </a:rPr>
            <a:t>Increased drought in the soil</a:t>
          </a:r>
          <a:endParaRPr lang="en-US" sz="2500" kern="1200" dirty="0">
            <a:solidFill>
              <a:schemeClr val="accent1">
                <a:lumMod val="50000"/>
              </a:schemeClr>
            </a:solidFill>
          </a:endParaRPr>
        </a:p>
      </dsp:txBody>
      <dsp:txXfrm>
        <a:off x="54259" y="1631769"/>
        <a:ext cx="7956378" cy="1002982"/>
      </dsp:txXfrm>
    </dsp:sp>
    <dsp:sp modelId="{D8BE46E2-EFE5-4EE2-B1DF-A159B3EB8175}">
      <dsp:nvSpPr>
        <dsp:cNvPr id="0" name=""/>
        <dsp:cNvSpPr/>
      </dsp:nvSpPr>
      <dsp:spPr>
        <a:xfrm>
          <a:off x="0" y="2689010"/>
          <a:ext cx="8064896"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smtClean="0">
              <a:solidFill>
                <a:schemeClr val="accent1">
                  <a:lumMod val="50000"/>
                </a:schemeClr>
              </a:solidFill>
              <a:latin typeface="Georgia" panose="02040502050405020303" pitchFamily="18" charset="0"/>
            </a:rPr>
            <a:t>Decline of the Agricultural Sector</a:t>
          </a:r>
          <a:endParaRPr lang="en-US" sz="2000" b="1" kern="1200" dirty="0">
            <a:solidFill>
              <a:schemeClr val="accent1">
                <a:lumMod val="50000"/>
              </a:schemeClr>
            </a:solidFill>
          </a:endParaRPr>
        </a:p>
      </dsp:txBody>
      <dsp:txXfrm>
        <a:off x="0" y="2689010"/>
        <a:ext cx="8064896" cy="414000"/>
      </dsp:txXfrm>
    </dsp:sp>
    <dsp:sp modelId="{52990AC5-BD2D-4D30-94FB-160E585ABFE1}">
      <dsp:nvSpPr>
        <dsp:cNvPr id="0" name=""/>
        <dsp:cNvSpPr/>
      </dsp:nvSpPr>
      <dsp:spPr>
        <a:xfrm>
          <a:off x="0" y="3103010"/>
          <a:ext cx="8064896" cy="1111500"/>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solidFill>
                <a:schemeClr val="accent1">
                  <a:lumMod val="50000"/>
                </a:schemeClr>
              </a:solidFill>
              <a:latin typeface="Georgia" panose="02040502050405020303" pitchFamily="18" charset="0"/>
            </a:rPr>
            <a:t>Burning the trees</a:t>
          </a:r>
          <a:endParaRPr lang="en-US" sz="2500" kern="1200" dirty="0">
            <a:solidFill>
              <a:schemeClr val="accent1">
                <a:lumMod val="50000"/>
              </a:schemeClr>
            </a:solidFill>
          </a:endParaRPr>
        </a:p>
      </dsp:txBody>
      <dsp:txXfrm>
        <a:off x="54259" y="3157269"/>
        <a:ext cx="7956378" cy="1002982"/>
      </dsp:txXfrm>
    </dsp:sp>
    <dsp:sp modelId="{65BB444D-54B6-4950-9E22-F49D35D58343}">
      <dsp:nvSpPr>
        <dsp:cNvPr id="0" name=""/>
        <dsp:cNvSpPr/>
      </dsp:nvSpPr>
      <dsp:spPr>
        <a:xfrm>
          <a:off x="0" y="4214510"/>
          <a:ext cx="8064896"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6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b="1" kern="1200" smtClean="0">
              <a:solidFill>
                <a:schemeClr val="accent1">
                  <a:lumMod val="50000"/>
                </a:schemeClr>
              </a:solidFill>
              <a:latin typeface="Georgia" panose="02040502050405020303" pitchFamily="18" charset="0"/>
            </a:rPr>
            <a:t>Settlers</a:t>
          </a:r>
          <a:endParaRPr lang="en-US" sz="2000" b="1" kern="1200" dirty="0">
            <a:solidFill>
              <a:schemeClr val="accent1">
                <a:lumMod val="50000"/>
              </a:schemeClr>
            </a:solidFill>
          </a:endParaRPr>
        </a:p>
      </dsp:txBody>
      <dsp:txXfrm>
        <a:off x="0" y="4214510"/>
        <a:ext cx="8064896" cy="414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834A27-B2C9-4F03-AF56-F00E36EFDD97}">
      <dsp:nvSpPr>
        <dsp:cNvPr id="0" name=""/>
        <dsp:cNvSpPr/>
      </dsp:nvSpPr>
      <dsp:spPr>
        <a:xfrm rot="5400000">
          <a:off x="-275054" y="280223"/>
          <a:ext cx="1833693" cy="1283585"/>
        </a:xfrm>
        <a:prstGeom prst="chevron">
          <a:avLst/>
        </a:prstGeom>
        <a:gradFill rotWithShape="0">
          <a:gsLst>
            <a:gs pos="0">
              <a:schemeClr val="accent5">
                <a:shade val="50000"/>
                <a:hueOff val="0"/>
                <a:satOff val="0"/>
                <a:lumOff val="0"/>
                <a:alphaOff val="0"/>
                <a:shade val="51000"/>
                <a:satMod val="130000"/>
              </a:schemeClr>
            </a:gs>
            <a:gs pos="80000">
              <a:schemeClr val="accent5">
                <a:shade val="50000"/>
                <a:hueOff val="0"/>
                <a:satOff val="0"/>
                <a:lumOff val="0"/>
                <a:alphaOff val="0"/>
                <a:shade val="93000"/>
                <a:satMod val="130000"/>
              </a:schemeClr>
            </a:gs>
            <a:gs pos="100000">
              <a:schemeClr val="accent5">
                <a:shade val="50000"/>
                <a:hueOff val="0"/>
                <a:satOff val="0"/>
                <a:lumOff val="0"/>
                <a:alphaOff val="0"/>
                <a:shade val="94000"/>
                <a:satMod val="135000"/>
              </a:schemeClr>
            </a:gs>
          </a:gsLst>
          <a:lin ang="16200000" scaled="0"/>
        </a:gradFill>
        <a:ln w="9525" cap="flat" cmpd="sng" algn="ctr">
          <a:solidFill>
            <a:schemeClr val="accent5">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Georgia" panose="02040502050405020303" pitchFamily="18" charset="0"/>
            </a:rPr>
            <a:t>Authentication Scheme based power optimization technique</a:t>
          </a:r>
          <a:endParaRPr lang="en-US" sz="1200" kern="1200" dirty="0">
            <a:latin typeface="Georgia" panose="02040502050405020303" pitchFamily="18" charset="0"/>
          </a:endParaRPr>
        </a:p>
      </dsp:txBody>
      <dsp:txXfrm rot="-5400000">
        <a:off x="1" y="646962"/>
        <a:ext cx="1283585" cy="550108"/>
      </dsp:txXfrm>
    </dsp:sp>
    <dsp:sp modelId="{F3BCF5DD-3F0E-4053-AA8B-D78DE0E25A61}">
      <dsp:nvSpPr>
        <dsp:cNvPr id="0" name=""/>
        <dsp:cNvSpPr/>
      </dsp:nvSpPr>
      <dsp:spPr>
        <a:xfrm rot="5400000">
          <a:off x="4438016" y="-3149262"/>
          <a:ext cx="1192527" cy="7501390"/>
        </a:xfrm>
        <a:prstGeom prst="round2SameRect">
          <a:avLst/>
        </a:prstGeom>
        <a:solidFill>
          <a:schemeClr val="lt1">
            <a:alpha val="90000"/>
            <a:hueOff val="0"/>
            <a:satOff val="0"/>
            <a:lumOff val="0"/>
            <a:alphaOff val="0"/>
          </a:schemeClr>
        </a:solidFill>
        <a:ln w="9525" cap="flat" cmpd="sng" algn="ctr">
          <a:solidFill>
            <a:schemeClr val="accent5">
              <a:shade val="5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6CBF58B-F95A-4E01-964D-9C3C1527FDCB}">
      <dsp:nvSpPr>
        <dsp:cNvPr id="0" name=""/>
        <dsp:cNvSpPr/>
      </dsp:nvSpPr>
      <dsp:spPr>
        <a:xfrm rot="5400000">
          <a:off x="-275054" y="1922379"/>
          <a:ext cx="1833693" cy="1283585"/>
        </a:xfrm>
        <a:prstGeom prst="chevron">
          <a:avLst/>
        </a:prstGeom>
        <a:gradFill rotWithShape="0">
          <a:gsLst>
            <a:gs pos="0">
              <a:schemeClr val="accent5">
                <a:shade val="50000"/>
                <a:hueOff val="168648"/>
                <a:satOff val="-3730"/>
                <a:lumOff val="27991"/>
                <a:alphaOff val="0"/>
                <a:shade val="51000"/>
                <a:satMod val="130000"/>
              </a:schemeClr>
            </a:gs>
            <a:gs pos="80000">
              <a:schemeClr val="accent5">
                <a:shade val="50000"/>
                <a:hueOff val="168648"/>
                <a:satOff val="-3730"/>
                <a:lumOff val="27991"/>
                <a:alphaOff val="0"/>
                <a:shade val="93000"/>
                <a:satMod val="130000"/>
              </a:schemeClr>
            </a:gs>
            <a:gs pos="100000">
              <a:schemeClr val="accent5">
                <a:shade val="50000"/>
                <a:hueOff val="168648"/>
                <a:satOff val="-3730"/>
                <a:lumOff val="27991"/>
                <a:alphaOff val="0"/>
                <a:shade val="94000"/>
                <a:satMod val="135000"/>
              </a:schemeClr>
            </a:gs>
          </a:gsLst>
          <a:lin ang="16200000" scaled="0"/>
        </a:gradFill>
        <a:ln w="9525" cap="flat" cmpd="sng" algn="ctr">
          <a:solidFill>
            <a:schemeClr val="accent5">
              <a:shade val="50000"/>
              <a:hueOff val="168648"/>
              <a:satOff val="-3730"/>
              <a:lumOff val="27991"/>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latin typeface="Georgia" panose="02040502050405020303" pitchFamily="18" charset="0"/>
            </a:rPr>
            <a:t>Ant Colony Optimization (ACO) technique</a:t>
          </a:r>
          <a:endParaRPr lang="en-US" sz="1400" kern="1200" dirty="0">
            <a:latin typeface="Georgia" panose="02040502050405020303" pitchFamily="18" charset="0"/>
          </a:endParaRPr>
        </a:p>
      </dsp:txBody>
      <dsp:txXfrm rot="-5400000">
        <a:off x="1" y="2289118"/>
        <a:ext cx="1283585" cy="550108"/>
      </dsp:txXfrm>
    </dsp:sp>
    <dsp:sp modelId="{3AB4FF4A-0C98-4D4A-8F08-B35F080A09C0}">
      <dsp:nvSpPr>
        <dsp:cNvPr id="0" name=""/>
        <dsp:cNvSpPr/>
      </dsp:nvSpPr>
      <dsp:spPr>
        <a:xfrm rot="5400000">
          <a:off x="4438330" y="-1507419"/>
          <a:ext cx="1191901" cy="7501390"/>
        </a:xfrm>
        <a:prstGeom prst="round2SameRect">
          <a:avLst/>
        </a:prstGeom>
        <a:solidFill>
          <a:schemeClr val="lt1">
            <a:alpha val="90000"/>
            <a:hueOff val="0"/>
            <a:satOff val="0"/>
            <a:lumOff val="0"/>
            <a:alphaOff val="0"/>
          </a:schemeClr>
        </a:solidFill>
        <a:ln w="9525" cap="flat" cmpd="sng" algn="ctr">
          <a:solidFill>
            <a:schemeClr val="accent5">
              <a:shade val="50000"/>
              <a:hueOff val="168648"/>
              <a:satOff val="-3730"/>
              <a:lumOff val="2799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DD49524B-9F24-4992-8D35-39367D94CC5F}">
      <dsp:nvSpPr>
        <dsp:cNvPr id="0" name=""/>
        <dsp:cNvSpPr/>
      </dsp:nvSpPr>
      <dsp:spPr>
        <a:xfrm rot="5400000">
          <a:off x="-275054" y="3564534"/>
          <a:ext cx="1833693" cy="1283585"/>
        </a:xfrm>
        <a:prstGeom prst="chevron">
          <a:avLst/>
        </a:prstGeom>
        <a:gradFill rotWithShape="0">
          <a:gsLst>
            <a:gs pos="0">
              <a:schemeClr val="accent5">
                <a:shade val="50000"/>
                <a:hueOff val="168648"/>
                <a:satOff val="-3730"/>
                <a:lumOff val="27991"/>
                <a:alphaOff val="0"/>
                <a:shade val="51000"/>
                <a:satMod val="130000"/>
              </a:schemeClr>
            </a:gs>
            <a:gs pos="80000">
              <a:schemeClr val="accent5">
                <a:shade val="50000"/>
                <a:hueOff val="168648"/>
                <a:satOff val="-3730"/>
                <a:lumOff val="27991"/>
                <a:alphaOff val="0"/>
                <a:shade val="93000"/>
                <a:satMod val="130000"/>
              </a:schemeClr>
            </a:gs>
            <a:gs pos="100000">
              <a:schemeClr val="accent5">
                <a:shade val="50000"/>
                <a:hueOff val="168648"/>
                <a:satOff val="-3730"/>
                <a:lumOff val="27991"/>
                <a:alphaOff val="0"/>
                <a:shade val="94000"/>
                <a:satMod val="135000"/>
              </a:schemeClr>
            </a:gs>
          </a:gsLst>
          <a:lin ang="16200000" scaled="0"/>
        </a:gradFill>
        <a:ln w="9525" cap="flat" cmpd="sng" algn="ctr">
          <a:solidFill>
            <a:schemeClr val="accent5">
              <a:shade val="50000"/>
              <a:hueOff val="168648"/>
              <a:satOff val="-3730"/>
              <a:lumOff val="27991"/>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0" kern="1200" dirty="0" smtClean="0">
              <a:latin typeface="Georgia" panose="02040502050405020303" pitchFamily="18" charset="0"/>
            </a:rPr>
            <a:t>Clustering </a:t>
          </a:r>
          <a:endParaRPr lang="en-US" sz="1600" b="0" kern="1200" dirty="0">
            <a:latin typeface="Georgia" panose="02040502050405020303" pitchFamily="18" charset="0"/>
          </a:endParaRPr>
        </a:p>
      </dsp:txBody>
      <dsp:txXfrm rot="-5400000">
        <a:off x="1" y="3931273"/>
        <a:ext cx="1283585" cy="550108"/>
      </dsp:txXfrm>
    </dsp:sp>
    <dsp:sp modelId="{E48BE682-4233-405D-9A90-2C49FA5FB8C2}">
      <dsp:nvSpPr>
        <dsp:cNvPr id="0" name=""/>
        <dsp:cNvSpPr/>
      </dsp:nvSpPr>
      <dsp:spPr>
        <a:xfrm rot="5400000">
          <a:off x="4438330" y="134736"/>
          <a:ext cx="1191901" cy="7501390"/>
        </a:xfrm>
        <a:prstGeom prst="round2SameRect">
          <a:avLst/>
        </a:prstGeom>
        <a:solidFill>
          <a:schemeClr val="lt1">
            <a:alpha val="90000"/>
            <a:hueOff val="0"/>
            <a:satOff val="0"/>
            <a:lumOff val="0"/>
            <a:alphaOff val="0"/>
          </a:schemeClr>
        </a:solidFill>
        <a:ln w="9525" cap="flat" cmpd="sng" algn="ctr">
          <a:solidFill>
            <a:schemeClr val="accent5">
              <a:shade val="50000"/>
              <a:hueOff val="168648"/>
              <a:satOff val="-3730"/>
              <a:lumOff val="2799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CD1DB-BA20-42C2-BA26-E7660CC078BB}">
      <dsp:nvSpPr>
        <dsp:cNvPr id="0" name=""/>
        <dsp:cNvSpPr/>
      </dsp:nvSpPr>
      <dsp:spPr>
        <a:xfrm>
          <a:off x="1372671" y="997590"/>
          <a:ext cx="2570745" cy="1714687"/>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84912" rIns="184912" bIns="184912" numCol="1" spcCol="1270" anchor="ctr" anchorCtr="0">
          <a:noAutofit/>
        </a:bodyPr>
        <a:lstStyle/>
        <a:p>
          <a:pPr lvl="0" algn="l" defTabSz="1155700">
            <a:lnSpc>
              <a:spcPct val="90000"/>
            </a:lnSpc>
            <a:spcBef>
              <a:spcPct val="0"/>
            </a:spcBef>
            <a:spcAft>
              <a:spcPct val="35000"/>
            </a:spcAft>
          </a:pPr>
          <a:r>
            <a:rPr lang="en-US" sz="2600" kern="1200" dirty="0" smtClean="0">
              <a:solidFill>
                <a:schemeClr val="accent1">
                  <a:lumMod val="50000"/>
                </a:schemeClr>
              </a:solidFill>
              <a:latin typeface="Georgia" panose="02040502050405020303" pitchFamily="18" charset="0"/>
            </a:rPr>
            <a:t>Whale Optimization Algorithm </a:t>
          </a:r>
          <a:endParaRPr lang="en-US" sz="2600" kern="1200" dirty="0">
            <a:solidFill>
              <a:schemeClr val="accent1">
                <a:lumMod val="50000"/>
              </a:schemeClr>
            </a:solidFill>
            <a:latin typeface="Georgia" panose="02040502050405020303" pitchFamily="18" charset="0"/>
          </a:endParaRPr>
        </a:p>
      </dsp:txBody>
      <dsp:txXfrm>
        <a:off x="1783990" y="997590"/>
        <a:ext cx="2159426" cy="1714687"/>
      </dsp:txXfrm>
    </dsp:sp>
    <dsp:sp modelId="{32C23F8A-0606-4601-B1D2-2CF1730C4BEE}">
      <dsp:nvSpPr>
        <dsp:cNvPr id="0" name=""/>
        <dsp:cNvSpPr/>
      </dsp:nvSpPr>
      <dsp:spPr>
        <a:xfrm>
          <a:off x="1607" y="312058"/>
          <a:ext cx="1713830" cy="171383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r>
            <a:rPr lang="en-US" sz="3900" kern="1200" dirty="0" smtClean="0">
              <a:latin typeface="Georgia" panose="02040502050405020303" pitchFamily="18" charset="0"/>
            </a:rPr>
            <a:t>WOA</a:t>
          </a:r>
          <a:endParaRPr lang="en-US" sz="3900" kern="1200" dirty="0">
            <a:latin typeface="Georgia" panose="02040502050405020303" pitchFamily="18" charset="0"/>
          </a:endParaRPr>
        </a:p>
      </dsp:txBody>
      <dsp:txXfrm>
        <a:off x="252592" y="563043"/>
        <a:ext cx="1211860" cy="1211860"/>
      </dsp:txXfrm>
    </dsp:sp>
    <dsp:sp modelId="{8EDD2D59-84C3-4981-A4BA-921B81EA22A4}">
      <dsp:nvSpPr>
        <dsp:cNvPr id="0" name=""/>
        <dsp:cNvSpPr/>
      </dsp:nvSpPr>
      <dsp:spPr>
        <a:xfrm>
          <a:off x="5657247" y="997590"/>
          <a:ext cx="2570745" cy="17146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84912" rIns="184912" bIns="184912" numCol="1" spcCol="1270" anchor="ctr" anchorCtr="0">
          <a:noAutofit/>
        </a:bodyPr>
        <a:lstStyle/>
        <a:p>
          <a:pPr lvl="0" algn="l" defTabSz="1155700">
            <a:lnSpc>
              <a:spcPct val="90000"/>
            </a:lnSpc>
            <a:spcBef>
              <a:spcPct val="0"/>
            </a:spcBef>
            <a:spcAft>
              <a:spcPct val="35000"/>
            </a:spcAft>
          </a:pPr>
          <a:r>
            <a:rPr lang="en-US" sz="2600" kern="1200" dirty="0" smtClean="0">
              <a:solidFill>
                <a:schemeClr val="accent1">
                  <a:lumMod val="50000"/>
                </a:schemeClr>
              </a:solidFill>
              <a:latin typeface="Georgia" panose="02040502050405020303" pitchFamily="18" charset="0"/>
            </a:rPr>
            <a:t>Node Rank Algorithm </a:t>
          </a:r>
          <a:endParaRPr lang="en-US" sz="2600" kern="1200" dirty="0">
            <a:solidFill>
              <a:schemeClr val="accent1">
                <a:lumMod val="50000"/>
              </a:schemeClr>
            </a:solidFill>
            <a:latin typeface="Georgia" panose="02040502050405020303" pitchFamily="18" charset="0"/>
          </a:endParaRPr>
        </a:p>
      </dsp:txBody>
      <dsp:txXfrm>
        <a:off x="6068566" y="997590"/>
        <a:ext cx="2159426" cy="1714687"/>
      </dsp:txXfrm>
    </dsp:sp>
    <dsp:sp modelId="{B5719F22-F5E1-4F00-8777-F4943193AC0A}">
      <dsp:nvSpPr>
        <dsp:cNvPr id="0" name=""/>
        <dsp:cNvSpPr/>
      </dsp:nvSpPr>
      <dsp:spPr>
        <a:xfrm>
          <a:off x="4286183" y="312058"/>
          <a:ext cx="1713830" cy="171383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33550">
            <a:lnSpc>
              <a:spcPct val="90000"/>
            </a:lnSpc>
            <a:spcBef>
              <a:spcPct val="0"/>
            </a:spcBef>
            <a:spcAft>
              <a:spcPct val="35000"/>
            </a:spcAft>
          </a:pPr>
          <a:r>
            <a:rPr lang="en-US" sz="3900" kern="1200" dirty="0" smtClean="0">
              <a:latin typeface="Georgia" panose="02040502050405020303" pitchFamily="18" charset="0"/>
            </a:rPr>
            <a:t>NRA</a:t>
          </a:r>
          <a:endParaRPr lang="en-US" sz="3900" kern="1200" dirty="0">
            <a:latin typeface="Georgia" panose="02040502050405020303" pitchFamily="18" charset="0"/>
          </a:endParaRPr>
        </a:p>
      </dsp:txBody>
      <dsp:txXfrm>
        <a:off x="4537168" y="563043"/>
        <a:ext cx="1211860" cy="12118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4DB710-290D-454F-B9F6-FC817DF4DE6D}">
      <dsp:nvSpPr>
        <dsp:cNvPr id="0" name=""/>
        <dsp:cNvSpPr/>
      </dsp:nvSpPr>
      <dsp:spPr>
        <a:xfrm>
          <a:off x="-5938102" y="-908696"/>
          <a:ext cx="7069114" cy="7069114"/>
        </a:xfrm>
        <a:prstGeom prst="blockArc">
          <a:avLst>
            <a:gd name="adj1" fmla="val 18900000"/>
            <a:gd name="adj2" fmla="val 2700000"/>
            <a:gd name="adj3" fmla="val 306"/>
          </a:avLst>
        </a:prstGeom>
        <a:noFill/>
        <a:ln w="25400" cap="flat" cmpd="sng" algn="ctr">
          <a:solidFill>
            <a:schemeClr val="accent4">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4B2E834-E8F8-4B7B-852C-2F4D999021D5}">
      <dsp:nvSpPr>
        <dsp:cNvPr id="0" name=""/>
        <dsp:cNvSpPr/>
      </dsp:nvSpPr>
      <dsp:spPr>
        <a:xfrm>
          <a:off x="494290" y="328127"/>
          <a:ext cx="7867043" cy="656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1236"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latin typeface="Times New Roman" pitchFamily="18" charset="0"/>
              <a:cs typeface="Times New Roman" pitchFamily="18" charset="0"/>
            </a:rPr>
            <a:t>Increase the efficiency of the network and reach lowest energy consumption rate.</a:t>
          </a:r>
          <a:endParaRPr lang="en-US" sz="2000" kern="1200" dirty="0"/>
        </a:p>
      </dsp:txBody>
      <dsp:txXfrm>
        <a:off x="494290" y="328127"/>
        <a:ext cx="7867043" cy="656675"/>
      </dsp:txXfrm>
    </dsp:sp>
    <dsp:sp modelId="{B53A3A55-D77F-4C3D-A703-7754C48B7EED}">
      <dsp:nvSpPr>
        <dsp:cNvPr id="0" name=""/>
        <dsp:cNvSpPr/>
      </dsp:nvSpPr>
      <dsp:spPr>
        <a:xfrm>
          <a:off x="83868" y="246043"/>
          <a:ext cx="820844" cy="820844"/>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7843E80-DBC6-418C-8AEC-54027AFC18B5}">
      <dsp:nvSpPr>
        <dsp:cNvPr id="0" name=""/>
        <dsp:cNvSpPr/>
      </dsp:nvSpPr>
      <dsp:spPr>
        <a:xfrm>
          <a:off x="964845" y="1312825"/>
          <a:ext cx="7396489" cy="656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1236" tIns="50800" rIns="50800" bIns="50800" numCol="1" spcCol="1270" anchor="ctr" anchorCtr="0">
          <a:noAutofit/>
        </a:bodyPr>
        <a:lstStyle/>
        <a:p>
          <a:pPr lvl="0" algn="l" defTabSz="889000" rtl="0">
            <a:lnSpc>
              <a:spcPct val="90000"/>
            </a:lnSpc>
            <a:spcBef>
              <a:spcPct val="0"/>
            </a:spcBef>
            <a:spcAft>
              <a:spcPct val="35000"/>
            </a:spcAft>
          </a:pPr>
          <a:r>
            <a:rPr lang="en-US" sz="2000" kern="1200" dirty="0" smtClean="0">
              <a:latin typeface="Times New Roman" pitchFamily="18" charset="0"/>
              <a:cs typeface="Times New Roman" pitchFamily="18" charset="0"/>
            </a:rPr>
            <a:t>Define best number of cluster that should maintain to reach lowest energy rate.</a:t>
          </a:r>
          <a:endParaRPr lang="en-US" sz="2000" kern="1200" dirty="0"/>
        </a:p>
      </dsp:txBody>
      <dsp:txXfrm>
        <a:off x="964845" y="1312825"/>
        <a:ext cx="7396489" cy="656675"/>
      </dsp:txXfrm>
    </dsp:sp>
    <dsp:sp modelId="{CFAEA54F-5FE3-44C9-BF5C-07B36348EA64}">
      <dsp:nvSpPr>
        <dsp:cNvPr id="0" name=""/>
        <dsp:cNvSpPr/>
      </dsp:nvSpPr>
      <dsp:spPr>
        <a:xfrm>
          <a:off x="554423" y="1230741"/>
          <a:ext cx="820844" cy="820844"/>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6F48F8B-9BE2-4D24-9DF4-2C869924EFE9}">
      <dsp:nvSpPr>
        <dsp:cNvPr id="0" name=""/>
        <dsp:cNvSpPr/>
      </dsp:nvSpPr>
      <dsp:spPr>
        <a:xfrm>
          <a:off x="1109267" y="2297523"/>
          <a:ext cx="7252067" cy="656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1236"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latin typeface="Times New Roman" pitchFamily="18" charset="0"/>
              <a:cs typeface="Times New Roman" pitchFamily="18" charset="0"/>
            </a:rPr>
            <a:t>Define best shortest path between cluster head and sink and cluster member and cluster head.</a:t>
          </a:r>
          <a:endParaRPr lang="en-US" sz="2000" kern="1200" dirty="0"/>
        </a:p>
      </dsp:txBody>
      <dsp:txXfrm>
        <a:off x="1109267" y="2297523"/>
        <a:ext cx="7252067" cy="656675"/>
      </dsp:txXfrm>
    </dsp:sp>
    <dsp:sp modelId="{246BD97E-68B3-4564-B38D-BFDD35378C66}">
      <dsp:nvSpPr>
        <dsp:cNvPr id="0" name=""/>
        <dsp:cNvSpPr/>
      </dsp:nvSpPr>
      <dsp:spPr>
        <a:xfrm>
          <a:off x="698845" y="2215438"/>
          <a:ext cx="820844" cy="820844"/>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617A7DC-D5F8-4BD7-BE1D-D4D4EB2EF994}">
      <dsp:nvSpPr>
        <dsp:cNvPr id="0" name=""/>
        <dsp:cNvSpPr/>
      </dsp:nvSpPr>
      <dsp:spPr>
        <a:xfrm>
          <a:off x="964845" y="3282221"/>
          <a:ext cx="7396489" cy="656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1236"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latin typeface="Times New Roman" pitchFamily="18" charset="0"/>
              <a:cs typeface="Times New Roman" pitchFamily="18" charset="0"/>
            </a:rPr>
            <a:t>Develop selecting CH algorithm considering energy balance using fitness function to choose best solution.</a:t>
          </a:r>
          <a:endParaRPr lang="en-US" sz="2000" kern="1200" dirty="0"/>
        </a:p>
      </dsp:txBody>
      <dsp:txXfrm>
        <a:off x="964845" y="3282221"/>
        <a:ext cx="7396489" cy="656675"/>
      </dsp:txXfrm>
    </dsp:sp>
    <dsp:sp modelId="{BB98A281-69FC-4A8A-A76B-376F3C1E160F}">
      <dsp:nvSpPr>
        <dsp:cNvPr id="0" name=""/>
        <dsp:cNvSpPr/>
      </dsp:nvSpPr>
      <dsp:spPr>
        <a:xfrm>
          <a:off x="554423" y="3200136"/>
          <a:ext cx="820844" cy="820844"/>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7E441FC-2100-456D-A583-9F7B8084C84B}">
      <dsp:nvSpPr>
        <dsp:cNvPr id="0" name=""/>
        <dsp:cNvSpPr/>
      </dsp:nvSpPr>
      <dsp:spPr>
        <a:xfrm>
          <a:off x="494290" y="4266919"/>
          <a:ext cx="7867043" cy="6566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1236" tIns="50800" rIns="50800" bIns="50800" numCol="1" spcCol="1270" anchor="ctr" anchorCtr="0">
          <a:noAutofit/>
        </a:bodyPr>
        <a:lstStyle/>
        <a:p>
          <a:pPr lvl="0" algn="l" defTabSz="889000">
            <a:lnSpc>
              <a:spcPct val="90000"/>
            </a:lnSpc>
            <a:spcBef>
              <a:spcPct val="0"/>
            </a:spcBef>
            <a:spcAft>
              <a:spcPct val="35000"/>
            </a:spcAft>
          </a:pPr>
          <a:r>
            <a:rPr lang="en-US" sz="2000" kern="1200" smtClean="0">
              <a:latin typeface="Times New Roman" pitchFamily="18" charset="0"/>
              <a:cs typeface="Times New Roman" pitchFamily="18" charset="0"/>
            </a:rPr>
            <a:t>Test the proposed development algorithm using mainly the MATLAB simulation.</a:t>
          </a:r>
          <a:endParaRPr lang="en-US" sz="2000" kern="1200" dirty="0"/>
        </a:p>
      </dsp:txBody>
      <dsp:txXfrm>
        <a:off x="494290" y="4266919"/>
        <a:ext cx="7867043" cy="656675"/>
      </dsp:txXfrm>
    </dsp:sp>
    <dsp:sp modelId="{95446755-4A4F-4379-BE5D-41F2CF11E129}">
      <dsp:nvSpPr>
        <dsp:cNvPr id="0" name=""/>
        <dsp:cNvSpPr/>
      </dsp:nvSpPr>
      <dsp:spPr>
        <a:xfrm>
          <a:off x="83868" y="4184834"/>
          <a:ext cx="820844" cy="820844"/>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C4497-70A2-4D4C-95BE-ECDC07EB5A0B}">
      <dsp:nvSpPr>
        <dsp:cNvPr id="0" name=""/>
        <dsp:cNvSpPr/>
      </dsp:nvSpPr>
      <dsp:spPr>
        <a:xfrm>
          <a:off x="-5635578" y="-862704"/>
          <a:ext cx="6709736" cy="6709736"/>
        </a:xfrm>
        <a:prstGeom prst="blockArc">
          <a:avLst>
            <a:gd name="adj1" fmla="val 18900000"/>
            <a:gd name="adj2" fmla="val 2700000"/>
            <a:gd name="adj3" fmla="val 322"/>
          </a:avLst>
        </a:pr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0364E3-877A-433F-9149-6B7ED2A028C2}">
      <dsp:nvSpPr>
        <dsp:cNvPr id="0" name=""/>
        <dsp:cNvSpPr/>
      </dsp:nvSpPr>
      <dsp:spPr>
        <a:xfrm>
          <a:off x="469582" y="311420"/>
          <a:ext cx="7885631" cy="62324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4697"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solidFill>
                <a:schemeClr val="accent1">
                  <a:lumMod val="50000"/>
                </a:schemeClr>
              </a:solidFill>
              <a:latin typeface="Georgia" panose="02040502050405020303" pitchFamily="18" charset="0"/>
            </a:rPr>
            <a:t>What is the homogeneous optimizing technique in WSN to maintain lowest energy consumption? </a:t>
          </a:r>
          <a:endParaRPr lang="en-US" sz="1800" b="0" kern="1200" dirty="0">
            <a:solidFill>
              <a:schemeClr val="accent1">
                <a:lumMod val="50000"/>
              </a:schemeClr>
            </a:solidFill>
            <a:latin typeface="Georgia" panose="02040502050405020303" pitchFamily="18" charset="0"/>
          </a:endParaRPr>
        </a:p>
      </dsp:txBody>
      <dsp:txXfrm>
        <a:off x="469582" y="311420"/>
        <a:ext cx="7885631" cy="623240"/>
      </dsp:txXfrm>
    </dsp:sp>
    <dsp:sp modelId="{F58BDE55-1BCC-4286-97F9-A2C4F79F8365}">
      <dsp:nvSpPr>
        <dsp:cNvPr id="0" name=""/>
        <dsp:cNvSpPr/>
      </dsp:nvSpPr>
      <dsp:spPr>
        <a:xfrm>
          <a:off x="80056" y="233515"/>
          <a:ext cx="779050" cy="77905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D748207-4AAC-460C-A178-FE9FBA5CA768}">
      <dsp:nvSpPr>
        <dsp:cNvPr id="0" name=""/>
        <dsp:cNvSpPr/>
      </dsp:nvSpPr>
      <dsp:spPr>
        <a:xfrm>
          <a:off x="916177" y="1245982"/>
          <a:ext cx="7439035" cy="62324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4697"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solidFill>
                <a:schemeClr val="accent1">
                  <a:lumMod val="50000"/>
                </a:schemeClr>
              </a:solidFill>
              <a:latin typeface="Georgia" panose="02040502050405020303" pitchFamily="18" charset="0"/>
            </a:rPr>
            <a:t>What is the number of cluster that will maintain lowest energy consumption? </a:t>
          </a:r>
          <a:endParaRPr lang="en-US" sz="1800" b="0" kern="1200" dirty="0">
            <a:solidFill>
              <a:schemeClr val="accent1">
                <a:lumMod val="50000"/>
              </a:schemeClr>
            </a:solidFill>
            <a:latin typeface="Georgia" panose="02040502050405020303" pitchFamily="18" charset="0"/>
          </a:endParaRPr>
        </a:p>
      </dsp:txBody>
      <dsp:txXfrm>
        <a:off x="916177" y="1245982"/>
        <a:ext cx="7439035" cy="623240"/>
      </dsp:txXfrm>
    </dsp:sp>
    <dsp:sp modelId="{51553BE8-4A5F-4A51-BCFA-A60644C71F66}">
      <dsp:nvSpPr>
        <dsp:cNvPr id="0" name=""/>
        <dsp:cNvSpPr/>
      </dsp:nvSpPr>
      <dsp:spPr>
        <a:xfrm>
          <a:off x="526652" y="1168077"/>
          <a:ext cx="779050" cy="77905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BD51FF96-2BF6-4ED4-BA4D-BF40806D4539}">
      <dsp:nvSpPr>
        <dsp:cNvPr id="0" name=""/>
        <dsp:cNvSpPr/>
      </dsp:nvSpPr>
      <dsp:spPr>
        <a:xfrm>
          <a:off x="1053246" y="2180543"/>
          <a:ext cx="7301966" cy="62324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4697"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solidFill>
                <a:schemeClr val="accent1">
                  <a:lumMod val="50000"/>
                </a:schemeClr>
              </a:solidFill>
              <a:latin typeface="Georgia" panose="02040502050405020303" pitchFamily="18" charset="0"/>
            </a:rPr>
            <a:t>What is the appropriate cluster head selection technique for research case study? </a:t>
          </a:r>
          <a:endParaRPr lang="en-US" sz="1800" b="0" kern="1200" dirty="0">
            <a:solidFill>
              <a:schemeClr val="accent1">
                <a:lumMod val="50000"/>
              </a:schemeClr>
            </a:solidFill>
            <a:latin typeface="Georgia" panose="02040502050405020303" pitchFamily="18" charset="0"/>
          </a:endParaRPr>
        </a:p>
      </dsp:txBody>
      <dsp:txXfrm>
        <a:off x="1053246" y="2180543"/>
        <a:ext cx="7301966" cy="623240"/>
      </dsp:txXfrm>
    </dsp:sp>
    <dsp:sp modelId="{9B6E01F7-47DC-4278-B226-EEED6B985A6C}">
      <dsp:nvSpPr>
        <dsp:cNvPr id="0" name=""/>
        <dsp:cNvSpPr/>
      </dsp:nvSpPr>
      <dsp:spPr>
        <a:xfrm>
          <a:off x="663721" y="2102638"/>
          <a:ext cx="779050" cy="77905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57BED99-B633-4337-B794-4AFC85A9495C}">
      <dsp:nvSpPr>
        <dsp:cNvPr id="0" name=""/>
        <dsp:cNvSpPr/>
      </dsp:nvSpPr>
      <dsp:spPr>
        <a:xfrm>
          <a:off x="916177" y="3115105"/>
          <a:ext cx="7439035" cy="62324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4697"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solidFill>
                <a:schemeClr val="accent1">
                  <a:lumMod val="50000"/>
                </a:schemeClr>
              </a:solidFill>
              <a:latin typeface="Georgia" panose="02040502050405020303" pitchFamily="18" charset="0"/>
            </a:rPr>
            <a:t>What is the suitable technique to select the path between cluster head and sink and cluster member and cluster head?</a:t>
          </a:r>
          <a:endParaRPr lang="en-US" sz="1800" b="0" kern="1200" dirty="0">
            <a:solidFill>
              <a:schemeClr val="accent1">
                <a:lumMod val="50000"/>
              </a:schemeClr>
            </a:solidFill>
            <a:latin typeface="Georgia" panose="02040502050405020303" pitchFamily="18" charset="0"/>
          </a:endParaRPr>
        </a:p>
      </dsp:txBody>
      <dsp:txXfrm>
        <a:off x="916177" y="3115105"/>
        <a:ext cx="7439035" cy="623240"/>
      </dsp:txXfrm>
    </dsp:sp>
    <dsp:sp modelId="{C0D1CB5A-4FDD-4BEB-911A-318CCB706F5D}">
      <dsp:nvSpPr>
        <dsp:cNvPr id="0" name=""/>
        <dsp:cNvSpPr/>
      </dsp:nvSpPr>
      <dsp:spPr>
        <a:xfrm>
          <a:off x="526652" y="3037200"/>
          <a:ext cx="779050" cy="77905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3C0DFDF5-7FF2-43DD-B2C7-08D98D69CBDB}">
      <dsp:nvSpPr>
        <dsp:cNvPr id="0" name=""/>
        <dsp:cNvSpPr/>
      </dsp:nvSpPr>
      <dsp:spPr>
        <a:xfrm>
          <a:off x="469582" y="4049666"/>
          <a:ext cx="7885631" cy="62324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4697" tIns="45720" rIns="45720" bIns="45720" numCol="1" spcCol="1270" anchor="ctr" anchorCtr="0">
          <a:noAutofit/>
        </a:bodyPr>
        <a:lstStyle/>
        <a:p>
          <a:pPr lvl="0" algn="l" defTabSz="800100">
            <a:lnSpc>
              <a:spcPct val="90000"/>
            </a:lnSpc>
            <a:spcBef>
              <a:spcPct val="0"/>
            </a:spcBef>
            <a:spcAft>
              <a:spcPct val="35000"/>
            </a:spcAft>
          </a:pPr>
          <a:r>
            <a:rPr lang="en-US" sz="1800" b="0" kern="1200" dirty="0" smtClean="0">
              <a:solidFill>
                <a:schemeClr val="accent1">
                  <a:lumMod val="50000"/>
                </a:schemeClr>
              </a:solidFill>
              <a:latin typeface="Georgia" panose="02040502050405020303" pitchFamily="18" charset="0"/>
            </a:rPr>
            <a:t>How to develop useful algorithm for CH selection using fitness function considering factors such as energy balancing?</a:t>
          </a:r>
          <a:endParaRPr lang="en-US" sz="1800" b="0" kern="1200" dirty="0">
            <a:solidFill>
              <a:schemeClr val="accent1">
                <a:lumMod val="50000"/>
              </a:schemeClr>
            </a:solidFill>
            <a:latin typeface="Georgia" panose="02040502050405020303" pitchFamily="18" charset="0"/>
          </a:endParaRPr>
        </a:p>
      </dsp:txBody>
      <dsp:txXfrm>
        <a:off x="469582" y="4049666"/>
        <a:ext cx="7885631" cy="623240"/>
      </dsp:txXfrm>
    </dsp:sp>
    <dsp:sp modelId="{3F7045E9-C07A-4821-8D56-70C785676070}">
      <dsp:nvSpPr>
        <dsp:cNvPr id="0" name=""/>
        <dsp:cNvSpPr/>
      </dsp:nvSpPr>
      <dsp:spPr>
        <a:xfrm>
          <a:off x="80056" y="3971761"/>
          <a:ext cx="779050" cy="77905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3C23A-B9DA-4B2E-905D-9CB67180EFC4}">
      <dsp:nvSpPr>
        <dsp:cNvPr id="0" name=""/>
        <dsp:cNvSpPr/>
      </dsp:nvSpPr>
      <dsp:spPr>
        <a:xfrm>
          <a:off x="3107" y="187165"/>
          <a:ext cx="3458833" cy="1383533"/>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b="1" u="none" kern="1200" dirty="0" smtClean="0">
              <a:latin typeface="Times New Roman" pitchFamily="18" charset="0"/>
              <a:cs typeface="Times New Roman" pitchFamily="18" charset="0"/>
            </a:rPr>
            <a:t>Data Collection Phase</a:t>
          </a:r>
          <a:endParaRPr lang="en-US" sz="2800" u="none" kern="1200" dirty="0">
            <a:latin typeface="Times New Roman" pitchFamily="18" charset="0"/>
            <a:cs typeface="Times New Roman" pitchFamily="18" charset="0"/>
          </a:endParaRPr>
        </a:p>
      </dsp:txBody>
      <dsp:txXfrm>
        <a:off x="694874" y="187165"/>
        <a:ext cx="2075300" cy="1383533"/>
      </dsp:txXfrm>
    </dsp:sp>
    <dsp:sp modelId="{E47683F9-73C0-4718-8BEA-7C8F3456ABBD}">
      <dsp:nvSpPr>
        <dsp:cNvPr id="0" name=""/>
        <dsp:cNvSpPr/>
      </dsp:nvSpPr>
      <dsp:spPr>
        <a:xfrm>
          <a:off x="3012292" y="304765"/>
          <a:ext cx="2870831" cy="1148332"/>
        </a:xfrm>
        <a:prstGeom prst="chevron">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b="1" kern="1200" dirty="0" smtClean="0"/>
            <a:t>Primary data</a:t>
          </a:r>
          <a:endParaRPr lang="en-US" sz="2500" kern="1200" dirty="0"/>
        </a:p>
      </dsp:txBody>
      <dsp:txXfrm>
        <a:off x="3586458" y="304765"/>
        <a:ext cx="1722499" cy="1148332"/>
      </dsp:txXfrm>
    </dsp:sp>
    <dsp:sp modelId="{AC873556-40DB-4608-9D96-2F183AC2D31B}">
      <dsp:nvSpPr>
        <dsp:cNvPr id="0" name=""/>
        <dsp:cNvSpPr/>
      </dsp:nvSpPr>
      <dsp:spPr>
        <a:xfrm>
          <a:off x="5481208" y="304765"/>
          <a:ext cx="2870831" cy="1148332"/>
        </a:xfrm>
        <a:prstGeom prst="chevron">
          <a:avLst/>
        </a:prstGeom>
        <a:solidFill>
          <a:schemeClr val="accent2">
            <a:tint val="40000"/>
            <a:alpha val="90000"/>
            <a:hueOff val="1256455"/>
            <a:satOff val="-1094"/>
            <a:lumOff val="-1"/>
            <a:alphaOff val="0"/>
          </a:schemeClr>
        </a:solidFill>
        <a:ln w="9525" cap="flat" cmpd="sng" algn="ctr">
          <a:solidFill>
            <a:schemeClr val="accent2">
              <a:tint val="40000"/>
              <a:alpha val="90000"/>
              <a:hueOff val="1256455"/>
              <a:satOff val="-1094"/>
              <a:lumOff val="-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b="1" kern="1200" dirty="0" smtClean="0"/>
            <a:t>Secondary data</a:t>
          </a:r>
          <a:endParaRPr lang="en-US" sz="2500" kern="1200" dirty="0"/>
        </a:p>
      </dsp:txBody>
      <dsp:txXfrm>
        <a:off x="6055374" y="304765"/>
        <a:ext cx="1722499" cy="1148332"/>
      </dsp:txXfrm>
    </dsp:sp>
    <dsp:sp modelId="{23665204-2A58-4A99-87B7-3CF6FA0F7803}">
      <dsp:nvSpPr>
        <dsp:cNvPr id="0" name=""/>
        <dsp:cNvSpPr/>
      </dsp:nvSpPr>
      <dsp:spPr>
        <a:xfrm>
          <a:off x="3107" y="1764393"/>
          <a:ext cx="3458833" cy="1383533"/>
        </a:xfrm>
        <a:prstGeom prst="chevron">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b="1" u="none" kern="1200" dirty="0" smtClean="0">
              <a:latin typeface="Times New Roman" pitchFamily="18" charset="0"/>
              <a:cs typeface="Times New Roman" pitchFamily="18" charset="0"/>
            </a:rPr>
            <a:t>Analysis phase</a:t>
          </a:r>
          <a:endParaRPr lang="en-US" sz="2800" b="1" u="none" kern="1200" dirty="0">
            <a:latin typeface="Times New Roman" pitchFamily="18" charset="0"/>
            <a:cs typeface="Times New Roman" pitchFamily="18" charset="0"/>
          </a:endParaRPr>
        </a:p>
      </dsp:txBody>
      <dsp:txXfrm>
        <a:off x="694874" y="1764393"/>
        <a:ext cx="2075300" cy="1383533"/>
      </dsp:txXfrm>
    </dsp:sp>
    <dsp:sp modelId="{8A73FCEE-3842-45BB-B2A9-D4A5FB9B384E}">
      <dsp:nvSpPr>
        <dsp:cNvPr id="0" name=""/>
        <dsp:cNvSpPr/>
      </dsp:nvSpPr>
      <dsp:spPr>
        <a:xfrm>
          <a:off x="3012292" y="1881993"/>
          <a:ext cx="2870831" cy="1148332"/>
        </a:xfrm>
        <a:prstGeom prst="chevron">
          <a:avLst/>
        </a:prstGeom>
        <a:solidFill>
          <a:schemeClr val="accent2">
            <a:tint val="40000"/>
            <a:alpha val="90000"/>
            <a:hueOff val="2512910"/>
            <a:satOff val="-2189"/>
            <a:lumOff val="-3"/>
            <a:alphaOff val="0"/>
          </a:schemeClr>
        </a:solidFill>
        <a:ln w="9525" cap="flat" cmpd="sng" algn="ctr">
          <a:solidFill>
            <a:schemeClr val="accent2">
              <a:tint val="40000"/>
              <a:alpha val="90000"/>
              <a:hueOff val="2512910"/>
              <a:satOff val="-2189"/>
              <a:lumOff val="-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kern="1200" dirty="0" smtClean="0"/>
            <a:t>Mainly using MATLAB </a:t>
          </a:r>
          <a:endParaRPr lang="en-US" sz="2500" kern="1200" dirty="0"/>
        </a:p>
      </dsp:txBody>
      <dsp:txXfrm>
        <a:off x="3586458" y="1881993"/>
        <a:ext cx="1722499" cy="1148332"/>
      </dsp:txXfrm>
    </dsp:sp>
    <dsp:sp modelId="{0B0C8A95-FF0A-4A49-8E68-FB3870BAFF45}">
      <dsp:nvSpPr>
        <dsp:cNvPr id="0" name=""/>
        <dsp:cNvSpPr/>
      </dsp:nvSpPr>
      <dsp:spPr>
        <a:xfrm>
          <a:off x="5481208" y="1881993"/>
          <a:ext cx="2870831" cy="1148332"/>
        </a:xfrm>
        <a:prstGeom prst="chevron">
          <a:avLst/>
        </a:prstGeom>
        <a:solidFill>
          <a:schemeClr val="accent2">
            <a:tint val="40000"/>
            <a:alpha val="90000"/>
            <a:hueOff val="3769366"/>
            <a:satOff val="-3283"/>
            <a:lumOff val="-4"/>
            <a:alphaOff val="0"/>
          </a:schemeClr>
        </a:solidFill>
        <a:ln w="9525" cap="flat" cmpd="sng" algn="ctr">
          <a:solidFill>
            <a:schemeClr val="accent2">
              <a:tint val="40000"/>
              <a:alpha val="90000"/>
              <a:hueOff val="3769366"/>
              <a:satOff val="-3283"/>
              <a:lumOff val="-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kern="1200" dirty="0" err="1" smtClean="0"/>
            <a:t>Cooja</a:t>
          </a:r>
          <a:r>
            <a:rPr lang="en-US" sz="2500" kern="1200" dirty="0" smtClean="0"/>
            <a:t> simulation</a:t>
          </a:r>
          <a:endParaRPr lang="en-US" sz="2500" kern="1200" dirty="0"/>
        </a:p>
      </dsp:txBody>
      <dsp:txXfrm>
        <a:off x="6055374" y="1881993"/>
        <a:ext cx="1722499" cy="1148332"/>
      </dsp:txXfrm>
    </dsp:sp>
    <dsp:sp modelId="{76DA2092-5231-4456-A963-8BE3E5AD3DB3}">
      <dsp:nvSpPr>
        <dsp:cNvPr id="0" name=""/>
        <dsp:cNvSpPr/>
      </dsp:nvSpPr>
      <dsp:spPr>
        <a:xfrm>
          <a:off x="3107" y="3341621"/>
          <a:ext cx="3458833" cy="1383533"/>
        </a:xfrm>
        <a:prstGeom prst="chevron">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a:lnSpc>
              <a:spcPct val="90000"/>
            </a:lnSpc>
            <a:spcBef>
              <a:spcPct val="0"/>
            </a:spcBef>
            <a:spcAft>
              <a:spcPct val="35000"/>
            </a:spcAft>
          </a:pPr>
          <a:r>
            <a:rPr lang="en-US" sz="2800" b="1" u="none" kern="1200" dirty="0" smtClean="0">
              <a:latin typeface="Times New Roman" pitchFamily="18" charset="0"/>
              <a:cs typeface="Times New Roman" pitchFamily="18" charset="0"/>
            </a:rPr>
            <a:t>Development phase </a:t>
          </a:r>
          <a:endParaRPr lang="en-US" sz="2800" u="none" kern="1200" dirty="0">
            <a:latin typeface="Times New Roman" pitchFamily="18" charset="0"/>
            <a:cs typeface="Times New Roman" pitchFamily="18" charset="0"/>
          </a:endParaRPr>
        </a:p>
      </dsp:txBody>
      <dsp:txXfrm>
        <a:off x="694874" y="3341621"/>
        <a:ext cx="2075300" cy="1383533"/>
      </dsp:txXfrm>
    </dsp:sp>
    <dsp:sp modelId="{C9AB86E4-0305-4A25-B9B2-F7E0CAD3C29C}">
      <dsp:nvSpPr>
        <dsp:cNvPr id="0" name=""/>
        <dsp:cNvSpPr/>
      </dsp:nvSpPr>
      <dsp:spPr>
        <a:xfrm>
          <a:off x="3012292" y="3442892"/>
          <a:ext cx="5347871" cy="1180991"/>
        </a:xfrm>
        <a:prstGeom prst="chevron">
          <a:avLst/>
        </a:prstGeom>
        <a:solidFill>
          <a:schemeClr val="accent2">
            <a:tint val="40000"/>
            <a:alpha val="90000"/>
            <a:hueOff val="5025821"/>
            <a:satOff val="-4378"/>
            <a:lumOff val="-6"/>
            <a:alphaOff val="0"/>
          </a:schemeClr>
        </a:solidFill>
        <a:ln w="9525" cap="flat" cmpd="sng" algn="ctr">
          <a:solidFill>
            <a:schemeClr val="accent2">
              <a:tint val="40000"/>
              <a:alpha val="90000"/>
              <a:hueOff val="5025821"/>
              <a:satOff val="-4378"/>
              <a:lumOff val="-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kern="1200" dirty="0" smtClean="0"/>
            <a:t>Suggestions and actions will be implemented using information gained from simulation.</a:t>
          </a:r>
          <a:endParaRPr lang="en-US" sz="2500" kern="1200" dirty="0"/>
        </a:p>
      </dsp:txBody>
      <dsp:txXfrm>
        <a:off x="3602788" y="3442892"/>
        <a:ext cx="4166880" cy="118099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DECEAD-E1AD-4C66-95A3-EF8BD2462198}" type="datetimeFigureOut">
              <a:rPr lang="en-US" smtClean="0"/>
              <a:t>7/9/2018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659F8D-9BE0-4165-8E3B-88BFBE2E9AEA}" type="slidenum">
              <a:rPr lang="en-US" smtClean="0"/>
              <a:t>‹#›</a:t>
            </a:fld>
            <a:endParaRPr lang="en-US"/>
          </a:p>
        </p:txBody>
      </p:sp>
    </p:spTree>
    <p:extLst>
      <p:ext uri="{BB962C8B-B14F-4D97-AF65-F5344CB8AC3E}">
        <p14:creationId xmlns:p14="http://schemas.microsoft.com/office/powerpoint/2010/main" val="224380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659F8D-9BE0-4165-8E3B-88BFBE2E9AEA}" type="slidenum">
              <a:rPr lang="en-US" smtClean="0"/>
              <a:t>1</a:t>
            </a:fld>
            <a:endParaRPr lang="en-US"/>
          </a:p>
        </p:txBody>
      </p:sp>
    </p:spTree>
    <p:extLst>
      <p:ext uri="{BB962C8B-B14F-4D97-AF65-F5344CB8AC3E}">
        <p14:creationId xmlns:p14="http://schemas.microsoft.com/office/powerpoint/2010/main" val="235473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659F8D-9BE0-4165-8E3B-88BFBE2E9AEA}" type="slidenum">
              <a:rPr lang="en-US" smtClean="0"/>
              <a:t>3</a:t>
            </a:fld>
            <a:endParaRPr lang="en-US"/>
          </a:p>
        </p:txBody>
      </p:sp>
    </p:spTree>
    <p:extLst>
      <p:ext uri="{BB962C8B-B14F-4D97-AF65-F5344CB8AC3E}">
        <p14:creationId xmlns:p14="http://schemas.microsoft.com/office/powerpoint/2010/main" val="550692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BD7E25-D267-4B4A-8D4D-699BA17C0758}"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196856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D7E25-D267-4B4A-8D4D-699BA17C0758}"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142688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D7E25-D267-4B4A-8D4D-699BA17C0758}"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157570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D7E25-D267-4B4A-8D4D-699BA17C0758}"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248557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BD7E25-D267-4B4A-8D4D-699BA17C0758}" type="datetimeFigureOut">
              <a:rPr lang="en-US" smtClean="0"/>
              <a:t>7/9/2018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3575436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BD7E25-D267-4B4A-8D4D-699BA17C0758}"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4202259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BD7E25-D267-4B4A-8D4D-699BA17C0758}" type="datetimeFigureOut">
              <a:rPr lang="en-US" smtClean="0"/>
              <a:t>7/9/2018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305818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BD7E25-D267-4B4A-8D4D-699BA17C0758}" type="datetimeFigureOut">
              <a:rPr lang="en-US" smtClean="0"/>
              <a:t>7/9/2018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201936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D7E25-D267-4B4A-8D4D-699BA17C0758}" type="datetimeFigureOut">
              <a:rPr lang="en-US" smtClean="0"/>
              <a:t>7/9/2018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152146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D7E25-D267-4B4A-8D4D-699BA17C0758}"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356506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D7E25-D267-4B4A-8D4D-699BA17C0758}" type="datetimeFigureOut">
              <a:rPr lang="en-US" smtClean="0"/>
              <a:t>7/9/2018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D6DA7-A1F0-4121-BC4D-7F718C0C0FFD}" type="slidenum">
              <a:rPr lang="en-US" smtClean="0"/>
              <a:t>‹#›</a:t>
            </a:fld>
            <a:endParaRPr lang="en-US"/>
          </a:p>
        </p:txBody>
      </p:sp>
    </p:spTree>
    <p:extLst>
      <p:ext uri="{BB962C8B-B14F-4D97-AF65-F5344CB8AC3E}">
        <p14:creationId xmlns:p14="http://schemas.microsoft.com/office/powerpoint/2010/main" val="2490430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1000">
              <a:schemeClr val="accent1">
                <a:lumMod val="45000"/>
                <a:lumOff val="55000"/>
              </a:schemeClr>
            </a:gs>
            <a:gs pos="71000">
              <a:schemeClr val="accent1">
                <a:lumMod val="45000"/>
                <a:lumOff val="55000"/>
              </a:schemeClr>
            </a:gs>
            <a:gs pos="97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D7E25-D267-4B4A-8D4D-699BA17C0758}" type="datetimeFigureOut">
              <a:rPr lang="en-US" smtClean="0"/>
              <a:t>7/9/2018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D6DA7-A1F0-4121-BC4D-7F718C0C0FFD}" type="slidenum">
              <a:rPr lang="en-US" smtClean="0"/>
              <a:t>‹#›</a:t>
            </a:fld>
            <a:endParaRPr lang="en-US"/>
          </a:p>
        </p:txBody>
      </p:sp>
    </p:spTree>
    <p:extLst>
      <p:ext uri="{BB962C8B-B14F-4D97-AF65-F5344CB8AC3E}">
        <p14:creationId xmlns:p14="http://schemas.microsoft.com/office/powerpoint/2010/main" val="123916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412776"/>
            <a:ext cx="8564488" cy="1470025"/>
          </a:xfrm>
        </p:spPr>
        <p:txBody>
          <a:bodyPr>
            <a:noAutofit/>
          </a:bodyPr>
          <a:lstStyle/>
          <a:p>
            <a:r>
              <a:rPr lang="en-US" sz="4800" dirty="0" smtClean="0">
                <a:ln w="0"/>
                <a:solidFill>
                  <a:schemeClr val="accent1">
                    <a:lumMod val="50000"/>
                  </a:schemeClr>
                </a:solidFill>
                <a:effectLst>
                  <a:outerShdw blurRad="38100" dist="19050" dir="2700000" algn="tl" rotWithShape="0">
                    <a:schemeClr val="dk1">
                      <a:alpha val="40000"/>
                    </a:schemeClr>
                  </a:outerShdw>
                </a:effectLst>
                <a:latin typeface="Georgia" panose="02040502050405020303" pitchFamily="18" charset="0"/>
              </a:rPr>
              <a:t> </a:t>
            </a:r>
            <a:br>
              <a:rPr lang="en-US" sz="4800" dirty="0" smtClean="0">
                <a:ln w="0"/>
                <a:solidFill>
                  <a:schemeClr val="accent1">
                    <a:lumMod val="50000"/>
                  </a:schemeClr>
                </a:solidFill>
                <a:effectLst>
                  <a:outerShdw blurRad="38100" dist="19050" dir="2700000" algn="tl" rotWithShape="0">
                    <a:schemeClr val="dk1">
                      <a:alpha val="40000"/>
                    </a:schemeClr>
                  </a:outerShdw>
                </a:effectLst>
                <a:latin typeface="Georgia" panose="02040502050405020303" pitchFamily="18" charset="0"/>
              </a:rPr>
            </a:br>
            <a:r>
              <a:rPr lang="en-US" sz="3600" dirty="0" smtClean="0">
                <a:ln w="0"/>
                <a:solidFill>
                  <a:schemeClr val="accent1">
                    <a:lumMod val="50000"/>
                  </a:schemeClr>
                </a:solidFill>
                <a:effectLst>
                  <a:outerShdw blurRad="38100" dist="19050" dir="2700000" algn="tl" rotWithShape="0">
                    <a:schemeClr val="dk1">
                      <a:alpha val="40000"/>
                    </a:schemeClr>
                  </a:outerShdw>
                </a:effectLst>
                <a:latin typeface="Georgia" panose="02040502050405020303" pitchFamily="18" charset="0"/>
              </a:rPr>
              <a:t>Optimizing the Power Consumption in Wireless Sensor Network using Simulation Tools based on Cluster Head Selection Algorithms: Case Study Agricultural WSN </a:t>
            </a:r>
            <a:br>
              <a:rPr lang="en-US" sz="3600" dirty="0" smtClean="0">
                <a:ln w="0"/>
                <a:solidFill>
                  <a:schemeClr val="accent1">
                    <a:lumMod val="50000"/>
                  </a:schemeClr>
                </a:solidFill>
                <a:effectLst>
                  <a:outerShdw blurRad="38100" dist="19050" dir="2700000" algn="tl" rotWithShape="0">
                    <a:schemeClr val="dk1">
                      <a:alpha val="40000"/>
                    </a:schemeClr>
                  </a:outerShdw>
                </a:effectLst>
                <a:latin typeface="Georgia" panose="02040502050405020303" pitchFamily="18" charset="0"/>
              </a:rPr>
            </a:br>
            <a:r>
              <a:rPr lang="en-US" sz="3600" dirty="0">
                <a:ln w="0"/>
                <a:solidFill>
                  <a:schemeClr val="accent1">
                    <a:lumMod val="50000"/>
                  </a:schemeClr>
                </a:solidFill>
                <a:effectLst>
                  <a:outerShdw blurRad="38100" dist="19050" dir="2700000" algn="tl" rotWithShape="0">
                    <a:schemeClr val="dk1">
                      <a:alpha val="40000"/>
                    </a:schemeClr>
                  </a:outerShdw>
                </a:effectLst>
                <a:latin typeface="Georgia" panose="02040502050405020303" pitchFamily="18" charset="0"/>
              </a:rPr>
              <a:t/>
            </a:r>
            <a:br>
              <a:rPr lang="en-US" sz="3600" dirty="0">
                <a:ln w="0"/>
                <a:solidFill>
                  <a:schemeClr val="accent1">
                    <a:lumMod val="50000"/>
                  </a:schemeClr>
                </a:solidFill>
                <a:effectLst>
                  <a:outerShdw blurRad="38100" dist="19050" dir="2700000" algn="tl" rotWithShape="0">
                    <a:schemeClr val="dk1">
                      <a:alpha val="40000"/>
                    </a:schemeClr>
                  </a:outerShdw>
                </a:effectLst>
                <a:latin typeface="Georgia" panose="02040502050405020303" pitchFamily="18" charset="0"/>
              </a:rPr>
            </a:br>
            <a:r>
              <a:rPr lang="en-US" sz="4800" dirty="0">
                <a:solidFill>
                  <a:schemeClr val="accent1">
                    <a:lumMod val="50000"/>
                  </a:schemeClr>
                </a:solidFill>
              </a:rPr>
              <a:t/>
            </a:r>
            <a:br>
              <a:rPr lang="en-US" sz="4800" dirty="0">
                <a:solidFill>
                  <a:schemeClr val="accent1">
                    <a:lumMod val="50000"/>
                  </a:schemeClr>
                </a:solidFill>
              </a:rPr>
            </a:br>
            <a:endParaRPr lang="en-US" sz="4800" dirty="0">
              <a:solidFill>
                <a:schemeClr val="accent1">
                  <a:lumMod val="50000"/>
                </a:schemeClr>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3360" y="3576937"/>
            <a:ext cx="5205220" cy="3279428"/>
          </a:xfrm>
          <a:prstGeom prst="rect">
            <a:avLst/>
          </a:prstGeom>
        </p:spPr>
      </p:pic>
      <p:sp>
        <p:nvSpPr>
          <p:cNvPr id="5" name="TextBox 4"/>
          <p:cNvSpPr txBox="1"/>
          <p:nvPr/>
        </p:nvSpPr>
        <p:spPr>
          <a:xfrm>
            <a:off x="32148" y="3708546"/>
            <a:ext cx="5616624" cy="1508105"/>
          </a:xfrm>
          <a:prstGeom prst="rect">
            <a:avLst/>
          </a:prstGeom>
          <a:noFill/>
        </p:spPr>
        <p:txBody>
          <a:bodyPr wrap="square" rtlCol="0">
            <a:spAutoFit/>
          </a:bodyPr>
          <a:lstStyle/>
          <a:p>
            <a:r>
              <a:rPr lang="en-US" sz="2800" dirty="0" smtClean="0">
                <a:latin typeface="Times New Roman" pitchFamily="18" charset="0"/>
                <a:cs typeface="Times New Roman" pitchFamily="18" charset="0"/>
              </a:rPr>
              <a:t>Done </a:t>
            </a:r>
            <a:r>
              <a:rPr lang="en-US" sz="2800" dirty="0">
                <a:latin typeface="Times New Roman" pitchFamily="18" charset="0"/>
                <a:cs typeface="Times New Roman" pitchFamily="18" charset="0"/>
              </a:rPr>
              <a:t>b</a:t>
            </a:r>
            <a:r>
              <a:rPr lang="en-US" sz="2800" dirty="0" smtClean="0">
                <a:latin typeface="Times New Roman" pitchFamily="18" charset="0"/>
                <a:cs typeface="Times New Roman" pitchFamily="18" charset="0"/>
              </a:rPr>
              <a:t>y: </a:t>
            </a:r>
            <a:r>
              <a:rPr lang="en-US" sz="2800" dirty="0" err="1" smtClean="0">
                <a:latin typeface="Times New Roman" pitchFamily="18" charset="0"/>
                <a:cs typeface="Times New Roman" pitchFamily="18" charset="0"/>
              </a:rPr>
              <a:t>Yasmeen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Ghanem</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Supervised </a:t>
            </a:r>
            <a:r>
              <a:rPr lang="en-US" sz="2800" dirty="0" smtClean="0">
                <a:latin typeface="Times New Roman" pitchFamily="18" charset="0"/>
                <a:cs typeface="Times New Roman" pitchFamily="18" charset="0"/>
              </a:rPr>
              <a:t>by: Dr. </a:t>
            </a:r>
            <a:r>
              <a:rPr lang="en-US" sz="2800" dirty="0" err="1" smtClean="0">
                <a:latin typeface="Times New Roman" pitchFamily="18" charset="0"/>
                <a:cs typeface="Times New Roman" pitchFamily="18" charset="0"/>
              </a:rPr>
              <a:t>Saed</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Tarapiah</a:t>
            </a:r>
            <a:endParaRPr lang="en-US" sz="2800" dirty="0">
              <a:latin typeface="Times New Roman" pitchFamily="18" charset="0"/>
              <a:cs typeface="Times New Roman" pitchFamily="18" charset="0"/>
            </a:endParaRPr>
          </a:p>
          <a:p>
            <a:endParaRPr lang="en-US" dirty="0"/>
          </a:p>
          <a:p>
            <a:r>
              <a:rPr lang="en-US" dirty="0" smtClean="0"/>
              <a:t> </a:t>
            </a:r>
            <a:endParaRPr lang="en-US" dirty="0"/>
          </a:p>
        </p:txBody>
      </p:sp>
    </p:spTree>
    <p:extLst>
      <p:ext uri="{BB962C8B-B14F-4D97-AF65-F5344CB8AC3E}">
        <p14:creationId xmlns:p14="http://schemas.microsoft.com/office/powerpoint/2010/main" val="668154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1000">
              <a:schemeClr val="accent1">
                <a:lumMod val="20000"/>
                <a:lumOff val="80000"/>
              </a:schemeClr>
            </a:gs>
            <a:gs pos="71000">
              <a:schemeClr val="accent3">
                <a:lumMod val="20000"/>
                <a:lumOff val="80000"/>
              </a:schemeClr>
            </a:gs>
            <a:gs pos="97000">
              <a:schemeClr val="accent1">
                <a:lumMod val="20000"/>
                <a:lumOff val="8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3096344"/>
          </a:xfrm>
        </p:spPr>
        <p:txBody>
          <a:bodyPr>
            <a:normAutofit/>
          </a:bodyPr>
          <a:lstStyle/>
          <a:p>
            <a:pPr algn="just"/>
            <a:r>
              <a:rPr lang="en-US" sz="2800" dirty="0">
                <a:solidFill>
                  <a:schemeClr val="accent1">
                    <a:lumMod val="50000"/>
                  </a:schemeClr>
                </a:solidFill>
                <a:latin typeface="Georgia" panose="02040502050405020303" pitchFamily="18" charset="0"/>
              </a:rPr>
              <a:t>Since the main target to the system is automated monitoring, that means you don’t have to be really in your land every day. Wherever you are now or whatever challenges you face you are assured that everything in your farm will work correctly.</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284984"/>
            <a:ext cx="7007896" cy="3354313"/>
          </a:xfrm>
          <a:prstGeom prst="rect">
            <a:avLst/>
          </a:prstGeom>
        </p:spPr>
      </p:pic>
    </p:spTree>
    <p:extLst>
      <p:ext uri="{BB962C8B-B14F-4D97-AF65-F5344CB8AC3E}">
        <p14:creationId xmlns:p14="http://schemas.microsoft.com/office/powerpoint/2010/main" val="2523902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1">
              <a:hueOff val="0"/>
              <a:satOff val="0"/>
              <a:lumOff val="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504" y="428085"/>
            <a:ext cx="8229600" cy="1143000"/>
          </a:xfrm>
        </p:spPr>
        <p:txBody>
          <a:bodyPr>
            <a:noAutofit/>
          </a:bodyPr>
          <a:lstStyle/>
          <a:p>
            <a:pPr algn="l"/>
            <a:r>
              <a:rPr lang="en-US" sz="3200" dirty="0">
                <a:solidFill>
                  <a:schemeClr val="accent1">
                    <a:lumMod val="50000"/>
                  </a:schemeClr>
                </a:solidFill>
                <a:latin typeface="Georgia" panose="02040502050405020303" pitchFamily="18" charset="0"/>
              </a:rPr>
              <a:t>Power Consumption Rate at Different mode</a:t>
            </a:r>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539552" y="1916832"/>
            <a:ext cx="7992888" cy="2692881"/>
          </a:xfrm>
          <a:prstGeom prst="rect">
            <a:avLst/>
          </a:prstGeom>
        </p:spPr>
      </p:pic>
      <p:sp>
        <p:nvSpPr>
          <p:cNvPr id="4" name="TextBox 3"/>
          <p:cNvSpPr txBox="1"/>
          <p:nvPr/>
        </p:nvSpPr>
        <p:spPr>
          <a:xfrm>
            <a:off x="395536" y="4936523"/>
            <a:ext cx="8280920" cy="1200329"/>
          </a:xfrm>
          <a:prstGeom prst="rect">
            <a:avLst/>
          </a:prstGeom>
          <a:noFill/>
        </p:spPr>
        <p:txBody>
          <a:bodyPr wrap="square" rtlCol="0">
            <a:spAutoFit/>
          </a:bodyPr>
          <a:lstStyle/>
          <a:p>
            <a:r>
              <a:rPr lang="en-US" sz="2400" b="1" dirty="0">
                <a:solidFill>
                  <a:schemeClr val="accent1">
                    <a:lumMod val="50000"/>
                  </a:schemeClr>
                </a:solidFill>
                <a:latin typeface="Georgia" panose="02040502050405020303" pitchFamily="18" charset="0"/>
              </a:rPr>
              <a:t>In this research we will work on </a:t>
            </a:r>
            <a:r>
              <a:rPr lang="en-US" sz="2400" b="1" dirty="0" smtClean="0">
                <a:solidFill>
                  <a:schemeClr val="accent1">
                    <a:lumMod val="50000"/>
                  </a:schemeClr>
                </a:solidFill>
                <a:latin typeface="Georgia" panose="02040502050405020303" pitchFamily="18" charset="0"/>
              </a:rPr>
              <a:t>a network </a:t>
            </a:r>
            <a:r>
              <a:rPr lang="en-US" sz="2400" b="1" dirty="0">
                <a:solidFill>
                  <a:schemeClr val="accent1">
                    <a:lumMod val="50000"/>
                  </a:schemeClr>
                </a:solidFill>
                <a:latin typeface="Georgia" panose="02040502050405020303" pitchFamily="18" charset="0"/>
              </a:rPr>
              <a:t>layer to optimize the power consumption according to data </a:t>
            </a:r>
            <a:r>
              <a:rPr lang="en-US" sz="2400" b="1" dirty="0" smtClean="0">
                <a:solidFill>
                  <a:schemeClr val="accent1">
                    <a:lumMod val="50000"/>
                  </a:schemeClr>
                </a:solidFill>
                <a:latin typeface="Georgia" panose="02040502050405020303" pitchFamily="18" charset="0"/>
              </a:rPr>
              <a:t>transition.</a:t>
            </a:r>
            <a:endParaRPr lang="en-US" sz="2400" b="1"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56498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 pos="97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533727546"/>
              </p:ext>
            </p:extLst>
          </p:nvPr>
        </p:nvGraphicFramePr>
        <p:xfrm>
          <a:off x="179512" y="1397000"/>
          <a:ext cx="8784976"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619672" y="1628800"/>
            <a:ext cx="6912768" cy="646331"/>
          </a:xfrm>
          <a:prstGeom prst="rect">
            <a:avLst/>
          </a:prstGeom>
          <a:noFill/>
        </p:spPr>
        <p:txBody>
          <a:bodyPr wrap="square" rtlCol="0">
            <a:spAutoFit/>
          </a:bodyPr>
          <a:lstStyle/>
          <a:p>
            <a:r>
              <a:rPr lang="en-US" dirty="0">
                <a:solidFill>
                  <a:schemeClr val="accent1">
                    <a:lumMod val="50000"/>
                  </a:schemeClr>
                </a:solidFill>
              </a:rPr>
              <a:t>This technique is use for draining the injected invalid data from wireless sensor network</a:t>
            </a:r>
          </a:p>
        </p:txBody>
      </p:sp>
      <p:sp>
        <p:nvSpPr>
          <p:cNvPr id="4" name="TextBox 3"/>
          <p:cNvSpPr txBox="1"/>
          <p:nvPr/>
        </p:nvSpPr>
        <p:spPr>
          <a:xfrm>
            <a:off x="1619672" y="3429000"/>
            <a:ext cx="6768752" cy="646331"/>
          </a:xfrm>
          <a:prstGeom prst="rect">
            <a:avLst/>
          </a:prstGeom>
          <a:noFill/>
        </p:spPr>
        <p:txBody>
          <a:bodyPr wrap="square" rtlCol="0">
            <a:spAutoFit/>
          </a:bodyPr>
          <a:lstStyle/>
          <a:p>
            <a:r>
              <a:rPr lang="en-US" dirty="0" smtClean="0">
                <a:solidFill>
                  <a:schemeClr val="accent1">
                    <a:lumMod val="50000"/>
                  </a:schemeClr>
                </a:solidFill>
              </a:rPr>
              <a:t>Applied </a:t>
            </a:r>
            <a:r>
              <a:rPr lang="en-US" dirty="0">
                <a:solidFill>
                  <a:schemeClr val="accent1">
                    <a:lumMod val="50000"/>
                  </a:schemeClr>
                </a:solidFill>
              </a:rPr>
              <a:t>to find the near-optimal </a:t>
            </a:r>
            <a:r>
              <a:rPr lang="en-US" dirty="0" err="1">
                <a:solidFill>
                  <a:schemeClr val="accent1">
                    <a:lumMod val="50000"/>
                  </a:schemeClr>
                </a:solidFill>
              </a:rPr>
              <a:t>multihop</a:t>
            </a:r>
            <a:r>
              <a:rPr lang="en-US" dirty="0">
                <a:solidFill>
                  <a:schemeClr val="accent1">
                    <a:lumMod val="50000"/>
                  </a:schemeClr>
                </a:solidFill>
              </a:rPr>
              <a:t> routing path in mobile ad hoc networks</a:t>
            </a:r>
          </a:p>
        </p:txBody>
      </p:sp>
      <p:sp>
        <p:nvSpPr>
          <p:cNvPr id="5" name="TextBox 4"/>
          <p:cNvSpPr txBox="1"/>
          <p:nvPr/>
        </p:nvSpPr>
        <p:spPr>
          <a:xfrm>
            <a:off x="1619672" y="4869160"/>
            <a:ext cx="7128792" cy="923330"/>
          </a:xfrm>
          <a:prstGeom prst="rect">
            <a:avLst/>
          </a:prstGeom>
          <a:noFill/>
        </p:spPr>
        <p:txBody>
          <a:bodyPr wrap="square" rtlCol="0">
            <a:spAutoFit/>
          </a:bodyPr>
          <a:lstStyle/>
          <a:p>
            <a:r>
              <a:rPr lang="en-US" dirty="0" smtClean="0">
                <a:solidFill>
                  <a:schemeClr val="accent1">
                    <a:lumMod val="50000"/>
                  </a:schemeClr>
                </a:solidFill>
              </a:rPr>
              <a:t>Divided </a:t>
            </a:r>
            <a:r>
              <a:rPr lang="en-US" dirty="0">
                <a:solidFill>
                  <a:schemeClr val="accent1">
                    <a:lumMod val="50000"/>
                  </a:schemeClr>
                </a:solidFill>
              </a:rPr>
              <a:t>the whole network into number of small clusters with its cluster head which is responsible for processing, aggregation and transmission data through related nodes at same </a:t>
            </a:r>
            <a:r>
              <a:rPr lang="en-US" dirty="0" smtClean="0">
                <a:solidFill>
                  <a:schemeClr val="accent1">
                    <a:lumMod val="50000"/>
                  </a:schemeClr>
                </a:solidFill>
              </a:rPr>
              <a:t>region.</a:t>
            </a:r>
            <a:endParaRPr lang="en-US" dirty="0">
              <a:solidFill>
                <a:schemeClr val="accent1">
                  <a:lumMod val="50000"/>
                </a:schemeClr>
              </a:solidFill>
            </a:endParaRPr>
          </a:p>
        </p:txBody>
      </p:sp>
      <p:sp>
        <p:nvSpPr>
          <p:cNvPr id="7" name="TextBox 6"/>
          <p:cNvSpPr txBox="1"/>
          <p:nvPr/>
        </p:nvSpPr>
        <p:spPr>
          <a:xfrm>
            <a:off x="395536" y="434281"/>
            <a:ext cx="7704856" cy="461665"/>
          </a:xfrm>
          <a:prstGeom prst="rect">
            <a:avLst/>
          </a:prstGeom>
          <a:noFill/>
        </p:spPr>
        <p:txBody>
          <a:bodyPr wrap="square" rtlCol="0">
            <a:spAutoFit/>
          </a:bodyPr>
          <a:lstStyle/>
          <a:p>
            <a:pPr lvl="0"/>
            <a:r>
              <a:rPr lang="en-US" sz="2400" dirty="0">
                <a:solidFill>
                  <a:schemeClr val="accent1">
                    <a:lumMod val="50000"/>
                  </a:schemeClr>
                </a:solidFill>
                <a:latin typeface="Georgia" panose="02040502050405020303" pitchFamily="18" charset="0"/>
                <a:cs typeface="Times New Roman" pitchFamily="18" charset="0"/>
              </a:rPr>
              <a:t>P</a:t>
            </a:r>
            <a:r>
              <a:rPr lang="en-US" sz="2400" dirty="0" smtClean="0">
                <a:solidFill>
                  <a:schemeClr val="accent1">
                    <a:lumMod val="50000"/>
                  </a:schemeClr>
                </a:solidFill>
                <a:latin typeface="Georgia" panose="02040502050405020303" pitchFamily="18" charset="0"/>
                <a:cs typeface="Times New Roman" pitchFamily="18" charset="0"/>
              </a:rPr>
              <a:t>ower </a:t>
            </a:r>
            <a:r>
              <a:rPr lang="en-US" sz="2400" dirty="0">
                <a:solidFill>
                  <a:schemeClr val="accent1">
                    <a:lumMod val="50000"/>
                  </a:schemeClr>
                </a:solidFill>
                <a:latin typeface="Georgia" panose="02040502050405020303" pitchFamily="18" charset="0"/>
                <a:cs typeface="Times New Roman" pitchFamily="18" charset="0"/>
              </a:rPr>
              <a:t>O</a:t>
            </a:r>
            <a:r>
              <a:rPr lang="en-US" sz="2400" dirty="0" smtClean="0">
                <a:solidFill>
                  <a:schemeClr val="accent1">
                    <a:lumMod val="50000"/>
                  </a:schemeClr>
                </a:solidFill>
                <a:latin typeface="Georgia" panose="02040502050405020303" pitchFamily="18" charset="0"/>
                <a:cs typeface="Times New Roman" pitchFamily="18" charset="0"/>
              </a:rPr>
              <a:t>ptimization </a:t>
            </a:r>
            <a:r>
              <a:rPr lang="en-US" sz="2400" dirty="0">
                <a:solidFill>
                  <a:schemeClr val="accent1">
                    <a:lumMod val="50000"/>
                  </a:schemeClr>
                </a:solidFill>
                <a:latin typeface="Georgia" panose="02040502050405020303" pitchFamily="18" charset="0"/>
                <a:cs typeface="Times New Roman" pitchFamily="18" charset="0"/>
              </a:rPr>
              <a:t>T</a:t>
            </a:r>
            <a:r>
              <a:rPr lang="en-US" sz="2400" dirty="0" smtClean="0">
                <a:solidFill>
                  <a:schemeClr val="accent1">
                    <a:lumMod val="50000"/>
                  </a:schemeClr>
                </a:solidFill>
                <a:latin typeface="Georgia" panose="02040502050405020303" pitchFamily="18" charset="0"/>
                <a:cs typeface="Times New Roman" pitchFamily="18" charset="0"/>
              </a:rPr>
              <a:t>echnique</a:t>
            </a:r>
            <a:endParaRPr lang="en-US" sz="2400" dirty="0">
              <a:solidFill>
                <a:schemeClr val="accent1">
                  <a:lumMod val="50000"/>
                </a:schemeClr>
              </a:solidFill>
              <a:latin typeface="Georgia" panose="02040502050405020303" pitchFamily="18" charset="0"/>
              <a:cs typeface="Times New Roman" pitchFamily="18" charset="0"/>
            </a:endParaRPr>
          </a:p>
        </p:txBody>
      </p:sp>
    </p:spTree>
    <p:extLst>
      <p:ext uri="{BB962C8B-B14F-4D97-AF65-F5344CB8AC3E}">
        <p14:creationId xmlns:p14="http://schemas.microsoft.com/office/powerpoint/2010/main" val="937876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diagBrick">
          <a:fgClr>
            <a:schemeClr val="accent1">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95536" y="404664"/>
            <a:ext cx="8229600" cy="1143000"/>
          </a:xfrm>
        </p:spPr>
        <p:txBody>
          <a:bodyPr>
            <a:normAutofit fontScale="90000"/>
          </a:bodyPr>
          <a:lstStyle/>
          <a:p>
            <a:pPr algn="l"/>
            <a:r>
              <a:rPr lang="en-US" sz="2700" dirty="0">
                <a:solidFill>
                  <a:schemeClr val="accent1">
                    <a:lumMod val="50000"/>
                  </a:schemeClr>
                </a:solidFill>
                <a:latin typeface="Georgia" panose="02040502050405020303" pitchFamily="18" charset="0"/>
              </a:rPr>
              <a:t>Clustering choose to be the optimizing technique for the energy consumption in the proposed agriculture WSN. </a:t>
            </a:r>
            <a:endParaRPr lang="en-US" dirty="0">
              <a:solidFill>
                <a:schemeClr val="accent1">
                  <a:lumMod val="50000"/>
                </a:schemeClr>
              </a:solidFill>
              <a:latin typeface="Georgia" panose="02040502050405020303"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164" y="1719024"/>
            <a:ext cx="7141228" cy="4662304"/>
          </a:xfrm>
          <a:prstGeom prst="rect">
            <a:avLst/>
          </a:prstGeom>
        </p:spPr>
      </p:pic>
    </p:spTree>
    <p:extLst>
      <p:ext uri="{BB962C8B-B14F-4D97-AF65-F5344CB8AC3E}">
        <p14:creationId xmlns:p14="http://schemas.microsoft.com/office/powerpoint/2010/main" val="1876569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1000">
              <a:schemeClr val="accent2">
                <a:lumMod val="20000"/>
                <a:lumOff val="80000"/>
              </a:schemeClr>
            </a:gs>
            <a:gs pos="71000">
              <a:schemeClr val="accent6">
                <a:lumMod val="20000"/>
                <a:lumOff val="80000"/>
              </a:schemeClr>
            </a:gs>
            <a:gs pos="97000">
              <a:schemeClr val="accent3">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229600" cy="1656184"/>
          </a:xfrm>
        </p:spPr>
        <p:txBody>
          <a:bodyPr>
            <a:normAutofit/>
          </a:bodyPr>
          <a:lstStyle/>
          <a:p>
            <a:r>
              <a:rPr lang="en-US" sz="2000" dirty="0">
                <a:solidFill>
                  <a:schemeClr val="accent1">
                    <a:lumMod val="50000"/>
                  </a:schemeClr>
                </a:solidFill>
                <a:latin typeface="Georgia" panose="02040502050405020303" pitchFamily="18" charset="0"/>
              </a:rPr>
              <a:t>Selecting best CH is one of the challenges that will be focused on this proposal. </a:t>
            </a:r>
            <a:r>
              <a:rPr lang="en-US" sz="2000" dirty="0" smtClean="0">
                <a:solidFill>
                  <a:schemeClr val="accent1">
                    <a:lumMod val="50000"/>
                  </a:schemeClr>
                </a:solidFill>
                <a:latin typeface="Georgia" panose="02040502050405020303" pitchFamily="18" charset="0"/>
              </a:rPr>
              <a:t>Many algorithms was proposed such as: </a:t>
            </a:r>
            <a:endParaRPr lang="en-US" sz="2000" dirty="0">
              <a:solidFill>
                <a:schemeClr val="accent1">
                  <a:lumMod val="50000"/>
                </a:schemeClr>
              </a:solidFill>
              <a:latin typeface="Georgia" panose="02040502050405020303" pitchFamily="18" charset="0"/>
            </a:endParaRPr>
          </a:p>
        </p:txBody>
      </p:sp>
      <p:graphicFrame>
        <p:nvGraphicFramePr>
          <p:cNvPr id="3" name="Diagram 2"/>
          <p:cNvGraphicFramePr/>
          <p:nvPr>
            <p:extLst>
              <p:ext uri="{D42A27DB-BD31-4B8C-83A1-F6EECF244321}">
                <p14:modId xmlns:p14="http://schemas.microsoft.com/office/powerpoint/2010/main" val="267879219"/>
              </p:ext>
            </p:extLst>
          </p:nvPr>
        </p:nvGraphicFramePr>
        <p:xfrm>
          <a:off x="539552" y="2564904"/>
          <a:ext cx="8229600"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168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54762"/>
          </a:xfrm>
        </p:spPr>
        <p:txBody>
          <a:bodyPr>
            <a:normAutofit/>
          </a:bodyPr>
          <a:lstStyle/>
          <a:p>
            <a:r>
              <a:rPr lang="en-US" dirty="0" smtClean="0">
                <a:solidFill>
                  <a:schemeClr val="accent2"/>
                </a:solidFill>
              </a:rPr>
              <a:t> </a:t>
            </a:r>
            <a:r>
              <a:rPr lang="en-US" sz="2800" b="1" dirty="0" smtClean="0">
                <a:solidFill>
                  <a:schemeClr val="accent2"/>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LITERATURE REVIEW</a:t>
            </a: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r>
            <a:b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r>
            <a:br>
              <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r>
              <a:rPr lang="en-US" sz="2400" dirty="0">
                <a:latin typeface="Times New Roman" pitchFamily="18" charset="0"/>
                <a:cs typeface="Times New Roman" pitchFamily="18" charset="0"/>
              </a:rPr>
              <a:t>According to a study done in 2018, Internet of Things and smart agriculture was applied in many countries in Sub-Sahara Africa (SSA). They found that useful for the farmer in: grow more crops in any season of the year, improves farmer’s living standard and raises the economy of these countries.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a:latin typeface="Times New Roman" pitchFamily="18" charset="0"/>
                <a:cs typeface="Times New Roman" pitchFamily="18" charset="0"/>
              </a:rPr>
              <a:t>Node Rank Algorithm (NRA) for selecting cluster head proposed also in 2017.Theydeveloped NRA based on Low-energy adaptive clustering hierarchy(LEACH) protocol. This algorithm showed that selecting the cluster head for the cluster depend on path cost and number of links between nodes. Node Rank Algorithm provide accurate cluster head selection method and overcome the randomly selection</a:t>
            </a: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r>
            <a:b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endParaRPr lang="en-US" sz="28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744245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rmAutofit/>
          </a:bodyPr>
          <a:lstStyle/>
          <a:p>
            <a:pPr algn="l"/>
            <a:r>
              <a:rPr lang="en-US" sz="2400" dirty="0">
                <a:latin typeface="Georgia" panose="02040502050405020303" pitchFamily="18" charset="0"/>
              </a:rPr>
              <a:t> </a:t>
            </a:r>
            <a:r>
              <a:rPr lang="en-US" sz="2400" dirty="0">
                <a:solidFill>
                  <a:schemeClr val="accent2"/>
                </a:solidFill>
                <a:latin typeface="Georgia" panose="02040502050405020303" pitchFamily="18" charset="0"/>
                <a:cs typeface="Times New Roman" pitchFamily="18" charset="0"/>
              </a:rPr>
              <a:t>RESEARCH PROBLEM</a:t>
            </a:r>
            <a:r>
              <a:rPr lang="en-US" sz="2400" dirty="0" smtClean="0">
                <a:solidFill>
                  <a:schemeClr val="accent2"/>
                </a:solidFill>
                <a:latin typeface="Georgia" panose="02040502050405020303" pitchFamily="18" charset="0"/>
                <a:cs typeface="Times New Roman" pitchFamily="18" charset="0"/>
              </a:rPr>
              <a:t/>
            </a:r>
            <a:br>
              <a:rPr lang="en-US" sz="2400" dirty="0" smtClean="0">
                <a:solidFill>
                  <a:schemeClr val="accent2"/>
                </a:solidFill>
                <a:latin typeface="Georgia" panose="02040502050405020303" pitchFamily="18" charset="0"/>
                <a:cs typeface="Times New Roman" pitchFamily="18" charset="0"/>
              </a:rPr>
            </a:br>
            <a:r>
              <a:rPr lang="en-US" sz="2400" dirty="0" smtClean="0">
                <a:solidFill>
                  <a:schemeClr val="accent2"/>
                </a:solidFill>
                <a:latin typeface="Georgia" panose="02040502050405020303" pitchFamily="18" charset="0"/>
              </a:rPr>
              <a:t/>
            </a:r>
            <a:br>
              <a:rPr lang="en-US" sz="2400" dirty="0" smtClean="0">
                <a:solidFill>
                  <a:schemeClr val="accent2"/>
                </a:solidFill>
                <a:latin typeface="Georgia" panose="02040502050405020303" pitchFamily="18" charset="0"/>
              </a:rPr>
            </a:br>
            <a:r>
              <a:rPr lang="en-US" sz="2400" dirty="0" smtClean="0">
                <a:latin typeface="Georgia" panose="02040502050405020303" pitchFamily="18" charset="0"/>
              </a:rPr>
              <a:t>Effective </a:t>
            </a:r>
            <a:r>
              <a:rPr lang="en-US" sz="2400" dirty="0">
                <a:latin typeface="Georgia" panose="02040502050405020303" pitchFamily="18" charset="0"/>
              </a:rPr>
              <a:t>performance for the network determined from connectivity, coverage, latency and the most critical one is power consumption; since the sensor node in WSN depends on batteries</a:t>
            </a:r>
            <a:r>
              <a:rPr lang="en-US" sz="2400" dirty="0" smtClean="0">
                <a:latin typeface="Georgia" panose="02040502050405020303" pitchFamily="18" charset="0"/>
              </a:rPr>
              <a:t>.</a:t>
            </a:r>
            <a:br>
              <a:rPr lang="en-US" sz="2400" dirty="0" smtClean="0">
                <a:latin typeface="Georgia" panose="02040502050405020303" pitchFamily="18" charset="0"/>
              </a:rPr>
            </a:br>
            <a:r>
              <a:rPr lang="en-US" sz="2400" dirty="0">
                <a:latin typeface="Georgia" panose="02040502050405020303" pitchFamily="18" charset="0"/>
              </a:rPr>
              <a:t/>
            </a:r>
            <a:br>
              <a:rPr lang="en-US" sz="2400" dirty="0">
                <a:latin typeface="Georgia" panose="02040502050405020303" pitchFamily="18" charset="0"/>
              </a:rPr>
            </a:br>
            <a:r>
              <a:rPr lang="en-US" sz="2400" dirty="0">
                <a:latin typeface="Georgia" panose="02040502050405020303" pitchFamily="18" charset="0"/>
              </a:rPr>
              <a:t>The most power consumption rate is determined by transmit and receive time for data. </a:t>
            </a:r>
            <a:r>
              <a:rPr lang="en-US" sz="2400" dirty="0" smtClean="0">
                <a:latin typeface="Georgia" panose="02040502050405020303" pitchFamily="18" charset="0"/>
              </a:rPr>
              <a:t/>
            </a:r>
            <a:br>
              <a:rPr lang="en-US" sz="2400" dirty="0" smtClean="0">
                <a:latin typeface="Georgia" panose="02040502050405020303" pitchFamily="18" charset="0"/>
              </a:rPr>
            </a:br>
            <a:r>
              <a:rPr lang="en-US" sz="2400" dirty="0">
                <a:latin typeface="Georgia" panose="02040502050405020303" pitchFamily="18" charset="0"/>
              </a:rPr>
              <a:t/>
            </a:r>
            <a:br>
              <a:rPr lang="en-US" sz="2400" dirty="0">
                <a:latin typeface="Georgia" panose="02040502050405020303" pitchFamily="18" charset="0"/>
              </a:rPr>
            </a:br>
            <a:r>
              <a:rPr lang="en-US" sz="2400" dirty="0">
                <a:latin typeface="Georgia" panose="02040502050405020303" pitchFamily="18" charset="0"/>
              </a:rPr>
              <a:t>To reach </a:t>
            </a:r>
            <a:r>
              <a:rPr lang="en-US" sz="2400" dirty="0" smtClean="0">
                <a:latin typeface="Georgia" panose="02040502050405020303" pitchFamily="18" charset="0"/>
              </a:rPr>
              <a:t>effective </a:t>
            </a:r>
            <a:r>
              <a:rPr lang="en-US" sz="2400" dirty="0">
                <a:latin typeface="Georgia" panose="02040502050405020303" pitchFamily="18" charset="0"/>
              </a:rPr>
              <a:t>performance </a:t>
            </a:r>
            <a:r>
              <a:rPr lang="en-US" sz="2400" dirty="0" smtClean="0">
                <a:latin typeface="Georgia" panose="02040502050405020303" pitchFamily="18" charset="0"/>
              </a:rPr>
              <a:t>of power </a:t>
            </a:r>
            <a:r>
              <a:rPr lang="en-US" sz="2400" dirty="0">
                <a:latin typeface="Georgia" panose="02040502050405020303" pitchFamily="18" charset="0"/>
              </a:rPr>
              <a:t>consumption</a:t>
            </a:r>
            <a:r>
              <a:rPr lang="en-US" sz="2400" dirty="0" smtClean="0">
                <a:latin typeface="Georgia" panose="02040502050405020303" pitchFamily="18" charset="0"/>
              </a:rPr>
              <a:t> , research </a:t>
            </a:r>
            <a:r>
              <a:rPr lang="en-US" sz="2400" dirty="0">
                <a:latin typeface="Georgia" panose="02040502050405020303" pitchFamily="18" charset="0"/>
              </a:rPr>
              <a:t>will analyze selection CH algorithms such as: WOA, NRA and consider more factors like: energy balancing. </a:t>
            </a:r>
          </a:p>
        </p:txBody>
      </p:sp>
    </p:spTree>
    <p:extLst>
      <p:ext uri="{BB962C8B-B14F-4D97-AF65-F5344CB8AC3E}">
        <p14:creationId xmlns:p14="http://schemas.microsoft.com/office/powerpoint/2010/main" val="931110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5544616"/>
          </a:xfrm>
        </p:spPr>
        <p:txBody>
          <a:bodyPr>
            <a:normAutofit/>
          </a:bodyPr>
          <a:lstStyle/>
          <a:p>
            <a:pPr algn="l"/>
            <a:r>
              <a:rPr lang="en-US" sz="2800" cap="small" dirty="0" smtClean="0">
                <a:solidFill>
                  <a:schemeClr val="accent1">
                    <a:lumMod val="50000"/>
                  </a:schemeClr>
                </a:solidFill>
                <a:latin typeface="Georgia" panose="02040502050405020303" pitchFamily="18" charset="0"/>
                <a:cs typeface="Times New Roman" pitchFamily="18" charset="0"/>
              </a:rPr>
              <a:t>Research Significance</a:t>
            </a:r>
            <a:r>
              <a:rPr lang="en-US" sz="2400" dirty="0" smtClean="0">
                <a:solidFill>
                  <a:schemeClr val="accent1">
                    <a:lumMod val="50000"/>
                  </a:schemeClr>
                </a:solidFill>
                <a:latin typeface="Georgia" panose="02040502050405020303" pitchFamily="18" charset="0"/>
              </a:rPr>
              <a:t/>
            </a:r>
            <a:br>
              <a:rPr lang="en-US" sz="2400" dirty="0" smtClean="0">
                <a:solidFill>
                  <a:schemeClr val="accent1">
                    <a:lumMod val="50000"/>
                  </a:schemeClr>
                </a:solidFill>
                <a:latin typeface="Georgia" panose="02040502050405020303" pitchFamily="18" charset="0"/>
              </a:rPr>
            </a:br>
            <a:r>
              <a:rPr lang="en-US" sz="2400" dirty="0" smtClean="0">
                <a:solidFill>
                  <a:schemeClr val="accent1">
                    <a:lumMod val="50000"/>
                  </a:schemeClr>
                </a:solidFill>
                <a:latin typeface="Georgia" panose="02040502050405020303" pitchFamily="18" charset="0"/>
              </a:rPr>
              <a:t> </a:t>
            </a:r>
            <a:br>
              <a:rPr lang="en-US" sz="2400" dirty="0" smtClean="0">
                <a:solidFill>
                  <a:schemeClr val="accent1">
                    <a:lumMod val="50000"/>
                  </a:schemeClr>
                </a:solidFill>
                <a:latin typeface="Georgia" panose="02040502050405020303" pitchFamily="18" charset="0"/>
              </a:rPr>
            </a:br>
            <a:r>
              <a:rPr lang="en-US" sz="2400" dirty="0" smtClean="0">
                <a:solidFill>
                  <a:schemeClr val="accent1">
                    <a:lumMod val="50000"/>
                  </a:schemeClr>
                </a:solidFill>
                <a:latin typeface="Georgia" panose="02040502050405020303" pitchFamily="18" charset="0"/>
              </a:rPr>
              <a:t/>
            </a:r>
            <a:br>
              <a:rPr lang="en-US" sz="2400" dirty="0" smtClean="0">
                <a:solidFill>
                  <a:schemeClr val="accent1">
                    <a:lumMod val="50000"/>
                  </a:schemeClr>
                </a:solidFill>
                <a:latin typeface="Georgia" panose="02040502050405020303" pitchFamily="18" charset="0"/>
              </a:rPr>
            </a:br>
            <a:r>
              <a:rPr lang="en-US" sz="2400" dirty="0" smtClean="0">
                <a:solidFill>
                  <a:schemeClr val="accent1">
                    <a:lumMod val="50000"/>
                  </a:schemeClr>
                </a:solidFill>
                <a:latin typeface="Georgia" panose="02040502050405020303" pitchFamily="18" charset="0"/>
              </a:rPr>
              <a:t>Considering factors such as energy balance which is not considering before for power optimizing. </a:t>
            </a:r>
            <a:endParaRPr lang="en-US" sz="24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696904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70">
          <a:fgClr>
            <a:schemeClr val="accent1">
              <a:hueOff val="0"/>
              <a:satOff val="0"/>
              <a:lumOff val="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p:spPr>
        <p:txBody>
          <a:bodyPr>
            <a:normAutofit/>
          </a:bodyPr>
          <a:lstStyle/>
          <a:p>
            <a:pPr algn="l"/>
            <a:r>
              <a:rPr lang="en-US" sz="3600" dirty="0" smtClean="0">
                <a:solidFill>
                  <a:schemeClr val="accent1">
                    <a:lumMod val="50000"/>
                  </a:schemeClr>
                </a:solidFill>
                <a:latin typeface="Georgia" panose="02040502050405020303" pitchFamily="18" charset="0"/>
              </a:rPr>
              <a:t>Research Objectives</a:t>
            </a:r>
            <a:endParaRPr lang="en-US" sz="3600" dirty="0">
              <a:solidFill>
                <a:schemeClr val="accent1">
                  <a:lumMod val="50000"/>
                </a:schemeClr>
              </a:solidFill>
              <a:latin typeface="Georgia" panose="02040502050405020303" pitchFamily="18" charset="0"/>
            </a:endParaRPr>
          </a:p>
        </p:txBody>
      </p:sp>
      <p:graphicFrame>
        <p:nvGraphicFramePr>
          <p:cNvPr id="3" name="Diagram 2"/>
          <p:cNvGraphicFramePr/>
          <p:nvPr>
            <p:extLst>
              <p:ext uri="{D42A27DB-BD31-4B8C-83A1-F6EECF244321}">
                <p14:modId xmlns:p14="http://schemas.microsoft.com/office/powerpoint/2010/main" val="2156374806"/>
              </p:ext>
            </p:extLst>
          </p:nvPr>
        </p:nvGraphicFramePr>
        <p:xfrm>
          <a:off x="251520" y="1417638"/>
          <a:ext cx="8435280" cy="5251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9819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1000">
              <a:schemeClr val="bg1">
                <a:lumMod val="85000"/>
              </a:schemeClr>
            </a:gs>
            <a:gs pos="71000">
              <a:schemeClr val="bg1">
                <a:lumMod val="95000"/>
              </a:schemeClr>
            </a:gs>
            <a:gs pos="97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1628800"/>
            <a:ext cx="8229600" cy="3240360"/>
          </a:xfrm>
        </p:spPr>
        <p:txBody>
          <a:bodyPr>
            <a:normAutofit/>
          </a:bodyPr>
          <a:lstStyle/>
          <a:p>
            <a:pPr algn="l"/>
            <a:r>
              <a:rPr lang="en-US" sz="3200" b="1" cap="small" dirty="0">
                <a:solidFill>
                  <a:schemeClr val="accent1">
                    <a:lumMod val="50000"/>
                  </a:schemeClr>
                </a:solidFill>
                <a:latin typeface="Georgia" panose="02040502050405020303" pitchFamily="18" charset="0"/>
                <a:cs typeface="Times New Roman" pitchFamily="18" charset="0"/>
              </a:rPr>
              <a:t>Research Scope</a:t>
            </a:r>
            <a:r>
              <a:rPr lang="en-US" sz="2400" dirty="0">
                <a:latin typeface="Georgia" panose="02040502050405020303" pitchFamily="18" charset="0"/>
                <a:cs typeface="Times New Roman" pitchFamily="18" charset="0"/>
              </a:rPr>
              <a:t/>
            </a:r>
            <a:br>
              <a:rPr lang="en-US" sz="2400" dirty="0">
                <a:latin typeface="Georgia" panose="02040502050405020303" pitchFamily="18" charset="0"/>
                <a:cs typeface="Times New Roman" pitchFamily="18" charset="0"/>
              </a:rPr>
            </a:br>
            <a:r>
              <a:rPr lang="en-US" sz="2400" dirty="0">
                <a:latin typeface="Georgia" panose="02040502050405020303" pitchFamily="18" charset="0"/>
                <a:cs typeface="Times New Roman" pitchFamily="18" charset="0"/>
              </a:rPr>
              <a:t> </a:t>
            </a:r>
            <a:br>
              <a:rPr lang="en-US" sz="2400" dirty="0">
                <a:latin typeface="Georgia" panose="02040502050405020303" pitchFamily="18" charset="0"/>
                <a:cs typeface="Times New Roman" pitchFamily="18" charset="0"/>
              </a:rPr>
            </a:br>
            <a:r>
              <a:rPr lang="en-US" sz="2400" dirty="0" smtClean="0">
                <a:solidFill>
                  <a:schemeClr val="accent1">
                    <a:lumMod val="50000"/>
                  </a:schemeClr>
                </a:solidFill>
                <a:latin typeface="Georgia" panose="02040502050405020303" pitchFamily="18" charset="0"/>
                <a:ea typeface="Arial Unicode MS" pitchFamily="34" charset="-128"/>
                <a:cs typeface="Times New Roman" pitchFamily="18" charset="0"/>
              </a:rPr>
              <a:t>To </a:t>
            </a:r>
            <a:r>
              <a:rPr lang="en-US" sz="2400" dirty="0">
                <a:solidFill>
                  <a:schemeClr val="accent1">
                    <a:lumMod val="50000"/>
                  </a:schemeClr>
                </a:solidFill>
                <a:latin typeface="Georgia" panose="02040502050405020303" pitchFamily="18" charset="0"/>
                <a:ea typeface="Arial Unicode MS" pitchFamily="34" charset="-128"/>
                <a:cs typeface="Times New Roman" pitchFamily="18" charset="0"/>
              </a:rPr>
              <a:t>any WSN application with defined numbers of nodes and determined area</a:t>
            </a:r>
            <a:r>
              <a:rPr lang="en-US" sz="2400" dirty="0" smtClean="0">
                <a:solidFill>
                  <a:schemeClr val="accent1">
                    <a:lumMod val="50000"/>
                  </a:schemeClr>
                </a:solidFill>
                <a:latin typeface="Georgia" panose="02040502050405020303" pitchFamily="18" charset="0"/>
                <a:ea typeface="Arial Unicode MS" pitchFamily="34" charset="-128"/>
                <a:cs typeface="Times New Roman" pitchFamily="18" charset="0"/>
              </a:rPr>
              <a:t>. </a:t>
            </a:r>
            <a:br>
              <a:rPr lang="en-US" sz="2400" dirty="0" smtClean="0">
                <a:solidFill>
                  <a:schemeClr val="accent1">
                    <a:lumMod val="50000"/>
                  </a:schemeClr>
                </a:solidFill>
                <a:latin typeface="Georgia" panose="02040502050405020303" pitchFamily="18" charset="0"/>
                <a:ea typeface="Arial Unicode MS" pitchFamily="34" charset="-128"/>
                <a:cs typeface="Times New Roman" pitchFamily="18" charset="0"/>
              </a:rPr>
            </a:br>
            <a:r>
              <a:rPr lang="en-US" sz="2400" dirty="0" smtClean="0">
                <a:solidFill>
                  <a:schemeClr val="accent1">
                    <a:lumMod val="50000"/>
                  </a:schemeClr>
                </a:solidFill>
                <a:latin typeface="Georgia" panose="02040502050405020303" pitchFamily="18" charset="0"/>
                <a:ea typeface="Arial Unicode MS" pitchFamily="34" charset="-128"/>
                <a:cs typeface="Times New Roman" pitchFamily="18" charset="0"/>
              </a:rPr>
              <a:t>For </a:t>
            </a:r>
            <a:r>
              <a:rPr lang="en-US" sz="2400" dirty="0">
                <a:solidFill>
                  <a:schemeClr val="accent1">
                    <a:lumMod val="50000"/>
                  </a:schemeClr>
                </a:solidFill>
                <a:latin typeface="Georgia" panose="02040502050405020303" pitchFamily="18" charset="0"/>
                <a:ea typeface="Arial Unicode MS" pitchFamily="34" charset="-128"/>
                <a:cs typeface="Times New Roman" pitchFamily="18" charset="0"/>
              </a:rPr>
              <a:t>agriculture WSN the scope will be any farming area, field, greenhouse, and mountain</a:t>
            </a:r>
            <a:r>
              <a:rPr lang="en-US" sz="2400" dirty="0">
                <a:solidFill>
                  <a:schemeClr val="accent1">
                    <a:lumMod val="50000"/>
                  </a:schemeClr>
                </a:solidFill>
                <a:latin typeface="Georgia" panose="02040502050405020303" pitchFamily="18" charset="0"/>
                <a:cs typeface="Times New Roman" pitchFamily="18" charset="0"/>
              </a:rPr>
              <a:t/>
            </a:r>
            <a:br>
              <a:rPr lang="en-US" sz="2400" dirty="0">
                <a:solidFill>
                  <a:schemeClr val="accent1">
                    <a:lumMod val="50000"/>
                  </a:schemeClr>
                </a:solidFill>
                <a:latin typeface="Georgia" panose="02040502050405020303" pitchFamily="18" charset="0"/>
                <a:cs typeface="Times New Roman" pitchFamily="18" charset="0"/>
              </a:rPr>
            </a:br>
            <a:endParaRPr lang="en-US" sz="2400" dirty="0">
              <a:solidFill>
                <a:schemeClr val="accent1">
                  <a:lumMod val="50000"/>
                </a:schemeClr>
              </a:solidFill>
              <a:latin typeface="Georgia" panose="02040502050405020303" pitchFamily="18" charset="0"/>
              <a:cs typeface="Times New Roman" pitchFamily="18" charset="0"/>
            </a:endParaRPr>
          </a:p>
        </p:txBody>
      </p:sp>
    </p:spTree>
    <p:extLst>
      <p:ext uri="{BB962C8B-B14F-4D97-AF65-F5344CB8AC3E}">
        <p14:creationId xmlns:p14="http://schemas.microsoft.com/office/powerpoint/2010/main" val="1935644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pPr lvl="0" algn="l"/>
            <a:r>
              <a:rPr lang="en-US" sz="3600" b="1" dirty="0" smtClean="0">
                <a:solidFill>
                  <a:schemeClr val="accent1">
                    <a:lumMod val="50000"/>
                  </a:schemeClr>
                </a:solidFill>
                <a:latin typeface="Georgia" panose="02040502050405020303" pitchFamily="18" charset="0"/>
              </a:rPr>
              <a:t>Outline</a:t>
            </a:r>
            <a:r>
              <a:rPr lang="en-US" sz="3600" b="1" dirty="0" smtClean="0">
                <a:solidFill>
                  <a:schemeClr val="accent1">
                    <a:lumMod val="50000"/>
                  </a:schemeClr>
                </a:solidFill>
                <a:latin typeface="Georgia" panose="02040502050405020303" pitchFamily="18" charset="0"/>
              </a:rPr>
              <a:t>:</a:t>
            </a:r>
            <a:br>
              <a:rPr lang="en-US" sz="3600" b="1" dirty="0" smtClean="0">
                <a:solidFill>
                  <a:schemeClr val="accent1">
                    <a:lumMod val="50000"/>
                  </a:schemeClr>
                </a:solidFill>
                <a:latin typeface="Georgia" panose="02040502050405020303" pitchFamily="18" charset="0"/>
              </a:rPr>
            </a:br>
            <a:r>
              <a:rPr lang="en-US" sz="3600" dirty="0">
                <a:solidFill>
                  <a:schemeClr val="accent1">
                    <a:lumMod val="50000"/>
                  </a:schemeClr>
                </a:solidFill>
                <a:latin typeface="Georgia" panose="02040502050405020303" pitchFamily="18" charset="0"/>
              </a:rPr>
              <a:t/>
            </a:r>
            <a:br>
              <a:rPr lang="en-US" sz="3600" dirty="0">
                <a:solidFill>
                  <a:schemeClr val="accent1">
                    <a:lumMod val="50000"/>
                  </a:schemeClr>
                </a:solidFill>
                <a:latin typeface="Georgia" panose="02040502050405020303" pitchFamily="18" charset="0"/>
              </a:rPr>
            </a:br>
            <a:r>
              <a:rPr lang="en-US" sz="2400" dirty="0">
                <a:latin typeface="Georgia" panose="02040502050405020303" pitchFamily="18" charset="0"/>
              </a:rPr>
              <a:t>Summary</a:t>
            </a:r>
            <a:br>
              <a:rPr lang="en-US" sz="2400" dirty="0">
                <a:latin typeface="Georgia" panose="02040502050405020303" pitchFamily="18" charset="0"/>
              </a:rPr>
            </a:br>
            <a:r>
              <a:rPr lang="en-US" sz="2400" dirty="0" smtClean="0">
                <a:latin typeface="Georgia" panose="02040502050405020303" pitchFamily="18" charset="0"/>
              </a:rPr>
              <a:t>     Introduction</a:t>
            </a:r>
            <a:r>
              <a:rPr lang="en-US" sz="2400" dirty="0">
                <a:latin typeface="Georgia" panose="02040502050405020303" pitchFamily="18" charset="0"/>
              </a:rPr>
              <a:t/>
            </a:r>
            <a:br>
              <a:rPr lang="en-US" sz="2400" dirty="0">
                <a:latin typeface="Georgia" panose="02040502050405020303" pitchFamily="18" charset="0"/>
              </a:rPr>
            </a:br>
            <a:r>
              <a:rPr lang="en-US" sz="2400" dirty="0" smtClean="0">
                <a:latin typeface="Georgia" panose="02040502050405020303" pitchFamily="18" charset="0"/>
              </a:rPr>
              <a:t>          Literature Review</a:t>
            </a:r>
            <a:r>
              <a:rPr lang="en-US" sz="2400" dirty="0">
                <a:latin typeface="Georgia" panose="02040502050405020303" pitchFamily="18" charset="0"/>
              </a:rPr>
              <a:t/>
            </a:r>
            <a:br>
              <a:rPr lang="en-US" sz="2400" dirty="0">
                <a:latin typeface="Georgia" panose="02040502050405020303" pitchFamily="18" charset="0"/>
              </a:rPr>
            </a:br>
            <a:r>
              <a:rPr lang="en-US" sz="2400" dirty="0" smtClean="0">
                <a:latin typeface="Georgia" panose="02040502050405020303" pitchFamily="18" charset="0"/>
              </a:rPr>
              <a:t>                Research Problem</a:t>
            </a:r>
            <a:br>
              <a:rPr lang="en-US" sz="2400" dirty="0" smtClean="0">
                <a:latin typeface="Georgia" panose="02040502050405020303" pitchFamily="18" charset="0"/>
              </a:rPr>
            </a:br>
            <a:r>
              <a:rPr lang="en-US" sz="2400" dirty="0" smtClean="0">
                <a:latin typeface="Georgia" panose="02040502050405020303" pitchFamily="18" charset="0"/>
              </a:rPr>
              <a:t>                       Research </a:t>
            </a:r>
            <a:r>
              <a:rPr lang="en-US" sz="2400" dirty="0">
                <a:latin typeface="Georgia" panose="02040502050405020303" pitchFamily="18" charset="0"/>
              </a:rPr>
              <a:t>Significance</a:t>
            </a:r>
            <a:r>
              <a:rPr lang="en-US" sz="2400" dirty="0" smtClean="0">
                <a:latin typeface="Georgia" panose="02040502050405020303" pitchFamily="18" charset="0"/>
              </a:rPr>
              <a:t/>
            </a:r>
            <a:br>
              <a:rPr lang="en-US" sz="2400" dirty="0" smtClean="0">
                <a:latin typeface="Georgia" panose="02040502050405020303" pitchFamily="18" charset="0"/>
              </a:rPr>
            </a:br>
            <a:r>
              <a:rPr lang="en-US" sz="2400" dirty="0" smtClean="0">
                <a:latin typeface="Georgia" panose="02040502050405020303" pitchFamily="18" charset="0"/>
              </a:rPr>
              <a:t>                             Research Objectives</a:t>
            </a:r>
            <a:r>
              <a:rPr lang="en-US" sz="2400" dirty="0">
                <a:latin typeface="Georgia" panose="02040502050405020303" pitchFamily="18" charset="0"/>
              </a:rPr>
              <a:t/>
            </a:r>
            <a:br>
              <a:rPr lang="en-US" sz="2400" dirty="0">
                <a:latin typeface="Georgia" panose="02040502050405020303" pitchFamily="18" charset="0"/>
              </a:rPr>
            </a:br>
            <a:r>
              <a:rPr lang="en-US" sz="2400" dirty="0" smtClean="0">
                <a:latin typeface="Georgia" panose="02040502050405020303" pitchFamily="18" charset="0"/>
              </a:rPr>
              <a:t>                       Research Scope</a:t>
            </a:r>
            <a:br>
              <a:rPr lang="en-US" sz="2400" dirty="0" smtClean="0">
                <a:latin typeface="Georgia" panose="02040502050405020303" pitchFamily="18" charset="0"/>
              </a:rPr>
            </a:br>
            <a:r>
              <a:rPr lang="en-US" sz="2400" dirty="0" smtClean="0">
                <a:latin typeface="Georgia" panose="02040502050405020303" pitchFamily="18" charset="0"/>
              </a:rPr>
              <a:t>                Research Questions</a:t>
            </a:r>
            <a:br>
              <a:rPr lang="en-US" sz="2400" dirty="0" smtClean="0">
                <a:latin typeface="Georgia" panose="02040502050405020303" pitchFamily="18" charset="0"/>
              </a:rPr>
            </a:br>
            <a:r>
              <a:rPr lang="en-US" sz="2400" dirty="0" smtClean="0">
                <a:latin typeface="Georgia" panose="02040502050405020303" pitchFamily="18" charset="0"/>
              </a:rPr>
              <a:t>           Research Hypothesis</a:t>
            </a:r>
            <a:br>
              <a:rPr lang="en-US" sz="2400" dirty="0" smtClean="0">
                <a:latin typeface="Georgia" panose="02040502050405020303" pitchFamily="18" charset="0"/>
              </a:rPr>
            </a:br>
            <a:r>
              <a:rPr lang="en-US" sz="2400" dirty="0" smtClean="0">
                <a:latin typeface="Georgia" panose="02040502050405020303" pitchFamily="18" charset="0"/>
              </a:rPr>
              <a:t>       </a:t>
            </a:r>
            <a:r>
              <a:rPr lang="en-US" sz="2400" dirty="0" smtClean="0">
                <a:latin typeface="Georgia" panose="02040502050405020303" pitchFamily="18" charset="0"/>
                <a:cs typeface="Times New Roman" pitchFamily="18" charset="0"/>
              </a:rPr>
              <a:t>Research Methodology</a:t>
            </a:r>
            <a:r>
              <a:rPr lang="en-US" sz="2400" dirty="0">
                <a:latin typeface="Georgia" panose="02040502050405020303" pitchFamily="18" charset="0"/>
                <a:cs typeface="Times New Roman" pitchFamily="18" charset="0"/>
              </a:rPr>
              <a:t/>
            </a:r>
            <a:br>
              <a:rPr lang="en-US" sz="2400" dirty="0">
                <a:latin typeface="Georgia" panose="02040502050405020303" pitchFamily="18" charset="0"/>
                <a:cs typeface="Times New Roman" pitchFamily="18" charset="0"/>
              </a:rPr>
            </a:br>
            <a:r>
              <a:rPr lang="en-US" sz="2400" dirty="0" smtClean="0">
                <a:latin typeface="Georgia" panose="02040502050405020303" pitchFamily="18" charset="0"/>
                <a:cs typeface="Times New Roman" pitchFamily="18" charset="0"/>
              </a:rPr>
              <a:t> </a:t>
            </a:r>
            <a:r>
              <a:rPr lang="en-US" sz="2400" dirty="0" smtClean="0">
                <a:latin typeface="Georgia" panose="02040502050405020303" pitchFamily="18" charset="0"/>
              </a:rPr>
              <a:t>Research </a:t>
            </a:r>
            <a:r>
              <a:rPr lang="en-US" sz="2400" dirty="0">
                <a:latin typeface="Georgia" panose="02040502050405020303" pitchFamily="18" charset="0"/>
              </a:rPr>
              <a:t>Expected Outcomes </a:t>
            </a:r>
            <a:r>
              <a:rPr lang="en-US" sz="2400" dirty="0"/>
              <a:t/>
            </a:r>
            <a:br>
              <a:rPr lang="en-US" sz="2400" dirty="0"/>
            </a:br>
            <a:r>
              <a:rPr lang="en-US" sz="2400" dirty="0" smtClean="0">
                <a:solidFill>
                  <a:schemeClr val="accent1">
                    <a:lumMod val="50000"/>
                  </a:schemeClr>
                </a:solidFill>
                <a:latin typeface="Georgia" panose="02040502050405020303" pitchFamily="18" charset="0"/>
              </a:rPr>
              <a:t/>
            </a:r>
            <a:br>
              <a:rPr lang="en-US" sz="2400" dirty="0" smtClean="0">
                <a:solidFill>
                  <a:schemeClr val="accent1">
                    <a:lumMod val="50000"/>
                  </a:schemeClr>
                </a:solidFill>
                <a:latin typeface="Georgia" panose="02040502050405020303" pitchFamily="18" charset="0"/>
              </a:rPr>
            </a:br>
            <a:r>
              <a:rPr lang="en-US" sz="2400" dirty="0" smtClean="0">
                <a:solidFill>
                  <a:schemeClr val="accent1">
                    <a:lumMod val="50000"/>
                  </a:schemeClr>
                </a:solidFill>
                <a:latin typeface="Georgia" panose="02040502050405020303" pitchFamily="18" charset="0"/>
              </a:rPr>
              <a:t/>
            </a:r>
            <a:br>
              <a:rPr lang="en-US" sz="2400" dirty="0" smtClean="0">
                <a:solidFill>
                  <a:schemeClr val="accent1">
                    <a:lumMod val="50000"/>
                  </a:schemeClr>
                </a:solidFill>
                <a:latin typeface="Georgia" panose="02040502050405020303" pitchFamily="18" charset="0"/>
              </a:rPr>
            </a:br>
            <a:r>
              <a:rPr lang="en-US" sz="3600" cap="small" dirty="0" smtClean="0">
                <a:solidFill>
                  <a:schemeClr val="accent1">
                    <a:lumMod val="50000"/>
                  </a:schemeClr>
                </a:solidFill>
                <a:latin typeface="Georgia" panose="02040502050405020303" pitchFamily="18" charset="0"/>
                <a:cs typeface="Times New Roman" pitchFamily="18" charset="0"/>
              </a:rPr>
              <a:t/>
            </a:r>
            <a:br>
              <a:rPr lang="en-US" sz="3600" cap="small" dirty="0" smtClean="0">
                <a:solidFill>
                  <a:schemeClr val="accent1">
                    <a:lumMod val="50000"/>
                  </a:schemeClr>
                </a:solidFill>
                <a:latin typeface="Georgia" panose="02040502050405020303" pitchFamily="18" charset="0"/>
                <a:cs typeface="Times New Roman" pitchFamily="18" charset="0"/>
              </a:rPr>
            </a:br>
            <a:endParaRPr lang="en-US" sz="36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217871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80000">
              <a:schemeClr val="bg2">
                <a:lumMod val="90000"/>
              </a:schemeClr>
            </a:gs>
            <a:gs pos="71000">
              <a:schemeClr val="accent4">
                <a:lumMod val="20000"/>
                <a:lumOff val="80000"/>
              </a:schemeClr>
            </a:gs>
            <a:gs pos="97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cap="small" dirty="0">
                <a:solidFill>
                  <a:schemeClr val="accent1">
                    <a:lumMod val="50000"/>
                  </a:schemeClr>
                </a:solidFill>
                <a:latin typeface="Georgia" panose="02040502050405020303" pitchFamily="18" charset="0"/>
                <a:cs typeface="Times New Roman" pitchFamily="18" charset="0"/>
              </a:rPr>
              <a:t>Research Questions</a:t>
            </a:r>
            <a:endParaRPr lang="en-US" sz="3200" dirty="0">
              <a:solidFill>
                <a:schemeClr val="accent1">
                  <a:lumMod val="50000"/>
                </a:schemeClr>
              </a:solidFill>
              <a:latin typeface="Georgia" panose="02040502050405020303" pitchFamily="18" charset="0"/>
              <a:cs typeface="Times New Roman" pitchFamily="18" charset="0"/>
            </a:endParaRPr>
          </a:p>
        </p:txBody>
      </p:sp>
      <p:graphicFrame>
        <p:nvGraphicFramePr>
          <p:cNvPr id="3" name="Diagram 2"/>
          <p:cNvGraphicFramePr/>
          <p:nvPr>
            <p:extLst>
              <p:ext uri="{D42A27DB-BD31-4B8C-83A1-F6EECF244321}">
                <p14:modId xmlns:p14="http://schemas.microsoft.com/office/powerpoint/2010/main" val="2424971564"/>
              </p:ext>
            </p:extLst>
          </p:nvPr>
        </p:nvGraphicFramePr>
        <p:xfrm>
          <a:off x="359532" y="1576889"/>
          <a:ext cx="8424936"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611560" y="1804174"/>
            <a:ext cx="648072" cy="369332"/>
          </a:xfrm>
          <a:prstGeom prst="rect">
            <a:avLst/>
          </a:prstGeom>
          <a:noFill/>
        </p:spPr>
        <p:txBody>
          <a:bodyPr wrap="square" rtlCol="0">
            <a:spAutoFit/>
          </a:bodyPr>
          <a:lstStyle/>
          <a:p>
            <a:r>
              <a:rPr lang="en-US" b="1" dirty="0" smtClean="0"/>
              <a:t>Q1</a:t>
            </a:r>
            <a:endParaRPr lang="en-US" b="1" dirty="0"/>
          </a:p>
        </p:txBody>
      </p:sp>
      <p:sp>
        <p:nvSpPr>
          <p:cNvPr id="5" name="TextBox 4"/>
          <p:cNvSpPr txBox="1"/>
          <p:nvPr/>
        </p:nvSpPr>
        <p:spPr>
          <a:xfrm>
            <a:off x="1020683" y="2780928"/>
            <a:ext cx="648072" cy="369332"/>
          </a:xfrm>
          <a:prstGeom prst="rect">
            <a:avLst/>
          </a:prstGeom>
          <a:noFill/>
        </p:spPr>
        <p:txBody>
          <a:bodyPr wrap="square" rtlCol="0">
            <a:spAutoFit/>
          </a:bodyPr>
          <a:lstStyle/>
          <a:p>
            <a:r>
              <a:rPr lang="en-US" b="1" dirty="0" smtClean="0"/>
              <a:t>Q2</a:t>
            </a:r>
            <a:endParaRPr lang="en-US" b="1" dirty="0"/>
          </a:p>
        </p:txBody>
      </p:sp>
      <p:sp>
        <p:nvSpPr>
          <p:cNvPr id="6" name="TextBox 5"/>
          <p:cNvSpPr txBox="1"/>
          <p:nvPr/>
        </p:nvSpPr>
        <p:spPr>
          <a:xfrm>
            <a:off x="1259632" y="3699721"/>
            <a:ext cx="1224136" cy="369332"/>
          </a:xfrm>
          <a:prstGeom prst="rect">
            <a:avLst/>
          </a:prstGeom>
          <a:noFill/>
        </p:spPr>
        <p:txBody>
          <a:bodyPr wrap="square" rtlCol="0">
            <a:spAutoFit/>
          </a:bodyPr>
          <a:lstStyle/>
          <a:p>
            <a:r>
              <a:rPr lang="en-US" b="1" dirty="0" smtClean="0"/>
              <a:t>Q3</a:t>
            </a:r>
            <a:endParaRPr lang="en-US" b="1" dirty="0"/>
          </a:p>
        </p:txBody>
      </p:sp>
      <p:sp>
        <p:nvSpPr>
          <p:cNvPr id="7" name="TextBox 6"/>
          <p:cNvSpPr txBox="1"/>
          <p:nvPr/>
        </p:nvSpPr>
        <p:spPr>
          <a:xfrm>
            <a:off x="1020683" y="4568931"/>
            <a:ext cx="851017" cy="369332"/>
          </a:xfrm>
          <a:prstGeom prst="rect">
            <a:avLst/>
          </a:prstGeom>
          <a:noFill/>
        </p:spPr>
        <p:txBody>
          <a:bodyPr wrap="square" rtlCol="0">
            <a:spAutoFit/>
          </a:bodyPr>
          <a:lstStyle/>
          <a:p>
            <a:r>
              <a:rPr lang="en-US" b="1" dirty="0" smtClean="0"/>
              <a:t>Q4</a:t>
            </a:r>
            <a:endParaRPr lang="en-US" b="1" dirty="0"/>
          </a:p>
        </p:txBody>
      </p:sp>
      <p:sp>
        <p:nvSpPr>
          <p:cNvPr id="8" name="TextBox 7"/>
          <p:cNvSpPr txBox="1"/>
          <p:nvPr/>
        </p:nvSpPr>
        <p:spPr>
          <a:xfrm>
            <a:off x="611560" y="5661248"/>
            <a:ext cx="504056" cy="369332"/>
          </a:xfrm>
          <a:prstGeom prst="rect">
            <a:avLst/>
          </a:prstGeom>
          <a:noFill/>
        </p:spPr>
        <p:txBody>
          <a:bodyPr wrap="square" rtlCol="0">
            <a:spAutoFit/>
          </a:bodyPr>
          <a:lstStyle/>
          <a:p>
            <a:r>
              <a:rPr lang="en-US" b="1" dirty="0" smtClean="0"/>
              <a:t>Q5</a:t>
            </a:r>
            <a:endParaRPr lang="en-US" b="1" dirty="0"/>
          </a:p>
        </p:txBody>
      </p:sp>
    </p:spTree>
    <p:extLst>
      <p:ext uri="{BB962C8B-B14F-4D97-AF65-F5344CB8AC3E}">
        <p14:creationId xmlns:p14="http://schemas.microsoft.com/office/powerpoint/2010/main" val="4129445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1904" y="692696"/>
            <a:ext cx="8229600" cy="1296144"/>
          </a:xfrm>
        </p:spPr>
        <p:txBody>
          <a:bodyPr>
            <a:normAutofit/>
          </a:bodyPr>
          <a:lstStyle/>
          <a:p>
            <a:pPr algn="l"/>
            <a:r>
              <a:rPr lang="en-US" sz="2800" cap="small" dirty="0" smtClean="0">
                <a:solidFill>
                  <a:schemeClr val="accent1">
                    <a:lumMod val="50000"/>
                  </a:schemeClr>
                </a:solidFill>
                <a:latin typeface="Georgia" panose="02040502050405020303" pitchFamily="18" charset="0"/>
                <a:cs typeface="Times New Roman" pitchFamily="18" charset="0"/>
              </a:rPr>
              <a:t> </a:t>
            </a:r>
            <a:r>
              <a:rPr lang="en-US" sz="3200" cap="small" dirty="0" smtClean="0">
                <a:solidFill>
                  <a:schemeClr val="accent1">
                    <a:lumMod val="50000"/>
                  </a:schemeClr>
                </a:solidFill>
                <a:latin typeface="Georgia" panose="02040502050405020303" pitchFamily="18" charset="0"/>
                <a:cs typeface="Times New Roman" pitchFamily="18" charset="0"/>
              </a:rPr>
              <a:t>Research Hypothesis</a:t>
            </a:r>
            <a:endParaRPr lang="en-US" sz="2800" dirty="0">
              <a:solidFill>
                <a:schemeClr val="accent1">
                  <a:lumMod val="50000"/>
                </a:schemeClr>
              </a:solidFill>
              <a:latin typeface="Georgia" panose="02040502050405020303" pitchFamily="18" charset="0"/>
              <a:cs typeface="Times New Roman" pitchFamily="18" charset="0"/>
            </a:endParaRPr>
          </a:p>
        </p:txBody>
      </p:sp>
      <p:sp>
        <p:nvSpPr>
          <p:cNvPr id="3" name="Pentagon 2"/>
          <p:cNvSpPr/>
          <p:nvPr/>
        </p:nvSpPr>
        <p:spPr>
          <a:xfrm>
            <a:off x="755576" y="2492896"/>
            <a:ext cx="7488832" cy="2736304"/>
          </a:xfrm>
          <a:prstGeom prst="homePlate">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1">
                    <a:lumMod val="50000"/>
                  </a:schemeClr>
                </a:solidFill>
                <a:latin typeface="Georgia" panose="02040502050405020303" pitchFamily="18" charset="0"/>
                <a:cs typeface="Times New Roman" pitchFamily="18" charset="0"/>
              </a:rPr>
              <a:t>Selecting cluster head plays main role in the optimal scenario for WSN performance optimization with clusters</a:t>
            </a:r>
            <a:endParaRPr lang="en-US" sz="2400" dirty="0"/>
          </a:p>
        </p:txBody>
      </p:sp>
    </p:spTree>
    <p:extLst>
      <p:ext uri="{BB962C8B-B14F-4D97-AF65-F5344CB8AC3E}">
        <p14:creationId xmlns:p14="http://schemas.microsoft.com/office/powerpoint/2010/main" val="1840305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23862">
              <a:srgbClr val="EBF1F8"/>
            </a:gs>
            <a:gs pos="100000">
              <a:schemeClr val="accent6">
                <a:lumMod val="20000"/>
                <a:lumOff val="80000"/>
              </a:schemeClr>
            </a:gs>
            <a:gs pos="97000">
              <a:schemeClr val="accent6">
                <a:lumMod val="20000"/>
                <a:lumOff val="8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417" y="0"/>
            <a:ext cx="8229600" cy="3586410"/>
          </a:xfrm>
        </p:spPr>
        <p:txBody>
          <a:bodyPr>
            <a:normAutofit/>
          </a:bodyPr>
          <a:lstStyle/>
          <a:p>
            <a:pPr algn="l"/>
            <a:r>
              <a:rPr lang="en-US" sz="2400" dirty="0" smtClean="0">
                <a:solidFill>
                  <a:schemeClr val="accent1">
                    <a:lumMod val="50000"/>
                  </a:schemeClr>
                </a:solidFill>
                <a:latin typeface="Georgia" panose="02040502050405020303" pitchFamily="18" charset="0"/>
                <a:cs typeface="Times New Roman" pitchFamily="18" charset="0"/>
              </a:rPr>
              <a:t>Research Methodology</a:t>
            </a:r>
            <a:br>
              <a:rPr lang="en-US" sz="2400" dirty="0" smtClean="0">
                <a:solidFill>
                  <a:schemeClr val="accent1">
                    <a:lumMod val="50000"/>
                  </a:schemeClr>
                </a:solidFill>
                <a:latin typeface="Georgia" panose="02040502050405020303" pitchFamily="18" charset="0"/>
                <a:cs typeface="Times New Roman" pitchFamily="18" charset="0"/>
              </a:rPr>
            </a:br>
            <a:r>
              <a:rPr lang="en-US" sz="2400" dirty="0" smtClean="0">
                <a:solidFill>
                  <a:schemeClr val="accent1">
                    <a:lumMod val="50000"/>
                  </a:schemeClr>
                </a:solidFill>
                <a:latin typeface="Georgia" panose="02040502050405020303" pitchFamily="18" charset="0"/>
                <a:cs typeface="Times New Roman" pitchFamily="18" charset="0"/>
              </a:rPr>
              <a:t/>
            </a:r>
            <a:br>
              <a:rPr lang="en-US" sz="2400" dirty="0" smtClean="0">
                <a:solidFill>
                  <a:schemeClr val="accent1">
                    <a:lumMod val="50000"/>
                  </a:schemeClr>
                </a:solidFill>
                <a:latin typeface="Georgia" panose="02040502050405020303" pitchFamily="18" charset="0"/>
                <a:cs typeface="Times New Roman" pitchFamily="18" charset="0"/>
              </a:rPr>
            </a:br>
            <a:r>
              <a:rPr lang="en-US" sz="2400" dirty="0" smtClean="0">
                <a:solidFill>
                  <a:schemeClr val="accent1">
                    <a:lumMod val="50000"/>
                  </a:schemeClr>
                </a:solidFill>
                <a:latin typeface="Georgia" panose="02040502050405020303" pitchFamily="18" charset="0"/>
              </a:rPr>
              <a:t>The approach that will follow is Waterfall Development approach. It is a sequential development approach, in which development is seen as flowing steadily through several phases: Data collection, Design, Implementation, Controlling, and Development</a:t>
            </a:r>
            <a:r>
              <a:rPr lang="en-US" sz="2400" dirty="0" smtClean="0">
                <a:solidFill>
                  <a:schemeClr val="accent1">
                    <a:lumMod val="50000"/>
                  </a:schemeClr>
                </a:solidFill>
                <a:latin typeface="Georgia" panose="02040502050405020303" pitchFamily="18" charset="0"/>
                <a:cs typeface="Times New Roman" pitchFamily="18" charset="0"/>
              </a:rPr>
              <a:t/>
            </a:r>
            <a:br>
              <a:rPr lang="en-US" sz="2400" dirty="0" smtClean="0">
                <a:solidFill>
                  <a:schemeClr val="accent1">
                    <a:lumMod val="50000"/>
                  </a:schemeClr>
                </a:solidFill>
                <a:latin typeface="Georgia" panose="02040502050405020303" pitchFamily="18" charset="0"/>
                <a:cs typeface="Times New Roman" pitchFamily="18" charset="0"/>
              </a:rPr>
            </a:br>
            <a:endParaRPr lang="en-US" sz="2400" dirty="0">
              <a:solidFill>
                <a:schemeClr val="accent1">
                  <a:lumMod val="50000"/>
                </a:schemeClr>
              </a:solidFill>
              <a:latin typeface="Georgia" panose="02040502050405020303"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996952"/>
            <a:ext cx="8718379" cy="3536428"/>
          </a:xfrm>
          <a:prstGeom prst="rect">
            <a:avLst/>
          </a:prstGeom>
        </p:spPr>
      </p:pic>
    </p:spTree>
    <p:extLst>
      <p:ext uri="{BB962C8B-B14F-4D97-AF65-F5344CB8AC3E}">
        <p14:creationId xmlns:p14="http://schemas.microsoft.com/office/powerpoint/2010/main" val="38757546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66730"/>
          </a:xfrm>
        </p:spPr>
        <p:txBody>
          <a:bodyPr>
            <a:normAutofit/>
          </a:bodyPr>
          <a:lstStyle/>
          <a:p>
            <a:r>
              <a:rPr lang="en-US" dirty="0"/>
              <a:t>The process flow is shown </a:t>
            </a:r>
            <a:r>
              <a:rPr lang="en-US" dirty="0" smtClean="0"/>
              <a:t>below:</a:t>
            </a:r>
            <a:br>
              <a:rPr lang="en-US" dirty="0" smtClean="0"/>
            </a:br>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0" y="-459432"/>
            <a:ext cx="9144000" cy="7260599"/>
          </a:xfrm>
          <a:prstGeom prst="rect">
            <a:avLst/>
          </a:prstGeom>
        </p:spPr>
      </p:pic>
    </p:spTree>
    <p:extLst>
      <p:ext uri="{BB962C8B-B14F-4D97-AF65-F5344CB8AC3E}">
        <p14:creationId xmlns:p14="http://schemas.microsoft.com/office/powerpoint/2010/main" val="9958908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40">
          <a:fgClr>
            <a:schemeClr val="accent3">
              <a:lumMod val="75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chemeClr val="accent1">
                    <a:lumMod val="50000"/>
                  </a:schemeClr>
                </a:solidFill>
                <a:latin typeface="Georgia" panose="02040502050405020303" pitchFamily="18" charset="0"/>
                <a:cs typeface="Times New Roman" pitchFamily="18" charset="0"/>
              </a:rPr>
              <a:t>Methodology</a:t>
            </a:r>
            <a:endParaRPr lang="en-US" sz="3200" dirty="0">
              <a:solidFill>
                <a:schemeClr val="accent1">
                  <a:lumMod val="50000"/>
                </a:schemeClr>
              </a:solidFill>
              <a:latin typeface="Georgia" panose="02040502050405020303" pitchFamily="18" charset="0"/>
              <a:cs typeface="Times New Roman" pitchFamily="18" charset="0"/>
            </a:endParaRPr>
          </a:p>
        </p:txBody>
      </p:sp>
      <p:graphicFrame>
        <p:nvGraphicFramePr>
          <p:cNvPr id="3" name="Diagram 2"/>
          <p:cNvGraphicFramePr/>
          <p:nvPr>
            <p:extLst>
              <p:ext uri="{D42A27DB-BD31-4B8C-83A1-F6EECF244321}">
                <p14:modId xmlns:p14="http://schemas.microsoft.com/office/powerpoint/2010/main" val="1439773474"/>
              </p:ext>
            </p:extLst>
          </p:nvPr>
        </p:nvGraphicFramePr>
        <p:xfrm>
          <a:off x="390364" y="1477531"/>
          <a:ext cx="8363272"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02306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101107368"/>
              </p:ext>
            </p:extLst>
          </p:nvPr>
        </p:nvGraphicFramePr>
        <p:xfrm>
          <a:off x="27531" y="548680"/>
          <a:ext cx="9116469"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70166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45024"/>
            <a:ext cx="8136904" cy="1143000"/>
          </a:xfrm>
        </p:spPr>
        <p:txBody>
          <a:bodyPr>
            <a:normAutofit fontScale="90000"/>
          </a:bodyPr>
          <a:lstStyle/>
          <a:p>
            <a:r>
              <a:rPr lang="en-US" sz="6000" b="1" dirty="0" smtClean="0">
                <a:solidFill>
                  <a:schemeClr val="accent1">
                    <a:lumMod val="50000"/>
                  </a:schemeClr>
                </a:solidFill>
                <a:latin typeface="Georgia" panose="02040502050405020303" pitchFamily="18" charset="0"/>
              </a:rPr>
              <a:t>That’s it.</a:t>
            </a:r>
            <a:r>
              <a:rPr lang="en-US" b="1" dirty="0" smtClean="0">
                <a:solidFill>
                  <a:schemeClr val="accent1">
                    <a:lumMod val="50000"/>
                  </a:schemeClr>
                </a:solidFill>
                <a:latin typeface="Georgia" panose="02040502050405020303" pitchFamily="18" charset="0"/>
              </a:rPr>
              <a:t/>
            </a:r>
            <a:br>
              <a:rPr lang="en-US" b="1" dirty="0" smtClean="0">
                <a:solidFill>
                  <a:schemeClr val="accent1">
                    <a:lumMod val="50000"/>
                  </a:schemeClr>
                </a:solidFill>
                <a:latin typeface="Georgia" panose="02040502050405020303" pitchFamily="18" charset="0"/>
              </a:rPr>
            </a:br>
            <a:r>
              <a:rPr lang="en-US" sz="4000" dirty="0" smtClean="0">
                <a:solidFill>
                  <a:schemeClr val="accent1">
                    <a:lumMod val="50000"/>
                  </a:schemeClr>
                </a:solidFill>
                <a:latin typeface="Georgia" panose="02040502050405020303" pitchFamily="18" charset="0"/>
              </a:rPr>
              <a:t>Thank you for your attention.</a:t>
            </a:r>
            <a:br>
              <a:rPr lang="en-US" sz="4000" dirty="0" smtClean="0">
                <a:solidFill>
                  <a:schemeClr val="accent1">
                    <a:lumMod val="50000"/>
                  </a:schemeClr>
                </a:solidFill>
                <a:latin typeface="Georgia" panose="02040502050405020303" pitchFamily="18" charset="0"/>
              </a:rPr>
            </a:br>
            <a:r>
              <a:rPr lang="en-US" sz="4000" dirty="0" smtClean="0">
                <a:solidFill>
                  <a:schemeClr val="accent1">
                    <a:lumMod val="50000"/>
                  </a:schemeClr>
                </a:solidFill>
                <a:latin typeface="Georgia" panose="02040502050405020303" pitchFamily="18" charset="0"/>
              </a:rPr>
              <a:t> Any questions? </a:t>
            </a:r>
            <a:endParaRPr lang="en-US" dirty="0">
              <a:solidFill>
                <a:schemeClr val="accent1">
                  <a:lumMod val="50000"/>
                </a:schemeClr>
              </a:solidFill>
              <a:latin typeface="Georgia" panose="020405020504050203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29445"/>
            <a:ext cx="5205220" cy="3279428"/>
          </a:xfrm>
          <a:prstGeom prst="rect">
            <a:avLst/>
          </a:prstGeom>
        </p:spPr>
      </p:pic>
    </p:spTree>
    <p:extLst>
      <p:ext uri="{BB962C8B-B14F-4D97-AF65-F5344CB8AC3E}">
        <p14:creationId xmlns:p14="http://schemas.microsoft.com/office/powerpoint/2010/main" val="32551797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cap="small" dirty="0">
                <a:solidFill>
                  <a:schemeClr val="accent2"/>
                </a:solidFill>
                <a:latin typeface="Times New Roman" pitchFamily="18" charset="0"/>
                <a:cs typeface="Times New Roman" pitchFamily="18" charset="0"/>
              </a:rPr>
              <a:t>Research Gantt chart</a:t>
            </a:r>
            <a:r>
              <a:rPr lang="en-US" b="1" u="sng" cap="small" dirty="0"/>
              <a:t> </a:t>
            </a:r>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179512" y="1268760"/>
            <a:ext cx="8640959" cy="5328591"/>
          </a:xfrm>
          <a:prstGeom prst="rect">
            <a:avLst/>
          </a:prstGeom>
        </p:spPr>
      </p:pic>
    </p:spTree>
    <p:extLst>
      <p:ext uri="{BB962C8B-B14F-4D97-AF65-F5344CB8AC3E}">
        <p14:creationId xmlns:p14="http://schemas.microsoft.com/office/powerpoint/2010/main" val="2646787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cap="small" dirty="0">
                <a:solidFill>
                  <a:schemeClr val="accent2"/>
                </a:solidFill>
                <a:latin typeface="Times New Roman" pitchFamily="18" charset="0"/>
                <a:cs typeface="Times New Roman" pitchFamily="18" charset="0"/>
              </a:rPr>
              <a:t>Research Budget </a:t>
            </a:r>
            <a:endParaRPr lang="en-US" sz="3200" b="1" dirty="0">
              <a:solidFill>
                <a:schemeClr val="accent2"/>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99391342"/>
              </p:ext>
            </p:extLst>
          </p:nvPr>
        </p:nvGraphicFramePr>
        <p:xfrm>
          <a:off x="683569" y="1700811"/>
          <a:ext cx="7992888" cy="4608506"/>
        </p:xfrm>
        <a:graphic>
          <a:graphicData uri="http://schemas.openxmlformats.org/drawingml/2006/table">
            <a:tbl>
              <a:tblPr firstRow="1" firstCol="1" bandRow="1">
                <a:tableStyleId>{5C22544A-7EE6-4342-B048-85BDC9FD1C3A}</a:tableStyleId>
              </a:tblPr>
              <a:tblGrid>
                <a:gridCol w="999992">
                  <a:extLst>
                    <a:ext uri="{9D8B030D-6E8A-4147-A177-3AD203B41FA5}">
                      <a16:colId xmlns="" xmlns:a16="http://schemas.microsoft.com/office/drawing/2014/main" val="20000"/>
                    </a:ext>
                  </a:extLst>
                </a:gridCol>
                <a:gridCol w="5549681">
                  <a:extLst>
                    <a:ext uri="{9D8B030D-6E8A-4147-A177-3AD203B41FA5}">
                      <a16:colId xmlns="" xmlns:a16="http://schemas.microsoft.com/office/drawing/2014/main" val="20001"/>
                    </a:ext>
                  </a:extLst>
                </a:gridCol>
                <a:gridCol w="1443215">
                  <a:extLst>
                    <a:ext uri="{9D8B030D-6E8A-4147-A177-3AD203B41FA5}">
                      <a16:colId xmlns="" xmlns:a16="http://schemas.microsoft.com/office/drawing/2014/main" val="20002"/>
                    </a:ext>
                  </a:extLst>
                </a:gridCol>
              </a:tblGrid>
              <a:tr h="658358">
                <a:tc>
                  <a:txBody>
                    <a:bodyPr/>
                    <a:lstStyle/>
                    <a:p>
                      <a:pPr marL="914400" indent="-914400" algn="l">
                        <a:lnSpc>
                          <a:spcPct val="115000"/>
                        </a:lnSpc>
                        <a:spcAft>
                          <a:spcPts val="0"/>
                        </a:spcAft>
                      </a:pPr>
                      <a:r>
                        <a:rPr lang="en-US" sz="1200">
                          <a:effectLst/>
                        </a:rPr>
                        <a:t>Item No.</a:t>
                      </a:r>
                      <a:endParaRPr lang="en-US" sz="1100">
                        <a:effectLst/>
                        <a:latin typeface="Calibri"/>
                        <a:ea typeface="Calibri"/>
                        <a:cs typeface="Arial"/>
                      </a:endParaRPr>
                    </a:p>
                  </a:txBody>
                  <a:tcPr marL="68580" marR="68580" marT="0" marB="0" anchor="ctr"/>
                </a:tc>
                <a:tc>
                  <a:txBody>
                    <a:bodyPr/>
                    <a:lstStyle/>
                    <a:p>
                      <a:pPr marL="914400" indent="-914400" algn="l">
                        <a:lnSpc>
                          <a:spcPct val="115000"/>
                        </a:lnSpc>
                        <a:spcAft>
                          <a:spcPts val="0"/>
                        </a:spcAft>
                      </a:pPr>
                      <a:r>
                        <a:rPr lang="en-US" sz="1200">
                          <a:effectLst/>
                        </a:rPr>
                        <a:t>Item Description</a:t>
                      </a:r>
                      <a:endParaRPr lang="en-US" sz="1100">
                        <a:effectLst/>
                        <a:latin typeface="Calibri"/>
                        <a:ea typeface="Calibri"/>
                        <a:cs typeface="Arial"/>
                      </a:endParaRPr>
                    </a:p>
                  </a:txBody>
                  <a:tcPr marL="68580" marR="68580" marT="0" marB="0" anchor="ctr"/>
                </a:tc>
                <a:tc>
                  <a:txBody>
                    <a:bodyPr/>
                    <a:lstStyle/>
                    <a:p>
                      <a:pPr marL="914400" indent="-914400" algn="l">
                        <a:lnSpc>
                          <a:spcPct val="115000"/>
                        </a:lnSpc>
                        <a:spcAft>
                          <a:spcPts val="0"/>
                        </a:spcAft>
                      </a:pPr>
                      <a:r>
                        <a:rPr lang="en-US" sz="1200">
                          <a:effectLst/>
                        </a:rPr>
                        <a:t>Sub-Total</a:t>
                      </a:r>
                      <a:endParaRPr lang="en-US" sz="1100">
                        <a:effectLst/>
                        <a:latin typeface="Calibri"/>
                        <a:ea typeface="Calibri"/>
                        <a:cs typeface="Arial"/>
                      </a:endParaRPr>
                    </a:p>
                  </a:txBody>
                  <a:tcPr marL="68580" marR="68580" marT="0" marB="0" anchor="ctr"/>
                </a:tc>
                <a:extLst>
                  <a:ext uri="{0D108BD9-81ED-4DB2-BD59-A6C34878D82A}">
                    <a16:rowId xmlns="" xmlns:a16="http://schemas.microsoft.com/office/drawing/2014/main" val="10000"/>
                  </a:ext>
                </a:extLst>
              </a:tr>
              <a:tr h="658358">
                <a:tc>
                  <a:txBody>
                    <a:bodyPr/>
                    <a:lstStyle/>
                    <a:p>
                      <a:pPr marL="914400" indent="-914400" algn="ctr">
                        <a:lnSpc>
                          <a:spcPct val="115000"/>
                        </a:lnSpc>
                        <a:spcAft>
                          <a:spcPts val="0"/>
                        </a:spcAft>
                      </a:pPr>
                      <a:r>
                        <a:rPr lang="en-US" sz="1200">
                          <a:effectLst/>
                        </a:rPr>
                        <a:t>1</a:t>
                      </a:r>
                      <a:endParaRPr lang="en-US" sz="1100">
                        <a:effectLst/>
                        <a:latin typeface="Calibri"/>
                        <a:ea typeface="Calibri"/>
                        <a:cs typeface="Arial"/>
                      </a:endParaRPr>
                    </a:p>
                  </a:txBody>
                  <a:tcPr marL="68580" marR="68580" marT="0" marB="0" anchor="ctr"/>
                </a:tc>
                <a:tc>
                  <a:txBody>
                    <a:bodyPr/>
                    <a:lstStyle/>
                    <a:p>
                      <a:pPr marL="914400" indent="-914400" algn="l">
                        <a:lnSpc>
                          <a:spcPct val="115000"/>
                        </a:lnSpc>
                        <a:spcAft>
                          <a:spcPts val="0"/>
                        </a:spcAft>
                      </a:pPr>
                      <a:r>
                        <a:rPr lang="en-US" sz="1200">
                          <a:effectLst/>
                        </a:rPr>
                        <a:t>Data collection and processing </a:t>
                      </a:r>
                      <a:endParaRPr lang="en-US" sz="1100">
                        <a:effectLst/>
                        <a:latin typeface="Calibri"/>
                        <a:ea typeface="Calibri"/>
                        <a:cs typeface="Arial"/>
                      </a:endParaRPr>
                    </a:p>
                  </a:txBody>
                  <a:tcPr marL="68580" marR="68580" marT="0" marB="0" anchor="ctr"/>
                </a:tc>
                <a:tc>
                  <a:txBody>
                    <a:bodyPr/>
                    <a:lstStyle/>
                    <a:p>
                      <a:pPr marL="914400" indent="-914400" algn="ctr">
                        <a:lnSpc>
                          <a:spcPct val="115000"/>
                        </a:lnSpc>
                        <a:spcAft>
                          <a:spcPts val="0"/>
                        </a:spcAft>
                      </a:pPr>
                      <a:r>
                        <a:rPr lang="en-US" sz="1200">
                          <a:effectLst/>
                        </a:rPr>
                        <a:t>$ 200</a:t>
                      </a:r>
                      <a:endParaRPr lang="en-US" sz="1100">
                        <a:effectLst/>
                        <a:latin typeface="Calibri"/>
                        <a:ea typeface="Calibri"/>
                        <a:cs typeface="Arial"/>
                      </a:endParaRPr>
                    </a:p>
                  </a:txBody>
                  <a:tcPr marL="68580" marR="68580" marT="0" marB="0" anchor="ctr"/>
                </a:tc>
                <a:extLst>
                  <a:ext uri="{0D108BD9-81ED-4DB2-BD59-A6C34878D82A}">
                    <a16:rowId xmlns="" xmlns:a16="http://schemas.microsoft.com/office/drawing/2014/main" val="10001"/>
                  </a:ext>
                </a:extLst>
              </a:tr>
              <a:tr h="658358">
                <a:tc>
                  <a:txBody>
                    <a:bodyPr/>
                    <a:lstStyle/>
                    <a:p>
                      <a:pPr marL="914400" indent="-914400" algn="ctr">
                        <a:lnSpc>
                          <a:spcPct val="115000"/>
                        </a:lnSpc>
                        <a:spcAft>
                          <a:spcPts val="0"/>
                        </a:spcAft>
                      </a:pPr>
                      <a:r>
                        <a:rPr lang="en-US" sz="1200">
                          <a:effectLst/>
                        </a:rPr>
                        <a:t>2</a:t>
                      </a:r>
                      <a:endParaRPr lang="en-US" sz="1100">
                        <a:effectLst/>
                        <a:latin typeface="Calibri"/>
                        <a:ea typeface="Calibri"/>
                        <a:cs typeface="Arial"/>
                      </a:endParaRPr>
                    </a:p>
                  </a:txBody>
                  <a:tcPr marL="68580" marR="68580" marT="0" marB="0" anchor="ctr"/>
                </a:tc>
                <a:tc>
                  <a:txBody>
                    <a:bodyPr/>
                    <a:lstStyle/>
                    <a:p>
                      <a:pPr marL="914400" indent="-914400" algn="l">
                        <a:lnSpc>
                          <a:spcPct val="115000"/>
                        </a:lnSpc>
                        <a:spcAft>
                          <a:spcPts val="0"/>
                        </a:spcAft>
                      </a:pPr>
                      <a:r>
                        <a:rPr lang="en-US" sz="1200">
                          <a:effectLst/>
                        </a:rPr>
                        <a:t>Scientific journal articles and reference books</a:t>
                      </a:r>
                      <a:endParaRPr lang="en-US" sz="1100">
                        <a:effectLst/>
                        <a:latin typeface="Calibri"/>
                        <a:ea typeface="Calibri"/>
                        <a:cs typeface="Arial"/>
                      </a:endParaRPr>
                    </a:p>
                  </a:txBody>
                  <a:tcPr marL="68580" marR="68580" marT="0" marB="0" anchor="ctr"/>
                </a:tc>
                <a:tc>
                  <a:txBody>
                    <a:bodyPr/>
                    <a:lstStyle/>
                    <a:p>
                      <a:pPr marL="914400" indent="-914400" algn="ctr">
                        <a:lnSpc>
                          <a:spcPct val="115000"/>
                        </a:lnSpc>
                        <a:spcAft>
                          <a:spcPts val="0"/>
                        </a:spcAft>
                      </a:pPr>
                      <a:r>
                        <a:rPr lang="en-US" sz="1200">
                          <a:effectLst/>
                        </a:rPr>
                        <a:t>$ 150</a:t>
                      </a:r>
                      <a:endParaRPr lang="en-US" sz="1100">
                        <a:effectLst/>
                        <a:latin typeface="Calibri"/>
                        <a:ea typeface="Calibri"/>
                        <a:cs typeface="Arial"/>
                      </a:endParaRPr>
                    </a:p>
                  </a:txBody>
                  <a:tcPr marL="68580" marR="68580" marT="0" marB="0" anchor="ctr"/>
                </a:tc>
                <a:extLst>
                  <a:ext uri="{0D108BD9-81ED-4DB2-BD59-A6C34878D82A}">
                    <a16:rowId xmlns="" xmlns:a16="http://schemas.microsoft.com/office/drawing/2014/main" val="10002"/>
                  </a:ext>
                </a:extLst>
              </a:tr>
              <a:tr h="658358">
                <a:tc>
                  <a:txBody>
                    <a:bodyPr/>
                    <a:lstStyle/>
                    <a:p>
                      <a:pPr marL="914400" indent="-914400" algn="ctr">
                        <a:lnSpc>
                          <a:spcPct val="115000"/>
                        </a:lnSpc>
                        <a:spcAft>
                          <a:spcPts val="0"/>
                        </a:spcAft>
                      </a:pPr>
                      <a:r>
                        <a:rPr lang="en-US" sz="1200">
                          <a:effectLst/>
                        </a:rPr>
                        <a:t>3</a:t>
                      </a:r>
                      <a:endParaRPr lang="en-US" sz="1100">
                        <a:effectLst/>
                        <a:latin typeface="Calibri"/>
                        <a:ea typeface="Calibri"/>
                        <a:cs typeface="Arial"/>
                      </a:endParaRPr>
                    </a:p>
                  </a:txBody>
                  <a:tcPr marL="68580" marR="68580" marT="0" marB="0" anchor="ctr"/>
                </a:tc>
                <a:tc>
                  <a:txBody>
                    <a:bodyPr/>
                    <a:lstStyle/>
                    <a:p>
                      <a:pPr marL="914400" indent="-914400" algn="l">
                        <a:lnSpc>
                          <a:spcPct val="115000"/>
                        </a:lnSpc>
                        <a:spcAft>
                          <a:spcPts val="0"/>
                        </a:spcAft>
                      </a:pPr>
                      <a:r>
                        <a:rPr lang="en-US" sz="1200">
                          <a:effectLst/>
                        </a:rPr>
                        <a:t>Communications</a:t>
                      </a:r>
                      <a:endParaRPr lang="en-US" sz="1100">
                        <a:effectLst/>
                        <a:latin typeface="Calibri"/>
                        <a:ea typeface="Calibri"/>
                        <a:cs typeface="Arial"/>
                      </a:endParaRPr>
                    </a:p>
                  </a:txBody>
                  <a:tcPr marL="68580" marR="68580" marT="0" marB="0" anchor="ctr"/>
                </a:tc>
                <a:tc>
                  <a:txBody>
                    <a:bodyPr/>
                    <a:lstStyle/>
                    <a:p>
                      <a:pPr marL="914400" indent="-914400" algn="ctr">
                        <a:lnSpc>
                          <a:spcPct val="115000"/>
                        </a:lnSpc>
                        <a:spcAft>
                          <a:spcPts val="0"/>
                        </a:spcAft>
                      </a:pPr>
                      <a:r>
                        <a:rPr lang="en-US" sz="1200">
                          <a:effectLst/>
                        </a:rPr>
                        <a:t>$ 200</a:t>
                      </a:r>
                      <a:endParaRPr lang="en-US" sz="1100">
                        <a:effectLst/>
                        <a:latin typeface="Calibri"/>
                        <a:ea typeface="Calibri"/>
                        <a:cs typeface="Arial"/>
                      </a:endParaRPr>
                    </a:p>
                  </a:txBody>
                  <a:tcPr marL="68580" marR="68580" marT="0" marB="0" anchor="ctr"/>
                </a:tc>
                <a:extLst>
                  <a:ext uri="{0D108BD9-81ED-4DB2-BD59-A6C34878D82A}">
                    <a16:rowId xmlns="" xmlns:a16="http://schemas.microsoft.com/office/drawing/2014/main" val="10003"/>
                  </a:ext>
                </a:extLst>
              </a:tr>
              <a:tr h="658358">
                <a:tc>
                  <a:txBody>
                    <a:bodyPr/>
                    <a:lstStyle/>
                    <a:p>
                      <a:pPr marL="914400" indent="-914400" algn="ctr">
                        <a:lnSpc>
                          <a:spcPct val="115000"/>
                        </a:lnSpc>
                        <a:spcAft>
                          <a:spcPts val="0"/>
                        </a:spcAft>
                      </a:pPr>
                      <a:r>
                        <a:rPr lang="en-US" sz="1200">
                          <a:effectLst/>
                        </a:rPr>
                        <a:t>4</a:t>
                      </a:r>
                      <a:endParaRPr lang="en-US" sz="1100">
                        <a:effectLst/>
                        <a:latin typeface="Calibri"/>
                        <a:ea typeface="Calibri"/>
                        <a:cs typeface="Arial"/>
                      </a:endParaRPr>
                    </a:p>
                  </a:txBody>
                  <a:tcPr marL="68580" marR="68580" marT="0" marB="0" anchor="ctr"/>
                </a:tc>
                <a:tc>
                  <a:txBody>
                    <a:bodyPr/>
                    <a:lstStyle/>
                    <a:p>
                      <a:pPr marL="914400" indent="-914400" algn="l">
                        <a:lnSpc>
                          <a:spcPct val="115000"/>
                        </a:lnSpc>
                        <a:spcAft>
                          <a:spcPts val="0"/>
                        </a:spcAft>
                      </a:pPr>
                      <a:r>
                        <a:rPr lang="en-US" sz="1200">
                          <a:effectLst/>
                        </a:rPr>
                        <a:t>Data analysis</a:t>
                      </a:r>
                      <a:endParaRPr lang="en-US" sz="1100">
                        <a:effectLst/>
                        <a:latin typeface="Calibri"/>
                        <a:ea typeface="Calibri"/>
                        <a:cs typeface="Arial"/>
                      </a:endParaRPr>
                    </a:p>
                  </a:txBody>
                  <a:tcPr marL="68580" marR="68580" marT="0" marB="0" anchor="ctr"/>
                </a:tc>
                <a:tc>
                  <a:txBody>
                    <a:bodyPr/>
                    <a:lstStyle/>
                    <a:p>
                      <a:pPr marL="914400" indent="-914400" algn="ctr">
                        <a:lnSpc>
                          <a:spcPct val="115000"/>
                        </a:lnSpc>
                        <a:spcAft>
                          <a:spcPts val="0"/>
                        </a:spcAft>
                      </a:pPr>
                      <a:r>
                        <a:rPr lang="en-US" sz="1200">
                          <a:effectLst/>
                        </a:rPr>
                        <a:t>$ 150</a:t>
                      </a:r>
                      <a:endParaRPr lang="en-US" sz="1100">
                        <a:effectLst/>
                        <a:latin typeface="Calibri"/>
                        <a:ea typeface="Calibri"/>
                        <a:cs typeface="Arial"/>
                      </a:endParaRPr>
                    </a:p>
                  </a:txBody>
                  <a:tcPr marL="68580" marR="68580" marT="0" marB="0" anchor="ctr"/>
                </a:tc>
                <a:extLst>
                  <a:ext uri="{0D108BD9-81ED-4DB2-BD59-A6C34878D82A}">
                    <a16:rowId xmlns="" xmlns:a16="http://schemas.microsoft.com/office/drawing/2014/main" val="10004"/>
                  </a:ext>
                </a:extLst>
              </a:tr>
              <a:tr h="658358">
                <a:tc>
                  <a:txBody>
                    <a:bodyPr/>
                    <a:lstStyle/>
                    <a:p>
                      <a:pPr marL="914400" indent="-914400" algn="ctr">
                        <a:lnSpc>
                          <a:spcPct val="115000"/>
                        </a:lnSpc>
                        <a:spcAft>
                          <a:spcPts val="0"/>
                        </a:spcAft>
                      </a:pPr>
                      <a:r>
                        <a:rPr lang="en-US" sz="1200">
                          <a:effectLst/>
                        </a:rPr>
                        <a:t>5</a:t>
                      </a:r>
                      <a:endParaRPr lang="en-US" sz="1100">
                        <a:effectLst/>
                        <a:latin typeface="Calibri"/>
                        <a:ea typeface="Calibri"/>
                        <a:cs typeface="Arial"/>
                      </a:endParaRPr>
                    </a:p>
                  </a:txBody>
                  <a:tcPr marL="68580" marR="68580" marT="0" marB="0" anchor="ctr"/>
                </a:tc>
                <a:tc>
                  <a:txBody>
                    <a:bodyPr/>
                    <a:lstStyle/>
                    <a:p>
                      <a:pPr marL="914400" indent="-914400" algn="l">
                        <a:lnSpc>
                          <a:spcPct val="115000"/>
                        </a:lnSpc>
                        <a:spcAft>
                          <a:spcPts val="0"/>
                        </a:spcAft>
                      </a:pPr>
                      <a:r>
                        <a:rPr lang="en-US" sz="1200">
                          <a:effectLst/>
                        </a:rPr>
                        <a:t>Thesis writing and printing</a:t>
                      </a:r>
                      <a:endParaRPr lang="en-US" sz="1100">
                        <a:effectLst/>
                        <a:latin typeface="Calibri"/>
                        <a:ea typeface="Calibri"/>
                        <a:cs typeface="Arial"/>
                      </a:endParaRPr>
                    </a:p>
                  </a:txBody>
                  <a:tcPr marL="68580" marR="68580" marT="0" marB="0" anchor="ctr"/>
                </a:tc>
                <a:tc>
                  <a:txBody>
                    <a:bodyPr/>
                    <a:lstStyle/>
                    <a:p>
                      <a:pPr marL="914400" indent="-914400" algn="ctr">
                        <a:lnSpc>
                          <a:spcPct val="115000"/>
                        </a:lnSpc>
                        <a:spcAft>
                          <a:spcPts val="0"/>
                        </a:spcAft>
                      </a:pPr>
                      <a:r>
                        <a:rPr lang="en-US" sz="1200">
                          <a:effectLst/>
                        </a:rPr>
                        <a:t>$ 300</a:t>
                      </a:r>
                      <a:endParaRPr lang="en-US" sz="1100">
                        <a:effectLst/>
                        <a:latin typeface="Calibri"/>
                        <a:ea typeface="Calibri"/>
                        <a:cs typeface="Arial"/>
                      </a:endParaRPr>
                    </a:p>
                  </a:txBody>
                  <a:tcPr marL="68580" marR="68580" marT="0" marB="0" anchor="ctr"/>
                </a:tc>
                <a:extLst>
                  <a:ext uri="{0D108BD9-81ED-4DB2-BD59-A6C34878D82A}">
                    <a16:rowId xmlns="" xmlns:a16="http://schemas.microsoft.com/office/drawing/2014/main" val="10005"/>
                  </a:ext>
                </a:extLst>
              </a:tr>
              <a:tr h="658358">
                <a:tc gridSpan="2">
                  <a:txBody>
                    <a:bodyPr/>
                    <a:lstStyle/>
                    <a:p>
                      <a:pPr marL="914400" indent="-914400" algn="ctr">
                        <a:lnSpc>
                          <a:spcPct val="115000"/>
                        </a:lnSpc>
                        <a:spcAft>
                          <a:spcPts val="0"/>
                        </a:spcAft>
                      </a:pPr>
                      <a:r>
                        <a:rPr lang="en-US" sz="1200">
                          <a:effectLst/>
                        </a:rPr>
                        <a:t>Total</a:t>
                      </a:r>
                      <a:endParaRPr lang="en-US" sz="1100">
                        <a:effectLst/>
                        <a:latin typeface="Calibri"/>
                        <a:ea typeface="Calibri"/>
                        <a:cs typeface="Arial"/>
                      </a:endParaRPr>
                    </a:p>
                  </a:txBody>
                  <a:tcPr marL="68580" marR="68580" marT="0" marB="0" anchor="ctr"/>
                </a:tc>
                <a:tc hMerge="1">
                  <a:txBody>
                    <a:bodyPr/>
                    <a:lstStyle/>
                    <a:p>
                      <a:endParaRPr lang="en-US"/>
                    </a:p>
                  </a:txBody>
                  <a:tcPr/>
                </a:tc>
                <a:tc>
                  <a:txBody>
                    <a:bodyPr/>
                    <a:lstStyle/>
                    <a:p>
                      <a:pPr marL="914400" indent="-914400" algn="ctr">
                        <a:lnSpc>
                          <a:spcPct val="115000"/>
                        </a:lnSpc>
                        <a:spcAft>
                          <a:spcPts val="0"/>
                        </a:spcAft>
                      </a:pPr>
                      <a:r>
                        <a:rPr lang="en-US" sz="1200" dirty="0">
                          <a:effectLst/>
                        </a:rPr>
                        <a:t>$ 1,000</a:t>
                      </a:r>
                      <a:endParaRPr lang="en-US" sz="1100" dirty="0">
                        <a:effectLst/>
                        <a:latin typeface="Calibri"/>
                        <a:ea typeface="Calibri"/>
                        <a:cs typeface="Arial"/>
                      </a:endParaRPr>
                    </a:p>
                  </a:txBody>
                  <a:tcPr marL="68580" marR="68580" marT="0" marB="0"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64393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75">
          <a:fgClr>
            <a:schemeClr val="bg1">
              <a:lumMod val="95000"/>
            </a:schemeClr>
          </a:fgClr>
          <a:bgClr>
            <a:srgbClr val="002060"/>
          </a:bgClr>
        </a:patt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77879880"/>
              </p:ext>
            </p:extLst>
          </p:nvPr>
        </p:nvGraphicFramePr>
        <p:xfrm>
          <a:off x="0" y="1196752"/>
          <a:ext cx="9036496"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107504" y="53752"/>
            <a:ext cx="8229600" cy="1143000"/>
          </a:xfrm>
        </p:spPr>
        <p:txBody>
          <a:bodyPr>
            <a:normAutofit/>
          </a:bodyPr>
          <a:lstStyle/>
          <a:p>
            <a:pPr algn="l"/>
            <a:r>
              <a:rPr lang="en-US" sz="3600" dirty="0" smtClean="0">
                <a:solidFill>
                  <a:schemeClr val="accent1">
                    <a:lumMod val="50000"/>
                  </a:schemeClr>
                </a:solidFill>
                <a:latin typeface="Georgia" panose="02040502050405020303" pitchFamily="18" charset="0"/>
              </a:rPr>
              <a:t>Summary</a:t>
            </a:r>
            <a:endParaRPr lang="en-US" sz="36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848597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70">
          <a:fgClr>
            <a:schemeClr val="bg1">
              <a:lumMod val="95000"/>
            </a:schemeClr>
          </a:fgClr>
          <a:bgClr>
            <a:schemeClr val="accent3">
              <a:lumMod val="75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chemeClr val="accent1">
                    <a:lumMod val="50000"/>
                  </a:schemeClr>
                </a:solidFill>
                <a:latin typeface="Georgia" panose="02040502050405020303" pitchFamily="18" charset="0"/>
                <a:cs typeface="Times New Roman" pitchFamily="18" charset="0"/>
              </a:rPr>
              <a:t>Introduction</a:t>
            </a:r>
            <a:endParaRPr lang="en-US" sz="2400" b="1" dirty="0">
              <a:solidFill>
                <a:schemeClr val="accent1">
                  <a:lumMod val="50000"/>
                </a:schemeClr>
              </a:solidFill>
              <a:latin typeface="Georgia" panose="02040502050405020303"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2170029047"/>
              </p:ext>
            </p:extLst>
          </p:nvPr>
        </p:nvGraphicFramePr>
        <p:xfrm>
          <a:off x="154360" y="1700808"/>
          <a:ext cx="853244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3701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93000">
              <a:srgbClr val="E0E9F4"/>
            </a:gs>
            <a:gs pos="74000">
              <a:schemeClr val="accent1">
                <a:lumMod val="5000"/>
                <a:lumOff val="95000"/>
              </a:schemeClr>
            </a:gs>
            <a:gs pos="98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269776"/>
            <a:ext cx="8229600" cy="1143000"/>
          </a:xfrm>
        </p:spPr>
        <p:txBody>
          <a:bodyPr>
            <a:noAutofit/>
          </a:bodyPr>
          <a:lstStyle/>
          <a:p>
            <a:pPr lvl="0" algn="l"/>
            <a:r>
              <a:rPr lang="en-US" sz="3200" dirty="0">
                <a:solidFill>
                  <a:schemeClr val="accent1">
                    <a:lumMod val="50000"/>
                  </a:schemeClr>
                </a:solidFill>
                <a:latin typeface="Georgia" panose="02040502050405020303" pitchFamily="18" charset="0"/>
              </a:rPr>
              <a:t>Wireless Sensor </a:t>
            </a:r>
            <a:r>
              <a:rPr lang="en-US" sz="3200" dirty="0" smtClean="0">
                <a:solidFill>
                  <a:schemeClr val="accent1">
                    <a:lumMod val="50000"/>
                  </a:schemeClr>
                </a:solidFill>
                <a:latin typeface="Georgia" panose="02040502050405020303" pitchFamily="18" charset="0"/>
              </a:rPr>
              <a:t>Network</a:t>
            </a:r>
            <a:endParaRPr lang="en-US" sz="3200" dirty="0">
              <a:solidFill>
                <a:schemeClr val="accent1">
                  <a:lumMod val="50000"/>
                </a:schemeClr>
              </a:solidFill>
              <a:latin typeface="Georgia" panose="02040502050405020303"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580" y="1988840"/>
            <a:ext cx="9144000" cy="4752528"/>
          </a:xfrm>
          <a:prstGeom prst="rect">
            <a:avLst/>
          </a:prstGeom>
        </p:spPr>
      </p:pic>
    </p:spTree>
    <p:extLst>
      <p:ext uri="{BB962C8B-B14F-4D97-AF65-F5344CB8AC3E}">
        <p14:creationId xmlns:p14="http://schemas.microsoft.com/office/powerpoint/2010/main" val="2392484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1000">
              <a:schemeClr val="accent2">
                <a:lumMod val="20000"/>
                <a:lumOff val="80000"/>
              </a:schemeClr>
            </a:gs>
            <a:gs pos="71000">
              <a:schemeClr val="accent2">
                <a:lumMod val="20000"/>
                <a:lumOff val="80000"/>
              </a:schemeClr>
            </a:gs>
            <a:gs pos="97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29600" cy="1143000"/>
          </a:xfrm>
        </p:spPr>
        <p:txBody>
          <a:bodyPr>
            <a:normAutofit/>
          </a:bodyPr>
          <a:lstStyle/>
          <a:p>
            <a:pPr algn="l"/>
            <a:r>
              <a:rPr lang="en-US" sz="3200" dirty="0" smtClean="0">
                <a:solidFill>
                  <a:schemeClr val="accent1">
                    <a:lumMod val="50000"/>
                  </a:schemeClr>
                </a:solidFill>
                <a:latin typeface="Georgia" panose="02040502050405020303" pitchFamily="18" charset="0"/>
              </a:rPr>
              <a:t>WSN Challenges </a:t>
            </a:r>
            <a:endParaRPr lang="en-US" sz="3200" dirty="0">
              <a:solidFill>
                <a:schemeClr val="accent1">
                  <a:lumMod val="50000"/>
                </a:schemeClr>
              </a:solidFill>
              <a:latin typeface="Georgia" panose="02040502050405020303" pitchFamily="18" charset="0"/>
            </a:endParaRPr>
          </a:p>
        </p:txBody>
      </p:sp>
      <p:graphicFrame>
        <p:nvGraphicFramePr>
          <p:cNvPr id="6" name="Diagram 5"/>
          <p:cNvGraphicFramePr/>
          <p:nvPr>
            <p:extLst>
              <p:ext uri="{D42A27DB-BD31-4B8C-83A1-F6EECF244321}">
                <p14:modId xmlns:p14="http://schemas.microsoft.com/office/powerpoint/2010/main" val="1659292881"/>
              </p:ext>
            </p:extLst>
          </p:nvPr>
        </p:nvGraphicFramePr>
        <p:xfrm>
          <a:off x="457200" y="764704"/>
          <a:ext cx="843528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6437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hueOff val="0"/>
              <a:satOff val="0"/>
              <a:lumOff val="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56984" cy="1426170"/>
          </a:xfrm>
        </p:spPr>
        <p:txBody>
          <a:bodyPr>
            <a:normAutofit/>
          </a:bodyPr>
          <a:lstStyle/>
          <a:p>
            <a:pPr algn="l"/>
            <a:r>
              <a:rPr lang="en-US" sz="2400" b="1" dirty="0">
                <a:solidFill>
                  <a:schemeClr val="accent1">
                    <a:lumMod val="50000"/>
                  </a:schemeClr>
                </a:solidFill>
                <a:latin typeface="Georgia" panose="02040502050405020303" pitchFamily="18" charset="0"/>
              </a:rPr>
              <a:t>Agricultural WSN designed for monitoring agricultural system in order to increase the probability of taking the best decision for their farming management</a:t>
            </a:r>
            <a:r>
              <a:rPr lang="en-US" sz="2400" b="1" dirty="0" smtClean="0">
                <a:solidFill>
                  <a:schemeClr val="accent1">
                    <a:lumMod val="50000"/>
                  </a:schemeClr>
                </a:solidFill>
                <a:latin typeface="Georgia" panose="02040502050405020303" pitchFamily="18" charset="0"/>
              </a:rPr>
              <a:t>.</a:t>
            </a:r>
            <a:endParaRPr lang="en-US" b="1" dirty="0">
              <a:solidFill>
                <a:schemeClr val="accent1">
                  <a:lumMod val="50000"/>
                </a:schemeClr>
              </a:solidFill>
              <a:latin typeface="Georgia" panose="020405020504050203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844824"/>
            <a:ext cx="7683453" cy="4144408"/>
          </a:xfrm>
          <a:prstGeom prst="rect">
            <a:avLst/>
          </a:prstGeom>
        </p:spPr>
      </p:pic>
    </p:spTree>
    <p:extLst>
      <p:ext uri="{BB962C8B-B14F-4D97-AF65-F5344CB8AC3E}">
        <p14:creationId xmlns:p14="http://schemas.microsoft.com/office/powerpoint/2010/main" val="3334078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98230">
              <a:schemeClr val="accent6">
                <a:lumMod val="40000"/>
                <a:lumOff val="60000"/>
              </a:schemeClr>
            </a:gs>
            <a:gs pos="51000">
              <a:schemeClr val="accent3">
                <a:lumMod val="40000"/>
                <a:lumOff val="60000"/>
              </a:schemeClr>
            </a:gs>
            <a:gs pos="87000">
              <a:schemeClr val="accent3">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solidFill>
                  <a:schemeClr val="accent1">
                    <a:lumMod val="50000"/>
                  </a:schemeClr>
                </a:solidFill>
                <a:latin typeface="Georgia" panose="02040502050405020303" pitchFamily="18" charset="0"/>
              </a:rPr>
              <a:t>Why Agricultural WSN?</a:t>
            </a:r>
            <a:endParaRPr lang="en-US" sz="3600" dirty="0"/>
          </a:p>
        </p:txBody>
      </p:sp>
      <p:graphicFrame>
        <p:nvGraphicFramePr>
          <p:cNvPr id="3" name="Diagram 2"/>
          <p:cNvGraphicFramePr/>
          <p:nvPr>
            <p:extLst>
              <p:ext uri="{D42A27DB-BD31-4B8C-83A1-F6EECF244321}">
                <p14:modId xmlns:p14="http://schemas.microsoft.com/office/powerpoint/2010/main" val="3037003501"/>
              </p:ext>
            </p:extLst>
          </p:nvPr>
        </p:nvGraphicFramePr>
        <p:xfrm>
          <a:off x="621904" y="1556792"/>
          <a:ext cx="806489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9333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640960" cy="1858218"/>
          </a:xfrm>
        </p:spPr>
        <p:txBody>
          <a:bodyPr>
            <a:noAutofit/>
          </a:bodyPr>
          <a:lstStyle/>
          <a:p>
            <a:pPr algn="l"/>
            <a:r>
              <a:rPr lang="en-US" sz="3600" dirty="0">
                <a:solidFill>
                  <a:schemeClr val="accent1">
                    <a:lumMod val="50000"/>
                  </a:schemeClr>
                </a:solidFill>
                <a:latin typeface="Georgia" panose="02040502050405020303" pitchFamily="18" charset="0"/>
              </a:rPr>
              <a:t>The contribution of the agricultural sector to the </a:t>
            </a:r>
            <a:r>
              <a:rPr lang="en-US" sz="3600" dirty="0" smtClean="0">
                <a:solidFill>
                  <a:schemeClr val="accent1">
                    <a:lumMod val="50000"/>
                  </a:schemeClr>
                </a:solidFill>
                <a:latin typeface="Georgia" panose="02040502050405020303" pitchFamily="18" charset="0"/>
              </a:rPr>
              <a:t>GDP in the last 20 year decreased by 23%</a:t>
            </a:r>
            <a:endParaRPr lang="en-US" sz="3600" dirty="0">
              <a:solidFill>
                <a:schemeClr val="accent1">
                  <a:lumMod val="50000"/>
                </a:schemeClr>
              </a:solidFill>
              <a:latin typeface="Georgia" panose="02040502050405020303" pitchFamily="18" charset="0"/>
            </a:endParaRPr>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0" y="2132856"/>
            <a:ext cx="9036496" cy="4464496"/>
          </a:xfrm>
          <a:prstGeom prst="rect">
            <a:avLst/>
          </a:prstGeom>
        </p:spPr>
      </p:pic>
    </p:spTree>
    <p:extLst>
      <p:ext uri="{BB962C8B-B14F-4D97-AF65-F5344CB8AC3E}">
        <p14:creationId xmlns:p14="http://schemas.microsoft.com/office/powerpoint/2010/main" val="2437462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697</Words>
  <Application>Microsoft Office PowerPoint</Application>
  <PresentationFormat>On-screen Show (4:3)</PresentationFormat>
  <Paragraphs>113</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Optimizing the Power Consumption in Wireless Sensor Network using Simulation Tools based on Cluster Head Selection Algorithms: Case Study Agricultural WSN    </vt:lpstr>
      <vt:lpstr>Outline:  Summary      Introduction           Literature Review                 Research Problem                        Research Significance                              Research Objectives                        Research Scope                 Research Questions            Research Hypothesis        Research Methodology  Research Expected Outcomes     </vt:lpstr>
      <vt:lpstr>Summary</vt:lpstr>
      <vt:lpstr>Introduction</vt:lpstr>
      <vt:lpstr>Wireless Sensor Network</vt:lpstr>
      <vt:lpstr>WSN Challenges </vt:lpstr>
      <vt:lpstr>Agricultural WSN designed for monitoring agricultural system in order to increase the probability of taking the best decision for their farming management.</vt:lpstr>
      <vt:lpstr>Why Agricultural WSN?</vt:lpstr>
      <vt:lpstr>The contribution of the agricultural sector to the GDP in the last 20 year decreased by 23%</vt:lpstr>
      <vt:lpstr>Since the main target to the system is automated monitoring, that means you don’t have to be really in your land every day. Wherever you are now or whatever challenges you face you are assured that everything in your farm will work correctly.</vt:lpstr>
      <vt:lpstr>Power Consumption Rate at Different mode</vt:lpstr>
      <vt:lpstr>PowerPoint Presentation</vt:lpstr>
      <vt:lpstr>Clustering choose to be the optimizing technique for the energy consumption in the proposed agriculture WSN. </vt:lpstr>
      <vt:lpstr>Selecting best CH is one of the challenges that will be focused on this proposal. Many algorithms was proposed such as: </vt:lpstr>
      <vt:lpstr> LITERATURE REVIEW  According to a study done in 2018, Internet of Things and smart agriculture was applied in many countries in Sub-Sahara Africa (SSA). They found that useful for the farmer in: grow more crops in any season of the year, improves farmer’s living standard and raises the economy of these countries.    Node Rank Algorithm (NRA) for selecting cluster head proposed also in 2017.Theydeveloped NRA based on Low-energy adaptive clustering hierarchy(LEACH) protocol. This algorithm showed that selecting the cluster head for the cluster depend on path cost and number of links between nodes. Node Rank Algorithm provide accurate cluster head selection method and overcome the randomly selection </vt:lpstr>
      <vt:lpstr> RESEARCH PROBLEM  Effective performance for the network determined from connectivity, coverage, latency and the most critical one is power consumption; since the sensor node in WSN depends on batteries.  The most power consumption rate is determined by transmit and receive time for data.   To reach effective performance of power consumption , research will analyze selection CH algorithms such as: WOA, NRA and consider more factors like: energy balancing. </vt:lpstr>
      <vt:lpstr>Research Significance    Considering factors such as energy balance which is not considering before for power optimizing. </vt:lpstr>
      <vt:lpstr>Research Objectives</vt:lpstr>
      <vt:lpstr>Research Scope   To any WSN application with defined numbers of nodes and determined area.  For agriculture WSN the scope will be any farming area, field, greenhouse, and mountain </vt:lpstr>
      <vt:lpstr>Research Questions</vt:lpstr>
      <vt:lpstr> Research Hypothesis</vt:lpstr>
      <vt:lpstr>Research Methodology  The approach that will follow is Waterfall Development approach. It is a sequential development approach, in which development is seen as flowing steadily through several phases: Data collection, Design, Implementation, Controlling, and Development </vt:lpstr>
      <vt:lpstr>The process flow is shown below: </vt:lpstr>
      <vt:lpstr>Methodology</vt:lpstr>
      <vt:lpstr>PowerPoint Presentation</vt:lpstr>
      <vt:lpstr>That’s it. Thank you for your attention.  Any questions? </vt:lpstr>
      <vt:lpstr>Research Gantt chart </vt:lpstr>
      <vt:lpstr>Research Budget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Optimizing the Power Consumption in Wireless Sensor Network using Simulation Tools based on Cluster Head Selection Algorithms: Case Study Agricultural WSN</dc:title>
  <dc:creator>ADMIN</dc:creator>
  <cp:lastModifiedBy>ADMIN</cp:lastModifiedBy>
  <cp:revision>31</cp:revision>
  <dcterms:created xsi:type="dcterms:W3CDTF">2018-07-04T12:25:42Z</dcterms:created>
  <dcterms:modified xsi:type="dcterms:W3CDTF">2018-07-10T02:06:53Z</dcterms:modified>
</cp:coreProperties>
</file>