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87" r:id="rId2"/>
    <p:sldId id="279" r:id="rId3"/>
    <p:sldId id="261" r:id="rId4"/>
    <p:sldId id="277" r:id="rId5"/>
    <p:sldId id="278" r:id="rId6"/>
    <p:sldId id="256" r:id="rId7"/>
    <p:sldId id="281" r:id="rId8"/>
    <p:sldId id="264" r:id="rId9"/>
    <p:sldId id="263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86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wla Daraghmeh" initials="KD" lastIdx="1" clrIdx="0">
    <p:extLst>
      <p:ext uri="{19B8F6BF-5375-455C-9EA6-DF929625EA0E}">
        <p15:presenceInfo xmlns:p15="http://schemas.microsoft.com/office/powerpoint/2012/main" userId="S-1-5-21-3279393441-2328298323-422938223-12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9" autoAdjust="0"/>
    <p:restoredTop sz="94660"/>
  </p:normalViewPr>
  <p:slideViewPr>
    <p:cSldViewPr snapToGrid="0">
      <p:cViewPr>
        <p:scale>
          <a:sx n="69" d="100"/>
          <a:sy n="69" d="100"/>
        </p:scale>
        <p:origin x="25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4C961-4D6C-40B0-9C2A-7EB89DEBD3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E6DAA6-BAA5-46D8-A4FC-E0815E18B883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DF8CA915-6B79-4326-88CB-D6DCF7ED7688}" type="parTrans" cxnId="{C7230FB0-8E43-40EF-A56C-7AF9F1CC688B}">
      <dgm:prSet/>
      <dgm:spPr/>
      <dgm:t>
        <a:bodyPr/>
        <a:lstStyle/>
        <a:p>
          <a:endParaRPr lang="en-US"/>
        </a:p>
      </dgm:t>
    </dgm:pt>
    <dgm:pt modelId="{18DC92EE-E150-4883-AFD0-E09B6A0EC6D4}" type="sibTrans" cxnId="{C7230FB0-8E43-40EF-A56C-7AF9F1CC688B}">
      <dgm:prSet/>
      <dgm:spPr/>
      <dgm:t>
        <a:bodyPr/>
        <a:lstStyle/>
        <a:p>
          <a:endParaRPr lang="en-US"/>
        </a:p>
      </dgm:t>
    </dgm:pt>
    <dgm:pt modelId="{B8667AC4-4C61-49B8-A303-579F5ECAF580}">
      <dgm:prSet phldrT="[Text]"/>
      <dgm:spPr/>
      <dgm:t>
        <a:bodyPr/>
        <a:lstStyle/>
        <a:p>
          <a:r>
            <a:rPr lang="en-US" dirty="0" smtClean="0"/>
            <a:t>Methodology </a:t>
          </a:r>
          <a:endParaRPr lang="en-US" dirty="0"/>
        </a:p>
      </dgm:t>
    </dgm:pt>
    <dgm:pt modelId="{23916D95-6F88-422D-90AA-1B56D4CDF539}" type="parTrans" cxnId="{E5C135B1-4A34-4508-8FB5-14DF059E0903}">
      <dgm:prSet/>
      <dgm:spPr/>
      <dgm:t>
        <a:bodyPr/>
        <a:lstStyle/>
        <a:p>
          <a:endParaRPr lang="en-US"/>
        </a:p>
      </dgm:t>
    </dgm:pt>
    <dgm:pt modelId="{B372C0B1-7C3F-476F-ABBB-0B05A86C7D97}" type="sibTrans" cxnId="{E5C135B1-4A34-4508-8FB5-14DF059E0903}">
      <dgm:prSet/>
      <dgm:spPr/>
      <dgm:t>
        <a:bodyPr/>
        <a:lstStyle/>
        <a:p>
          <a:endParaRPr lang="en-US"/>
        </a:p>
      </dgm:t>
    </dgm:pt>
    <dgm:pt modelId="{78636870-1D64-4979-AB5D-FE98495C2C03}">
      <dgm:prSet phldrT="[Text]"/>
      <dgm:spPr/>
      <dgm:t>
        <a:bodyPr/>
        <a:lstStyle/>
        <a:p>
          <a:r>
            <a:rPr lang="en-US" dirty="0" smtClean="0"/>
            <a:t>Analysis </a:t>
          </a:r>
          <a:endParaRPr lang="en-US" dirty="0"/>
        </a:p>
      </dgm:t>
    </dgm:pt>
    <dgm:pt modelId="{94AB8A31-0447-4D4A-8738-6DB38BB13B20}" type="parTrans" cxnId="{70CFB51B-5D6D-4374-963A-328C57C3068E}">
      <dgm:prSet/>
      <dgm:spPr/>
      <dgm:t>
        <a:bodyPr/>
        <a:lstStyle/>
        <a:p>
          <a:endParaRPr lang="en-US"/>
        </a:p>
      </dgm:t>
    </dgm:pt>
    <dgm:pt modelId="{23EFDFC6-8D7D-4C69-B0AC-D20279B1A4F3}" type="sibTrans" cxnId="{70CFB51B-5D6D-4374-963A-328C57C3068E}">
      <dgm:prSet/>
      <dgm:spPr/>
      <dgm:t>
        <a:bodyPr/>
        <a:lstStyle/>
        <a:p>
          <a:endParaRPr lang="en-US"/>
        </a:p>
      </dgm:t>
    </dgm:pt>
    <dgm:pt modelId="{7B963DB0-B8DC-4D58-9A45-E3742733DDD9}">
      <dgm:prSet phldrT="[Text]"/>
      <dgm:spPr/>
      <dgm:t>
        <a:bodyPr/>
        <a:lstStyle/>
        <a:p>
          <a:r>
            <a:rPr lang="en-US" dirty="0" smtClean="0"/>
            <a:t>Results </a:t>
          </a:r>
          <a:endParaRPr lang="en-US" dirty="0"/>
        </a:p>
      </dgm:t>
    </dgm:pt>
    <dgm:pt modelId="{9AE1ADB9-2C83-4C5E-8B85-8B5D577E69E2}" type="parTrans" cxnId="{D1C88E05-FAE8-430F-B81D-CE9C7EC62B56}">
      <dgm:prSet/>
      <dgm:spPr/>
      <dgm:t>
        <a:bodyPr/>
        <a:lstStyle/>
        <a:p>
          <a:endParaRPr lang="en-US"/>
        </a:p>
      </dgm:t>
    </dgm:pt>
    <dgm:pt modelId="{7166A02C-7F63-4394-AFA0-C354D9AD23ED}" type="sibTrans" cxnId="{D1C88E05-FAE8-430F-B81D-CE9C7EC62B56}">
      <dgm:prSet/>
      <dgm:spPr/>
      <dgm:t>
        <a:bodyPr/>
        <a:lstStyle/>
        <a:p>
          <a:endParaRPr lang="en-US"/>
        </a:p>
      </dgm:t>
    </dgm:pt>
    <dgm:pt modelId="{50A07AA8-3DC7-47F6-9898-4AC263BE4246}">
      <dgm:prSet phldrT="[Text]"/>
      <dgm:spPr/>
      <dgm:t>
        <a:bodyPr/>
        <a:lstStyle/>
        <a:p>
          <a:r>
            <a:rPr lang="en-US" dirty="0" smtClean="0"/>
            <a:t>Conclusion </a:t>
          </a:r>
          <a:endParaRPr lang="en-US" dirty="0"/>
        </a:p>
      </dgm:t>
    </dgm:pt>
    <dgm:pt modelId="{A7A94A66-4028-4917-874F-060B76FEE31F}" type="parTrans" cxnId="{EEFC8DB1-EFC2-47E1-9395-C13E02529C95}">
      <dgm:prSet/>
      <dgm:spPr/>
      <dgm:t>
        <a:bodyPr/>
        <a:lstStyle/>
        <a:p>
          <a:endParaRPr lang="en-US"/>
        </a:p>
      </dgm:t>
    </dgm:pt>
    <dgm:pt modelId="{7228309D-4058-4F8E-B725-597E1BFCA353}" type="sibTrans" cxnId="{EEFC8DB1-EFC2-47E1-9395-C13E02529C95}">
      <dgm:prSet/>
      <dgm:spPr/>
      <dgm:t>
        <a:bodyPr/>
        <a:lstStyle/>
        <a:p>
          <a:endParaRPr lang="en-US"/>
        </a:p>
      </dgm:t>
    </dgm:pt>
    <dgm:pt modelId="{5A0FB652-97C9-447D-A37F-B6961D28283A}">
      <dgm:prSet phldrT="[Text]"/>
      <dgm:spPr/>
      <dgm:t>
        <a:bodyPr/>
        <a:lstStyle/>
        <a:p>
          <a:r>
            <a:rPr lang="en-US" dirty="0" smtClean="0"/>
            <a:t>Recommendation</a:t>
          </a:r>
          <a:endParaRPr lang="en-US" dirty="0"/>
        </a:p>
      </dgm:t>
    </dgm:pt>
    <dgm:pt modelId="{3654A48F-3C54-4403-9192-9FA1CD20BE20}" type="parTrans" cxnId="{31B32EE9-0B54-4455-B7D1-596C63A14C1E}">
      <dgm:prSet/>
      <dgm:spPr/>
    </dgm:pt>
    <dgm:pt modelId="{D2B195BD-94D3-4909-88B7-E4D7E4659EAF}" type="sibTrans" cxnId="{31B32EE9-0B54-4455-B7D1-596C63A14C1E}">
      <dgm:prSet/>
      <dgm:spPr/>
    </dgm:pt>
    <dgm:pt modelId="{2879FC1B-BF9A-4117-826C-6C41D657A556}" type="pres">
      <dgm:prSet presAssocID="{9BA4C961-4D6C-40B0-9C2A-7EB89DEBD312}" presName="Name0" presStyleCnt="0">
        <dgm:presLayoutVars>
          <dgm:chMax val="7"/>
          <dgm:chPref val="7"/>
          <dgm:dir/>
        </dgm:presLayoutVars>
      </dgm:prSet>
      <dgm:spPr/>
    </dgm:pt>
    <dgm:pt modelId="{FC347A86-93F8-4AD5-ACD8-293912BC55CC}" type="pres">
      <dgm:prSet presAssocID="{9BA4C961-4D6C-40B0-9C2A-7EB89DEBD312}" presName="Name1" presStyleCnt="0"/>
      <dgm:spPr/>
    </dgm:pt>
    <dgm:pt modelId="{1AC05E97-F6D4-4A6E-AA8D-BB184989A97C}" type="pres">
      <dgm:prSet presAssocID="{9BA4C961-4D6C-40B0-9C2A-7EB89DEBD312}" presName="cycle" presStyleCnt="0"/>
      <dgm:spPr/>
    </dgm:pt>
    <dgm:pt modelId="{AA35169B-A9B4-47BA-B15E-35D128C81385}" type="pres">
      <dgm:prSet presAssocID="{9BA4C961-4D6C-40B0-9C2A-7EB89DEBD312}" presName="srcNode" presStyleLbl="node1" presStyleIdx="0" presStyleCnt="6"/>
      <dgm:spPr/>
    </dgm:pt>
    <dgm:pt modelId="{44B2D109-95B5-465F-AAF1-382C8B07822D}" type="pres">
      <dgm:prSet presAssocID="{9BA4C961-4D6C-40B0-9C2A-7EB89DEBD312}" presName="conn" presStyleLbl="parChTrans1D2" presStyleIdx="0" presStyleCnt="1"/>
      <dgm:spPr/>
    </dgm:pt>
    <dgm:pt modelId="{313EDB18-D4C1-4BA1-A649-75D3CC24A09B}" type="pres">
      <dgm:prSet presAssocID="{9BA4C961-4D6C-40B0-9C2A-7EB89DEBD312}" presName="extraNode" presStyleLbl="node1" presStyleIdx="0" presStyleCnt="6"/>
      <dgm:spPr/>
    </dgm:pt>
    <dgm:pt modelId="{27A53F99-8DAA-498E-9FFD-1EEA473E2111}" type="pres">
      <dgm:prSet presAssocID="{9BA4C961-4D6C-40B0-9C2A-7EB89DEBD312}" presName="dstNode" presStyleLbl="node1" presStyleIdx="0" presStyleCnt="6"/>
      <dgm:spPr/>
    </dgm:pt>
    <dgm:pt modelId="{800A0032-6357-4CC5-B9FD-4305B0E09257}" type="pres">
      <dgm:prSet presAssocID="{4CE6DAA6-BAA5-46D8-A4FC-E0815E18B883}" presName="text_1" presStyleLbl="node1" presStyleIdx="0" presStyleCnt="6">
        <dgm:presLayoutVars>
          <dgm:bulletEnabled val="1"/>
        </dgm:presLayoutVars>
      </dgm:prSet>
      <dgm:spPr/>
    </dgm:pt>
    <dgm:pt modelId="{2D7F9081-5D0B-4303-839B-1EEF4D6127F8}" type="pres">
      <dgm:prSet presAssocID="{4CE6DAA6-BAA5-46D8-A4FC-E0815E18B883}" presName="accent_1" presStyleCnt="0"/>
      <dgm:spPr/>
    </dgm:pt>
    <dgm:pt modelId="{3EEFEAF5-60BD-406F-AFB2-ACBBE0F05D7D}" type="pres">
      <dgm:prSet presAssocID="{4CE6DAA6-BAA5-46D8-A4FC-E0815E18B883}" presName="accentRepeatNode" presStyleLbl="solidFgAcc1" presStyleIdx="0" presStyleCnt="6"/>
      <dgm:spPr/>
    </dgm:pt>
    <dgm:pt modelId="{A689FF47-D582-4BA1-9E62-BE8E2AD9AA41}" type="pres">
      <dgm:prSet presAssocID="{B8667AC4-4C61-49B8-A303-579F5ECAF58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52A59-A3B2-4B87-838D-4D09B7017030}" type="pres">
      <dgm:prSet presAssocID="{B8667AC4-4C61-49B8-A303-579F5ECAF580}" presName="accent_2" presStyleCnt="0"/>
      <dgm:spPr/>
    </dgm:pt>
    <dgm:pt modelId="{66A5B03D-B095-4D94-BD3B-FFADF0DE23A1}" type="pres">
      <dgm:prSet presAssocID="{B8667AC4-4C61-49B8-A303-579F5ECAF580}" presName="accentRepeatNode" presStyleLbl="solidFgAcc1" presStyleIdx="1" presStyleCnt="6"/>
      <dgm:spPr/>
    </dgm:pt>
    <dgm:pt modelId="{D3571635-20E9-47EA-818B-CD36EF9DD61C}" type="pres">
      <dgm:prSet presAssocID="{78636870-1D64-4979-AB5D-FE98495C2C03}" presName="text_3" presStyleLbl="node1" presStyleIdx="2" presStyleCnt="6">
        <dgm:presLayoutVars>
          <dgm:bulletEnabled val="1"/>
        </dgm:presLayoutVars>
      </dgm:prSet>
      <dgm:spPr/>
    </dgm:pt>
    <dgm:pt modelId="{AA34ECB2-917D-47C3-BA21-B192368394A6}" type="pres">
      <dgm:prSet presAssocID="{78636870-1D64-4979-AB5D-FE98495C2C03}" presName="accent_3" presStyleCnt="0"/>
      <dgm:spPr/>
    </dgm:pt>
    <dgm:pt modelId="{54FEC1AB-05B0-4D33-AB0A-65E165A8FB0A}" type="pres">
      <dgm:prSet presAssocID="{78636870-1D64-4979-AB5D-FE98495C2C03}" presName="accentRepeatNode" presStyleLbl="solidFgAcc1" presStyleIdx="2" presStyleCnt="6"/>
      <dgm:spPr/>
    </dgm:pt>
    <dgm:pt modelId="{5C8A2EE6-3449-4E18-B4E5-0F5AABB03BA1}" type="pres">
      <dgm:prSet presAssocID="{7B963DB0-B8DC-4D58-9A45-E3742733DDD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7C03B-2845-410B-A5CE-69BDC9DA7F4F}" type="pres">
      <dgm:prSet presAssocID="{7B963DB0-B8DC-4D58-9A45-E3742733DDD9}" presName="accent_4" presStyleCnt="0"/>
      <dgm:spPr/>
    </dgm:pt>
    <dgm:pt modelId="{F12CB25B-A30D-4A76-86A5-F499B9AD9046}" type="pres">
      <dgm:prSet presAssocID="{7B963DB0-B8DC-4D58-9A45-E3742733DDD9}" presName="accentRepeatNode" presStyleLbl="solidFgAcc1" presStyleIdx="3" presStyleCnt="6"/>
      <dgm:spPr/>
    </dgm:pt>
    <dgm:pt modelId="{A39570E7-0DDC-40F0-A5A6-3F7F334ED6BD}" type="pres">
      <dgm:prSet presAssocID="{50A07AA8-3DC7-47F6-9898-4AC263BE4246}" presName="text_5" presStyleLbl="node1" presStyleIdx="4" presStyleCnt="6">
        <dgm:presLayoutVars>
          <dgm:bulletEnabled val="1"/>
        </dgm:presLayoutVars>
      </dgm:prSet>
      <dgm:spPr/>
    </dgm:pt>
    <dgm:pt modelId="{2FFA3D72-2098-496E-AB13-B0415F7E187A}" type="pres">
      <dgm:prSet presAssocID="{50A07AA8-3DC7-47F6-9898-4AC263BE4246}" presName="accent_5" presStyleCnt="0"/>
      <dgm:spPr/>
    </dgm:pt>
    <dgm:pt modelId="{B1C9EC71-48F8-466C-BA67-A16713FB1034}" type="pres">
      <dgm:prSet presAssocID="{50A07AA8-3DC7-47F6-9898-4AC263BE4246}" presName="accentRepeatNode" presStyleLbl="solidFgAcc1" presStyleIdx="4" presStyleCnt="6"/>
      <dgm:spPr/>
    </dgm:pt>
    <dgm:pt modelId="{7D6E930D-3D7F-46C5-8644-F7372B22D9A9}" type="pres">
      <dgm:prSet presAssocID="{5A0FB652-97C9-447D-A37F-B6961D28283A}" presName="text_6" presStyleLbl="node1" presStyleIdx="5" presStyleCnt="6">
        <dgm:presLayoutVars>
          <dgm:bulletEnabled val="1"/>
        </dgm:presLayoutVars>
      </dgm:prSet>
      <dgm:spPr/>
    </dgm:pt>
    <dgm:pt modelId="{AD10F3C0-F2C1-40D9-B46E-9D2DABCD4B08}" type="pres">
      <dgm:prSet presAssocID="{5A0FB652-97C9-447D-A37F-B6961D28283A}" presName="accent_6" presStyleCnt="0"/>
      <dgm:spPr/>
    </dgm:pt>
    <dgm:pt modelId="{0AD68984-4411-4A2E-B3A9-5E778F86A40B}" type="pres">
      <dgm:prSet presAssocID="{5A0FB652-97C9-447D-A37F-B6961D28283A}" presName="accentRepeatNode" presStyleLbl="solidFgAcc1" presStyleIdx="5" presStyleCnt="6"/>
      <dgm:spPr/>
    </dgm:pt>
  </dgm:ptLst>
  <dgm:cxnLst>
    <dgm:cxn modelId="{E5C135B1-4A34-4508-8FB5-14DF059E0903}" srcId="{9BA4C961-4D6C-40B0-9C2A-7EB89DEBD312}" destId="{B8667AC4-4C61-49B8-A303-579F5ECAF580}" srcOrd="1" destOrd="0" parTransId="{23916D95-6F88-422D-90AA-1B56D4CDF539}" sibTransId="{B372C0B1-7C3F-476F-ABBB-0B05A86C7D97}"/>
    <dgm:cxn modelId="{64182D9F-1847-4073-84FC-F4E586E9DCA2}" type="presOf" srcId="{B8667AC4-4C61-49B8-A303-579F5ECAF580}" destId="{A689FF47-D582-4BA1-9E62-BE8E2AD9AA41}" srcOrd="0" destOrd="0" presId="urn:microsoft.com/office/officeart/2008/layout/VerticalCurvedList"/>
    <dgm:cxn modelId="{D1C88E05-FAE8-430F-B81D-CE9C7EC62B56}" srcId="{9BA4C961-4D6C-40B0-9C2A-7EB89DEBD312}" destId="{7B963DB0-B8DC-4D58-9A45-E3742733DDD9}" srcOrd="3" destOrd="0" parTransId="{9AE1ADB9-2C83-4C5E-8B85-8B5D577E69E2}" sibTransId="{7166A02C-7F63-4394-AFA0-C354D9AD23ED}"/>
    <dgm:cxn modelId="{B2EC9C9E-FCDA-49F3-A91C-1E08CE2EE66D}" type="presOf" srcId="{7B963DB0-B8DC-4D58-9A45-E3742733DDD9}" destId="{5C8A2EE6-3449-4E18-B4E5-0F5AABB03BA1}" srcOrd="0" destOrd="0" presId="urn:microsoft.com/office/officeart/2008/layout/VerticalCurvedList"/>
    <dgm:cxn modelId="{0272A2C5-B4BA-4CCA-B083-56FFFA99A932}" type="presOf" srcId="{18DC92EE-E150-4883-AFD0-E09B6A0EC6D4}" destId="{44B2D109-95B5-465F-AAF1-382C8B07822D}" srcOrd="0" destOrd="0" presId="urn:microsoft.com/office/officeart/2008/layout/VerticalCurvedList"/>
    <dgm:cxn modelId="{55F94F46-0304-49FF-A787-C984EF962FDE}" type="presOf" srcId="{78636870-1D64-4979-AB5D-FE98495C2C03}" destId="{D3571635-20E9-47EA-818B-CD36EF9DD61C}" srcOrd="0" destOrd="0" presId="urn:microsoft.com/office/officeart/2008/layout/VerticalCurvedList"/>
    <dgm:cxn modelId="{696E3562-C38F-4D7C-AD4D-BA9074B08CCC}" type="presOf" srcId="{4CE6DAA6-BAA5-46D8-A4FC-E0815E18B883}" destId="{800A0032-6357-4CC5-B9FD-4305B0E09257}" srcOrd="0" destOrd="0" presId="urn:microsoft.com/office/officeart/2008/layout/VerticalCurvedList"/>
    <dgm:cxn modelId="{B6DAA098-EA73-4CC5-B024-9146FABC84BF}" type="presOf" srcId="{50A07AA8-3DC7-47F6-9898-4AC263BE4246}" destId="{A39570E7-0DDC-40F0-A5A6-3F7F334ED6BD}" srcOrd="0" destOrd="0" presId="urn:microsoft.com/office/officeart/2008/layout/VerticalCurvedList"/>
    <dgm:cxn modelId="{C7230FB0-8E43-40EF-A56C-7AF9F1CC688B}" srcId="{9BA4C961-4D6C-40B0-9C2A-7EB89DEBD312}" destId="{4CE6DAA6-BAA5-46D8-A4FC-E0815E18B883}" srcOrd="0" destOrd="0" parTransId="{DF8CA915-6B79-4326-88CB-D6DCF7ED7688}" sibTransId="{18DC92EE-E150-4883-AFD0-E09B6A0EC6D4}"/>
    <dgm:cxn modelId="{70CFB51B-5D6D-4374-963A-328C57C3068E}" srcId="{9BA4C961-4D6C-40B0-9C2A-7EB89DEBD312}" destId="{78636870-1D64-4979-AB5D-FE98495C2C03}" srcOrd="2" destOrd="0" parTransId="{94AB8A31-0447-4D4A-8738-6DB38BB13B20}" sibTransId="{23EFDFC6-8D7D-4C69-B0AC-D20279B1A4F3}"/>
    <dgm:cxn modelId="{EEFC8DB1-EFC2-47E1-9395-C13E02529C95}" srcId="{9BA4C961-4D6C-40B0-9C2A-7EB89DEBD312}" destId="{50A07AA8-3DC7-47F6-9898-4AC263BE4246}" srcOrd="4" destOrd="0" parTransId="{A7A94A66-4028-4917-874F-060B76FEE31F}" sibTransId="{7228309D-4058-4F8E-B725-597E1BFCA353}"/>
    <dgm:cxn modelId="{31B32EE9-0B54-4455-B7D1-596C63A14C1E}" srcId="{9BA4C961-4D6C-40B0-9C2A-7EB89DEBD312}" destId="{5A0FB652-97C9-447D-A37F-B6961D28283A}" srcOrd="5" destOrd="0" parTransId="{3654A48F-3C54-4403-9192-9FA1CD20BE20}" sibTransId="{D2B195BD-94D3-4909-88B7-E4D7E4659EAF}"/>
    <dgm:cxn modelId="{066980DE-78EB-4380-B2D4-B18451CB3F79}" type="presOf" srcId="{9BA4C961-4D6C-40B0-9C2A-7EB89DEBD312}" destId="{2879FC1B-BF9A-4117-826C-6C41D657A556}" srcOrd="0" destOrd="0" presId="urn:microsoft.com/office/officeart/2008/layout/VerticalCurvedList"/>
    <dgm:cxn modelId="{5DE4BE79-671A-4AC9-816F-C5D15E81E348}" type="presOf" srcId="{5A0FB652-97C9-447D-A37F-B6961D28283A}" destId="{7D6E930D-3D7F-46C5-8644-F7372B22D9A9}" srcOrd="0" destOrd="0" presId="urn:microsoft.com/office/officeart/2008/layout/VerticalCurvedList"/>
    <dgm:cxn modelId="{192D77CC-C5FB-4A3B-AD6F-78741B824471}" type="presParOf" srcId="{2879FC1B-BF9A-4117-826C-6C41D657A556}" destId="{FC347A86-93F8-4AD5-ACD8-293912BC55CC}" srcOrd="0" destOrd="0" presId="urn:microsoft.com/office/officeart/2008/layout/VerticalCurvedList"/>
    <dgm:cxn modelId="{19CBA608-1CEA-4A3C-AAD4-95D84017A15C}" type="presParOf" srcId="{FC347A86-93F8-4AD5-ACD8-293912BC55CC}" destId="{1AC05E97-F6D4-4A6E-AA8D-BB184989A97C}" srcOrd="0" destOrd="0" presId="urn:microsoft.com/office/officeart/2008/layout/VerticalCurvedList"/>
    <dgm:cxn modelId="{EACAE388-010D-4FDE-8395-724C5FB1A2CC}" type="presParOf" srcId="{1AC05E97-F6D4-4A6E-AA8D-BB184989A97C}" destId="{AA35169B-A9B4-47BA-B15E-35D128C81385}" srcOrd="0" destOrd="0" presId="urn:microsoft.com/office/officeart/2008/layout/VerticalCurvedList"/>
    <dgm:cxn modelId="{5359C152-9F59-4988-972F-DB5CD0DBC30D}" type="presParOf" srcId="{1AC05E97-F6D4-4A6E-AA8D-BB184989A97C}" destId="{44B2D109-95B5-465F-AAF1-382C8B07822D}" srcOrd="1" destOrd="0" presId="urn:microsoft.com/office/officeart/2008/layout/VerticalCurvedList"/>
    <dgm:cxn modelId="{87F5D74A-72E7-43D9-B722-F97AE748F7B6}" type="presParOf" srcId="{1AC05E97-F6D4-4A6E-AA8D-BB184989A97C}" destId="{313EDB18-D4C1-4BA1-A649-75D3CC24A09B}" srcOrd="2" destOrd="0" presId="urn:microsoft.com/office/officeart/2008/layout/VerticalCurvedList"/>
    <dgm:cxn modelId="{B238924F-322D-46E2-A618-7E963B2FAB60}" type="presParOf" srcId="{1AC05E97-F6D4-4A6E-AA8D-BB184989A97C}" destId="{27A53F99-8DAA-498E-9FFD-1EEA473E2111}" srcOrd="3" destOrd="0" presId="urn:microsoft.com/office/officeart/2008/layout/VerticalCurvedList"/>
    <dgm:cxn modelId="{EC0BE710-E2A7-4464-811B-E6A59A454B44}" type="presParOf" srcId="{FC347A86-93F8-4AD5-ACD8-293912BC55CC}" destId="{800A0032-6357-4CC5-B9FD-4305B0E09257}" srcOrd="1" destOrd="0" presId="urn:microsoft.com/office/officeart/2008/layout/VerticalCurvedList"/>
    <dgm:cxn modelId="{DD94D72A-E86F-40BD-8901-A27C83D81A94}" type="presParOf" srcId="{FC347A86-93F8-4AD5-ACD8-293912BC55CC}" destId="{2D7F9081-5D0B-4303-839B-1EEF4D6127F8}" srcOrd="2" destOrd="0" presId="urn:microsoft.com/office/officeart/2008/layout/VerticalCurvedList"/>
    <dgm:cxn modelId="{ABDB9B7B-7EF3-4D28-84EC-452FD4C28580}" type="presParOf" srcId="{2D7F9081-5D0B-4303-839B-1EEF4D6127F8}" destId="{3EEFEAF5-60BD-406F-AFB2-ACBBE0F05D7D}" srcOrd="0" destOrd="0" presId="urn:microsoft.com/office/officeart/2008/layout/VerticalCurvedList"/>
    <dgm:cxn modelId="{82D9DFA1-F3E4-4E07-94C5-7B7C56C29C01}" type="presParOf" srcId="{FC347A86-93F8-4AD5-ACD8-293912BC55CC}" destId="{A689FF47-D582-4BA1-9E62-BE8E2AD9AA41}" srcOrd="3" destOrd="0" presId="urn:microsoft.com/office/officeart/2008/layout/VerticalCurvedList"/>
    <dgm:cxn modelId="{B2866036-D947-4047-91C6-4960438863BF}" type="presParOf" srcId="{FC347A86-93F8-4AD5-ACD8-293912BC55CC}" destId="{ECF52A59-A3B2-4B87-838D-4D09B7017030}" srcOrd="4" destOrd="0" presId="urn:microsoft.com/office/officeart/2008/layout/VerticalCurvedList"/>
    <dgm:cxn modelId="{24900FAA-F4DC-4AEC-B6CA-4910B97E19DF}" type="presParOf" srcId="{ECF52A59-A3B2-4B87-838D-4D09B7017030}" destId="{66A5B03D-B095-4D94-BD3B-FFADF0DE23A1}" srcOrd="0" destOrd="0" presId="urn:microsoft.com/office/officeart/2008/layout/VerticalCurvedList"/>
    <dgm:cxn modelId="{1625F84C-B9F2-416F-990E-E12404B280C4}" type="presParOf" srcId="{FC347A86-93F8-4AD5-ACD8-293912BC55CC}" destId="{D3571635-20E9-47EA-818B-CD36EF9DD61C}" srcOrd="5" destOrd="0" presId="urn:microsoft.com/office/officeart/2008/layout/VerticalCurvedList"/>
    <dgm:cxn modelId="{FEB95B0D-9532-4CFE-A17B-36EDCF06CCE8}" type="presParOf" srcId="{FC347A86-93F8-4AD5-ACD8-293912BC55CC}" destId="{AA34ECB2-917D-47C3-BA21-B192368394A6}" srcOrd="6" destOrd="0" presId="urn:microsoft.com/office/officeart/2008/layout/VerticalCurvedList"/>
    <dgm:cxn modelId="{D59B0EE3-44C4-4660-B717-792490480BDC}" type="presParOf" srcId="{AA34ECB2-917D-47C3-BA21-B192368394A6}" destId="{54FEC1AB-05B0-4D33-AB0A-65E165A8FB0A}" srcOrd="0" destOrd="0" presId="urn:microsoft.com/office/officeart/2008/layout/VerticalCurvedList"/>
    <dgm:cxn modelId="{D0C0E4BC-7977-4167-9B13-BD5D81F4A6F8}" type="presParOf" srcId="{FC347A86-93F8-4AD5-ACD8-293912BC55CC}" destId="{5C8A2EE6-3449-4E18-B4E5-0F5AABB03BA1}" srcOrd="7" destOrd="0" presId="urn:microsoft.com/office/officeart/2008/layout/VerticalCurvedList"/>
    <dgm:cxn modelId="{3DD5F46E-3070-4EF2-8EBE-24E0496CFF3E}" type="presParOf" srcId="{FC347A86-93F8-4AD5-ACD8-293912BC55CC}" destId="{39F7C03B-2845-410B-A5CE-69BDC9DA7F4F}" srcOrd="8" destOrd="0" presId="urn:microsoft.com/office/officeart/2008/layout/VerticalCurvedList"/>
    <dgm:cxn modelId="{6E946117-2416-47F9-8FB1-BFF3539052FF}" type="presParOf" srcId="{39F7C03B-2845-410B-A5CE-69BDC9DA7F4F}" destId="{F12CB25B-A30D-4A76-86A5-F499B9AD9046}" srcOrd="0" destOrd="0" presId="urn:microsoft.com/office/officeart/2008/layout/VerticalCurvedList"/>
    <dgm:cxn modelId="{6135CB03-906D-4B7B-8F53-B2662CCA0CC9}" type="presParOf" srcId="{FC347A86-93F8-4AD5-ACD8-293912BC55CC}" destId="{A39570E7-0DDC-40F0-A5A6-3F7F334ED6BD}" srcOrd="9" destOrd="0" presId="urn:microsoft.com/office/officeart/2008/layout/VerticalCurvedList"/>
    <dgm:cxn modelId="{3C83FB3A-1DFE-4145-919D-A3EF7B91FD87}" type="presParOf" srcId="{FC347A86-93F8-4AD5-ACD8-293912BC55CC}" destId="{2FFA3D72-2098-496E-AB13-B0415F7E187A}" srcOrd="10" destOrd="0" presId="urn:microsoft.com/office/officeart/2008/layout/VerticalCurvedList"/>
    <dgm:cxn modelId="{D14F2E13-ED31-49A2-A19B-00D699A03932}" type="presParOf" srcId="{2FFA3D72-2098-496E-AB13-B0415F7E187A}" destId="{B1C9EC71-48F8-466C-BA67-A16713FB1034}" srcOrd="0" destOrd="0" presId="urn:microsoft.com/office/officeart/2008/layout/VerticalCurvedList"/>
    <dgm:cxn modelId="{957DAB57-7E8F-425D-8C51-F37237AA0FBB}" type="presParOf" srcId="{FC347A86-93F8-4AD5-ACD8-293912BC55CC}" destId="{7D6E930D-3D7F-46C5-8644-F7372B22D9A9}" srcOrd="11" destOrd="0" presId="urn:microsoft.com/office/officeart/2008/layout/VerticalCurvedList"/>
    <dgm:cxn modelId="{F2311E15-9E8E-4B9A-85E1-23F3F70697D5}" type="presParOf" srcId="{FC347A86-93F8-4AD5-ACD8-293912BC55CC}" destId="{AD10F3C0-F2C1-40D9-B46E-9D2DABCD4B08}" srcOrd="12" destOrd="0" presId="urn:microsoft.com/office/officeart/2008/layout/VerticalCurvedList"/>
    <dgm:cxn modelId="{FBB40F8F-AE03-4AB0-81CA-5D171C438431}" type="presParOf" srcId="{AD10F3C0-F2C1-40D9-B46E-9D2DABCD4B08}" destId="{0AD68984-4411-4A2E-B3A9-5E778F86A4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84046-7449-481D-9E72-89CFD72693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60414D-26D9-4BC4-8FFE-5ED7194FF136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Research Problem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CE259C-B669-4C43-80A6-49612BD9CF92}" type="parTrans" cxnId="{55E71991-3DB9-43AB-8813-3CAA0CC8547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6C649F0-06A5-4A9F-B5ED-15728CBD9EA2}" type="sibTrans" cxnId="{55E71991-3DB9-43AB-8813-3CAA0CC8547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756ED39-4F2D-403F-822E-37CCDD2A82EC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GLOBAL TELECOM SECTOR IS UNDER PRESSURE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oF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BEING A LOW PROFIT BUSINESS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B26F35C-88D7-45A5-BD21-496086E4D3DE}" type="parTrans" cxnId="{60C6241A-AF6B-45EE-AECB-56277225587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8635951-2155-4548-AC11-601C79C6ACD2}" type="sibTrans" cxnId="{60C6241A-AF6B-45EE-AECB-56277225587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B7596B5-1855-4BE8-82D6-9B6DECCCB4E9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Mobile Operators at Palestine Are Facing Illegal Competition Came From Other Operators Such As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Cellcom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Il, and Orange Il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3D959E8-DFF5-4411-B9D5-2F601B95907D}" type="parTrans" cxnId="{F452B3BD-994F-4818-B4E9-C6EED214835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E97B0D6-B013-4124-ADB1-3DD700EA201B}" type="sibTrans" cxnId="{F452B3BD-994F-4818-B4E9-C6EED214835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0F64BBF-0B12-416B-8EF3-F0287C363A6A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Supply Chain Complexity Due to Israeli Control on Importing Telecom HW From Outside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01B94E0-5866-4D4D-8619-47B16D057603}" type="parTrans" cxnId="{84B3BB8B-4AAD-4144-93B2-96394F58A22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CC8B23B-5AA8-4D01-BF70-C634E0061BEF}" type="sibTrans" cxnId="{84B3BB8B-4AAD-4144-93B2-96394F58A22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39C6EF4-54AA-4C3F-A402-C49794302F03}" type="pres">
      <dgm:prSet presAssocID="{EFA84046-7449-481D-9E72-89CFD72693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FD7521-D28F-4776-A9C6-BF2FCD027CC2}" type="pres">
      <dgm:prSet presAssocID="{A860414D-26D9-4BC4-8FFE-5ED7194FF136}" presName="thickLine" presStyleLbl="alignNode1" presStyleIdx="0" presStyleCnt="1"/>
      <dgm:spPr/>
    </dgm:pt>
    <dgm:pt modelId="{D110C002-F7BD-4186-8FB8-8973A4179EB8}" type="pres">
      <dgm:prSet presAssocID="{A860414D-26D9-4BC4-8FFE-5ED7194FF136}" presName="horz1" presStyleCnt="0"/>
      <dgm:spPr/>
    </dgm:pt>
    <dgm:pt modelId="{339A93C6-3FD7-42BD-A629-5325490D701D}" type="pres">
      <dgm:prSet presAssocID="{A860414D-26D9-4BC4-8FFE-5ED7194FF136}" presName="tx1" presStyleLbl="revTx" presStyleIdx="0" presStyleCnt="4"/>
      <dgm:spPr/>
      <dgm:t>
        <a:bodyPr/>
        <a:lstStyle/>
        <a:p>
          <a:endParaRPr lang="en-US"/>
        </a:p>
      </dgm:t>
    </dgm:pt>
    <dgm:pt modelId="{82E525DE-1003-438C-B106-1F2FF06D333E}" type="pres">
      <dgm:prSet presAssocID="{A860414D-26D9-4BC4-8FFE-5ED7194FF136}" presName="vert1" presStyleCnt="0"/>
      <dgm:spPr/>
    </dgm:pt>
    <dgm:pt modelId="{E4DE46E7-9F76-49F8-957B-5A341533570D}" type="pres">
      <dgm:prSet presAssocID="{4756ED39-4F2D-403F-822E-37CCDD2A82EC}" presName="vertSpace2a" presStyleCnt="0"/>
      <dgm:spPr/>
    </dgm:pt>
    <dgm:pt modelId="{92AAE4C6-DDAE-4D6C-9E5F-6AA69D9F5276}" type="pres">
      <dgm:prSet presAssocID="{4756ED39-4F2D-403F-822E-37CCDD2A82EC}" presName="horz2" presStyleCnt="0"/>
      <dgm:spPr/>
    </dgm:pt>
    <dgm:pt modelId="{79944F51-2E80-4D88-8A8A-859A8050A87E}" type="pres">
      <dgm:prSet presAssocID="{4756ED39-4F2D-403F-822E-37CCDD2A82EC}" presName="horzSpace2" presStyleCnt="0"/>
      <dgm:spPr/>
    </dgm:pt>
    <dgm:pt modelId="{CC347B72-4888-4073-A0A2-E3EB0762DEE5}" type="pres">
      <dgm:prSet presAssocID="{4756ED39-4F2D-403F-822E-37CCDD2A82EC}" presName="tx2" presStyleLbl="revTx" presStyleIdx="1" presStyleCnt="4"/>
      <dgm:spPr/>
      <dgm:t>
        <a:bodyPr/>
        <a:lstStyle/>
        <a:p>
          <a:endParaRPr lang="en-US"/>
        </a:p>
      </dgm:t>
    </dgm:pt>
    <dgm:pt modelId="{9DC88508-F226-4A6B-9830-BB5041764986}" type="pres">
      <dgm:prSet presAssocID="{4756ED39-4F2D-403F-822E-37CCDD2A82EC}" presName="vert2" presStyleCnt="0"/>
      <dgm:spPr/>
    </dgm:pt>
    <dgm:pt modelId="{38B82F8C-2FAF-4D96-8CFD-2F81B584E553}" type="pres">
      <dgm:prSet presAssocID="{4756ED39-4F2D-403F-822E-37CCDD2A82EC}" presName="thinLine2b" presStyleLbl="callout" presStyleIdx="0" presStyleCnt="3"/>
      <dgm:spPr/>
    </dgm:pt>
    <dgm:pt modelId="{AC32A2F7-79EE-4915-9847-C9B97AFE79A0}" type="pres">
      <dgm:prSet presAssocID="{4756ED39-4F2D-403F-822E-37CCDD2A82EC}" presName="vertSpace2b" presStyleCnt="0"/>
      <dgm:spPr/>
    </dgm:pt>
    <dgm:pt modelId="{76163AB9-E550-4458-9C1B-3DDB10AA66AD}" type="pres">
      <dgm:prSet presAssocID="{8B7596B5-1855-4BE8-82D6-9B6DECCCB4E9}" presName="horz2" presStyleCnt="0"/>
      <dgm:spPr/>
    </dgm:pt>
    <dgm:pt modelId="{F1062C98-5849-40C9-A5B0-1A970C2F8836}" type="pres">
      <dgm:prSet presAssocID="{8B7596B5-1855-4BE8-82D6-9B6DECCCB4E9}" presName="horzSpace2" presStyleCnt="0"/>
      <dgm:spPr/>
    </dgm:pt>
    <dgm:pt modelId="{EABF0FD4-A9DA-414F-B33F-280048F3B59B}" type="pres">
      <dgm:prSet presAssocID="{8B7596B5-1855-4BE8-82D6-9B6DECCCB4E9}" presName="tx2" presStyleLbl="revTx" presStyleIdx="2" presStyleCnt="4"/>
      <dgm:spPr/>
      <dgm:t>
        <a:bodyPr/>
        <a:lstStyle/>
        <a:p>
          <a:endParaRPr lang="en-US"/>
        </a:p>
      </dgm:t>
    </dgm:pt>
    <dgm:pt modelId="{980DF18D-D794-4122-B814-BC86BEF89818}" type="pres">
      <dgm:prSet presAssocID="{8B7596B5-1855-4BE8-82D6-9B6DECCCB4E9}" presName="vert2" presStyleCnt="0"/>
      <dgm:spPr/>
    </dgm:pt>
    <dgm:pt modelId="{0751E04A-5C94-45E0-984A-2C03D0F09D1C}" type="pres">
      <dgm:prSet presAssocID="{8B7596B5-1855-4BE8-82D6-9B6DECCCB4E9}" presName="thinLine2b" presStyleLbl="callout" presStyleIdx="1" presStyleCnt="3"/>
      <dgm:spPr/>
    </dgm:pt>
    <dgm:pt modelId="{F7DBDD68-BD65-4F28-95BD-902FCDC4283A}" type="pres">
      <dgm:prSet presAssocID="{8B7596B5-1855-4BE8-82D6-9B6DECCCB4E9}" presName="vertSpace2b" presStyleCnt="0"/>
      <dgm:spPr/>
    </dgm:pt>
    <dgm:pt modelId="{8A4426B9-89E2-4903-BDA0-8B3D22B9F642}" type="pres">
      <dgm:prSet presAssocID="{50F64BBF-0B12-416B-8EF3-F0287C363A6A}" presName="horz2" presStyleCnt="0"/>
      <dgm:spPr/>
    </dgm:pt>
    <dgm:pt modelId="{80C6F1A8-CA3C-48A9-ACA3-1F00320AF2A9}" type="pres">
      <dgm:prSet presAssocID="{50F64BBF-0B12-416B-8EF3-F0287C363A6A}" presName="horzSpace2" presStyleCnt="0"/>
      <dgm:spPr/>
    </dgm:pt>
    <dgm:pt modelId="{0E227799-6B3B-40A6-9906-291BF2920B7A}" type="pres">
      <dgm:prSet presAssocID="{50F64BBF-0B12-416B-8EF3-F0287C363A6A}" presName="tx2" presStyleLbl="revTx" presStyleIdx="3" presStyleCnt="4"/>
      <dgm:spPr/>
      <dgm:t>
        <a:bodyPr/>
        <a:lstStyle/>
        <a:p>
          <a:endParaRPr lang="en-US"/>
        </a:p>
      </dgm:t>
    </dgm:pt>
    <dgm:pt modelId="{F463A603-7CCA-4E33-B783-0CCD27439145}" type="pres">
      <dgm:prSet presAssocID="{50F64BBF-0B12-416B-8EF3-F0287C363A6A}" presName="vert2" presStyleCnt="0"/>
      <dgm:spPr/>
    </dgm:pt>
    <dgm:pt modelId="{A25260AA-0228-4AB4-87E2-317D99D56095}" type="pres">
      <dgm:prSet presAssocID="{50F64BBF-0B12-416B-8EF3-F0287C363A6A}" presName="thinLine2b" presStyleLbl="callout" presStyleIdx="2" presStyleCnt="3"/>
      <dgm:spPr/>
    </dgm:pt>
    <dgm:pt modelId="{5F2364F5-39B4-4952-95F2-42DCB480081C}" type="pres">
      <dgm:prSet presAssocID="{50F64BBF-0B12-416B-8EF3-F0287C363A6A}" presName="vertSpace2b" presStyleCnt="0"/>
      <dgm:spPr/>
    </dgm:pt>
  </dgm:ptLst>
  <dgm:cxnLst>
    <dgm:cxn modelId="{C727828E-8EA5-48C1-9B97-9BFD0A0B588C}" type="presOf" srcId="{EFA84046-7449-481D-9E72-89CFD7269359}" destId="{939C6EF4-54AA-4C3F-A402-C49794302F03}" srcOrd="0" destOrd="0" presId="urn:microsoft.com/office/officeart/2008/layout/LinedList"/>
    <dgm:cxn modelId="{6EBB96D2-AF81-4178-9D44-1A95855D0E29}" type="presOf" srcId="{50F64BBF-0B12-416B-8EF3-F0287C363A6A}" destId="{0E227799-6B3B-40A6-9906-291BF2920B7A}" srcOrd="0" destOrd="0" presId="urn:microsoft.com/office/officeart/2008/layout/LinedList"/>
    <dgm:cxn modelId="{F452B3BD-994F-4818-B4E9-C6EED2148350}" srcId="{A860414D-26D9-4BC4-8FFE-5ED7194FF136}" destId="{8B7596B5-1855-4BE8-82D6-9B6DECCCB4E9}" srcOrd="1" destOrd="0" parTransId="{53D959E8-DFF5-4411-B9D5-2F601B95907D}" sibTransId="{5E97B0D6-B013-4124-ADB1-3DD700EA201B}"/>
    <dgm:cxn modelId="{55E71991-3DB9-43AB-8813-3CAA0CC8547F}" srcId="{EFA84046-7449-481D-9E72-89CFD7269359}" destId="{A860414D-26D9-4BC4-8FFE-5ED7194FF136}" srcOrd="0" destOrd="0" parTransId="{CFCE259C-B669-4C43-80A6-49612BD9CF92}" sibTransId="{86C649F0-06A5-4A9F-B5ED-15728CBD9EA2}"/>
    <dgm:cxn modelId="{635E0191-AD61-4162-A5B3-6A35485F03AC}" type="presOf" srcId="{A860414D-26D9-4BC4-8FFE-5ED7194FF136}" destId="{339A93C6-3FD7-42BD-A629-5325490D701D}" srcOrd="0" destOrd="0" presId="urn:microsoft.com/office/officeart/2008/layout/LinedList"/>
    <dgm:cxn modelId="{60C6241A-AF6B-45EE-AECB-562772255872}" srcId="{A860414D-26D9-4BC4-8FFE-5ED7194FF136}" destId="{4756ED39-4F2D-403F-822E-37CCDD2A82EC}" srcOrd="0" destOrd="0" parTransId="{FB26F35C-88D7-45A5-BD21-496086E4D3DE}" sibTransId="{F8635951-2155-4548-AC11-601C79C6ACD2}"/>
    <dgm:cxn modelId="{B907ED28-41D1-42DA-9D62-3623C50F7076}" type="presOf" srcId="{8B7596B5-1855-4BE8-82D6-9B6DECCCB4E9}" destId="{EABF0FD4-A9DA-414F-B33F-280048F3B59B}" srcOrd="0" destOrd="0" presId="urn:microsoft.com/office/officeart/2008/layout/LinedList"/>
    <dgm:cxn modelId="{F5BDFD8C-A471-4AC3-9FEB-2FE2827963EC}" type="presOf" srcId="{4756ED39-4F2D-403F-822E-37CCDD2A82EC}" destId="{CC347B72-4888-4073-A0A2-E3EB0762DEE5}" srcOrd="0" destOrd="0" presId="urn:microsoft.com/office/officeart/2008/layout/LinedList"/>
    <dgm:cxn modelId="{84B3BB8B-4AAD-4144-93B2-96394F58A22F}" srcId="{A860414D-26D9-4BC4-8FFE-5ED7194FF136}" destId="{50F64BBF-0B12-416B-8EF3-F0287C363A6A}" srcOrd="2" destOrd="0" parTransId="{101B94E0-5866-4D4D-8619-47B16D057603}" sibTransId="{5CC8B23B-5AA8-4D01-BF70-C634E0061BEF}"/>
    <dgm:cxn modelId="{20F9EE30-C348-44DC-856A-7CAD7527158C}" type="presParOf" srcId="{939C6EF4-54AA-4C3F-A402-C49794302F03}" destId="{0FFD7521-D28F-4776-A9C6-BF2FCD027CC2}" srcOrd="0" destOrd="0" presId="urn:microsoft.com/office/officeart/2008/layout/LinedList"/>
    <dgm:cxn modelId="{122A9A73-3677-4CB7-A734-CAD12FFD0BD5}" type="presParOf" srcId="{939C6EF4-54AA-4C3F-A402-C49794302F03}" destId="{D110C002-F7BD-4186-8FB8-8973A4179EB8}" srcOrd="1" destOrd="0" presId="urn:microsoft.com/office/officeart/2008/layout/LinedList"/>
    <dgm:cxn modelId="{C4A94100-FCD5-4270-9127-6271F096F0E7}" type="presParOf" srcId="{D110C002-F7BD-4186-8FB8-8973A4179EB8}" destId="{339A93C6-3FD7-42BD-A629-5325490D701D}" srcOrd="0" destOrd="0" presId="urn:microsoft.com/office/officeart/2008/layout/LinedList"/>
    <dgm:cxn modelId="{DC9FF523-70B6-4EEF-A66D-CB8FF6777E0A}" type="presParOf" srcId="{D110C002-F7BD-4186-8FB8-8973A4179EB8}" destId="{82E525DE-1003-438C-B106-1F2FF06D333E}" srcOrd="1" destOrd="0" presId="urn:microsoft.com/office/officeart/2008/layout/LinedList"/>
    <dgm:cxn modelId="{91255348-BB38-4D0A-9451-4277A12B407B}" type="presParOf" srcId="{82E525DE-1003-438C-B106-1F2FF06D333E}" destId="{E4DE46E7-9F76-49F8-957B-5A341533570D}" srcOrd="0" destOrd="0" presId="urn:microsoft.com/office/officeart/2008/layout/LinedList"/>
    <dgm:cxn modelId="{203792A0-113F-4EDA-A570-9F214F5C1421}" type="presParOf" srcId="{82E525DE-1003-438C-B106-1F2FF06D333E}" destId="{92AAE4C6-DDAE-4D6C-9E5F-6AA69D9F5276}" srcOrd="1" destOrd="0" presId="urn:microsoft.com/office/officeart/2008/layout/LinedList"/>
    <dgm:cxn modelId="{23BD740D-3CDB-4E66-A913-12C9C31FDAE5}" type="presParOf" srcId="{92AAE4C6-DDAE-4D6C-9E5F-6AA69D9F5276}" destId="{79944F51-2E80-4D88-8A8A-859A8050A87E}" srcOrd="0" destOrd="0" presId="urn:microsoft.com/office/officeart/2008/layout/LinedList"/>
    <dgm:cxn modelId="{E023C38E-939B-4DC8-8CAB-FF0B48EE9D70}" type="presParOf" srcId="{92AAE4C6-DDAE-4D6C-9E5F-6AA69D9F5276}" destId="{CC347B72-4888-4073-A0A2-E3EB0762DEE5}" srcOrd="1" destOrd="0" presId="urn:microsoft.com/office/officeart/2008/layout/LinedList"/>
    <dgm:cxn modelId="{04D17CC5-C597-426B-8E6E-F2D1037562CF}" type="presParOf" srcId="{92AAE4C6-DDAE-4D6C-9E5F-6AA69D9F5276}" destId="{9DC88508-F226-4A6B-9830-BB5041764986}" srcOrd="2" destOrd="0" presId="urn:microsoft.com/office/officeart/2008/layout/LinedList"/>
    <dgm:cxn modelId="{0C7FF7D4-5F41-4DE3-A2EC-C4EE5C869D1D}" type="presParOf" srcId="{82E525DE-1003-438C-B106-1F2FF06D333E}" destId="{38B82F8C-2FAF-4D96-8CFD-2F81B584E553}" srcOrd="2" destOrd="0" presId="urn:microsoft.com/office/officeart/2008/layout/LinedList"/>
    <dgm:cxn modelId="{203FDEBB-BAB1-492D-A24A-41A346F404B2}" type="presParOf" srcId="{82E525DE-1003-438C-B106-1F2FF06D333E}" destId="{AC32A2F7-79EE-4915-9847-C9B97AFE79A0}" srcOrd="3" destOrd="0" presId="urn:microsoft.com/office/officeart/2008/layout/LinedList"/>
    <dgm:cxn modelId="{FBEEDA0C-DD62-47F7-9BD8-44FBB3DE6756}" type="presParOf" srcId="{82E525DE-1003-438C-B106-1F2FF06D333E}" destId="{76163AB9-E550-4458-9C1B-3DDB10AA66AD}" srcOrd="4" destOrd="0" presId="urn:microsoft.com/office/officeart/2008/layout/LinedList"/>
    <dgm:cxn modelId="{64AF14F2-E8C6-4E4D-A398-5ACD92E4077C}" type="presParOf" srcId="{76163AB9-E550-4458-9C1B-3DDB10AA66AD}" destId="{F1062C98-5849-40C9-A5B0-1A970C2F8836}" srcOrd="0" destOrd="0" presId="urn:microsoft.com/office/officeart/2008/layout/LinedList"/>
    <dgm:cxn modelId="{4CB6B6EF-7414-4749-8669-A17338CC79C6}" type="presParOf" srcId="{76163AB9-E550-4458-9C1B-3DDB10AA66AD}" destId="{EABF0FD4-A9DA-414F-B33F-280048F3B59B}" srcOrd="1" destOrd="0" presId="urn:microsoft.com/office/officeart/2008/layout/LinedList"/>
    <dgm:cxn modelId="{B40863D4-C43C-4D2F-97CE-1A7E7248F787}" type="presParOf" srcId="{76163AB9-E550-4458-9C1B-3DDB10AA66AD}" destId="{980DF18D-D794-4122-B814-BC86BEF89818}" srcOrd="2" destOrd="0" presId="urn:microsoft.com/office/officeart/2008/layout/LinedList"/>
    <dgm:cxn modelId="{EE0BB5BC-6481-4B31-BC1D-E7D9D208C791}" type="presParOf" srcId="{82E525DE-1003-438C-B106-1F2FF06D333E}" destId="{0751E04A-5C94-45E0-984A-2C03D0F09D1C}" srcOrd="5" destOrd="0" presId="urn:microsoft.com/office/officeart/2008/layout/LinedList"/>
    <dgm:cxn modelId="{F2EA845E-066B-4BF2-9D14-49B17726F132}" type="presParOf" srcId="{82E525DE-1003-438C-B106-1F2FF06D333E}" destId="{F7DBDD68-BD65-4F28-95BD-902FCDC4283A}" srcOrd="6" destOrd="0" presId="urn:microsoft.com/office/officeart/2008/layout/LinedList"/>
    <dgm:cxn modelId="{4D8A07C3-9CD0-4ADC-A42F-488B4E89EE60}" type="presParOf" srcId="{82E525DE-1003-438C-B106-1F2FF06D333E}" destId="{8A4426B9-89E2-4903-BDA0-8B3D22B9F642}" srcOrd="7" destOrd="0" presId="urn:microsoft.com/office/officeart/2008/layout/LinedList"/>
    <dgm:cxn modelId="{90A7555C-B103-483E-8E92-AC3F18340624}" type="presParOf" srcId="{8A4426B9-89E2-4903-BDA0-8B3D22B9F642}" destId="{80C6F1A8-CA3C-48A9-ACA3-1F00320AF2A9}" srcOrd="0" destOrd="0" presId="urn:microsoft.com/office/officeart/2008/layout/LinedList"/>
    <dgm:cxn modelId="{5F3EA472-1364-4766-9F49-B7E6FC3744AA}" type="presParOf" srcId="{8A4426B9-89E2-4903-BDA0-8B3D22B9F642}" destId="{0E227799-6B3B-40A6-9906-291BF2920B7A}" srcOrd="1" destOrd="0" presId="urn:microsoft.com/office/officeart/2008/layout/LinedList"/>
    <dgm:cxn modelId="{8C62D3B8-54DE-4954-8B40-3E87BA262992}" type="presParOf" srcId="{8A4426B9-89E2-4903-BDA0-8B3D22B9F642}" destId="{F463A603-7CCA-4E33-B783-0CCD27439145}" srcOrd="2" destOrd="0" presId="urn:microsoft.com/office/officeart/2008/layout/LinedList"/>
    <dgm:cxn modelId="{38E0E663-D558-402E-BAAD-B03E91AF64A0}" type="presParOf" srcId="{82E525DE-1003-438C-B106-1F2FF06D333E}" destId="{A25260AA-0228-4AB4-87E2-317D99D56095}" srcOrd="8" destOrd="0" presId="urn:microsoft.com/office/officeart/2008/layout/LinedList"/>
    <dgm:cxn modelId="{2916BA95-33CB-4E9B-A5F6-300974BE3E93}" type="presParOf" srcId="{82E525DE-1003-438C-B106-1F2FF06D333E}" destId="{5F2364F5-39B4-4952-95F2-42DCB48008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70C00-742C-4E9C-8B40-1901126739C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6DA51-E43E-41DA-BFD4-17EE59F0902F}">
      <dgm:prSet phldrT="[Text]"/>
      <dgm:spPr/>
      <dgm:t>
        <a:bodyPr/>
        <a:lstStyle/>
        <a:p>
          <a:r>
            <a:rPr lang="en-US" dirty="0" smtClean="0"/>
            <a:t>Objective1</a:t>
          </a:r>
          <a:endParaRPr lang="en-US" dirty="0"/>
        </a:p>
      </dgm:t>
    </dgm:pt>
    <dgm:pt modelId="{E1F15485-CBD9-48F6-9EEC-850148322AC8}" type="parTrans" cxnId="{F1FF3FB1-20DD-4DF7-809D-C8D332214C57}">
      <dgm:prSet/>
      <dgm:spPr/>
      <dgm:t>
        <a:bodyPr/>
        <a:lstStyle/>
        <a:p>
          <a:endParaRPr lang="en-US"/>
        </a:p>
      </dgm:t>
    </dgm:pt>
    <dgm:pt modelId="{B0190C01-E99E-4E29-887B-F1F97B45B60F}" type="sibTrans" cxnId="{F1FF3FB1-20DD-4DF7-809D-C8D332214C57}">
      <dgm:prSet/>
      <dgm:spPr/>
      <dgm:t>
        <a:bodyPr/>
        <a:lstStyle/>
        <a:p>
          <a:endParaRPr lang="en-US"/>
        </a:p>
      </dgm:t>
    </dgm:pt>
    <dgm:pt modelId="{59C5D0A5-E731-4D27-B9B3-F44FFCAFA8CD}">
      <dgm:prSet phldrT="[Text]"/>
      <dgm:spPr/>
      <dgm:t>
        <a:bodyPr/>
        <a:lstStyle/>
        <a:p>
          <a:r>
            <a:rPr lang="en-US" dirty="0" smtClean="0"/>
            <a:t>Studying Different EPC NFV Models to Deploy Evolved Packet Core at Emerging Market.</a:t>
          </a:r>
          <a:endParaRPr lang="en-US" dirty="0"/>
        </a:p>
      </dgm:t>
    </dgm:pt>
    <dgm:pt modelId="{9B2F8B48-2D44-48A1-AB79-BEC0D6E12959}" type="parTrans" cxnId="{CE929A15-1CD1-4185-8335-065CE29DCDFE}">
      <dgm:prSet/>
      <dgm:spPr/>
      <dgm:t>
        <a:bodyPr/>
        <a:lstStyle/>
        <a:p>
          <a:endParaRPr lang="en-US"/>
        </a:p>
      </dgm:t>
    </dgm:pt>
    <dgm:pt modelId="{0EE6F7A6-EECB-4FFD-9EA8-0778CF3013CC}" type="sibTrans" cxnId="{CE929A15-1CD1-4185-8335-065CE29DCDFE}">
      <dgm:prSet/>
      <dgm:spPr/>
      <dgm:t>
        <a:bodyPr/>
        <a:lstStyle/>
        <a:p>
          <a:endParaRPr lang="en-US"/>
        </a:p>
      </dgm:t>
    </dgm:pt>
    <dgm:pt modelId="{CB4E0755-DEA8-4051-A234-F16090A97757}">
      <dgm:prSet phldrT="[Text]"/>
      <dgm:spPr/>
      <dgm:t>
        <a:bodyPr/>
        <a:lstStyle/>
        <a:p>
          <a:r>
            <a:rPr lang="en-US" dirty="0" smtClean="0"/>
            <a:t>Objective2 </a:t>
          </a:r>
        </a:p>
      </dgm:t>
    </dgm:pt>
    <dgm:pt modelId="{C7A1F03A-F27F-4040-AC6C-622225315B01}" type="parTrans" cxnId="{515C2705-6CCB-4F4F-A778-611611DE9D39}">
      <dgm:prSet/>
      <dgm:spPr/>
      <dgm:t>
        <a:bodyPr/>
        <a:lstStyle/>
        <a:p>
          <a:endParaRPr lang="en-US"/>
        </a:p>
      </dgm:t>
    </dgm:pt>
    <dgm:pt modelId="{2DDF5E3C-FBE2-4D93-A748-4D061D1189F3}" type="sibTrans" cxnId="{515C2705-6CCB-4F4F-A778-611611DE9D39}">
      <dgm:prSet/>
      <dgm:spPr/>
      <dgm:t>
        <a:bodyPr/>
        <a:lstStyle/>
        <a:p>
          <a:endParaRPr lang="en-US"/>
        </a:p>
      </dgm:t>
    </dgm:pt>
    <dgm:pt modelId="{16660EFC-2E32-4AD4-B3C0-AA1B3A6569DC}">
      <dgm:prSet phldrT="[Text]"/>
      <dgm:spPr/>
      <dgm:t>
        <a:bodyPr/>
        <a:lstStyle/>
        <a:p>
          <a:r>
            <a:rPr lang="en-US" dirty="0" smtClean="0"/>
            <a:t>Find Out The Best Business Model to Deploy Virtualized Evolved Packet Core in Mobile Operators at Emerging Markets.</a:t>
          </a:r>
          <a:endParaRPr lang="en-US" dirty="0"/>
        </a:p>
      </dgm:t>
    </dgm:pt>
    <dgm:pt modelId="{176C92A1-C81A-41C8-91B6-8C09654C32AB}" type="parTrans" cxnId="{744994D5-2F48-4C49-B3B9-4529B360347D}">
      <dgm:prSet/>
      <dgm:spPr/>
      <dgm:t>
        <a:bodyPr/>
        <a:lstStyle/>
        <a:p>
          <a:endParaRPr lang="en-US"/>
        </a:p>
      </dgm:t>
    </dgm:pt>
    <dgm:pt modelId="{A0F02C9F-A0F4-491C-90CD-B40FF94D8314}" type="sibTrans" cxnId="{744994D5-2F48-4C49-B3B9-4529B360347D}">
      <dgm:prSet/>
      <dgm:spPr/>
      <dgm:t>
        <a:bodyPr/>
        <a:lstStyle/>
        <a:p>
          <a:endParaRPr lang="en-US"/>
        </a:p>
      </dgm:t>
    </dgm:pt>
    <dgm:pt modelId="{CB8E4D0F-2211-495E-A172-EF062C305EC6}">
      <dgm:prSet phldrT="[Text]"/>
      <dgm:spPr/>
      <dgm:t>
        <a:bodyPr/>
        <a:lstStyle/>
        <a:p>
          <a:r>
            <a:rPr lang="en-US" dirty="0" smtClean="0"/>
            <a:t>Objective3</a:t>
          </a:r>
          <a:endParaRPr lang="en-US" dirty="0"/>
        </a:p>
      </dgm:t>
    </dgm:pt>
    <dgm:pt modelId="{65005084-2DB3-4FDB-8D2E-CADEF13915F8}" type="parTrans" cxnId="{99B9F9D3-C100-43C1-B8E0-AD389DAEECC8}">
      <dgm:prSet/>
      <dgm:spPr/>
      <dgm:t>
        <a:bodyPr/>
        <a:lstStyle/>
        <a:p>
          <a:endParaRPr lang="en-US"/>
        </a:p>
      </dgm:t>
    </dgm:pt>
    <dgm:pt modelId="{2ED5F3B3-6BF1-498F-B4D0-1C595CAD3CB7}" type="sibTrans" cxnId="{99B9F9D3-C100-43C1-B8E0-AD389DAEECC8}">
      <dgm:prSet/>
      <dgm:spPr/>
      <dgm:t>
        <a:bodyPr/>
        <a:lstStyle/>
        <a:p>
          <a:endParaRPr lang="en-US"/>
        </a:p>
      </dgm:t>
    </dgm:pt>
    <dgm:pt modelId="{DCA11024-5E16-4D96-B807-4E7EB1270AD6}">
      <dgm:prSet phldrT="[Text]"/>
      <dgm:spPr/>
      <dgm:t>
        <a:bodyPr/>
        <a:lstStyle/>
        <a:p>
          <a:r>
            <a:rPr lang="en-US" dirty="0" smtClean="0"/>
            <a:t>Define the </a:t>
          </a:r>
          <a:r>
            <a:rPr lang="en-US" dirty="0" smtClean="0"/>
            <a:t>Briars </a:t>
          </a:r>
          <a:r>
            <a:rPr lang="en-US" dirty="0" smtClean="0"/>
            <a:t>and </a:t>
          </a:r>
          <a:r>
            <a:rPr lang="en-US" dirty="0" smtClean="0"/>
            <a:t>Limitations </a:t>
          </a:r>
          <a:r>
            <a:rPr lang="en-US" dirty="0" smtClean="0"/>
            <a:t>of </a:t>
          </a:r>
          <a:r>
            <a:rPr lang="en-US" dirty="0" smtClean="0"/>
            <a:t>Deploying </a:t>
          </a:r>
          <a:r>
            <a:rPr lang="en-US" dirty="0" smtClean="0"/>
            <a:t>NFV.</a:t>
          </a:r>
          <a:endParaRPr lang="en-US" dirty="0"/>
        </a:p>
      </dgm:t>
    </dgm:pt>
    <dgm:pt modelId="{63793E24-228E-414A-9592-2A59D25AADF4}" type="parTrans" cxnId="{A1A18F3B-49A9-4309-BE83-3EA0629A4FA2}">
      <dgm:prSet/>
      <dgm:spPr/>
      <dgm:t>
        <a:bodyPr/>
        <a:lstStyle/>
        <a:p>
          <a:endParaRPr lang="en-US"/>
        </a:p>
      </dgm:t>
    </dgm:pt>
    <dgm:pt modelId="{6426374E-009B-4003-92A5-DDB68BE44696}" type="sibTrans" cxnId="{A1A18F3B-49A9-4309-BE83-3EA0629A4FA2}">
      <dgm:prSet/>
      <dgm:spPr/>
      <dgm:t>
        <a:bodyPr/>
        <a:lstStyle/>
        <a:p>
          <a:endParaRPr lang="en-US"/>
        </a:p>
      </dgm:t>
    </dgm:pt>
    <dgm:pt modelId="{DC1877C6-C454-4C74-ABAE-4DE843FFB79C}">
      <dgm:prSet phldrT="[Text]"/>
      <dgm:spPr/>
      <dgm:t>
        <a:bodyPr/>
        <a:lstStyle/>
        <a:p>
          <a:r>
            <a:rPr lang="en-US" dirty="0" smtClean="0"/>
            <a:t>Objective 4</a:t>
          </a:r>
          <a:endParaRPr lang="en-US" dirty="0"/>
        </a:p>
      </dgm:t>
    </dgm:pt>
    <dgm:pt modelId="{01738001-0750-4199-9AAD-E85C80038367}" type="parTrans" cxnId="{3101B71B-BE92-4BF7-A7F4-9F50BD1E54D1}">
      <dgm:prSet/>
      <dgm:spPr/>
      <dgm:t>
        <a:bodyPr/>
        <a:lstStyle/>
        <a:p>
          <a:endParaRPr lang="en-US"/>
        </a:p>
      </dgm:t>
    </dgm:pt>
    <dgm:pt modelId="{7BA8533F-BC42-43E9-BE31-952AA6BA1400}" type="sibTrans" cxnId="{3101B71B-BE92-4BF7-A7F4-9F50BD1E54D1}">
      <dgm:prSet/>
      <dgm:spPr/>
      <dgm:t>
        <a:bodyPr/>
        <a:lstStyle/>
        <a:p>
          <a:endParaRPr lang="en-US"/>
        </a:p>
      </dgm:t>
    </dgm:pt>
    <dgm:pt modelId="{06EAAA1C-D0D7-44B5-8625-22FC7845E6A9}">
      <dgm:prSet phldrT="[Text]"/>
      <dgm:spPr/>
      <dgm:t>
        <a:bodyPr/>
        <a:lstStyle/>
        <a:p>
          <a:r>
            <a:rPr lang="en-US" dirty="0" smtClean="0"/>
            <a:t>To </a:t>
          </a:r>
          <a:r>
            <a:rPr lang="en-US" dirty="0" smtClean="0"/>
            <a:t>Assess </a:t>
          </a:r>
          <a:r>
            <a:rPr lang="en-US" dirty="0" smtClean="0"/>
            <a:t>NFV </a:t>
          </a:r>
          <a:r>
            <a:rPr lang="en-US" dirty="0" smtClean="0"/>
            <a:t>Operational </a:t>
          </a:r>
          <a:r>
            <a:rPr lang="en-US" dirty="0" smtClean="0"/>
            <a:t>and </a:t>
          </a:r>
          <a:r>
            <a:rPr lang="en-US" dirty="0" smtClean="0"/>
            <a:t>Commercial Impact</a:t>
          </a:r>
          <a:r>
            <a:rPr lang="en-US" dirty="0" smtClean="0"/>
            <a:t>.</a:t>
          </a:r>
          <a:endParaRPr lang="en-US" dirty="0"/>
        </a:p>
      </dgm:t>
    </dgm:pt>
    <dgm:pt modelId="{CF5594D7-1CE9-4130-AD81-B81A4007FC7E}" type="parTrans" cxnId="{984AC56D-2BEB-44E5-9FA0-4A0170484084}">
      <dgm:prSet/>
      <dgm:spPr/>
      <dgm:t>
        <a:bodyPr/>
        <a:lstStyle/>
        <a:p>
          <a:endParaRPr lang="en-US"/>
        </a:p>
      </dgm:t>
    </dgm:pt>
    <dgm:pt modelId="{2DCA4BF0-681C-4AF3-8B55-646F9E16FE56}" type="sibTrans" cxnId="{984AC56D-2BEB-44E5-9FA0-4A0170484084}">
      <dgm:prSet/>
      <dgm:spPr/>
      <dgm:t>
        <a:bodyPr/>
        <a:lstStyle/>
        <a:p>
          <a:endParaRPr lang="en-US"/>
        </a:p>
      </dgm:t>
    </dgm:pt>
    <dgm:pt modelId="{399B4183-23AC-4224-90F5-B22F53574D87}" type="pres">
      <dgm:prSet presAssocID="{A5D70C00-742C-4E9C-8B40-1901126739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B3AC83-7750-4EA3-A791-3B62AADEA1A2}" type="pres">
      <dgm:prSet presAssocID="{7316DA51-E43E-41DA-BFD4-17EE59F0902F}" presName="linNode" presStyleCnt="0"/>
      <dgm:spPr/>
    </dgm:pt>
    <dgm:pt modelId="{37834DD5-209D-4AE2-B418-96DB720AB01B}" type="pres">
      <dgm:prSet presAssocID="{7316DA51-E43E-41DA-BFD4-17EE59F0902F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22ABD-CFAF-4F14-9510-62B82E56CDBA}" type="pres">
      <dgm:prSet presAssocID="{7316DA51-E43E-41DA-BFD4-17EE59F0902F}" presName="bracket" presStyleLbl="parChTrans1D1" presStyleIdx="0" presStyleCnt="4"/>
      <dgm:spPr/>
    </dgm:pt>
    <dgm:pt modelId="{F5435CE4-259E-4703-8251-B3FA11FBC2B2}" type="pres">
      <dgm:prSet presAssocID="{7316DA51-E43E-41DA-BFD4-17EE59F0902F}" presName="spH" presStyleCnt="0"/>
      <dgm:spPr/>
    </dgm:pt>
    <dgm:pt modelId="{4A14B451-9087-4951-8E9C-DDF03385ED6A}" type="pres">
      <dgm:prSet presAssocID="{7316DA51-E43E-41DA-BFD4-17EE59F0902F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2549C-0AEB-407F-830D-ED018097692B}" type="pres">
      <dgm:prSet presAssocID="{B0190C01-E99E-4E29-887B-F1F97B45B60F}" presName="spV" presStyleCnt="0"/>
      <dgm:spPr/>
    </dgm:pt>
    <dgm:pt modelId="{DF6712CF-F348-464E-972F-2F204A16D1FE}" type="pres">
      <dgm:prSet presAssocID="{CB4E0755-DEA8-4051-A234-F16090A97757}" presName="linNode" presStyleCnt="0"/>
      <dgm:spPr/>
    </dgm:pt>
    <dgm:pt modelId="{D6F0C62D-8322-4581-933D-398BE6C47E0A}" type="pres">
      <dgm:prSet presAssocID="{CB4E0755-DEA8-4051-A234-F16090A97757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4F7B6-08CA-4758-B612-C2A72BC34EFD}" type="pres">
      <dgm:prSet presAssocID="{CB4E0755-DEA8-4051-A234-F16090A97757}" presName="bracket" presStyleLbl="parChTrans1D1" presStyleIdx="1" presStyleCnt="4"/>
      <dgm:spPr/>
    </dgm:pt>
    <dgm:pt modelId="{51420FE2-263D-4759-97A7-EF842BF19123}" type="pres">
      <dgm:prSet presAssocID="{CB4E0755-DEA8-4051-A234-F16090A97757}" presName="spH" presStyleCnt="0"/>
      <dgm:spPr/>
    </dgm:pt>
    <dgm:pt modelId="{A8D5CAAC-836F-43EA-B111-6C57EEACA924}" type="pres">
      <dgm:prSet presAssocID="{CB4E0755-DEA8-4051-A234-F16090A97757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CE048-EF25-450C-8FD9-5B00947461BA}" type="pres">
      <dgm:prSet presAssocID="{2DDF5E3C-FBE2-4D93-A748-4D061D1189F3}" presName="spV" presStyleCnt="0"/>
      <dgm:spPr/>
    </dgm:pt>
    <dgm:pt modelId="{813FC5E9-8206-42B1-A210-A02B1F78CF69}" type="pres">
      <dgm:prSet presAssocID="{CB8E4D0F-2211-495E-A172-EF062C305EC6}" presName="linNode" presStyleCnt="0"/>
      <dgm:spPr/>
    </dgm:pt>
    <dgm:pt modelId="{47B44FCD-9688-4CFC-8828-653179571BBA}" type="pres">
      <dgm:prSet presAssocID="{CB8E4D0F-2211-495E-A172-EF062C305EC6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59061-390B-4033-8DED-93ED22C50479}" type="pres">
      <dgm:prSet presAssocID="{CB8E4D0F-2211-495E-A172-EF062C305EC6}" presName="bracket" presStyleLbl="parChTrans1D1" presStyleIdx="2" presStyleCnt="4"/>
      <dgm:spPr/>
    </dgm:pt>
    <dgm:pt modelId="{429B5067-136A-438C-A445-60AD4F938A86}" type="pres">
      <dgm:prSet presAssocID="{CB8E4D0F-2211-495E-A172-EF062C305EC6}" presName="spH" presStyleCnt="0"/>
      <dgm:spPr/>
    </dgm:pt>
    <dgm:pt modelId="{97346227-045A-42E4-BA58-8A1C5CD92AB9}" type="pres">
      <dgm:prSet presAssocID="{CB8E4D0F-2211-495E-A172-EF062C305EC6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D821D-D016-43F0-8CD4-8D6375FDBE11}" type="pres">
      <dgm:prSet presAssocID="{2ED5F3B3-6BF1-498F-B4D0-1C595CAD3CB7}" presName="spV" presStyleCnt="0"/>
      <dgm:spPr/>
    </dgm:pt>
    <dgm:pt modelId="{0DE5B8E9-A7A3-4555-8B34-8BFC2357B53C}" type="pres">
      <dgm:prSet presAssocID="{DC1877C6-C454-4C74-ABAE-4DE843FFB79C}" presName="linNode" presStyleCnt="0"/>
      <dgm:spPr/>
    </dgm:pt>
    <dgm:pt modelId="{DEC4A9AD-692A-48F2-AF33-6352F68E046F}" type="pres">
      <dgm:prSet presAssocID="{DC1877C6-C454-4C74-ABAE-4DE843FFB79C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7414E-38F4-44E0-84F0-29DC6068FBA2}" type="pres">
      <dgm:prSet presAssocID="{DC1877C6-C454-4C74-ABAE-4DE843FFB79C}" presName="bracket" presStyleLbl="parChTrans1D1" presStyleIdx="3" presStyleCnt="4"/>
      <dgm:spPr/>
    </dgm:pt>
    <dgm:pt modelId="{68704556-95C8-470C-A353-8D4F1C0F2CEB}" type="pres">
      <dgm:prSet presAssocID="{DC1877C6-C454-4C74-ABAE-4DE843FFB79C}" presName="spH" presStyleCnt="0"/>
      <dgm:spPr/>
    </dgm:pt>
    <dgm:pt modelId="{AAA5C83E-748D-46D8-80D0-00E84F632541}" type="pres">
      <dgm:prSet presAssocID="{DC1877C6-C454-4C74-ABAE-4DE843FFB79C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FF3FB1-20DD-4DF7-809D-C8D332214C57}" srcId="{A5D70C00-742C-4E9C-8B40-1901126739CC}" destId="{7316DA51-E43E-41DA-BFD4-17EE59F0902F}" srcOrd="0" destOrd="0" parTransId="{E1F15485-CBD9-48F6-9EEC-850148322AC8}" sibTransId="{B0190C01-E99E-4E29-887B-F1F97B45B60F}"/>
    <dgm:cxn modelId="{99B9F9D3-C100-43C1-B8E0-AD389DAEECC8}" srcId="{A5D70C00-742C-4E9C-8B40-1901126739CC}" destId="{CB8E4D0F-2211-495E-A172-EF062C305EC6}" srcOrd="2" destOrd="0" parTransId="{65005084-2DB3-4FDB-8D2E-CADEF13915F8}" sibTransId="{2ED5F3B3-6BF1-498F-B4D0-1C595CAD3CB7}"/>
    <dgm:cxn modelId="{3101B71B-BE92-4BF7-A7F4-9F50BD1E54D1}" srcId="{A5D70C00-742C-4E9C-8B40-1901126739CC}" destId="{DC1877C6-C454-4C74-ABAE-4DE843FFB79C}" srcOrd="3" destOrd="0" parTransId="{01738001-0750-4199-9AAD-E85C80038367}" sibTransId="{7BA8533F-BC42-43E9-BE31-952AA6BA1400}"/>
    <dgm:cxn modelId="{B0298FA0-BD18-4998-8F95-8649E92EBAD5}" type="presOf" srcId="{DCA11024-5E16-4D96-B807-4E7EB1270AD6}" destId="{97346227-045A-42E4-BA58-8A1C5CD92AB9}" srcOrd="0" destOrd="0" presId="urn:diagrams.loki3.com/BracketList"/>
    <dgm:cxn modelId="{BAF5557E-DD41-4FB5-BE73-BE5B1A3EED78}" type="presOf" srcId="{59C5D0A5-E731-4D27-B9B3-F44FFCAFA8CD}" destId="{4A14B451-9087-4951-8E9C-DDF03385ED6A}" srcOrd="0" destOrd="0" presId="urn:diagrams.loki3.com/BracketList"/>
    <dgm:cxn modelId="{744994D5-2F48-4C49-B3B9-4529B360347D}" srcId="{CB4E0755-DEA8-4051-A234-F16090A97757}" destId="{16660EFC-2E32-4AD4-B3C0-AA1B3A6569DC}" srcOrd="0" destOrd="0" parTransId="{176C92A1-C81A-41C8-91B6-8C09654C32AB}" sibTransId="{A0F02C9F-A0F4-491C-90CD-B40FF94D8314}"/>
    <dgm:cxn modelId="{FBE25883-E5AC-4A28-9408-198D282E84BC}" type="presOf" srcId="{06EAAA1C-D0D7-44B5-8625-22FC7845E6A9}" destId="{AAA5C83E-748D-46D8-80D0-00E84F632541}" srcOrd="0" destOrd="0" presId="urn:diagrams.loki3.com/BracketList"/>
    <dgm:cxn modelId="{3CB3F63E-E348-4ECD-87D5-9BC3C3521789}" type="presOf" srcId="{CB4E0755-DEA8-4051-A234-F16090A97757}" destId="{D6F0C62D-8322-4581-933D-398BE6C47E0A}" srcOrd="0" destOrd="0" presId="urn:diagrams.loki3.com/BracketList"/>
    <dgm:cxn modelId="{A07FC59C-0761-4C9C-8443-C1418CF4CD26}" type="presOf" srcId="{16660EFC-2E32-4AD4-B3C0-AA1B3A6569DC}" destId="{A8D5CAAC-836F-43EA-B111-6C57EEACA924}" srcOrd="0" destOrd="0" presId="urn:diagrams.loki3.com/BracketList"/>
    <dgm:cxn modelId="{019FD4F9-1636-41ED-A66F-E511EFCC973C}" type="presOf" srcId="{DC1877C6-C454-4C74-ABAE-4DE843FFB79C}" destId="{DEC4A9AD-692A-48F2-AF33-6352F68E046F}" srcOrd="0" destOrd="0" presId="urn:diagrams.loki3.com/BracketList"/>
    <dgm:cxn modelId="{CE929A15-1CD1-4185-8335-065CE29DCDFE}" srcId="{7316DA51-E43E-41DA-BFD4-17EE59F0902F}" destId="{59C5D0A5-E731-4D27-B9B3-F44FFCAFA8CD}" srcOrd="0" destOrd="0" parTransId="{9B2F8B48-2D44-48A1-AB79-BEC0D6E12959}" sibTransId="{0EE6F7A6-EECB-4FFD-9EA8-0778CF3013CC}"/>
    <dgm:cxn modelId="{712108D4-0066-4738-9964-0A8E05FA3C81}" type="presOf" srcId="{A5D70C00-742C-4E9C-8B40-1901126739CC}" destId="{399B4183-23AC-4224-90F5-B22F53574D87}" srcOrd="0" destOrd="0" presId="urn:diagrams.loki3.com/BracketList"/>
    <dgm:cxn modelId="{A1A18F3B-49A9-4309-BE83-3EA0629A4FA2}" srcId="{CB8E4D0F-2211-495E-A172-EF062C305EC6}" destId="{DCA11024-5E16-4D96-B807-4E7EB1270AD6}" srcOrd="0" destOrd="0" parTransId="{63793E24-228E-414A-9592-2A59D25AADF4}" sibTransId="{6426374E-009B-4003-92A5-DDB68BE44696}"/>
    <dgm:cxn modelId="{CB64D17F-6536-4A27-8703-76307DE88BF8}" type="presOf" srcId="{7316DA51-E43E-41DA-BFD4-17EE59F0902F}" destId="{37834DD5-209D-4AE2-B418-96DB720AB01B}" srcOrd="0" destOrd="0" presId="urn:diagrams.loki3.com/BracketList"/>
    <dgm:cxn modelId="{515C2705-6CCB-4F4F-A778-611611DE9D39}" srcId="{A5D70C00-742C-4E9C-8B40-1901126739CC}" destId="{CB4E0755-DEA8-4051-A234-F16090A97757}" srcOrd="1" destOrd="0" parTransId="{C7A1F03A-F27F-4040-AC6C-622225315B01}" sibTransId="{2DDF5E3C-FBE2-4D93-A748-4D061D1189F3}"/>
    <dgm:cxn modelId="{DD322EEA-8EA5-4AAA-BC56-B2104921555E}" type="presOf" srcId="{CB8E4D0F-2211-495E-A172-EF062C305EC6}" destId="{47B44FCD-9688-4CFC-8828-653179571BBA}" srcOrd="0" destOrd="0" presId="urn:diagrams.loki3.com/BracketList"/>
    <dgm:cxn modelId="{984AC56D-2BEB-44E5-9FA0-4A0170484084}" srcId="{DC1877C6-C454-4C74-ABAE-4DE843FFB79C}" destId="{06EAAA1C-D0D7-44B5-8625-22FC7845E6A9}" srcOrd="0" destOrd="0" parTransId="{CF5594D7-1CE9-4130-AD81-B81A4007FC7E}" sibTransId="{2DCA4BF0-681C-4AF3-8B55-646F9E16FE56}"/>
    <dgm:cxn modelId="{B594CC3F-2D8B-4B55-9592-BB64E9A5A245}" type="presParOf" srcId="{399B4183-23AC-4224-90F5-B22F53574D87}" destId="{D8B3AC83-7750-4EA3-A791-3B62AADEA1A2}" srcOrd="0" destOrd="0" presId="urn:diagrams.loki3.com/BracketList"/>
    <dgm:cxn modelId="{94FF0962-E6E4-4F01-AF24-6BCFC70F7B9D}" type="presParOf" srcId="{D8B3AC83-7750-4EA3-A791-3B62AADEA1A2}" destId="{37834DD5-209D-4AE2-B418-96DB720AB01B}" srcOrd="0" destOrd="0" presId="urn:diagrams.loki3.com/BracketList"/>
    <dgm:cxn modelId="{E32F132A-4AD9-4002-902F-F150C40BA496}" type="presParOf" srcId="{D8B3AC83-7750-4EA3-A791-3B62AADEA1A2}" destId="{EE622ABD-CFAF-4F14-9510-62B82E56CDBA}" srcOrd="1" destOrd="0" presId="urn:diagrams.loki3.com/BracketList"/>
    <dgm:cxn modelId="{66B08FD7-ACC9-42A5-A1D0-76B8D58A1097}" type="presParOf" srcId="{D8B3AC83-7750-4EA3-A791-3B62AADEA1A2}" destId="{F5435CE4-259E-4703-8251-B3FA11FBC2B2}" srcOrd="2" destOrd="0" presId="urn:diagrams.loki3.com/BracketList"/>
    <dgm:cxn modelId="{FCACF664-FE74-496C-BB20-FDA1FDF97296}" type="presParOf" srcId="{D8B3AC83-7750-4EA3-A791-3B62AADEA1A2}" destId="{4A14B451-9087-4951-8E9C-DDF03385ED6A}" srcOrd="3" destOrd="0" presId="urn:diagrams.loki3.com/BracketList"/>
    <dgm:cxn modelId="{9B685851-5772-4083-8A54-77E66B453DAF}" type="presParOf" srcId="{399B4183-23AC-4224-90F5-B22F53574D87}" destId="{1F52549C-0AEB-407F-830D-ED018097692B}" srcOrd="1" destOrd="0" presId="urn:diagrams.loki3.com/BracketList"/>
    <dgm:cxn modelId="{99EF1120-2719-4E4D-B8BD-CFE9AE25B374}" type="presParOf" srcId="{399B4183-23AC-4224-90F5-B22F53574D87}" destId="{DF6712CF-F348-464E-972F-2F204A16D1FE}" srcOrd="2" destOrd="0" presId="urn:diagrams.loki3.com/BracketList"/>
    <dgm:cxn modelId="{6A510BA3-32B5-4046-A128-D2D9B59DE17E}" type="presParOf" srcId="{DF6712CF-F348-464E-972F-2F204A16D1FE}" destId="{D6F0C62D-8322-4581-933D-398BE6C47E0A}" srcOrd="0" destOrd="0" presId="urn:diagrams.loki3.com/BracketList"/>
    <dgm:cxn modelId="{E8FA521E-6A45-4B26-BAE9-1B7F77AE4787}" type="presParOf" srcId="{DF6712CF-F348-464E-972F-2F204A16D1FE}" destId="{CD24F7B6-08CA-4758-B612-C2A72BC34EFD}" srcOrd="1" destOrd="0" presId="urn:diagrams.loki3.com/BracketList"/>
    <dgm:cxn modelId="{4AF79D44-3DA3-4D6A-85C7-B0970C7D648A}" type="presParOf" srcId="{DF6712CF-F348-464E-972F-2F204A16D1FE}" destId="{51420FE2-263D-4759-97A7-EF842BF19123}" srcOrd="2" destOrd="0" presId="urn:diagrams.loki3.com/BracketList"/>
    <dgm:cxn modelId="{F2B6C4D3-A937-4E39-884F-2ABBABA218A0}" type="presParOf" srcId="{DF6712CF-F348-464E-972F-2F204A16D1FE}" destId="{A8D5CAAC-836F-43EA-B111-6C57EEACA924}" srcOrd="3" destOrd="0" presId="urn:diagrams.loki3.com/BracketList"/>
    <dgm:cxn modelId="{F670D1F7-8630-429E-9F5A-0B9052A30F8F}" type="presParOf" srcId="{399B4183-23AC-4224-90F5-B22F53574D87}" destId="{5E7CE048-EF25-450C-8FD9-5B00947461BA}" srcOrd="3" destOrd="0" presId="urn:diagrams.loki3.com/BracketList"/>
    <dgm:cxn modelId="{CAD22FF3-BD10-4F36-AD32-6430BCBB0882}" type="presParOf" srcId="{399B4183-23AC-4224-90F5-B22F53574D87}" destId="{813FC5E9-8206-42B1-A210-A02B1F78CF69}" srcOrd="4" destOrd="0" presId="urn:diagrams.loki3.com/BracketList"/>
    <dgm:cxn modelId="{7A39AA4F-62FA-4ACA-99F8-1EEDA4454366}" type="presParOf" srcId="{813FC5E9-8206-42B1-A210-A02B1F78CF69}" destId="{47B44FCD-9688-4CFC-8828-653179571BBA}" srcOrd="0" destOrd="0" presId="urn:diagrams.loki3.com/BracketList"/>
    <dgm:cxn modelId="{54009634-A96D-43A7-9DAB-C51CDFF9AB08}" type="presParOf" srcId="{813FC5E9-8206-42B1-A210-A02B1F78CF69}" destId="{CF159061-390B-4033-8DED-93ED22C50479}" srcOrd="1" destOrd="0" presId="urn:diagrams.loki3.com/BracketList"/>
    <dgm:cxn modelId="{69540E6A-9002-4991-A51A-0F1CA63B5396}" type="presParOf" srcId="{813FC5E9-8206-42B1-A210-A02B1F78CF69}" destId="{429B5067-136A-438C-A445-60AD4F938A86}" srcOrd="2" destOrd="0" presId="urn:diagrams.loki3.com/BracketList"/>
    <dgm:cxn modelId="{385C4613-92D6-4CFF-A1D3-969A88823468}" type="presParOf" srcId="{813FC5E9-8206-42B1-A210-A02B1F78CF69}" destId="{97346227-045A-42E4-BA58-8A1C5CD92AB9}" srcOrd="3" destOrd="0" presId="urn:diagrams.loki3.com/BracketList"/>
    <dgm:cxn modelId="{BE37CCC2-5B6E-49E9-85DC-D9967A0E525B}" type="presParOf" srcId="{399B4183-23AC-4224-90F5-B22F53574D87}" destId="{3ADD821D-D016-43F0-8CD4-8D6375FDBE11}" srcOrd="5" destOrd="0" presId="urn:diagrams.loki3.com/BracketList"/>
    <dgm:cxn modelId="{B0893FF4-EE7F-4316-9027-08D9667F6087}" type="presParOf" srcId="{399B4183-23AC-4224-90F5-B22F53574D87}" destId="{0DE5B8E9-A7A3-4555-8B34-8BFC2357B53C}" srcOrd="6" destOrd="0" presId="urn:diagrams.loki3.com/BracketList"/>
    <dgm:cxn modelId="{A82B8CED-AF7D-4674-A836-DD6B42E5CC2C}" type="presParOf" srcId="{0DE5B8E9-A7A3-4555-8B34-8BFC2357B53C}" destId="{DEC4A9AD-692A-48F2-AF33-6352F68E046F}" srcOrd="0" destOrd="0" presId="urn:diagrams.loki3.com/BracketList"/>
    <dgm:cxn modelId="{89C48AAD-C3EF-47E0-88F5-A69EACB6021A}" type="presParOf" srcId="{0DE5B8E9-A7A3-4555-8B34-8BFC2357B53C}" destId="{C367414E-38F4-44E0-84F0-29DC6068FBA2}" srcOrd="1" destOrd="0" presId="urn:diagrams.loki3.com/BracketList"/>
    <dgm:cxn modelId="{36EDEF97-6316-491C-922E-1C32C3E480A5}" type="presParOf" srcId="{0DE5B8E9-A7A3-4555-8B34-8BFC2357B53C}" destId="{68704556-95C8-470C-A353-8D4F1C0F2CEB}" srcOrd="2" destOrd="0" presId="urn:diagrams.loki3.com/BracketList"/>
    <dgm:cxn modelId="{AAD2975C-7C87-424C-A34E-891EB4787355}" type="presParOf" srcId="{0DE5B8E9-A7A3-4555-8B34-8BFC2357B53C}" destId="{AAA5C83E-748D-46D8-80D0-00E84F63254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10B30A-7820-49C2-84E0-C6E3614D6F1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4E5CCB2-69DB-4F57-B3A5-F4D1D3DCAF1D}">
      <dgm:prSet phldrT="[Text]" custT="1"/>
      <dgm:spPr/>
      <dgm:t>
        <a:bodyPr/>
        <a:lstStyle/>
        <a:p>
          <a:r>
            <a:rPr lang="en-US" sz="2400" dirty="0" smtClean="0"/>
            <a:t>What Are The EPC NFV Business Models And Its Use Cases in The Emerging Market</a:t>
          </a:r>
          <a:endParaRPr lang="en-US" sz="2400" dirty="0"/>
        </a:p>
      </dgm:t>
    </dgm:pt>
    <dgm:pt modelId="{E417B1D8-7CEF-40D5-A0AA-0B813B2C76BB}" type="parTrans" cxnId="{D4B6707A-6B82-45BC-8399-6C772D4C84DB}">
      <dgm:prSet/>
      <dgm:spPr/>
      <dgm:t>
        <a:bodyPr/>
        <a:lstStyle/>
        <a:p>
          <a:endParaRPr lang="en-US"/>
        </a:p>
      </dgm:t>
    </dgm:pt>
    <dgm:pt modelId="{D6E7369A-B030-45B7-9710-4FAFA11284A1}" type="sibTrans" cxnId="{D4B6707A-6B82-45BC-8399-6C772D4C84DB}">
      <dgm:prSet/>
      <dgm:spPr/>
      <dgm:t>
        <a:bodyPr/>
        <a:lstStyle/>
        <a:p>
          <a:endParaRPr lang="en-US"/>
        </a:p>
      </dgm:t>
    </dgm:pt>
    <dgm:pt modelId="{976AD6AF-DC6C-48E6-94BE-D341A5CB61A3}">
      <dgm:prSet phldrT="[Text]" custT="1"/>
      <dgm:spPr/>
      <dgm:t>
        <a:bodyPr/>
        <a:lstStyle/>
        <a:p>
          <a:r>
            <a:rPr lang="en-US" sz="2400" dirty="0" smtClean="0"/>
            <a:t>What Are The Suitable Management Models to Transform The Legacy Evolved Packet Core Network to NFV at Emerging Markets?</a:t>
          </a:r>
          <a:endParaRPr lang="en-US" sz="2400" dirty="0"/>
        </a:p>
      </dgm:t>
    </dgm:pt>
    <dgm:pt modelId="{6630955A-EF32-4D8B-A225-47E8671C29E6}" type="parTrans" cxnId="{5E80E15D-45AB-4648-AB60-27A81378984A}">
      <dgm:prSet/>
      <dgm:spPr/>
      <dgm:t>
        <a:bodyPr/>
        <a:lstStyle/>
        <a:p>
          <a:endParaRPr lang="en-US"/>
        </a:p>
      </dgm:t>
    </dgm:pt>
    <dgm:pt modelId="{6E93B0CE-BFFA-40C8-85A0-E1AD299C2C1A}" type="sibTrans" cxnId="{5E80E15D-45AB-4648-AB60-27A81378984A}">
      <dgm:prSet/>
      <dgm:spPr/>
      <dgm:t>
        <a:bodyPr/>
        <a:lstStyle/>
        <a:p>
          <a:endParaRPr lang="en-US"/>
        </a:p>
      </dgm:t>
    </dgm:pt>
    <dgm:pt modelId="{5578ACB8-E9F6-4F14-836C-A55F343E0F3F}">
      <dgm:prSet custT="1"/>
      <dgm:spPr/>
      <dgm:t>
        <a:bodyPr/>
        <a:lstStyle/>
        <a:p>
          <a:r>
            <a:rPr lang="en-US" sz="2400" dirty="0" smtClean="0"/>
            <a:t>How NFV Will Contribute in Resources Optimization and Its Impact on The Company Overall Performance Operationally and Commercially?</a:t>
          </a:r>
          <a:endParaRPr lang="en-US" sz="2400" dirty="0"/>
        </a:p>
      </dgm:t>
    </dgm:pt>
    <dgm:pt modelId="{88714F44-B122-40D0-BDE3-522450FA8F6C}" type="parTrans" cxnId="{76BEFDAC-A808-4B08-8241-F42ABB331074}">
      <dgm:prSet/>
      <dgm:spPr/>
      <dgm:t>
        <a:bodyPr/>
        <a:lstStyle/>
        <a:p>
          <a:endParaRPr lang="en-US"/>
        </a:p>
      </dgm:t>
    </dgm:pt>
    <dgm:pt modelId="{3CF19BC1-5675-46D2-A57E-6CF671DD16F4}" type="sibTrans" cxnId="{76BEFDAC-A808-4B08-8241-F42ABB331074}">
      <dgm:prSet/>
      <dgm:spPr/>
      <dgm:t>
        <a:bodyPr/>
        <a:lstStyle/>
        <a:p>
          <a:endParaRPr lang="en-US"/>
        </a:p>
      </dgm:t>
    </dgm:pt>
    <dgm:pt modelId="{BA8401DC-1F7D-4D36-8160-29D6CA9F0E23}">
      <dgm:prSet custT="1"/>
      <dgm:spPr/>
      <dgm:t>
        <a:bodyPr/>
        <a:lstStyle/>
        <a:p>
          <a:r>
            <a:rPr lang="en-US" sz="2400" dirty="0" smtClean="0"/>
            <a:t>What The Considerations That Shall Be Taken in Account in Deploying Virtualized EPC Commercially?  </a:t>
          </a:r>
          <a:endParaRPr lang="en-US" sz="2400" dirty="0"/>
        </a:p>
      </dgm:t>
    </dgm:pt>
    <dgm:pt modelId="{EAD289CA-4A36-46F7-9387-43975D4F1B79}" type="parTrans" cxnId="{FDE15A5E-E39A-4609-830C-6EAA9F3050A0}">
      <dgm:prSet/>
      <dgm:spPr/>
      <dgm:t>
        <a:bodyPr/>
        <a:lstStyle/>
        <a:p>
          <a:endParaRPr lang="en-US"/>
        </a:p>
      </dgm:t>
    </dgm:pt>
    <dgm:pt modelId="{84A0EFB9-41CF-4421-96C1-2963D117C3F5}" type="sibTrans" cxnId="{FDE15A5E-E39A-4609-830C-6EAA9F3050A0}">
      <dgm:prSet/>
      <dgm:spPr/>
      <dgm:t>
        <a:bodyPr/>
        <a:lstStyle/>
        <a:p>
          <a:endParaRPr lang="en-US"/>
        </a:p>
      </dgm:t>
    </dgm:pt>
    <dgm:pt modelId="{AA0C009D-3EF9-4958-A263-34F740188E69}" type="pres">
      <dgm:prSet presAssocID="{8210B30A-7820-49C2-84E0-C6E3614D6F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AC0F84-4E89-4CD9-B198-EE104307080A}" type="pres">
      <dgm:prSet presAssocID="{14E5CCB2-69DB-4F57-B3A5-F4D1D3DCAF1D}" presName="parentLin" presStyleCnt="0"/>
      <dgm:spPr/>
      <dgm:t>
        <a:bodyPr/>
        <a:lstStyle/>
        <a:p>
          <a:endParaRPr lang="en-US"/>
        </a:p>
      </dgm:t>
    </dgm:pt>
    <dgm:pt modelId="{69A93769-3DBA-4D47-92A7-406CF12A16CC}" type="pres">
      <dgm:prSet presAssocID="{14E5CCB2-69DB-4F57-B3A5-F4D1D3DCAF1D}" presName="parentLeftMargin" presStyleLbl="node1" presStyleIdx="0" presStyleCnt="4" custScaleY="154075"/>
      <dgm:spPr/>
      <dgm:t>
        <a:bodyPr/>
        <a:lstStyle/>
        <a:p>
          <a:endParaRPr lang="en-US"/>
        </a:p>
      </dgm:t>
    </dgm:pt>
    <dgm:pt modelId="{04C17C00-900F-4996-924E-7FA9E278A0D7}" type="pres">
      <dgm:prSet presAssocID="{14E5CCB2-69DB-4F57-B3A5-F4D1D3DCAF1D}" presName="parentText" presStyleLbl="node1" presStyleIdx="0" presStyleCnt="4" custScaleY="4492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D6DF0-3115-41EA-B75B-F9676336B766}" type="pres">
      <dgm:prSet presAssocID="{14E5CCB2-69DB-4F57-B3A5-F4D1D3DCAF1D}" presName="negativeSpace" presStyleCnt="0"/>
      <dgm:spPr/>
      <dgm:t>
        <a:bodyPr/>
        <a:lstStyle/>
        <a:p>
          <a:endParaRPr lang="en-US"/>
        </a:p>
      </dgm:t>
    </dgm:pt>
    <dgm:pt modelId="{3DDB6AD4-1A5E-499F-AA24-1DC813F4B9DA}" type="pres">
      <dgm:prSet presAssocID="{14E5CCB2-69DB-4F57-B3A5-F4D1D3DCAF1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27F55-3420-4D20-95C4-E3D43149959C}" type="pres">
      <dgm:prSet presAssocID="{D6E7369A-B030-45B7-9710-4FAFA11284A1}" presName="spaceBetweenRectangles" presStyleCnt="0"/>
      <dgm:spPr/>
      <dgm:t>
        <a:bodyPr/>
        <a:lstStyle/>
        <a:p>
          <a:endParaRPr lang="en-US"/>
        </a:p>
      </dgm:t>
    </dgm:pt>
    <dgm:pt modelId="{F12EEF26-DD0E-4A78-BBB4-D28396867647}" type="pres">
      <dgm:prSet presAssocID="{976AD6AF-DC6C-48E6-94BE-D341A5CB61A3}" presName="parentLin" presStyleCnt="0"/>
      <dgm:spPr/>
      <dgm:t>
        <a:bodyPr/>
        <a:lstStyle/>
        <a:p>
          <a:endParaRPr lang="en-US"/>
        </a:p>
      </dgm:t>
    </dgm:pt>
    <dgm:pt modelId="{CB51E016-54C2-40DD-B37D-B353BF8478A3}" type="pres">
      <dgm:prSet presAssocID="{976AD6AF-DC6C-48E6-94BE-D341A5CB61A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102399B-42EE-4894-9685-A18FF5E84189}" type="pres">
      <dgm:prSet presAssocID="{976AD6AF-DC6C-48E6-94BE-D341A5CB61A3}" presName="parentText" presStyleLbl="node1" presStyleIdx="1" presStyleCnt="4" custScaleY="4492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56E7C-C930-44DC-A805-258AB9FD3460}" type="pres">
      <dgm:prSet presAssocID="{976AD6AF-DC6C-48E6-94BE-D341A5CB61A3}" presName="negativeSpace" presStyleCnt="0"/>
      <dgm:spPr/>
      <dgm:t>
        <a:bodyPr/>
        <a:lstStyle/>
        <a:p>
          <a:endParaRPr lang="en-US"/>
        </a:p>
      </dgm:t>
    </dgm:pt>
    <dgm:pt modelId="{1DF4267D-F465-47F3-8C9E-D7062EB5F8DC}" type="pres">
      <dgm:prSet presAssocID="{976AD6AF-DC6C-48E6-94BE-D341A5CB61A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320DA-F583-4DC6-A8F0-57D9E6260C5B}" type="pres">
      <dgm:prSet presAssocID="{6E93B0CE-BFFA-40C8-85A0-E1AD299C2C1A}" presName="spaceBetweenRectangles" presStyleCnt="0"/>
      <dgm:spPr/>
      <dgm:t>
        <a:bodyPr/>
        <a:lstStyle/>
        <a:p>
          <a:endParaRPr lang="en-US"/>
        </a:p>
      </dgm:t>
    </dgm:pt>
    <dgm:pt modelId="{2876711A-6F7E-4AEF-928A-06BED571198D}" type="pres">
      <dgm:prSet presAssocID="{5578ACB8-E9F6-4F14-836C-A55F343E0F3F}" presName="parentLin" presStyleCnt="0"/>
      <dgm:spPr/>
      <dgm:t>
        <a:bodyPr/>
        <a:lstStyle/>
        <a:p>
          <a:endParaRPr lang="en-US"/>
        </a:p>
      </dgm:t>
    </dgm:pt>
    <dgm:pt modelId="{FE5EEC47-8271-4484-A9A6-18C189AF8296}" type="pres">
      <dgm:prSet presAssocID="{5578ACB8-E9F6-4F14-836C-A55F343E0F3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CA87244-104C-4855-80A8-C3F2905DD67F}" type="pres">
      <dgm:prSet presAssocID="{5578ACB8-E9F6-4F14-836C-A55F343E0F3F}" presName="parentText" presStyleLbl="node1" presStyleIdx="2" presStyleCnt="4" custScaleY="4492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DF227-8BBA-4AAE-B6A5-A163AF690089}" type="pres">
      <dgm:prSet presAssocID="{5578ACB8-E9F6-4F14-836C-A55F343E0F3F}" presName="negativeSpace" presStyleCnt="0"/>
      <dgm:spPr/>
      <dgm:t>
        <a:bodyPr/>
        <a:lstStyle/>
        <a:p>
          <a:endParaRPr lang="en-US"/>
        </a:p>
      </dgm:t>
    </dgm:pt>
    <dgm:pt modelId="{EBCB079A-F2C8-41C6-B581-2BFC526F66DD}" type="pres">
      <dgm:prSet presAssocID="{5578ACB8-E9F6-4F14-836C-A55F343E0F3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1ACDE-F328-4C22-B95A-42ACEBEA5231}" type="pres">
      <dgm:prSet presAssocID="{3CF19BC1-5675-46D2-A57E-6CF671DD16F4}" presName="spaceBetweenRectangles" presStyleCnt="0"/>
      <dgm:spPr/>
      <dgm:t>
        <a:bodyPr/>
        <a:lstStyle/>
        <a:p>
          <a:endParaRPr lang="en-US"/>
        </a:p>
      </dgm:t>
    </dgm:pt>
    <dgm:pt modelId="{D87228F7-2262-4287-994F-77DA8FA3E5AD}" type="pres">
      <dgm:prSet presAssocID="{BA8401DC-1F7D-4D36-8160-29D6CA9F0E23}" presName="parentLin" presStyleCnt="0"/>
      <dgm:spPr/>
      <dgm:t>
        <a:bodyPr/>
        <a:lstStyle/>
        <a:p>
          <a:endParaRPr lang="en-US"/>
        </a:p>
      </dgm:t>
    </dgm:pt>
    <dgm:pt modelId="{2826A48A-C138-4625-832D-4CB64A4150B3}" type="pres">
      <dgm:prSet presAssocID="{BA8401DC-1F7D-4D36-8160-29D6CA9F0E2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DD1C4A8-D9CF-4554-A414-A407F97DCED1}" type="pres">
      <dgm:prSet presAssocID="{BA8401DC-1F7D-4D36-8160-29D6CA9F0E23}" presName="parentText" presStyleLbl="node1" presStyleIdx="3" presStyleCnt="4" custScaleY="4492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BB804-8C4D-4D5A-89E1-1F468CC5916C}" type="pres">
      <dgm:prSet presAssocID="{BA8401DC-1F7D-4D36-8160-29D6CA9F0E23}" presName="negativeSpace" presStyleCnt="0"/>
      <dgm:spPr/>
      <dgm:t>
        <a:bodyPr/>
        <a:lstStyle/>
        <a:p>
          <a:endParaRPr lang="en-US"/>
        </a:p>
      </dgm:t>
    </dgm:pt>
    <dgm:pt modelId="{B184EF71-38A4-4406-B6D2-0B12DB9F5E16}" type="pres">
      <dgm:prSet presAssocID="{BA8401DC-1F7D-4D36-8160-29D6CA9F0E2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E85191-18B3-4C7C-BB13-4581D8F8188F}" type="presOf" srcId="{BA8401DC-1F7D-4D36-8160-29D6CA9F0E23}" destId="{DDD1C4A8-D9CF-4554-A414-A407F97DCED1}" srcOrd="1" destOrd="0" presId="urn:microsoft.com/office/officeart/2005/8/layout/list1"/>
    <dgm:cxn modelId="{5E80E15D-45AB-4648-AB60-27A81378984A}" srcId="{8210B30A-7820-49C2-84E0-C6E3614D6F11}" destId="{976AD6AF-DC6C-48E6-94BE-D341A5CB61A3}" srcOrd="1" destOrd="0" parTransId="{6630955A-EF32-4D8B-A225-47E8671C29E6}" sibTransId="{6E93B0CE-BFFA-40C8-85A0-E1AD299C2C1A}"/>
    <dgm:cxn modelId="{05708869-AC4F-410B-BDBC-B2CDB102ED76}" type="presOf" srcId="{BA8401DC-1F7D-4D36-8160-29D6CA9F0E23}" destId="{2826A48A-C138-4625-832D-4CB64A4150B3}" srcOrd="0" destOrd="0" presId="urn:microsoft.com/office/officeart/2005/8/layout/list1"/>
    <dgm:cxn modelId="{FDE15A5E-E39A-4609-830C-6EAA9F3050A0}" srcId="{8210B30A-7820-49C2-84E0-C6E3614D6F11}" destId="{BA8401DC-1F7D-4D36-8160-29D6CA9F0E23}" srcOrd="3" destOrd="0" parTransId="{EAD289CA-4A36-46F7-9387-43975D4F1B79}" sibTransId="{84A0EFB9-41CF-4421-96C1-2963D117C3F5}"/>
    <dgm:cxn modelId="{2F569705-1574-43E9-B92D-5342F719A1D3}" type="presOf" srcId="{14E5CCB2-69DB-4F57-B3A5-F4D1D3DCAF1D}" destId="{69A93769-3DBA-4D47-92A7-406CF12A16CC}" srcOrd="0" destOrd="0" presId="urn:microsoft.com/office/officeart/2005/8/layout/list1"/>
    <dgm:cxn modelId="{D4B6707A-6B82-45BC-8399-6C772D4C84DB}" srcId="{8210B30A-7820-49C2-84E0-C6E3614D6F11}" destId="{14E5CCB2-69DB-4F57-B3A5-F4D1D3DCAF1D}" srcOrd="0" destOrd="0" parTransId="{E417B1D8-7CEF-40D5-A0AA-0B813B2C76BB}" sibTransId="{D6E7369A-B030-45B7-9710-4FAFA11284A1}"/>
    <dgm:cxn modelId="{A9178B18-29CC-4528-9C00-8ECB45127AA5}" type="presOf" srcId="{5578ACB8-E9F6-4F14-836C-A55F343E0F3F}" destId="{CCA87244-104C-4855-80A8-C3F2905DD67F}" srcOrd="1" destOrd="0" presId="urn:microsoft.com/office/officeart/2005/8/layout/list1"/>
    <dgm:cxn modelId="{76BEFDAC-A808-4B08-8241-F42ABB331074}" srcId="{8210B30A-7820-49C2-84E0-C6E3614D6F11}" destId="{5578ACB8-E9F6-4F14-836C-A55F343E0F3F}" srcOrd="2" destOrd="0" parTransId="{88714F44-B122-40D0-BDE3-522450FA8F6C}" sibTransId="{3CF19BC1-5675-46D2-A57E-6CF671DD16F4}"/>
    <dgm:cxn modelId="{F49F9677-2F18-4EC0-A124-DA3F6E9E215F}" type="presOf" srcId="{5578ACB8-E9F6-4F14-836C-A55F343E0F3F}" destId="{FE5EEC47-8271-4484-A9A6-18C189AF8296}" srcOrd="0" destOrd="0" presId="urn:microsoft.com/office/officeart/2005/8/layout/list1"/>
    <dgm:cxn modelId="{0FA3617D-8243-4024-97B8-D821488F8E10}" type="presOf" srcId="{14E5CCB2-69DB-4F57-B3A5-F4D1D3DCAF1D}" destId="{04C17C00-900F-4996-924E-7FA9E278A0D7}" srcOrd="1" destOrd="0" presId="urn:microsoft.com/office/officeart/2005/8/layout/list1"/>
    <dgm:cxn modelId="{CABD4E86-704A-49AD-8237-695E58E49EB2}" type="presOf" srcId="{976AD6AF-DC6C-48E6-94BE-D341A5CB61A3}" destId="{0102399B-42EE-4894-9685-A18FF5E84189}" srcOrd="1" destOrd="0" presId="urn:microsoft.com/office/officeart/2005/8/layout/list1"/>
    <dgm:cxn modelId="{568E0F71-2C06-46BC-AF98-BD92FCAD5B0F}" type="presOf" srcId="{976AD6AF-DC6C-48E6-94BE-D341A5CB61A3}" destId="{CB51E016-54C2-40DD-B37D-B353BF8478A3}" srcOrd="0" destOrd="0" presId="urn:microsoft.com/office/officeart/2005/8/layout/list1"/>
    <dgm:cxn modelId="{2AA9509B-6702-4544-8B69-D6ED30D10382}" type="presOf" srcId="{8210B30A-7820-49C2-84E0-C6E3614D6F11}" destId="{AA0C009D-3EF9-4958-A263-34F740188E69}" srcOrd="0" destOrd="0" presId="urn:microsoft.com/office/officeart/2005/8/layout/list1"/>
    <dgm:cxn modelId="{0F980728-B296-4A2F-9D28-8F2AF8AA44AF}" type="presParOf" srcId="{AA0C009D-3EF9-4958-A263-34F740188E69}" destId="{D0AC0F84-4E89-4CD9-B198-EE104307080A}" srcOrd="0" destOrd="0" presId="urn:microsoft.com/office/officeart/2005/8/layout/list1"/>
    <dgm:cxn modelId="{DF5CDEA8-8A0B-4A85-BC52-03C6132B3B56}" type="presParOf" srcId="{D0AC0F84-4E89-4CD9-B198-EE104307080A}" destId="{69A93769-3DBA-4D47-92A7-406CF12A16CC}" srcOrd="0" destOrd="0" presId="urn:microsoft.com/office/officeart/2005/8/layout/list1"/>
    <dgm:cxn modelId="{F0A48D3D-AC40-483B-856D-1A93A29FE95A}" type="presParOf" srcId="{D0AC0F84-4E89-4CD9-B198-EE104307080A}" destId="{04C17C00-900F-4996-924E-7FA9E278A0D7}" srcOrd="1" destOrd="0" presId="urn:microsoft.com/office/officeart/2005/8/layout/list1"/>
    <dgm:cxn modelId="{11C72498-A69A-43E2-A7D1-86DF3133E7AE}" type="presParOf" srcId="{AA0C009D-3EF9-4958-A263-34F740188E69}" destId="{3EAD6DF0-3115-41EA-B75B-F9676336B766}" srcOrd="1" destOrd="0" presId="urn:microsoft.com/office/officeart/2005/8/layout/list1"/>
    <dgm:cxn modelId="{61CA1C22-1950-4103-9008-3B7197C53231}" type="presParOf" srcId="{AA0C009D-3EF9-4958-A263-34F740188E69}" destId="{3DDB6AD4-1A5E-499F-AA24-1DC813F4B9DA}" srcOrd="2" destOrd="0" presId="urn:microsoft.com/office/officeart/2005/8/layout/list1"/>
    <dgm:cxn modelId="{55FBD45F-D125-4673-BDBD-120B7B5ACE16}" type="presParOf" srcId="{AA0C009D-3EF9-4958-A263-34F740188E69}" destId="{1ED27F55-3420-4D20-95C4-E3D43149959C}" srcOrd="3" destOrd="0" presId="urn:microsoft.com/office/officeart/2005/8/layout/list1"/>
    <dgm:cxn modelId="{9D4FFCDF-C39C-4774-AB06-13510C1D79ED}" type="presParOf" srcId="{AA0C009D-3EF9-4958-A263-34F740188E69}" destId="{F12EEF26-DD0E-4A78-BBB4-D28396867647}" srcOrd="4" destOrd="0" presId="urn:microsoft.com/office/officeart/2005/8/layout/list1"/>
    <dgm:cxn modelId="{A158893C-99F1-4D4F-BB5F-B52D50FA8E94}" type="presParOf" srcId="{F12EEF26-DD0E-4A78-BBB4-D28396867647}" destId="{CB51E016-54C2-40DD-B37D-B353BF8478A3}" srcOrd="0" destOrd="0" presId="urn:microsoft.com/office/officeart/2005/8/layout/list1"/>
    <dgm:cxn modelId="{1143AB05-725C-4E55-9348-B50682623EB7}" type="presParOf" srcId="{F12EEF26-DD0E-4A78-BBB4-D28396867647}" destId="{0102399B-42EE-4894-9685-A18FF5E84189}" srcOrd="1" destOrd="0" presId="urn:microsoft.com/office/officeart/2005/8/layout/list1"/>
    <dgm:cxn modelId="{FD690D98-366B-4222-A287-220BE2ED3E52}" type="presParOf" srcId="{AA0C009D-3EF9-4958-A263-34F740188E69}" destId="{5CF56E7C-C930-44DC-A805-258AB9FD3460}" srcOrd="5" destOrd="0" presId="urn:microsoft.com/office/officeart/2005/8/layout/list1"/>
    <dgm:cxn modelId="{DAA45EB1-F748-41A8-B64A-111E46351D55}" type="presParOf" srcId="{AA0C009D-3EF9-4958-A263-34F740188E69}" destId="{1DF4267D-F465-47F3-8C9E-D7062EB5F8DC}" srcOrd="6" destOrd="0" presId="urn:microsoft.com/office/officeart/2005/8/layout/list1"/>
    <dgm:cxn modelId="{442B065D-BAA6-410A-AC3A-EA353BE2123D}" type="presParOf" srcId="{AA0C009D-3EF9-4958-A263-34F740188E69}" destId="{F90320DA-F583-4DC6-A8F0-57D9E6260C5B}" srcOrd="7" destOrd="0" presId="urn:microsoft.com/office/officeart/2005/8/layout/list1"/>
    <dgm:cxn modelId="{60880FFB-93E5-4055-AC41-2546028E5BBC}" type="presParOf" srcId="{AA0C009D-3EF9-4958-A263-34F740188E69}" destId="{2876711A-6F7E-4AEF-928A-06BED571198D}" srcOrd="8" destOrd="0" presId="urn:microsoft.com/office/officeart/2005/8/layout/list1"/>
    <dgm:cxn modelId="{8DB16D39-769A-4FB8-A445-BC3ED84A4672}" type="presParOf" srcId="{2876711A-6F7E-4AEF-928A-06BED571198D}" destId="{FE5EEC47-8271-4484-A9A6-18C189AF8296}" srcOrd="0" destOrd="0" presId="urn:microsoft.com/office/officeart/2005/8/layout/list1"/>
    <dgm:cxn modelId="{FC3C5AD0-C98E-47A1-9469-73CF41C65B5E}" type="presParOf" srcId="{2876711A-6F7E-4AEF-928A-06BED571198D}" destId="{CCA87244-104C-4855-80A8-C3F2905DD67F}" srcOrd="1" destOrd="0" presId="urn:microsoft.com/office/officeart/2005/8/layout/list1"/>
    <dgm:cxn modelId="{C3CBF044-279C-4D62-8AEB-17408CAFACC3}" type="presParOf" srcId="{AA0C009D-3EF9-4958-A263-34F740188E69}" destId="{6A3DF227-8BBA-4AAE-B6A5-A163AF690089}" srcOrd="9" destOrd="0" presId="urn:microsoft.com/office/officeart/2005/8/layout/list1"/>
    <dgm:cxn modelId="{83730EF5-8C60-4855-B19E-2261CAA0AE4B}" type="presParOf" srcId="{AA0C009D-3EF9-4958-A263-34F740188E69}" destId="{EBCB079A-F2C8-41C6-B581-2BFC526F66DD}" srcOrd="10" destOrd="0" presId="urn:microsoft.com/office/officeart/2005/8/layout/list1"/>
    <dgm:cxn modelId="{52591528-9210-449D-BB7D-4516A497D5C9}" type="presParOf" srcId="{AA0C009D-3EF9-4958-A263-34F740188E69}" destId="{3CB1ACDE-F328-4C22-B95A-42ACEBEA5231}" srcOrd="11" destOrd="0" presId="urn:microsoft.com/office/officeart/2005/8/layout/list1"/>
    <dgm:cxn modelId="{7EA897B1-6A03-4A45-BE84-3C4372BED8A3}" type="presParOf" srcId="{AA0C009D-3EF9-4958-A263-34F740188E69}" destId="{D87228F7-2262-4287-994F-77DA8FA3E5AD}" srcOrd="12" destOrd="0" presId="urn:microsoft.com/office/officeart/2005/8/layout/list1"/>
    <dgm:cxn modelId="{148B3722-43F8-4A5A-B398-E3B271357404}" type="presParOf" srcId="{D87228F7-2262-4287-994F-77DA8FA3E5AD}" destId="{2826A48A-C138-4625-832D-4CB64A4150B3}" srcOrd="0" destOrd="0" presId="urn:microsoft.com/office/officeart/2005/8/layout/list1"/>
    <dgm:cxn modelId="{67C8135E-195E-4073-B05D-38A52287A167}" type="presParOf" srcId="{D87228F7-2262-4287-994F-77DA8FA3E5AD}" destId="{DDD1C4A8-D9CF-4554-A414-A407F97DCED1}" srcOrd="1" destOrd="0" presId="urn:microsoft.com/office/officeart/2005/8/layout/list1"/>
    <dgm:cxn modelId="{DA34A5D1-8997-4B48-82C4-AF9728A1720A}" type="presParOf" srcId="{AA0C009D-3EF9-4958-A263-34F740188E69}" destId="{9BDBB804-8C4D-4D5A-89E1-1F468CC5916C}" srcOrd="13" destOrd="0" presId="urn:microsoft.com/office/officeart/2005/8/layout/list1"/>
    <dgm:cxn modelId="{4D4584AA-49F7-4035-9BE3-DCFB00278D6D}" type="presParOf" srcId="{AA0C009D-3EF9-4958-A263-34F740188E69}" destId="{B184EF71-38A4-4406-B6D2-0B12DB9F5E1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9F7417-438D-4DCB-8682-D0C4197CB4D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FAAD9-9880-4036-95B9-EE3C836B2843}">
      <dgm:prSet phldrT="[Text]"/>
      <dgm:spPr/>
      <dgm:t>
        <a:bodyPr/>
        <a:lstStyle/>
        <a:p>
          <a:r>
            <a:rPr lang="en-US" dirty="0" smtClean="0"/>
            <a:t> Security Threats</a:t>
          </a:r>
          <a:endParaRPr lang="en-US" dirty="0"/>
        </a:p>
      </dgm:t>
    </dgm:pt>
    <dgm:pt modelId="{D8ECCF3A-AADF-4DCE-9DD5-BA50174C8BC1}" type="parTrans" cxnId="{D2C1FB4E-18FF-4C68-AE48-E83E1B893CB2}">
      <dgm:prSet/>
      <dgm:spPr/>
      <dgm:t>
        <a:bodyPr/>
        <a:lstStyle/>
        <a:p>
          <a:endParaRPr lang="en-US"/>
        </a:p>
      </dgm:t>
    </dgm:pt>
    <dgm:pt modelId="{4C098654-8104-4D98-B723-C757345D9296}" type="sibTrans" cxnId="{D2C1FB4E-18FF-4C68-AE48-E83E1B893CB2}">
      <dgm:prSet/>
      <dgm:spPr/>
      <dgm:t>
        <a:bodyPr/>
        <a:lstStyle/>
        <a:p>
          <a:endParaRPr lang="en-US"/>
        </a:p>
      </dgm:t>
    </dgm:pt>
    <dgm:pt modelId="{19E985F4-8DD6-41CA-9444-95C959CBD845}">
      <dgm:prSet phldrT="[Text]"/>
      <dgm:spPr/>
      <dgm:t>
        <a:bodyPr/>
        <a:lstStyle/>
        <a:p>
          <a:r>
            <a:rPr lang="en-US" dirty="0" smtClean="0"/>
            <a:t>CAPEX</a:t>
          </a:r>
          <a:endParaRPr lang="en-US" dirty="0"/>
        </a:p>
      </dgm:t>
    </dgm:pt>
    <dgm:pt modelId="{46600ED6-22EC-4738-A879-FCBA67029D81}" type="parTrans" cxnId="{A5F58A2A-FA05-4E59-90B6-E9B6FEBC7C56}">
      <dgm:prSet/>
      <dgm:spPr/>
      <dgm:t>
        <a:bodyPr/>
        <a:lstStyle/>
        <a:p>
          <a:endParaRPr lang="en-US"/>
        </a:p>
      </dgm:t>
    </dgm:pt>
    <dgm:pt modelId="{DAC45E07-1466-462D-8737-B3EC2D510963}" type="sibTrans" cxnId="{A5F58A2A-FA05-4E59-90B6-E9B6FEBC7C56}">
      <dgm:prSet/>
      <dgm:spPr/>
      <dgm:t>
        <a:bodyPr/>
        <a:lstStyle/>
        <a:p>
          <a:endParaRPr lang="en-US"/>
        </a:p>
      </dgm:t>
    </dgm:pt>
    <dgm:pt modelId="{8560B468-0098-4335-8694-1847C8F76FF0}">
      <dgm:prSet phldrT="[Text]"/>
      <dgm:spPr/>
      <dgm:t>
        <a:bodyPr/>
        <a:lstStyle/>
        <a:p>
          <a:r>
            <a:rPr lang="en-US" smtClean="0"/>
            <a:t>OPEX</a:t>
          </a:r>
          <a:endParaRPr lang="en-US"/>
        </a:p>
      </dgm:t>
    </dgm:pt>
    <dgm:pt modelId="{9088226A-6666-4E99-B38E-96B86146932A}" type="parTrans" cxnId="{CDE6B619-1D74-43E9-AA32-6563E4070BBB}">
      <dgm:prSet/>
      <dgm:spPr/>
      <dgm:t>
        <a:bodyPr/>
        <a:lstStyle/>
        <a:p>
          <a:endParaRPr lang="en-US"/>
        </a:p>
      </dgm:t>
    </dgm:pt>
    <dgm:pt modelId="{1D328270-4A59-45A1-8004-99FC3A8D8995}" type="sibTrans" cxnId="{CDE6B619-1D74-43E9-AA32-6563E4070BBB}">
      <dgm:prSet/>
      <dgm:spPr/>
      <dgm:t>
        <a:bodyPr/>
        <a:lstStyle/>
        <a:p>
          <a:endParaRPr lang="en-US"/>
        </a:p>
      </dgm:t>
    </dgm:pt>
    <dgm:pt modelId="{2A3348F1-9B47-410A-8A9B-141827CB4C36}">
      <dgm:prSet phldrT="[Text]"/>
      <dgm:spPr/>
      <dgm:t>
        <a:bodyPr/>
        <a:lstStyle/>
        <a:p>
          <a:r>
            <a:rPr lang="en-US" smtClean="0"/>
            <a:t>QoS (Availability, SLA, Service Redundancy)</a:t>
          </a:r>
          <a:endParaRPr lang="en-US"/>
        </a:p>
      </dgm:t>
    </dgm:pt>
    <dgm:pt modelId="{33EC1D4B-69E6-4B52-AE9D-25BD31279177}" type="parTrans" cxnId="{D2A04DAD-49B8-4C85-BB24-8112FB48EA56}">
      <dgm:prSet/>
      <dgm:spPr/>
      <dgm:t>
        <a:bodyPr/>
        <a:lstStyle/>
        <a:p>
          <a:endParaRPr lang="en-US"/>
        </a:p>
      </dgm:t>
    </dgm:pt>
    <dgm:pt modelId="{63E40B8F-7769-426A-ADE5-B3C5D9CE97EF}" type="sibTrans" cxnId="{D2A04DAD-49B8-4C85-BB24-8112FB48EA56}">
      <dgm:prSet/>
      <dgm:spPr/>
      <dgm:t>
        <a:bodyPr/>
        <a:lstStyle/>
        <a:p>
          <a:endParaRPr lang="en-US"/>
        </a:p>
      </dgm:t>
    </dgm:pt>
    <dgm:pt modelId="{4408AB00-0AFF-4FE5-8B95-5B49C3046C24}">
      <dgm:prSet phldrT="[Text]"/>
      <dgm:spPr/>
      <dgm:t>
        <a:bodyPr/>
        <a:lstStyle/>
        <a:p>
          <a:r>
            <a:rPr lang="en-US" dirty="0" smtClean="0"/>
            <a:t> Time to Market</a:t>
          </a:r>
          <a:endParaRPr lang="en-US" dirty="0"/>
        </a:p>
      </dgm:t>
    </dgm:pt>
    <dgm:pt modelId="{9EE151CC-639B-427C-AB27-365A7A3DE79C}" type="parTrans" cxnId="{4221481D-28BA-482E-84B6-B36B529BFF32}">
      <dgm:prSet/>
      <dgm:spPr/>
      <dgm:t>
        <a:bodyPr/>
        <a:lstStyle/>
        <a:p>
          <a:endParaRPr lang="en-US"/>
        </a:p>
      </dgm:t>
    </dgm:pt>
    <dgm:pt modelId="{C98BE428-EAC6-4000-B2D4-3EC385729590}" type="sibTrans" cxnId="{4221481D-28BA-482E-84B6-B36B529BFF32}">
      <dgm:prSet/>
      <dgm:spPr/>
      <dgm:t>
        <a:bodyPr/>
        <a:lstStyle/>
        <a:p>
          <a:endParaRPr lang="en-US"/>
        </a:p>
      </dgm:t>
    </dgm:pt>
    <dgm:pt modelId="{7DC7B0A7-532A-41DB-8A65-877E4141FD21}">
      <dgm:prSet phldrT="[Text]"/>
      <dgm:spPr/>
      <dgm:t>
        <a:bodyPr/>
        <a:lstStyle/>
        <a:p>
          <a:r>
            <a:rPr lang="en-US" dirty="0" smtClean="0"/>
            <a:t> Services Value Proposition</a:t>
          </a:r>
          <a:endParaRPr lang="en-US" dirty="0"/>
        </a:p>
      </dgm:t>
    </dgm:pt>
    <dgm:pt modelId="{B0D13B77-28D4-4290-B100-46C81375878D}" type="parTrans" cxnId="{D1D30282-CF0E-4543-8F5A-865587A53134}">
      <dgm:prSet/>
      <dgm:spPr/>
      <dgm:t>
        <a:bodyPr/>
        <a:lstStyle/>
        <a:p>
          <a:endParaRPr lang="en-US"/>
        </a:p>
      </dgm:t>
    </dgm:pt>
    <dgm:pt modelId="{BAD22B11-6D67-4340-84ED-1C0F60034697}" type="sibTrans" cxnId="{D1D30282-CF0E-4543-8F5A-865587A53134}">
      <dgm:prSet/>
      <dgm:spPr/>
      <dgm:t>
        <a:bodyPr/>
        <a:lstStyle/>
        <a:p>
          <a:endParaRPr lang="en-US"/>
        </a:p>
      </dgm:t>
    </dgm:pt>
    <dgm:pt modelId="{1998059D-829B-48A6-A588-6C117EC914CD}">
      <dgm:prSet phldrT="[Text]"/>
      <dgm:spPr/>
      <dgm:t>
        <a:bodyPr/>
        <a:lstStyle/>
        <a:p>
          <a:r>
            <a:rPr lang="en-US" dirty="0" smtClean="0"/>
            <a:t>Management Complexity </a:t>
          </a:r>
          <a:endParaRPr lang="en-US" dirty="0"/>
        </a:p>
      </dgm:t>
    </dgm:pt>
    <dgm:pt modelId="{4143F7A6-F01C-4E7B-A0F0-F9D86FC0F8BF}" type="parTrans" cxnId="{A8F98D96-FF17-419F-96E7-D4013DC3A22F}">
      <dgm:prSet/>
      <dgm:spPr/>
      <dgm:t>
        <a:bodyPr/>
        <a:lstStyle/>
        <a:p>
          <a:endParaRPr lang="en-US"/>
        </a:p>
      </dgm:t>
    </dgm:pt>
    <dgm:pt modelId="{3641C4AF-54EB-4590-B712-4B82D44D54D4}" type="sibTrans" cxnId="{A8F98D96-FF17-419F-96E7-D4013DC3A22F}">
      <dgm:prSet/>
      <dgm:spPr/>
      <dgm:t>
        <a:bodyPr/>
        <a:lstStyle/>
        <a:p>
          <a:endParaRPr lang="en-US"/>
        </a:p>
      </dgm:t>
    </dgm:pt>
    <dgm:pt modelId="{042E02B0-297C-4FC6-9B6C-D1100C22CEC6}">
      <dgm:prSet phldrT="[Text]"/>
      <dgm:spPr/>
      <dgm:t>
        <a:bodyPr/>
        <a:lstStyle/>
        <a:p>
          <a:r>
            <a:rPr lang="en-US" dirty="0" smtClean="0"/>
            <a:t>Operation Complexity</a:t>
          </a:r>
          <a:endParaRPr lang="en-US" dirty="0"/>
        </a:p>
      </dgm:t>
    </dgm:pt>
    <dgm:pt modelId="{7DFA1C80-2DBA-4383-873B-D15C2F2B5D73}" type="parTrans" cxnId="{0B09696A-285D-4D87-9F57-14706BF736D2}">
      <dgm:prSet/>
      <dgm:spPr/>
      <dgm:t>
        <a:bodyPr/>
        <a:lstStyle/>
        <a:p>
          <a:endParaRPr lang="en-US"/>
        </a:p>
      </dgm:t>
    </dgm:pt>
    <dgm:pt modelId="{90F9CC5B-E0A7-41D9-A93E-12368FDDEF27}" type="sibTrans" cxnId="{0B09696A-285D-4D87-9F57-14706BF736D2}">
      <dgm:prSet/>
      <dgm:spPr/>
      <dgm:t>
        <a:bodyPr/>
        <a:lstStyle/>
        <a:p>
          <a:endParaRPr lang="en-US"/>
        </a:p>
      </dgm:t>
    </dgm:pt>
    <dgm:pt modelId="{64C96DA8-4BD9-4607-B70F-11153E3CEF4F}">
      <dgm:prSet phldrT="[Text]"/>
      <dgm:spPr/>
      <dgm:t>
        <a:bodyPr/>
        <a:lstStyle/>
        <a:p>
          <a:r>
            <a:rPr lang="en-US" dirty="0" smtClean="0"/>
            <a:t>Overcome the Regulation Issues</a:t>
          </a:r>
          <a:endParaRPr lang="en-US" dirty="0"/>
        </a:p>
      </dgm:t>
    </dgm:pt>
    <dgm:pt modelId="{51D61F44-34E2-4F8A-841B-3535BBBF04A5}" type="parTrans" cxnId="{EECAF615-4AA9-4035-AB05-994D94D774F3}">
      <dgm:prSet/>
      <dgm:spPr/>
      <dgm:t>
        <a:bodyPr/>
        <a:lstStyle/>
        <a:p>
          <a:endParaRPr lang="en-US"/>
        </a:p>
      </dgm:t>
    </dgm:pt>
    <dgm:pt modelId="{B9DDB3CE-2CC8-493B-8713-B61EDBA84C15}" type="sibTrans" cxnId="{EECAF615-4AA9-4035-AB05-994D94D774F3}">
      <dgm:prSet/>
      <dgm:spPr/>
      <dgm:t>
        <a:bodyPr/>
        <a:lstStyle/>
        <a:p>
          <a:endParaRPr lang="en-US"/>
        </a:p>
      </dgm:t>
    </dgm:pt>
    <dgm:pt modelId="{86167F86-D011-4B89-B2F4-966A636F6DC2}">
      <dgm:prSet phldrT="[Text]"/>
      <dgm:spPr/>
      <dgm:t>
        <a:bodyPr/>
        <a:lstStyle/>
        <a:p>
          <a:r>
            <a:rPr lang="en-US" smtClean="0"/>
            <a:t>Follow Regulation Policies and Recommendation </a:t>
          </a:r>
          <a:endParaRPr lang="en-US" dirty="0"/>
        </a:p>
      </dgm:t>
    </dgm:pt>
    <dgm:pt modelId="{DC264793-4E7C-4825-B969-CA1A5B70C7BC}" type="parTrans" cxnId="{EEA86852-91DF-4B0B-B19B-546718D21955}">
      <dgm:prSet/>
      <dgm:spPr/>
      <dgm:t>
        <a:bodyPr/>
        <a:lstStyle/>
        <a:p>
          <a:endParaRPr lang="en-US"/>
        </a:p>
      </dgm:t>
    </dgm:pt>
    <dgm:pt modelId="{73F66DAE-66B2-422B-B46F-85FC99B2724A}" type="sibTrans" cxnId="{EEA86852-91DF-4B0B-B19B-546718D21955}">
      <dgm:prSet/>
      <dgm:spPr/>
      <dgm:t>
        <a:bodyPr/>
        <a:lstStyle/>
        <a:p>
          <a:endParaRPr lang="en-US"/>
        </a:p>
      </dgm:t>
    </dgm:pt>
    <dgm:pt modelId="{D6A5537A-AF1C-4731-8ED3-4CA09B8F6C0F}" type="pres">
      <dgm:prSet presAssocID="{569F7417-438D-4DCB-8682-D0C4197CB4DE}" presName="Name0" presStyleCnt="0">
        <dgm:presLayoutVars>
          <dgm:dir/>
        </dgm:presLayoutVars>
      </dgm:prSet>
      <dgm:spPr/>
    </dgm:pt>
    <dgm:pt modelId="{654E419C-7FFD-45A2-83AD-C3490B834DD2}" type="pres">
      <dgm:prSet presAssocID="{19E985F4-8DD6-41CA-9444-95C959CBD845}" presName="noChildren" presStyleCnt="0"/>
      <dgm:spPr/>
    </dgm:pt>
    <dgm:pt modelId="{391F8BCE-1AA6-4945-9558-0ED9E15E6D9D}" type="pres">
      <dgm:prSet presAssocID="{19E985F4-8DD6-41CA-9444-95C959CBD845}" presName="gap" presStyleCnt="0"/>
      <dgm:spPr/>
    </dgm:pt>
    <dgm:pt modelId="{AB5AFAFC-9F19-475C-8E61-EA9AED316B38}" type="pres">
      <dgm:prSet presAssocID="{19E985F4-8DD6-41CA-9444-95C959CBD845}" presName="medCircle2" presStyleLbl="vennNode1" presStyleIdx="0" presStyleCnt="10"/>
      <dgm:spPr/>
    </dgm:pt>
    <dgm:pt modelId="{E9C00A4F-0337-4F51-B7C5-CDA980DCF9C3}" type="pres">
      <dgm:prSet presAssocID="{19E985F4-8DD6-41CA-9444-95C959CBD845}" presName="txLvlOnly1" presStyleLbl="revTx" presStyleIdx="0" presStyleCnt="10"/>
      <dgm:spPr/>
    </dgm:pt>
    <dgm:pt modelId="{2EB6CB0E-DC34-42AF-AF4C-49F8363946B4}" type="pres">
      <dgm:prSet presAssocID="{8560B468-0098-4335-8694-1847C8F76FF0}" presName="noChildren" presStyleCnt="0"/>
      <dgm:spPr/>
    </dgm:pt>
    <dgm:pt modelId="{2C523F11-B539-40CB-9A3F-22E307BA9B5F}" type="pres">
      <dgm:prSet presAssocID="{8560B468-0098-4335-8694-1847C8F76FF0}" presName="gap" presStyleCnt="0"/>
      <dgm:spPr/>
    </dgm:pt>
    <dgm:pt modelId="{77F1B290-03F5-4E29-9872-80B96662352B}" type="pres">
      <dgm:prSet presAssocID="{8560B468-0098-4335-8694-1847C8F76FF0}" presName="medCircle2" presStyleLbl="vennNode1" presStyleIdx="1" presStyleCnt="10"/>
      <dgm:spPr/>
    </dgm:pt>
    <dgm:pt modelId="{418FFFE7-4826-451A-B2C6-79D8122557D4}" type="pres">
      <dgm:prSet presAssocID="{8560B468-0098-4335-8694-1847C8F76FF0}" presName="txLvlOnly1" presStyleLbl="revTx" presStyleIdx="1" presStyleCnt="10"/>
      <dgm:spPr/>
    </dgm:pt>
    <dgm:pt modelId="{BC357C8A-2C17-4357-B6D7-E629D47F251A}" type="pres">
      <dgm:prSet presAssocID="{2A3348F1-9B47-410A-8A9B-141827CB4C36}" presName="noChildren" presStyleCnt="0"/>
      <dgm:spPr/>
    </dgm:pt>
    <dgm:pt modelId="{477AE5A6-6A1D-49EA-8207-2F0EF55507CB}" type="pres">
      <dgm:prSet presAssocID="{2A3348F1-9B47-410A-8A9B-141827CB4C36}" presName="gap" presStyleCnt="0"/>
      <dgm:spPr/>
    </dgm:pt>
    <dgm:pt modelId="{DF2F2380-DEA1-4152-BFA2-A5F1DE921877}" type="pres">
      <dgm:prSet presAssocID="{2A3348F1-9B47-410A-8A9B-141827CB4C36}" presName="medCircle2" presStyleLbl="vennNode1" presStyleIdx="2" presStyleCnt="10"/>
      <dgm:spPr/>
    </dgm:pt>
    <dgm:pt modelId="{C03C84E8-FA8F-40F7-8EA2-D5C6085F8088}" type="pres">
      <dgm:prSet presAssocID="{2A3348F1-9B47-410A-8A9B-141827CB4C36}" presName="txLvlOnly1" presStyleLbl="revTx" presStyleIdx="2" presStyleCnt="10"/>
      <dgm:spPr/>
    </dgm:pt>
    <dgm:pt modelId="{F218E77E-9167-4556-97D4-3EBB7138A16A}" type="pres">
      <dgm:prSet presAssocID="{5A3FAAD9-9880-4036-95B9-EE3C836B2843}" presName="noChildren" presStyleCnt="0"/>
      <dgm:spPr/>
    </dgm:pt>
    <dgm:pt modelId="{DB44B911-B829-429F-8BE2-4A5E8949EE96}" type="pres">
      <dgm:prSet presAssocID="{5A3FAAD9-9880-4036-95B9-EE3C836B2843}" presName="gap" presStyleCnt="0"/>
      <dgm:spPr/>
    </dgm:pt>
    <dgm:pt modelId="{ABABCE76-1F1A-4C8B-B0A6-D256F3CD59A7}" type="pres">
      <dgm:prSet presAssocID="{5A3FAAD9-9880-4036-95B9-EE3C836B2843}" presName="medCircle2" presStyleLbl="vennNode1" presStyleIdx="3" presStyleCnt="10"/>
      <dgm:spPr/>
    </dgm:pt>
    <dgm:pt modelId="{D6D4F9D6-ABA0-457F-976C-45501B21E586}" type="pres">
      <dgm:prSet presAssocID="{5A3FAAD9-9880-4036-95B9-EE3C836B2843}" presName="txLvlOnly1" presStyleLbl="revTx" presStyleIdx="3" presStyleCnt="10"/>
      <dgm:spPr/>
    </dgm:pt>
    <dgm:pt modelId="{F971DB67-DEDF-4E2E-98C9-2E6440410C0C}" type="pres">
      <dgm:prSet presAssocID="{4408AB00-0AFF-4FE5-8B95-5B49C3046C24}" presName="noChildren" presStyleCnt="0"/>
      <dgm:spPr/>
    </dgm:pt>
    <dgm:pt modelId="{F7925AE7-D968-4010-9991-1AAA4DEF7748}" type="pres">
      <dgm:prSet presAssocID="{4408AB00-0AFF-4FE5-8B95-5B49C3046C24}" presName="gap" presStyleCnt="0"/>
      <dgm:spPr/>
    </dgm:pt>
    <dgm:pt modelId="{8090BB8E-474F-4CBD-82E8-F3C310AD6CEA}" type="pres">
      <dgm:prSet presAssocID="{4408AB00-0AFF-4FE5-8B95-5B49C3046C24}" presName="medCircle2" presStyleLbl="vennNode1" presStyleIdx="4" presStyleCnt="10"/>
      <dgm:spPr/>
    </dgm:pt>
    <dgm:pt modelId="{CD83F7BF-DEF1-46FF-B59B-6C41CDBAC4D7}" type="pres">
      <dgm:prSet presAssocID="{4408AB00-0AFF-4FE5-8B95-5B49C3046C24}" presName="txLvlOnly1" presStyleLbl="revTx" presStyleIdx="4" presStyleCnt="10"/>
      <dgm:spPr/>
    </dgm:pt>
    <dgm:pt modelId="{F64B840B-6293-4080-A56F-7B6C0805AC7E}" type="pres">
      <dgm:prSet presAssocID="{7DC7B0A7-532A-41DB-8A65-877E4141FD21}" presName="noChildren" presStyleCnt="0"/>
      <dgm:spPr/>
    </dgm:pt>
    <dgm:pt modelId="{8BC5F21B-B092-404C-9FBB-AEEAED2FC933}" type="pres">
      <dgm:prSet presAssocID="{7DC7B0A7-532A-41DB-8A65-877E4141FD21}" presName="gap" presStyleCnt="0"/>
      <dgm:spPr/>
    </dgm:pt>
    <dgm:pt modelId="{2087E8E0-DEC6-4F3F-9FB2-B04F5AD51D3D}" type="pres">
      <dgm:prSet presAssocID="{7DC7B0A7-532A-41DB-8A65-877E4141FD21}" presName="medCircle2" presStyleLbl="vennNode1" presStyleIdx="5" presStyleCnt="10"/>
      <dgm:spPr/>
    </dgm:pt>
    <dgm:pt modelId="{83995938-5CE4-46B4-A957-5B0A68E42F19}" type="pres">
      <dgm:prSet presAssocID="{7DC7B0A7-532A-41DB-8A65-877E4141FD21}" presName="txLvlOnly1" presStyleLbl="revTx" presStyleIdx="5" presStyleCnt="10"/>
      <dgm:spPr/>
    </dgm:pt>
    <dgm:pt modelId="{65964515-B9D4-4240-8391-B1A853E8FA0F}" type="pres">
      <dgm:prSet presAssocID="{1998059D-829B-48A6-A588-6C117EC914CD}" presName="noChildren" presStyleCnt="0"/>
      <dgm:spPr/>
    </dgm:pt>
    <dgm:pt modelId="{C586824F-5FEE-47B3-B742-5061DFDDFCA5}" type="pres">
      <dgm:prSet presAssocID="{1998059D-829B-48A6-A588-6C117EC914CD}" presName="gap" presStyleCnt="0"/>
      <dgm:spPr/>
    </dgm:pt>
    <dgm:pt modelId="{B4C79D5A-2864-4143-99FC-E278BF46F3AF}" type="pres">
      <dgm:prSet presAssocID="{1998059D-829B-48A6-A588-6C117EC914CD}" presName="medCircle2" presStyleLbl="vennNode1" presStyleIdx="6" presStyleCnt="10"/>
      <dgm:spPr/>
    </dgm:pt>
    <dgm:pt modelId="{2227F3E5-7A07-44FF-A7E2-F6B11A309953}" type="pres">
      <dgm:prSet presAssocID="{1998059D-829B-48A6-A588-6C117EC914CD}" presName="txLvlOnly1" presStyleLbl="revTx" presStyleIdx="6" presStyleCnt="10"/>
      <dgm:spPr/>
    </dgm:pt>
    <dgm:pt modelId="{6FEF9678-2B6A-4D5B-BAF9-BD95F6F3595E}" type="pres">
      <dgm:prSet presAssocID="{042E02B0-297C-4FC6-9B6C-D1100C22CEC6}" presName="noChildren" presStyleCnt="0"/>
      <dgm:spPr/>
    </dgm:pt>
    <dgm:pt modelId="{26CF8DFA-F25A-4CE4-B3EB-BF7A05284C28}" type="pres">
      <dgm:prSet presAssocID="{042E02B0-297C-4FC6-9B6C-D1100C22CEC6}" presName="gap" presStyleCnt="0"/>
      <dgm:spPr/>
    </dgm:pt>
    <dgm:pt modelId="{5E4AE32C-CDD8-4163-BE13-DC390B752DEC}" type="pres">
      <dgm:prSet presAssocID="{042E02B0-297C-4FC6-9B6C-D1100C22CEC6}" presName="medCircle2" presStyleLbl="vennNode1" presStyleIdx="7" presStyleCnt="10"/>
      <dgm:spPr/>
    </dgm:pt>
    <dgm:pt modelId="{228FAAC2-E133-4BE3-9FC5-D7C403639BFB}" type="pres">
      <dgm:prSet presAssocID="{042E02B0-297C-4FC6-9B6C-D1100C22CEC6}" presName="txLvlOnly1" presStyleLbl="revTx" presStyleIdx="7" presStyleCnt="10"/>
      <dgm:spPr/>
    </dgm:pt>
    <dgm:pt modelId="{23D8A08E-DC63-464F-B3B8-76E5D2346D42}" type="pres">
      <dgm:prSet presAssocID="{64C96DA8-4BD9-4607-B70F-11153E3CEF4F}" presName="noChildren" presStyleCnt="0"/>
      <dgm:spPr/>
    </dgm:pt>
    <dgm:pt modelId="{705F472B-8EB7-4F69-B0B8-50238B03AE99}" type="pres">
      <dgm:prSet presAssocID="{64C96DA8-4BD9-4607-B70F-11153E3CEF4F}" presName="gap" presStyleCnt="0"/>
      <dgm:spPr/>
    </dgm:pt>
    <dgm:pt modelId="{00212127-AD79-468E-ADF9-7CF1AB121DDC}" type="pres">
      <dgm:prSet presAssocID="{64C96DA8-4BD9-4607-B70F-11153E3CEF4F}" presName="medCircle2" presStyleLbl="vennNode1" presStyleIdx="8" presStyleCnt="10"/>
      <dgm:spPr/>
    </dgm:pt>
    <dgm:pt modelId="{11457CD6-3C8E-46D5-9ABC-82B9A71CBF0C}" type="pres">
      <dgm:prSet presAssocID="{64C96DA8-4BD9-4607-B70F-11153E3CEF4F}" presName="txLvlOnly1" presStyleLbl="revTx" presStyleIdx="8" presStyleCnt="10"/>
      <dgm:spPr/>
    </dgm:pt>
    <dgm:pt modelId="{BD9C5FA2-6845-4EB7-9609-E1E95858B9A6}" type="pres">
      <dgm:prSet presAssocID="{86167F86-D011-4B89-B2F4-966A636F6DC2}" presName="noChildren" presStyleCnt="0"/>
      <dgm:spPr/>
    </dgm:pt>
    <dgm:pt modelId="{D8B9C164-8E26-402F-B343-3C7BB703509A}" type="pres">
      <dgm:prSet presAssocID="{86167F86-D011-4B89-B2F4-966A636F6DC2}" presName="gap" presStyleCnt="0"/>
      <dgm:spPr/>
    </dgm:pt>
    <dgm:pt modelId="{0ABE381C-5962-415F-8B9C-81D15F645414}" type="pres">
      <dgm:prSet presAssocID="{86167F86-D011-4B89-B2F4-966A636F6DC2}" presName="medCircle2" presStyleLbl="vennNode1" presStyleIdx="9" presStyleCnt="10"/>
      <dgm:spPr/>
    </dgm:pt>
    <dgm:pt modelId="{D04A083E-0FC5-47C6-AFF5-07920F6FF560}" type="pres">
      <dgm:prSet presAssocID="{86167F86-D011-4B89-B2F4-966A636F6DC2}" presName="txLvlOnly1" presStyleLbl="revTx" presStyleIdx="9" presStyleCnt="10"/>
      <dgm:spPr/>
    </dgm:pt>
  </dgm:ptLst>
  <dgm:cxnLst>
    <dgm:cxn modelId="{8469B568-CE8B-4C1C-90C5-2ED38E58C0EF}" type="presOf" srcId="{1998059D-829B-48A6-A588-6C117EC914CD}" destId="{2227F3E5-7A07-44FF-A7E2-F6B11A309953}" srcOrd="0" destOrd="0" presId="urn:microsoft.com/office/officeart/2008/layout/VerticalCircleList"/>
    <dgm:cxn modelId="{D1D30282-CF0E-4543-8F5A-865587A53134}" srcId="{569F7417-438D-4DCB-8682-D0C4197CB4DE}" destId="{7DC7B0A7-532A-41DB-8A65-877E4141FD21}" srcOrd="5" destOrd="0" parTransId="{B0D13B77-28D4-4290-B100-46C81375878D}" sibTransId="{BAD22B11-6D67-4340-84ED-1C0F60034697}"/>
    <dgm:cxn modelId="{7317CBB2-DF9B-4BE6-84A0-A0F73C695483}" type="presOf" srcId="{042E02B0-297C-4FC6-9B6C-D1100C22CEC6}" destId="{228FAAC2-E133-4BE3-9FC5-D7C403639BFB}" srcOrd="0" destOrd="0" presId="urn:microsoft.com/office/officeart/2008/layout/VerticalCircleList"/>
    <dgm:cxn modelId="{3B5C8692-0D3A-44B5-9D68-A066178CF5E2}" type="presOf" srcId="{8560B468-0098-4335-8694-1847C8F76FF0}" destId="{418FFFE7-4826-451A-B2C6-79D8122557D4}" srcOrd="0" destOrd="0" presId="urn:microsoft.com/office/officeart/2008/layout/VerticalCircleList"/>
    <dgm:cxn modelId="{D72479CD-5F9D-4F7C-A40E-790A814D8554}" type="presOf" srcId="{7DC7B0A7-532A-41DB-8A65-877E4141FD21}" destId="{83995938-5CE4-46B4-A957-5B0A68E42F19}" srcOrd="0" destOrd="0" presId="urn:microsoft.com/office/officeart/2008/layout/VerticalCircleList"/>
    <dgm:cxn modelId="{32E8F946-F8E2-436D-B605-4D00C4730115}" type="presOf" srcId="{5A3FAAD9-9880-4036-95B9-EE3C836B2843}" destId="{D6D4F9D6-ABA0-457F-976C-45501B21E586}" srcOrd="0" destOrd="0" presId="urn:microsoft.com/office/officeart/2008/layout/VerticalCircleList"/>
    <dgm:cxn modelId="{EEA86852-91DF-4B0B-B19B-546718D21955}" srcId="{569F7417-438D-4DCB-8682-D0C4197CB4DE}" destId="{86167F86-D011-4B89-B2F4-966A636F6DC2}" srcOrd="9" destOrd="0" parTransId="{DC264793-4E7C-4825-B969-CA1A5B70C7BC}" sibTransId="{73F66DAE-66B2-422B-B46F-85FC99B2724A}"/>
    <dgm:cxn modelId="{CDE6B619-1D74-43E9-AA32-6563E4070BBB}" srcId="{569F7417-438D-4DCB-8682-D0C4197CB4DE}" destId="{8560B468-0098-4335-8694-1847C8F76FF0}" srcOrd="1" destOrd="0" parTransId="{9088226A-6666-4E99-B38E-96B86146932A}" sibTransId="{1D328270-4A59-45A1-8004-99FC3A8D8995}"/>
    <dgm:cxn modelId="{186B5F14-F2DC-4CF1-9C26-FFFDC51D930D}" type="presOf" srcId="{4408AB00-0AFF-4FE5-8B95-5B49C3046C24}" destId="{CD83F7BF-DEF1-46FF-B59B-6C41CDBAC4D7}" srcOrd="0" destOrd="0" presId="urn:microsoft.com/office/officeart/2008/layout/VerticalCircleList"/>
    <dgm:cxn modelId="{A5F58A2A-FA05-4E59-90B6-E9B6FEBC7C56}" srcId="{569F7417-438D-4DCB-8682-D0C4197CB4DE}" destId="{19E985F4-8DD6-41CA-9444-95C959CBD845}" srcOrd="0" destOrd="0" parTransId="{46600ED6-22EC-4738-A879-FCBA67029D81}" sibTransId="{DAC45E07-1466-462D-8737-B3EC2D510963}"/>
    <dgm:cxn modelId="{4221481D-28BA-482E-84B6-B36B529BFF32}" srcId="{569F7417-438D-4DCB-8682-D0C4197CB4DE}" destId="{4408AB00-0AFF-4FE5-8B95-5B49C3046C24}" srcOrd="4" destOrd="0" parTransId="{9EE151CC-639B-427C-AB27-365A7A3DE79C}" sibTransId="{C98BE428-EAC6-4000-B2D4-3EC385729590}"/>
    <dgm:cxn modelId="{73B10F8E-2ACB-4F47-A2C7-BFFD019CD64D}" type="presOf" srcId="{2A3348F1-9B47-410A-8A9B-141827CB4C36}" destId="{C03C84E8-FA8F-40F7-8EA2-D5C6085F8088}" srcOrd="0" destOrd="0" presId="urn:microsoft.com/office/officeart/2008/layout/VerticalCircleList"/>
    <dgm:cxn modelId="{B85F2E72-912B-458A-886E-C76CFFE6F9EC}" type="presOf" srcId="{64C96DA8-4BD9-4607-B70F-11153E3CEF4F}" destId="{11457CD6-3C8E-46D5-9ABC-82B9A71CBF0C}" srcOrd="0" destOrd="0" presId="urn:microsoft.com/office/officeart/2008/layout/VerticalCircleList"/>
    <dgm:cxn modelId="{EECAF615-4AA9-4035-AB05-994D94D774F3}" srcId="{569F7417-438D-4DCB-8682-D0C4197CB4DE}" destId="{64C96DA8-4BD9-4607-B70F-11153E3CEF4F}" srcOrd="8" destOrd="0" parTransId="{51D61F44-34E2-4F8A-841B-3535BBBF04A5}" sibTransId="{B9DDB3CE-2CC8-493B-8713-B61EDBA84C15}"/>
    <dgm:cxn modelId="{3F30530A-C5A2-4050-9933-75A2453721D2}" type="presOf" srcId="{569F7417-438D-4DCB-8682-D0C4197CB4DE}" destId="{D6A5537A-AF1C-4731-8ED3-4CA09B8F6C0F}" srcOrd="0" destOrd="0" presId="urn:microsoft.com/office/officeart/2008/layout/VerticalCircleList"/>
    <dgm:cxn modelId="{D2A04DAD-49B8-4C85-BB24-8112FB48EA56}" srcId="{569F7417-438D-4DCB-8682-D0C4197CB4DE}" destId="{2A3348F1-9B47-410A-8A9B-141827CB4C36}" srcOrd="2" destOrd="0" parTransId="{33EC1D4B-69E6-4B52-AE9D-25BD31279177}" sibTransId="{63E40B8F-7769-426A-ADE5-B3C5D9CE97EF}"/>
    <dgm:cxn modelId="{D2C1FB4E-18FF-4C68-AE48-E83E1B893CB2}" srcId="{569F7417-438D-4DCB-8682-D0C4197CB4DE}" destId="{5A3FAAD9-9880-4036-95B9-EE3C836B2843}" srcOrd="3" destOrd="0" parTransId="{D8ECCF3A-AADF-4DCE-9DD5-BA50174C8BC1}" sibTransId="{4C098654-8104-4D98-B723-C757345D9296}"/>
    <dgm:cxn modelId="{0B09696A-285D-4D87-9F57-14706BF736D2}" srcId="{569F7417-438D-4DCB-8682-D0C4197CB4DE}" destId="{042E02B0-297C-4FC6-9B6C-D1100C22CEC6}" srcOrd="7" destOrd="0" parTransId="{7DFA1C80-2DBA-4383-873B-D15C2F2B5D73}" sibTransId="{90F9CC5B-E0A7-41D9-A93E-12368FDDEF27}"/>
    <dgm:cxn modelId="{D231B20C-7C3D-48BA-89FC-708EC6AD6DBC}" type="presOf" srcId="{86167F86-D011-4B89-B2F4-966A636F6DC2}" destId="{D04A083E-0FC5-47C6-AFF5-07920F6FF560}" srcOrd="0" destOrd="0" presId="urn:microsoft.com/office/officeart/2008/layout/VerticalCircleList"/>
    <dgm:cxn modelId="{A8F98D96-FF17-419F-96E7-D4013DC3A22F}" srcId="{569F7417-438D-4DCB-8682-D0C4197CB4DE}" destId="{1998059D-829B-48A6-A588-6C117EC914CD}" srcOrd="6" destOrd="0" parTransId="{4143F7A6-F01C-4E7B-A0F0-F9D86FC0F8BF}" sibTransId="{3641C4AF-54EB-4590-B712-4B82D44D54D4}"/>
    <dgm:cxn modelId="{8B9CB4BE-AA72-4B29-85A5-C63BEAAAD07C}" type="presOf" srcId="{19E985F4-8DD6-41CA-9444-95C959CBD845}" destId="{E9C00A4F-0337-4F51-B7C5-CDA980DCF9C3}" srcOrd="0" destOrd="0" presId="urn:microsoft.com/office/officeart/2008/layout/VerticalCircleList"/>
    <dgm:cxn modelId="{6C525D2B-858A-4064-9742-A7E36F12AD55}" type="presParOf" srcId="{D6A5537A-AF1C-4731-8ED3-4CA09B8F6C0F}" destId="{654E419C-7FFD-45A2-83AD-C3490B834DD2}" srcOrd="0" destOrd="0" presId="urn:microsoft.com/office/officeart/2008/layout/VerticalCircleList"/>
    <dgm:cxn modelId="{8B24845E-275F-4D76-A1C5-0C0C0F1BEBC5}" type="presParOf" srcId="{654E419C-7FFD-45A2-83AD-C3490B834DD2}" destId="{391F8BCE-1AA6-4945-9558-0ED9E15E6D9D}" srcOrd="0" destOrd="0" presId="urn:microsoft.com/office/officeart/2008/layout/VerticalCircleList"/>
    <dgm:cxn modelId="{A4B29D72-E003-4F1A-A11E-C7B8E28D1217}" type="presParOf" srcId="{654E419C-7FFD-45A2-83AD-C3490B834DD2}" destId="{AB5AFAFC-9F19-475C-8E61-EA9AED316B38}" srcOrd="1" destOrd="0" presId="urn:microsoft.com/office/officeart/2008/layout/VerticalCircleList"/>
    <dgm:cxn modelId="{3BF37FD0-A6B9-4084-9E00-2727EFFC2F09}" type="presParOf" srcId="{654E419C-7FFD-45A2-83AD-C3490B834DD2}" destId="{E9C00A4F-0337-4F51-B7C5-CDA980DCF9C3}" srcOrd="2" destOrd="0" presId="urn:microsoft.com/office/officeart/2008/layout/VerticalCircleList"/>
    <dgm:cxn modelId="{D79D70BA-0BCA-4059-9AB0-746D49F57E79}" type="presParOf" srcId="{D6A5537A-AF1C-4731-8ED3-4CA09B8F6C0F}" destId="{2EB6CB0E-DC34-42AF-AF4C-49F8363946B4}" srcOrd="1" destOrd="0" presId="urn:microsoft.com/office/officeart/2008/layout/VerticalCircleList"/>
    <dgm:cxn modelId="{E8D69486-E4F2-4E9E-975E-E591C8E091DC}" type="presParOf" srcId="{2EB6CB0E-DC34-42AF-AF4C-49F8363946B4}" destId="{2C523F11-B539-40CB-9A3F-22E307BA9B5F}" srcOrd="0" destOrd="0" presId="urn:microsoft.com/office/officeart/2008/layout/VerticalCircleList"/>
    <dgm:cxn modelId="{7F357AF1-C622-4B73-BDFF-F53C66BE23BC}" type="presParOf" srcId="{2EB6CB0E-DC34-42AF-AF4C-49F8363946B4}" destId="{77F1B290-03F5-4E29-9872-80B96662352B}" srcOrd="1" destOrd="0" presId="urn:microsoft.com/office/officeart/2008/layout/VerticalCircleList"/>
    <dgm:cxn modelId="{757FC5C7-5457-4E3A-A800-917DDC7BDE3C}" type="presParOf" srcId="{2EB6CB0E-DC34-42AF-AF4C-49F8363946B4}" destId="{418FFFE7-4826-451A-B2C6-79D8122557D4}" srcOrd="2" destOrd="0" presId="urn:microsoft.com/office/officeart/2008/layout/VerticalCircleList"/>
    <dgm:cxn modelId="{421F9250-C628-4625-B3FC-846723D0C3B0}" type="presParOf" srcId="{D6A5537A-AF1C-4731-8ED3-4CA09B8F6C0F}" destId="{BC357C8A-2C17-4357-B6D7-E629D47F251A}" srcOrd="2" destOrd="0" presId="urn:microsoft.com/office/officeart/2008/layout/VerticalCircleList"/>
    <dgm:cxn modelId="{1027F86B-7E4F-4886-B297-EC9E2391562C}" type="presParOf" srcId="{BC357C8A-2C17-4357-B6D7-E629D47F251A}" destId="{477AE5A6-6A1D-49EA-8207-2F0EF55507CB}" srcOrd="0" destOrd="0" presId="urn:microsoft.com/office/officeart/2008/layout/VerticalCircleList"/>
    <dgm:cxn modelId="{6EC75C48-8771-4E7E-BC14-5B9DE3D7F289}" type="presParOf" srcId="{BC357C8A-2C17-4357-B6D7-E629D47F251A}" destId="{DF2F2380-DEA1-4152-BFA2-A5F1DE921877}" srcOrd="1" destOrd="0" presId="urn:microsoft.com/office/officeart/2008/layout/VerticalCircleList"/>
    <dgm:cxn modelId="{5881DF95-6738-4B8C-A155-29723D7DE15E}" type="presParOf" srcId="{BC357C8A-2C17-4357-B6D7-E629D47F251A}" destId="{C03C84E8-FA8F-40F7-8EA2-D5C6085F8088}" srcOrd="2" destOrd="0" presId="urn:microsoft.com/office/officeart/2008/layout/VerticalCircleList"/>
    <dgm:cxn modelId="{5311E7E3-42AC-434B-8E60-28AFCF71AC8B}" type="presParOf" srcId="{D6A5537A-AF1C-4731-8ED3-4CA09B8F6C0F}" destId="{F218E77E-9167-4556-97D4-3EBB7138A16A}" srcOrd="3" destOrd="0" presId="urn:microsoft.com/office/officeart/2008/layout/VerticalCircleList"/>
    <dgm:cxn modelId="{2BD3AF92-0D31-4AED-88F6-1DC1D03BC6EE}" type="presParOf" srcId="{F218E77E-9167-4556-97D4-3EBB7138A16A}" destId="{DB44B911-B829-429F-8BE2-4A5E8949EE96}" srcOrd="0" destOrd="0" presId="urn:microsoft.com/office/officeart/2008/layout/VerticalCircleList"/>
    <dgm:cxn modelId="{7C75BD5B-75F2-4AEB-A097-533579E8571B}" type="presParOf" srcId="{F218E77E-9167-4556-97D4-3EBB7138A16A}" destId="{ABABCE76-1F1A-4C8B-B0A6-D256F3CD59A7}" srcOrd="1" destOrd="0" presId="urn:microsoft.com/office/officeart/2008/layout/VerticalCircleList"/>
    <dgm:cxn modelId="{BE488225-442F-414F-BBAC-BD57EE738EBD}" type="presParOf" srcId="{F218E77E-9167-4556-97D4-3EBB7138A16A}" destId="{D6D4F9D6-ABA0-457F-976C-45501B21E586}" srcOrd="2" destOrd="0" presId="urn:microsoft.com/office/officeart/2008/layout/VerticalCircleList"/>
    <dgm:cxn modelId="{737A6168-EEBF-425C-BDC3-A881DAB55194}" type="presParOf" srcId="{D6A5537A-AF1C-4731-8ED3-4CA09B8F6C0F}" destId="{F971DB67-DEDF-4E2E-98C9-2E6440410C0C}" srcOrd="4" destOrd="0" presId="urn:microsoft.com/office/officeart/2008/layout/VerticalCircleList"/>
    <dgm:cxn modelId="{191DC667-BDCC-4697-A7A4-AE81C563E9CC}" type="presParOf" srcId="{F971DB67-DEDF-4E2E-98C9-2E6440410C0C}" destId="{F7925AE7-D968-4010-9991-1AAA4DEF7748}" srcOrd="0" destOrd="0" presId="urn:microsoft.com/office/officeart/2008/layout/VerticalCircleList"/>
    <dgm:cxn modelId="{E22049A8-F76D-4AF5-A7EA-1FA9DD474A77}" type="presParOf" srcId="{F971DB67-DEDF-4E2E-98C9-2E6440410C0C}" destId="{8090BB8E-474F-4CBD-82E8-F3C310AD6CEA}" srcOrd="1" destOrd="0" presId="urn:microsoft.com/office/officeart/2008/layout/VerticalCircleList"/>
    <dgm:cxn modelId="{3FBF5170-F275-4161-8B5B-6EA776FEBB49}" type="presParOf" srcId="{F971DB67-DEDF-4E2E-98C9-2E6440410C0C}" destId="{CD83F7BF-DEF1-46FF-B59B-6C41CDBAC4D7}" srcOrd="2" destOrd="0" presId="urn:microsoft.com/office/officeart/2008/layout/VerticalCircleList"/>
    <dgm:cxn modelId="{B2F0CC46-1913-455C-BB4F-76B17B160AEC}" type="presParOf" srcId="{D6A5537A-AF1C-4731-8ED3-4CA09B8F6C0F}" destId="{F64B840B-6293-4080-A56F-7B6C0805AC7E}" srcOrd="5" destOrd="0" presId="urn:microsoft.com/office/officeart/2008/layout/VerticalCircleList"/>
    <dgm:cxn modelId="{7BD31B01-3F04-40FC-A261-27F09C899D06}" type="presParOf" srcId="{F64B840B-6293-4080-A56F-7B6C0805AC7E}" destId="{8BC5F21B-B092-404C-9FBB-AEEAED2FC933}" srcOrd="0" destOrd="0" presId="urn:microsoft.com/office/officeart/2008/layout/VerticalCircleList"/>
    <dgm:cxn modelId="{806698F9-AC31-4DA0-91E6-8C362E9F2023}" type="presParOf" srcId="{F64B840B-6293-4080-A56F-7B6C0805AC7E}" destId="{2087E8E0-DEC6-4F3F-9FB2-B04F5AD51D3D}" srcOrd="1" destOrd="0" presId="urn:microsoft.com/office/officeart/2008/layout/VerticalCircleList"/>
    <dgm:cxn modelId="{DC353377-7E59-4E96-B293-D4CB999B6794}" type="presParOf" srcId="{F64B840B-6293-4080-A56F-7B6C0805AC7E}" destId="{83995938-5CE4-46B4-A957-5B0A68E42F19}" srcOrd="2" destOrd="0" presId="urn:microsoft.com/office/officeart/2008/layout/VerticalCircleList"/>
    <dgm:cxn modelId="{3511CDCA-D23E-4A76-B0A8-B3DA33BB71B0}" type="presParOf" srcId="{D6A5537A-AF1C-4731-8ED3-4CA09B8F6C0F}" destId="{65964515-B9D4-4240-8391-B1A853E8FA0F}" srcOrd="6" destOrd="0" presId="urn:microsoft.com/office/officeart/2008/layout/VerticalCircleList"/>
    <dgm:cxn modelId="{6283FBDC-C076-48FD-A63B-7E54905320F5}" type="presParOf" srcId="{65964515-B9D4-4240-8391-B1A853E8FA0F}" destId="{C586824F-5FEE-47B3-B742-5061DFDDFCA5}" srcOrd="0" destOrd="0" presId="urn:microsoft.com/office/officeart/2008/layout/VerticalCircleList"/>
    <dgm:cxn modelId="{255A633A-C9D7-4DE7-91BB-75A9CC4213DD}" type="presParOf" srcId="{65964515-B9D4-4240-8391-B1A853E8FA0F}" destId="{B4C79D5A-2864-4143-99FC-E278BF46F3AF}" srcOrd="1" destOrd="0" presId="urn:microsoft.com/office/officeart/2008/layout/VerticalCircleList"/>
    <dgm:cxn modelId="{86F1B5A0-9D07-4E8B-9919-A1A64F56240F}" type="presParOf" srcId="{65964515-B9D4-4240-8391-B1A853E8FA0F}" destId="{2227F3E5-7A07-44FF-A7E2-F6B11A309953}" srcOrd="2" destOrd="0" presId="urn:microsoft.com/office/officeart/2008/layout/VerticalCircleList"/>
    <dgm:cxn modelId="{B7A3827C-1B59-413A-8C4A-8DEEFB8E52E7}" type="presParOf" srcId="{D6A5537A-AF1C-4731-8ED3-4CA09B8F6C0F}" destId="{6FEF9678-2B6A-4D5B-BAF9-BD95F6F3595E}" srcOrd="7" destOrd="0" presId="urn:microsoft.com/office/officeart/2008/layout/VerticalCircleList"/>
    <dgm:cxn modelId="{77E70408-BE12-4120-BC9B-724CE8D8EE5F}" type="presParOf" srcId="{6FEF9678-2B6A-4D5B-BAF9-BD95F6F3595E}" destId="{26CF8DFA-F25A-4CE4-B3EB-BF7A05284C28}" srcOrd="0" destOrd="0" presId="urn:microsoft.com/office/officeart/2008/layout/VerticalCircleList"/>
    <dgm:cxn modelId="{150A67E8-BE8D-40AC-B909-34825D915F9F}" type="presParOf" srcId="{6FEF9678-2B6A-4D5B-BAF9-BD95F6F3595E}" destId="{5E4AE32C-CDD8-4163-BE13-DC390B752DEC}" srcOrd="1" destOrd="0" presId="urn:microsoft.com/office/officeart/2008/layout/VerticalCircleList"/>
    <dgm:cxn modelId="{54CB9003-019F-4440-9A2B-1F5912B8EC12}" type="presParOf" srcId="{6FEF9678-2B6A-4D5B-BAF9-BD95F6F3595E}" destId="{228FAAC2-E133-4BE3-9FC5-D7C403639BFB}" srcOrd="2" destOrd="0" presId="urn:microsoft.com/office/officeart/2008/layout/VerticalCircleList"/>
    <dgm:cxn modelId="{D800273B-7467-4687-A300-807E7D6BDDFE}" type="presParOf" srcId="{D6A5537A-AF1C-4731-8ED3-4CA09B8F6C0F}" destId="{23D8A08E-DC63-464F-B3B8-76E5D2346D42}" srcOrd="8" destOrd="0" presId="urn:microsoft.com/office/officeart/2008/layout/VerticalCircleList"/>
    <dgm:cxn modelId="{321D9ECC-A90A-4EEC-9B81-CF35772918BC}" type="presParOf" srcId="{23D8A08E-DC63-464F-B3B8-76E5D2346D42}" destId="{705F472B-8EB7-4F69-B0B8-50238B03AE99}" srcOrd="0" destOrd="0" presId="urn:microsoft.com/office/officeart/2008/layout/VerticalCircleList"/>
    <dgm:cxn modelId="{6190805D-90AB-4630-98F0-3C3BD67D5CB7}" type="presParOf" srcId="{23D8A08E-DC63-464F-B3B8-76E5D2346D42}" destId="{00212127-AD79-468E-ADF9-7CF1AB121DDC}" srcOrd="1" destOrd="0" presId="urn:microsoft.com/office/officeart/2008/layout/VerticalCircleList"/>
    <dgm:cxn modelId="{3AA0FB61-408B-4030-A444-72A406650410}" type="presParOf" srcId="{23D8A08E-DC63-464F-B3B8-76E5D2346D42}" destId="{11457CD6-3C8E-46D5-9ABC-82B9A71CBF0C}" srcOrd="2" destOrd="0" presId="urn:microsoft.com/office/officeart/2008/layout/VerticalCircleList"/>
    <dgm:cxn modelId="{19675971-5A1C-4167-997B-C4AD90E29E5D}" type="presParOf" srcId="{D6A5537A-AF1C-4731-8ED3-4CA09B8F6C0F}" destId="{BD9C5FA2-6845-4EB7-9609-E1E95858B9A6}" srcOrd="9" destOrd="0" presId="urn:microsoft.com/office/officeart/2008/layout/VerticalCircleList"/>
    <dgm:cxn modelId="{90873CF3-1003-4A6D-BC1D-8DBB1E79F0BB}" type="presParOf" srcId="{BD9C5FA2-6845-4EB7-9609-E1E95858B9A6}" destId="{D8B9C164-8E26-402F-B343-3C7BB703509A}" srcOrd="0" destOrd="0" presId="urn:microsoft.com/office/officeart/2008/layout/VerticalCircleList"/>
    <dgm:cxn modelId="{7E504345-EF2E-40CC-AB57-3DE616B614BA}" type="presParOf" srcId="{BD9C5FA2-6845-4EB7-9609-E1E95858B9A6}" destId="{0ABE381C-5962-415F-8B9C-81D15F645414}" srcOrd="1" destOrd="0" presId="urn:microsoft.com/office/officeart/2008/layout/VerticalCircleList"/>
    <dgm:cxn modelId="{EF4C3A89-A17B-4BBE-AFCD-48A23B752B34}" type="presParOf" srcId="{BD9C5FA2-6845-4EB7-9609-E1E95858B9A6}" destId="{D04A083E-0FC5-47C6-AFF5-07920F6FF56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FF85BA-C9B1-4853-B1C9-02F80536FF1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07AD5D9-43D9-4AE0-9C0C-43B60E9CC645}">
      <dgm:prSet phldrT="[Text]"/>
      <dgm:spPr/>
      <dgm:t>
        <a:bodyPr/>
        <a:lstStyle/>
        <a:p>
          <a:r>
            <a:rPr lang="en-US" dirty="0" smtClean="0"/>
            <a:t>Operator Readiness </a:t>
          </a:r>
          <a:endParaRPr lang="en-US" dirty="0"/>
        </a:p>
      </dgm:t>
    </dgm:pt>
    <dgm:pt modelId="{C683C771-FC2E-4E37-B225-0A4DF3DD225F}" type="parTrans" cxnId="{2DE13225-8CFE-4020-8FF8-9CFEC3CFA244}">
      <dgm:prSet/>
      <dgm:spPr/>
      <dgm:t>
        <a:bodyPr/>
        <a:lstStyle/>
        <a:p>
          <a:endParaRPr lang="en-US"/>
        </a:p>
      </dgm:t>
    </dgm:pt>
    <dgm:pt modelId="{FC71C255-62B6-4DF1-AAA2-AF49E05808B6}" type="sibTrans" cxnId="{2DE13225-8CFE-4020-8FF8-9CFEC3CFA244}">
      <dgm:prSet/>
      <dgm:spPr/>
      <dgm:t>
        <a:bodyPr/>
        <a:lstStyle/>
        <a:p>
          <a:endParaRPr lang="en-US"/>
        </a:p>
      </dgm:t>
    </dgm:pt>
    <dgm:pt modelId="{92122464-A97A-4E4C-9E61-7AACBBFB206A}">
      <dgm:prSet phldrT="[Text]"/>
      <dgm:spPr/>
      <dgm:t>
        <a:bodyPr/>
        <a:lstStyle/>
        <a:p>
          <a:r>
            <a:rPr lang="en-US" dirty="0" smtClean="0"/>
            <a:t>KPIs Weight </a:t>
          </a:r>
          <a:endParaRPr lang="en-US" dirty="0"/>
        </a:p>
      </dgm:t>
    </dgm:pt>
    <dgm:pt modelId="{18D984C9-B736-4DD7-B484-2938B44AC921}" type="parTrans" cxnId="{A92973A0-74C8-43F7-A8A8-71BB874961EB}">
      <dgm:prSet/>
      <dgm:spPr/>
      <dgm:t>
        <a:bodyPr/>
        <a:lstStyle/>
        <a:p>
          <a:endParaRPr lang="en-US"/>
        </a:p>
      </dgm:t>
    </dgm:pt>
    <dgm:pt modelId="{DE38F9E7-C73E-410B-8343-BC9E81AFAFF7}" type="sibTrans" cxnId="{A92973A0-74C8-43F7-A8A8-71BB874961EB}">
      <dgm:prSet/>
      <dgm:spPr/>
      <dgm:t>
        <a:bodyPr/>
        <a:lstStyle/>
        <a:p>
          <a:endParaRPr lang="en-US"/>
        </a:p>
      </dgm:t>
    </dgm:pt>
    <dgm:pt modelId="{B078FAA9-4517-4426-A412-EBAA0A7B9CFB}">
      <dgm:prSet phldrT="[Text]"/>
      <dgm:spPr/>
      <dgm:t>
        <a:bodyPr/>
        <a:lstStyle/>
        <a:p>
          <a:r>
            <a:rPr lang="en-US" dirty="0" smtClean="0"/>
            <a:t>KPIs Rate </a:t>
          </a:r>
          <a:endParaRPr lang="en-US" dirty="0"/>
        </a:p>
      </dgm:t>
    </dgm:pt>
    <dgm:pt modelId="{0BBC9A9B-4D2C-49C8-BF94-E752B3AB4D72}" type="parTrans" cxnId="{69B1A7F8-E98A-432C-8512-BDA10D413F4F}">
      <dgm:prSet/>
      <dgm:spPr/>
      <dgm:t>
        <a:bodyPr/>
        <a:lstStyle/>
        <a:p>
          <a:endParaRPr lang="en-US"/>
        </a:p>
      </dgm:t>
    </dgm:pt>
    <dgm:pt modelId="{8F99C06D-AC48-41DE-91D0-ECB1ED69497A}" type="sibTrans" cxnId="{69B1A7F8-E98A-432C-8512-BDA10D413F4F}">
      <dgm:prSet/>
      <dgm:spPr/>
      <dgm:t>
        <a:bodyPr/>
        <a:lstStyle/>
        <a:p>
          <a:endParaRPr lang="en-US"/>
        </a:p>
      </dgm:t>
    </dgm:pt>
    <dgm:pt modelId="{84E5F101-C424-46C9-BB6A-F35E7E67D327}">
      <dgm:prSet phldrT="[Text]"/>
      <dgm:spPr/>
      <dgm:t>
        <a:bodyPr/>
        <a:lstStyle/>
        <a:p>
          <a:r>
            <a:rPr lang="en-US" dirty="0" smtClean="0"/>
            <a:t>Select the Model </a:t>
          </a:r>
          <a:endParaRPr lang="en-US" dirty="0"/>
        </a:p>
      </dgm:t>
    </dgm:pt>
    <dgm:pt modelId="{A6EAA985-5B8D-4A3D-8B82-05ADAE9DDD7C}" type="parTrans" cxnId="{ADF856FB-165A-48E7-BAA7-382F5682AA61}">
      <dgm:prSet/>
      <dgm:spPr/>
      <dgm:t>
        <a:bodyPr/>
        <a:lstStyle/>
        <a:p>
          <a:endParaRPr lang="en-US"/>
        </a:p>
      </dgm:t>
    </dgm:pt>
    <dgm:pt modelId="{19B82409-52B7-4994-9A3C-1B301570201A}" type="sibTrans" cxnId="{ADF856FB-165A-48E7-BAA7-382F5682AA61}">
      <dgm:prSet/>
      <dgm:spPr/>
      <dgm:t>
        <a:bodyPr/>
        <a:lstStyle/>
        <a:p>
          <a:endParaRPr lang="en-US"/>
        </a:p>
      </dgm:t>
    </dgm:pt>
    <dgm:pt modelId="{1EED2CA6-651F-4510-BE96-E5DA0971B333}" type="pres">
      <dgm:prSet presAssocID="{C4FF85BA-C9B1-4853-B1C9-02F80536FF15}" presName="CompostProcess" presStyleCnt="0">
        <dgm:presLayoutVars>
          <dgm:dir/>
          <dgm:resizeHandles val="exact"/>
        </dgm:presLayoutVars>
      </dgm:prSet>
      <dgm:spPr/>
    </dgm:pt>
    <dgm:pt modelId="{ADC5D816-46FF-4AA6-B249-ED4A4E7C7611}" type="pres">
      <dgm:prSet presAssocID="{C4FF85BA-C9B1-4853-B1C9-02F80536FF15}" presName="arrow" presStyleLbl="bgShp" presStyleIdx="0" presStyleCnt="1"/>
      <dgm:spPr/>
    </dgm:pt>
    <dgm:pt modelId="{2D0FB98E-EE65-4A17-B54B-AF36F71409CE}" type="pres">
      <dgm:prSet presAssocID="{C4FF85BA-C9B1-4853-B1C9-02F80536FF15}" presName="linearProcess" presStyleCnt="0"/>
      <dgm:spPr/>
    </dgm:pt>
    <dgm:pt modelId="{67E2EA7D-D779-4D41-8051-EF8A1D41A4F3}" type="pres">
      <dgm:prSet presAssocID="{607AD5D9-43D9-4AE0-9C0C-43B60E9CC64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E13B4-EF39-496E-B505-7B6FA81FD771}" type="pres">
      <dgm:prSet presAssocID="{FC71C255-62B6-4DF1-AAA2-AF49E05808B6}" presName="sibTrans" presStyleCnt="0"/>
      <dgm:spPr/>
    </dgm:pt>
    <dgm:pt modelId="{595C17CA-9975-44EC-9D2F-78BFAD6C96A0}" type="pres">
      <dgm:prSet presAssocID="{92122464-A97A-4E4C-9E61-7AACBBFB206A}" presName="textNode" presStyleLbl="node1" presStyleIdx="1" presStyleCnt="4">
        <dgm:presLayoutVars>
          <dgm:bulletEnabled val="1"/>
        </dgm:presLayoutVars>
      </dgm:prSet>
      <dgm:spPr/>
    </dgm:pt>
    <dgm:pt modelId="{9149536A-9E87-4686-98FD-3B4A2044F16F}" type="pres">
      <dgm:prSet presAssocID="{DE38F9E7-C73E-410B-8343-BC9E81AFAFF7}" presName="sibTrans" presStyleCnt="0"/>
      <dgm:spPr/>
    </dgm:pt>
    <dgm:pt modelId="{85B83259-16FD-4761-86CF-20ABE1B0E479}" type="pres">
      <dgm:prSet presAssocID="{B078FAA9-4517-4426-A412-EBAA0A7B9CFB}" presName="textNode" presStyleLbl="node1" presStyleIdx="2" presStyleCnt="4">
        <dgm:presLayoutVars>
          <dgm:bulletEnabled val="1"/>
        </dgm:presLayoutVars>
      </dgm:prSet>
      <dgm:spPr/>
    </dgm:pt>
    <dgm:pt modelId="{38A129E5-6C76-435A-BA1D-48301A4F908C}" type="pres">
      <dgm:prSet presAssocID="{8F99C06D-AC48-41DE-91D0-ECB1ED69497A}" presName="sibTrans" presStyleCnt="0"/>
      <dgm:spPr/>
    </dgm:pt>
    <dgm:pt modelId="{F2E02672-6212-410F-8630-9151722CF070}" type="pres">
      <dgm:prSet presAssocID="{84E5F101-C424-46C9-BB6A-F35E7E67D32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70913D9-B815-4F98-8964-06CA0426933A}" type="presOf" srcId="{C4FF85BA-C9B1-4853-B1C9-02F80536FF15}" destId="{1EED2CA6-651F-4510-BE96-E5DA0971B333}" srcOrd="0" destOrd="0" presId="urn:microsoft.com/office/officeart/2005/8/layout/hProcess9"/>
    <dgm:cxn modelId="{2DE13225-8CFE-4020-8FF8-9CFEC3CFA244}" srcId="{C4FF85BA-C9B1-4853-B1C9-02F80536FF15}" destId="{607AD5D9-43D9-4AE0-9C0C-43B60E9CC645}" srcOrd="0" destOrd="0" parTransId="{C683C771-FC2E-4E37-B225-0A4DF3DD225F}" sibTransId="{FC71C255-62B6-4DF1-AAA2-AF49E05808B6}"/>
    <dgm:cxn modelId="{8A29F6EC-DA34-4083-B0EC-FE01235DD53A}" type="presOf" srcId="{84E5F101-C424-46C9-BB6A-F35E7E67D327}" destId="{F2E02672-6212-410F-8630-9151722CF070}" srcOrd="0" destOrd="0" presId="urn:microsoft.com/office/officeart/2005/8/layout/hProcess9"/>
    <dgm:cxn modelId="{1DBC73C0-A91A-4387-8F27-559CACBA154A}" type="presOf" srcId="{92122464-A97A-4E4C-9E61-7AACBBFB206A}" destId="{595C17CA-9975-44EC-9D2F-78BFAD6C96A0}" srcOrd="0" destOrd="0" presId="urn:microsoft.com/office/officeart/2005/8/layout/hProcess9"/>
    <dgm:cxn modelId="{ADF856FB-165A-48E7-BAA7-382F5682AA61}" srcId="{C4FF85BA-C9B1-4853-B1C9-02F80536FF15}" destId="{84E5F101-C424-46C9-BB6A-F35E7E67D327}" srcOrd="3" destOrd="0" parTransId="{A6EAA985-5B8D-4A3D-8B82-05ADAE9DDD7C}" sibTransId="{19B82409-52B7-4994-9A3C-1B301570201A}"/>
    <dgm:cxn modelId="{A92973A0-74C8-43F7-A8A8-71BB874961EB}" srcId="{C4FF85BA-C9B1-4853-B1C9-02F80536FF15}" destId="{92122464-A97A-4E4C-9E61-7AACBBFB206A}" srcOrd="1" destOrd="0" parTransId="{18D984C9-B736-4DD7-B484-2938B44AC921}" sibTransId="{DE38F9E7-C73E-410B-8343-BC9E81AFAFF7}"/>
    <dgm:cxn modelId="{8AB65BFC-35A4-45D8-8F5F-E138B702E1D7}" type="presOf" srcId="{607AD5D9-43D9-4AE0-9C0C-43B60E9CC645}" destId="{67E2EA7D-D779-4D41-8051-EF8A1D41A4F3}" srcOrd="0" destOrd="0" presId="urn:microsoft.com/office/officeart/2005/8/layout/hProcess9"/>
    <dgm:cxn modelId="{75B6C701-37D7-4D22-9A41-F163601053A3}" type="presOf" srcId="{B078FAA9-4517-4426-A412-EBAA0A7B9CFB}" destId="{85B83259-16FD-4761-86CF-20ABE1B0E479}" srcOrd="0" destOrd="0" presId="urn:microsoft.com/office/officeart/2005/8/layout/hProcess9"/>
    <dgm:cxn modelId="{69B1A7F8-E98A-432C-8512-BDA10D413F4F}" srcId="{C4FF85BA-C9B1-4853-B1C9-02F80536FF15}" destId="{B078FAA9-4517-4426-A412-EBAA0A7B9CFB}" srcOrd="2" destOrd="0" parTransId="{0BBC9A9B-4D2C-49C8-BF94-E752B3AB4D72}" sibTransId="{8F99C06D-AC48-41DE-91D0-ECB1ED69497A}"/>
    <dgm:cxn modelId="{B89914CB-5744-43B6-97DF-86C3D415B77F}" type="presParOf" srcId="{1EED2CA6-651F-4510-BE96-E5DA0971B333}" destId="{ADC5D816-46FF-4AA6-B249-ED4A4E7C7611}" srcOrd="0" destOrd="0" presId="urn:microsoft.com/office/officeart/2005/8/layout/hProcess9"/>
    <dgm:cxn modelId="{5B55415B-F9C1-4D56-860E-AB7D1B59EEA4}" type="presParOf" srcId="{1EED2CA6-651F-4510-BE96-E5DA0971B333}" destId="{2D0FB98E-EE65-4A17-B54B-AF36F71409CE}" srcOrd="1" destOrd="0" presId="urn:microsoft.com/office/officeart/2005/8/layout/hProcess9"/>
    <dgm:cxn modelId="{FD225BE6-7EFC-422A-A5C7-B63BE6D1663C}" type="presParOf" srcId="{2D0FB98E-EE65-4A17-B54B-AF36F71409CE}" destId="{67E2EA7D-D779-4D41-8051-EF8A1D41A4F3}" srcOrd="0" destOrd="0" presId="urn:microsoft.com/office/officeart/2005/8/layout/hProcess9"/>
    <dgm:cxn modelId="{5989DECF-9A4D-41A8-94EE-A202F3F77C99}" type="presParOf" srcId="{2D0FB98E-EE65-4A17-B54B-AF36F71409CE}" destId="{B3DE13B4-EF39-496E-B505-7B6FA81FD771}" srcOrd="1" destOrd="0" presId="urn:microsoft.com/office/officeart/2005/8/layout/hProcess9"/>
    <dgm:cxn modelId="{85749F7D-9A7C-4211-AEBE-9A9ED03A73CB}" type="presParOf" srcId="{2D0FB98E-EE65-4A17-B54B-AF36F71409CE}" destId="{595C17CA-9975-44EC-9D2F-78BFAD6C96A0}" srcOrd="2" destOrd="0" presId="urn:microsoft.com/office/officeart/2005/8/layout/hProcess9"/>
    <dgm:cxn modelId="{B89135BF-1B10-4582-80A3-4C2BE2312117}" type="presParOf" srcId="{2D0FB98E-EE65-4A17-B54B-AF36F71409CE}" destId="{9149536A-9E87-4686-98FD-3B4A2044F16F}" srcOrd="3" destOrd="0" presId="urn:microsoft.com/office/officeart/2005/8/layout/hProcess9"/>
    <dgm:cxn modelId="{461BB42F-F60B-4506-A9BA-0F71D989A9EB}" type="presParOf" srcId="{2D0FB98E-EE65-4A17-B54B-AF36F71409CE}" destId="{85B83259-16FD-4761-86CF-20ABE1B0E479}" srcOrd="4" destOrd="0" presId="urn:microsoft.com/office/officeart/2005/8/layout/hProcess9"/>
    <dgm:cxn modelId="{F09FABC4-20D6-480D-8A58-7DF44BA9DD95}" type="presParOf" srcId="{2D0FB98E-EE65-4A17-B54B-AF36F71409CE}" destId="{38A129E5-6C76-435A-BA1D-48301A4F908C}" srcOrd="5" destOrd="0" presId="urn:microsoft.com/office/officeart/2005/8/layout/hProcess9"/>
    <dgm:cxn modelId="{A7AE2F58-6F0E-4FA0-A467-78DF5C594EBA}" type="presParOf" srcId="{2D0FB98E-EE65-4A17-B54B-AF36F71409CE}" destId="{F2E02672-6212-410F-8630-9151722CF07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F7AE07-DB42-4658-81E7-F59706DE4F6C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E5D5B-C563-4FC3-B2DA-B21A4A243936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</a:rPr>
            <a:t>2.6</a:t>
          </a:r>
          <a:endParaRPr lang="en-US" b="1" dirty="0">
            <a:solidFill>
              <a:schemeClr val="tx1"/>
            </a:solidFill>
          </a:endParaRPr>
        </a:p>
      </dgm:t>
    </dgm:pt>
    <dgm:pt modelId="{2FCD3392-BE49-4C8E-BCAF-CEBC9187B144}" type="parTrans" cxnId="{5531DAF7-9BB5-4BB0-B1EE-A0BE273EBEBF}">
      <dgm:prSet/>
      <dgm:spPr/>
      <dgm:t>
        <a:bodyPr/>
        <a:lstStyle/>
        <a:p>
          <a:endParaRPr lang="en-US"/>
        </a:p>
      </dgm:t>
    </dgm:pt>
    <dgm:pt modelId="{B8EC30C9-945C-4131-BE9F-55688AF16D33}" type="sibTrans" cxnId="{5531DAF7-9BB5-4BB0-B1EE-A0BE273EBEBF}">
      <dgm:prSet/>
      <dgm:spPr/>
      <dgm:t>
        <a:bodyPr/>
        <a:lstStyle/>
        <a:p>
          <a:endParaRPr lang="en-US"/>
        </a:p>
      </dgm:t>
    </dgm:pt>
    <dgm:pt modelId="{4FA32AAF-D1BD-4389-952C-207BA9E361FC}">
      <dgm:prSet phldrT="[Text]"/>
      <dgm:spPr/>
      <dgm:t>
        <a:bodyPr/>
        <a:lstStyle/>
        <a:p>
          <a:r>
            <a:rPr lang="en-US" dirty="0" smtClean="0"/>
            <a:t>EPC_NFV Ambition </a:t>
          </a:r>
          <a:endParaRPr lang="en-US" dirty="0"/>
        </a:p>
      </dgm:t>
    </dgm:pt>
    <dgm:pt modelId="{6DB5795F-BA88-404F-A2EC-926B8DF4D802}" type="parTrans" cxnId="{147E2D3F-BF64-4413-89AD-683743126A69}">
      <dgm:prSet/>
      <dgm:spPr/>
      <dgm:t>
        <a:bodyPr/>
        <a:lstStyle/>
        <a:p>
          <a:endParaRPr lang="en-US"/>
        </a:p>
      </dgm:t>
    </dgm:pt>
    <dgm:pt modelId="{D2BB2CCD-E690-4136-93FB-D193BEE1A76F}" type="sibTrans" cxnId="{147E2D3F-BF64-4413-89AD-683743126A69}">
      <dgm:prSet/>
      <dgm:spPr/>
      <dgm:t>
        <a:bodyPr/>
        <a:lstStyle/>
        <a:p>
          <a:endParaRPr lang="en-US"/>
        </a:p>
      </dgm:t>
    </dgm:pt>
    <dgm:pt modelId="{5876D8EA-E2ED-4CE2-A040-516D4204810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3</a:t>
          </a:r>
          <a:endParaRPr lang="en-US" b="1" dirty="0">
            <a:solidFill>
              <a:schemeClr val="tx1"/>
            </a:solidFill>
          </a:endParaRPr>
        </a:p>
      </dgm:t>
    </dgm:pt>
    <dgm:pt modelId="{28BC2708-85D1-4B09-8975-5B2BB7A9198A}" type="parTrans" cxnId="{3CF7136B-631E-44AB-9BC0-94B9A78F4190}">
      <dgm:prSet/>
      <dgm:spPr/>
      <dgm:t>
        <a:bodyPr/>
        <a:lstStyle/>
        <a:p>
          <a:endParaRPr lang="en-US"/>
        </a:p>
      </dgm:t>
    </dgm:pt>
    <dgm:pt modelId="{8108BB39-AEE5-4FE4-A55A-70C402A75F92}" type="sibTrans" cxnId="{3CF7136B-631E-44AB-9BC0-94B9A78F4190}">
      <dgm:prSet/>
      <dgm:spPr/>
      <dgm:t>
        <a:bodyPr/>
        <a:lstStyle/>
        <a:p>
          <a:endParaRPr lang="en-US"/>
        </a:p>
      </dgm:t>
    </dgm:pt>
    <dgm:pt modelId="{C7ACF1CE-B17E-4D07-A90E-9A7D066B5481}">
      <dgm:prSet phldrT="[Text]"/>
      <dgm:spPr/>
      <dgm:t>
        <a:bodyPr/>
        <a:lstStyle/>
        <a:p>
          <a:r>
            <a:rPr lang="en-US" dirty="0" smtClean="0"/>
            <a:t>Product and services</a:t>
          </a:r>
          <a:endParaRPr lang="en-US" dirty="0"/>
        </a:p>
      </dgm:t>
    </dgm:pt>
    <dgm:pt modelId="{DB8B8ACA-4785-4393-AC98-C6001BF63F53}" type="parTrans" cxnId="{873F5DDD-6AE4-40A6-938E-DC929125699B}">
      <dgm:prSet/>
      <dgm:spPr/>
      <dgm:t>
        <a:bodyPr/>
        <a:lstStyle/>
        <a:p>
          <a:endParaRPr lang="en-US"/>
        </a:p>
      </dgm:t>
    </dgm:pt>
    <dgm:pt modelId="{5FC96348-1226-48B4-AAC4-A039EEFEC237}" type="sibTrans" cxnId="{873F5DDD-6AE4-40A6-938E-DC929125699B}">
      <dgm:prSet/>
      <dgm:spPr/>
      <dgm:t>
        <a:bodyPr/>
        <a:lstStyle/>
        <a:p>
          <a:endParaRPr lang="en-US"/>
        </a:p>
      </dgm:t>
    </dgm:pt>
    <dgm:pt modelId="{B81494FD-D923-4870-AFEF-766D3CA407C3}">
      <dgm:prSet phldrT="[Text]"/>
      <dgm:spPr/>
      <dgm:t>
        <a:bodyPr/>
        <a:lstStyle/>
        <a:p>
          <a:r>
            <a:rPr lang="en-US" dirty="0" smtClean="0"/>
            <a:t>challenges in preparing your business for EPC –NFV</a:t>
          </a:r>
          <a:endParaRPr lang="en-US" dirty="0"/>
        </a:p>
      </dgm:t>
    </dgm:pt>
    <dgm:pt modelId="{E542D101-332E-4476-BBDF-49CE30CDF33A}" type="parTrans" cxnId="{5FCD74EF-5ED2-479A-B90B-6F572927EE90}">
      <dgm:prSet/>
      <dgm:spPr/>
      <dgm:t>
        <a:bodyPr/>
        <a:lstStyle/>
        <a:p>
          <a:endParaRPr lang="en-US"/>
        </a:p>
      </dgm:t>
    </dgm:pt>
    <dgm:pt modelId="{69BFCDB9-3BF2-4FF3-A21A-7BF7D6D2E406}" type="sibTrans" cxnId="{5FCD74EF-5ED2-479A-B90B-6F572927EE90}">
      <dgm:prSet/>
      <dgm:spPr/>
      <dgm:t>
        <a:bodyPr/>
        <a:lstStyle/>
        <a:p>
          <a:endParaRPr lang="en-US"/>
        </a:p>
      </dgm:t>
    </dgm:pt>
    <dgm:pt modelId="{D7B8FE88-5EF0-48F9-8CB4-6750421127D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3.2</a:t>
          </a:r>
          <a:endParaRPr lang="en-US" b="1" dirty="0">
            <a:solidFill>
              <a:schemeClr val="tx1"/>
            </a:solidFill>
          </a:endParaRPr>
        </a:p>
      </dgm:t>
    </dgm:pt>
    <dgm:pt modelId="{F20C54BC-1EA3-48C4-9CC7-2ACE16386846}" type="parTrans" cxnId="{2578CF8A-F873-46FB-84D2-F4F640741114}">
      <dgm:prSet/>
      <dgm:spPr/>
      <dgm:t>
        <a:bodyPr/>
        <a:lstStyle/>
        <a:p>
          <a:endParaRPr lang="en-US"/>
        </a:p>
      </dgm:t>
    </dgm:pt>
    <dgm:pt modelId="{B3F63708-2DD1-4670-864E-D3DEC9EEA34D}" type="sibTrans" cxnId="{2578CF8A-F873-46FB-84D2-F4F640741114}">
      <dgm:prSet/>
      <dgm:spPr/>
      <dgm:t>
        <a:bodyPr/>
        <a:lstStyle/>
        <a:p>
          <a:endParaRPr lang="en-US"/>
        </a:p>
      </dgm:t>
    </dgm:pt>
    <dgm:pt modelId="{A7E08E70-AA21-440F-B575-35B2C9E3E98D}">
      <dgm:prSet phldrT="[Text]"/>
      <dgm:spPr/>
      <dgm:t>
        <a:bodyPr/>
        <a:lstStyle/>
        <a:p>
          <a:r>
            <a:rPr lang="en-US" dirty="0" smtClean="0"/>
            <a:t>Impacted by move to EPC NFV</a:t>
          </a:r>
          <a:endParaRPr lang="en-US" dirty="0"/>
        </a:p>
      </dgm:t>
    </dgm:pt>
    <dgm:pt modelId="{8A0B22E3-4188-4D40-9C04-9DD0BB4829B8}" type="parTrans" cxnId="{D87C7ED9-D974-4046-9F62-26E01C5B47EE}">
      <dgm:prSet/>
      <dgm:spPr/>
      <dgm:t>
        <a:bodyPr/>
        <a:lstStyle/>
        <a:p>
          <a:endParaRPr lang="en-US"/>
        </a:p>
      </dgm:t>
    </dgm:pt>
    <dgm:pt modelId="{B71C2955-981C-4EAE-9480-6E09460AAACA}" type="sibTrans" cxnId="{D87C7ED9-D974-4046-9F62-26E01C5B47EE}">
      <dgm:prSet/>
      <dgm:spPr/>
      <dgm:t>
        <a:bodyPr/>
        <a:lstStyle/>
        <a:p>
          <a:endParaRPr lang="en-US"/>
        </a:p>
      </dgm:t>
    </dgm:pt>
    <dgm:pt modelId="{3BD815CE-BA78-4D55-9B80-C56597285199}">
      <dgm:prSet phldrT="[Text]"/>
      <dgm:spPr/>
      <dgm:t>
        <a:bodyPr/>
        <a:lstStyle/>
        <a:p>
          <a:r>
            <a:rPr lang="en-US" smtClean="0"/>
            <a:t>company view of EPC-NFV advantage</a:t>
          </a:r>
          <a:endParaRPr lang="en-US" dirty="0"/>
        </a:p>
      </dgm:t>
    </dgm:pt>
    <dgm:pt modelId="{30E8277A-F513-4881-81DB-1D0AEA8AA2BC}" type="parTrans" cxnId="{C6017841-E750-42CF-A345-F1E16269BF66}">
      <dgm:prSet/>
      <dgm:spPr/>
      <dgm:t>
        <a:bodyPr/>
        <a:lstStyle/>
        <a:p>
          <a:endParaRPr lang="en-US"/>
        </a:p>
      </dgm:t>
    </dgm:pt>
    <dgm:pt modelId="{C5CA9AB0-68A0-4848-AFEF-526E3626C7C6}" type="sibTrans" cxnId="{C6017841-E750-42CF-A345-F1E16269BF66}">
      <dgm:prSet/>
      <dgm:spPr/>
      <dgm:t>
        <a:bodyPr/>
        <a:lstStyle/>
        <a:p>
          <a:endParaRPr lang="en-US"/>
        </a:p>
      </dgm:t>
    </dgm:pt>
    <dgm:pt modelId="{B06D3250-1B80-4C1D-879B-017DDD776DD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2.67</a:t>
          </a:r>
          <a:endParaRPr lang="en-US" b="1" dirty="0">
            <a:solidFill>
              <a:schemeClr val="tx1"/>
            </a:solidFill>
          </a:endParaRPr>
        </a:p>
      </dgm:t>
    </dgm:pt>
    <dgm:pt modelId="{86D5C00D-FDD0-43A4-AB44-AAFF7E2D528C}" type="parTrans" cxnId="{D03F6A91-F187-48D2-B128-F458BEAE2E2E}">
      <dgm:prSet/>
      <dgm:spPr/>
      <dgm:t>
        <a:bodyPr/>
        <a:lstStyle/>
        <a:p>
          <a:endParaRPr lang="en-US"/>
        </a:p>
      </dgm:t>
    </dgm:pt>
    <dgm:pt modelId="{8ACFD526-8FBD-4C2A-97F7-672B92EA2848}" type="sibTrans" cxnId="{D03F6A91-F187-48D2-B128-F458BEAE2E2E}">
      <dgm:prSet/>
      <dgm:spPr/>
      <dgm:t>
        <a:bodyPr/>
        <a:lstStyle/>
        <a:p>
          <a:endParaRPr lang="en-US"/>
        </a:p>
      </dgm:t>
    </dgm:pt>
    <dgm:pt modelId="{394F180C-4A3F-408E-A1E1-7BDA0267379B}">
      <dgm:prSet phldrT="[Text]"/>
      <dgm:spPr/>
      <dgm:t>
        <a:bodyPr/>
        <a:lstStyle/>
        <a:p>
          <a:r>
            <a:rPr lang="en-US" dirty="0" smtClean="0"/>
            <a:t>EPC-NFV technologies enablement </a:t>
          </a:r>
          <a:endParaRPr lang="en-US" dirty="0"/>
        </a:p>
      </dgm:t>
    </dgm:pt>
    <dgm:pt modelId="{21B78E53-A55B-4B2D-89FD-20FBB585E90D}" type="parTrans" cxnId="{6D7164FD-D826-4642-BD2F-380609F28969}">
      <dgm:prSet/>
      <dgm:spPr/>
      <dgm:t>
        <a:bodyPr/>
        <a:lstStyle/>
        <a:p>
          <a:endParaRPr lang="en-US"/>
        </a:p>
      </dgm:t>
    </dgm:pt>
    <dgm:pt modelId="{78A4D07A-3280-4699-8F03-8E3DD759F7C0}" type="sibTrans" cxnId="{6D7164FD-D826-4642-BD2F-380609F28969}">
      <dgm:prSet/>
      <dgm:spPr/>
      <dgm:t>
        <a:bodyPr/>
        <a:lstStyle/>
        <a:p>
          <a:endParaRPr lang="en-US"/>
        </a:p>
      </dgm:t>
    </dgm:pt>
    <dgm:pt modelId="{4C5E6EF0-867A-4930-BCB9-C9F29333F74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3</a:t>
          </a:r>
          <a:endParaRPr lang="en-US" b="1" dirty="0">
            <a:solidFill>
              <a:schemeClr val="tx1"/>
            </a:solidFill>
          </a:endParaRPr>
        </a:p>
      </dgm:t>
    </dgm:pt>
    <dgm:pt modelId="{62113D49-0063-4B10-8B93-45ED4FCF2D83}" type="parTrans" cxnId="{40EEC1FE-8A25-4C78-AF3E-54FDFB65E532}">
      <dgm:prSet/>
      <dgm:spPr/>
      <dgm:t>
        <a:bodyPr/>
        <a:lstStyle/>
        <a:p>
          <a:endParaRPr lang="en-US"/>
        </a:p>
      </dgm:t>
    </dgm:pt>
    <dgm:pt modelId="{30896B13-53D5-423D-B66A-FD7F84741A64}" type="sibTrans" cxnId="{40EEC1FE-8A25-4C78-AF3E-54FDFB65E532}">
      <dgm:prSet/>
      <dgm:spPr/>
      <dgm:t>
        <a:bodyPr/>
        <a:lstStyle/>
        <a:p>
          <a:endParaRPr lang="en-US"/>
        </a:p>
      </dgm:t>
    </dgm:pt>
    <dgm:pt modelId="{5FDBA032-BE58-4E4E-9635-13F7AA28B954}">
      <dgm:prSet phldrT="[Text]"/>
      <dgm:spPr/>
      <dgm:t>
        <a:bodyPr/>
        <a:lstStyle/>
        <a:p>
          <a:r>
            <a:rPr lang="en-US" dirty="0" smtClean="0"/>
            <a:t>EPC-NFV KPIs effects </a:t>
          </a:r>
          <a:endParaRPr lang="en-US" dirty="0"/>
        </a:p>
      </dgm:t>
    </dgm:pt>
    <dgm:pt modelId="{FD284227-B121-4697-AF9E-6401C06E5C53}" type="parTrans" cxnId="{919CE211-B248-40FB-887F-1E5DC51B2432}">
      <dgm:prSet/>
      <dgm:spPr/>
      <dgm:t>
        <a:bodyPr/>
        <a:lstStyle/>
        <a:p>
          <a:endParaRPr lang="en-US"/>
        </a:p>
      </dgm:t>
    </dgm:pt>
    <dgm:pt modelId="{A8F3A9A3-AD44-4D90-8565-D8653194C6E9}" type="sibTrans" cxnId="{919CE211-B248-40FB-887F-1E5DC51B2432}">
      <dgm:prSet/>
      <dgm:spPr/>
      <dgm:t>
        <a:bodyPr/>
        <a:lstStyle/>
        <a:p>
          <a:endParaRPr lang="en-US"/>
        </a:p>
      </dgm:t>
    </dgm:pt>
    <dgm:pt modelId="{D0A185FD-267D-45FE-AE91-A6C208FF5D9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</a:t>
          </a:r>
          <a:endParaRPr lang="en-US" b="1" dirty="0">
            <a:solidFill>
              <a:schemeClr val="tx1"/>
            </a:solidFill>
          </a:endParaRPr>
        </a:p>
      </dgm:t>
    </dgm:pt>
    <dgm:pt modelId="{DDA78F60-E11F-41AB-B88F-A8A06350A115}" type="parTrans" cxnId="{CAECFCFC-1F35-4BC8-AC8D-4EFABE481BF4}">
      <dgm:prSet/>
      <dgm:spPr/>
      <dgm:t>
        <a:bodyPr/>
        <a:lstStyle/>
        <a:p>
          <a:endParaRPr lang="en-US"/>
        </a:p>
      </dgm:t>
    </dgm:pt>
    <dgm:pt modelId="{24B100B9-A769-4AAB-8FA0-A4E8C1913C45}" type="sibTrans" cxnId="{CAECFCFC-1F35-4BC8-AC8D-4EFABE481BF4}">
      <dgm:prSet/>
      <dgm:spPr/>
      <dgm:t>
        <a:bodyPr/>
        <a:lstStyle/>
        <a:p>
          <a:endParaRPr lang="en-US"/>
        </a:p>
      </dgm:t>
    </dgm:pt>
    <dgm:pt modelId="{CA2458C7-C223-40AC-85B3-D3290BC0923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2.71</a:t>
          </a:r>
          <a:endParaRPr lang="en-US" b="1" dirty="0">
            <a:solidFill>
              <a:schemeClr val="tx1"/>
            </a:solidFill>
          </a:endParaRPr>
        </a:p>
      </dgm:t>
    </dgm:pt>
    <dgm:pt modelId="{7704809A-5C50-4942-8CDF-E8F692692D1A}" type="sibTrans" cxnId="{60AB9DAA-0015-4420-9B26-37B8E3521B06}">
      <dgm:prSet/>
      <dgm:spPr/>
      <dgm:t>
        <a:bodyPr/>
        <a:lstStyle/>
        <a:p>
          <a:endParaRPr lang="en-US"/>
        </a:p>
      </dgm:t>
    </dgm:pt>
    <dgm:pt modelId="{634C582E-B2C9-4410-B8D5-885C586E5233}" type="parTrans" cxnId="{60AB9DAA-0015-4420-9B26-37B8E3521B06}">
      <dgm:prSet/>
      <dgm:spPr/>
      <dgm:t>
        <a:bodyPr/>
        <a:lstStyle/>
        <a:p>
          <a:endParaRPr lang="en-US"/>
        </a:p>
      </dgm:t>
    </dgm:pt>
    <dgm:pt modelId="{05A3AD56-1A06-4542-A151-9FC9AA197D09}" type="pres">
      <dgm:prSet presAssocID="{F3F7AE07-DB42-4658-81E7-F59706DE4F6C}" presName="linearFlow" presStyleCnt="0">
        <dgm:presLayoutVars>
          <dgm:dir/>
          <dgm:animLvl val="lvl"/>
          <dgm:resizeHandles val="exact"/>
        </dgm:presLayoutVars>
      </dgm:prSet>
      <dgm:spPr/>
    </dgm:pt>
    <dgm:pt modelId="{43E32A3E-A407-4BAB-9DD0-0DAF0575B2C0}" type="pres">
      <dgm:prSet presAssocID="{EFDE5D5B-C563-4FC3-B2DA-B21A4A243936}" presName="composite" presStyleCnt="0"/>
      <dgm:spPr/>
    </dgm:pt>
    <dgm:pt modelId="{F610AC62-CE37-428A-8A77-9D03E6EA58F4}" type="pres">
      <dgm:prSet presAssocID="{EFDE5D5B-C563-4FC3-B2DA-B21A4A243936}" presName="parentText" presStyleLbl="alignNode1" presStyleIdx="0" presStyleCnt="7" custLinFactNeighborY="1442">
        <dgm:presLayoutVars>
          <dgm:chMax val="1"/>
          <dgm:bulletEnabled val="1"/>
        </dgm:presLayoutVars>
      </dgm:prSet>
      <dgm:spPr/>
    </dgm:pt>
    <dgm:pt modelId="{B98F862D-8C5D-4A30-BC04-11DFE9D773A0}" type="pres">
      <dgm:prSet presAssocID="{EFDE5D5B-C563-4FC3-B2DA-B21A4A243936}" presName="descendantText" presStyleLbl="alignAcc1" presStyleIdx="0" presStyleCnt="7">
        <dgm:presLayoutVars>
          <dgm:bulletEnabled val="1"/>
        </dgm:presLayoutVars>
      </dgm:prSet>
      <dgm:spPr/>
    </dgm:pt>
    <dgm:pt modelId="{BF7FEF9F-EA72-49C9-974A-2F04F635994C}" type="pres">
      <dgm:prSet presAssocID="{B8EC30C9-945C-4131-BE9F-55688AF16D33}" presName="sp" presStyleCnt="0"/>
      <dgm:spPr/>
    </dgm:pt>
    <dgm:pt modelId="{ACBA17E6-8C4B-40F3-97F1-F5EAF962CF0F}" type="pres">
      <dgm:prSet presAssocID="{5876D8EA-E2ED-4CE2-A040-516D42048107}" presName="composite" presStyleCnt="0"/>
      <dgm:spPr/>
    </dgm:pt>
    <dgm:pt modelId="{CED58230-076D-4BCE-B72C-8DE2D3330D53}" type="pres">
      <dgm:prSet presAssocID="{5876D8EA-E2ED-4CE2-A040-516D42048107}" presName="parentText" presStyleLbl="alignNode1" presStyleIdx="1" presStyleCnt="7" custLinFactNeighborX="-4122">
        <dgm:presLayoutVars>
          <dgm:chMax val="1"/>
          <dgm:bulletEnabled val="1"/>
        </dgm:presLayoutVars>
      </dgm:prSet>
      <dgm:spPr/>
    </dgm:pt>
    <dgm:pt modelId="{34F73F47-72D6-478B-B51F-843A6E7B5382}" type="pres">
      <dgm:prSet presAssocID="{5876D8EA-E2ED-4CE2-A040-516D42048107}" presName="descendantText" presStyleLbl="alignAcc1" presStyleIdx="1" presStyleCnt="7">
        <dgm:presLayoutVars>
          <dgm:bulletEnabled val="1"/>
        </dgm:presLayoutVars>
      </dgm:prSet>
      <dgm:spPr/>
    </dgm:pt>
    <dgm:pt modelId="{AB4DA6D7-5F7B-4836-8805-207671071D6F}" type="pres">
      <dgm:prSet presAssocID="{8108BB39-AEE5-4FE4-A55A-70C402A75F92}" presName="sp" presStyleCnt="0"/>
      <dgm:spPr/>
    </dgm:pt>
    <dgm:pt modelId="{D8F846B2-D85C-45BF-ADCE-83DFC7EC8D3C}" type="pres">
      <dgm:prSet presAssocID="{D7B8FE88-5EF0-48F9-8CB4-6750421127D0}" presName="composite" presStyleCnt="0"/>
      <dgm:spPr/>
    </dgm:pt>
    <dgm:pt modelId="{23F66F2D-D431-4687-85AE-B77D8C8FDA68}" type="pres">
      <dgm:prSet presAssocID="{D7B8FE88-5EF0-48F9-8CB4-6750421127D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BE26E1A5-76B2-437B-8CF1-7A8242E977BF}" type="pres">
      <dgm:prSet presAssocID="{D7B8FE88-5EF0-48F9-8CB4-6750421127D0}" presName="descendantText" presStyleLbl="alignAcc1" presStyleIdx="2" presStyleCnt="7">
        <dgm:presLayoutVars>
          <dgm:bulletEnabled val="1"/>
        </dgm:presLayoutVars>
      </dgm:prSet>
      <dgm:spPr/>
    </dgm:pt>
    <dgm:pt modelId="{2079A39E-16F1-420B-A0E7-5C409A19C924}" type="pres">
      <dgm:prSet presAssocID="{B3F63708-2DD1-4670-864E-D3DEC9EEA34D}" presName="sp" presStyleCnt="0"/>
      <dgm:spPr/>
    </dgm:pt>
    <dgm:pt modelId="{7B8287E4-3BE6-45C3-AE0C-C88DFEBB4285}" type="pres">
      <dgm:prSet presAssocID="{CA2458C7-C223-40AC-85B3-D3290BC0923E}" presName="composite" presStyleCnt="0"/>
      <dgm:spPr/>
    </dgm:pt>
    <dgm:pt modelId="{C5DD36CC-5E9A-4441-B8F9-C69CA5E19D6F}" type="pres">
      <dgm:prSet presAssocID="{CA2458C7-C223-40AC-85B3-D3290BC0923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49099-D78F-46FB-A5FF-DD4CCB9FCBA7}" type="pres">
      <dgm:prSet presAssocID="{CA2458C7-C223-40AC-85B3-D3290BC0923E}" presName="descendantText" presStyleLbl="alignAcc1" presStyleIdx="3" presStyleCnt="7">
        <dgm:presLayoutVars>
          <dgm:bulletEnabled val="1"/>
        </dgm:presLayoutVars>
      </dgm:prSet>
      <dgm:spPr/>
    </dgm:pt>
    <dgm:pt modelId="{22217CD6-DD86-4049-A673-930653E2BCEC}" type="pres">
      <dgm:prSet presAssocID="{7704809A-5C50-4942-8CDF-E8F692692D1A}" presName="sp" presStyleCnt="0"/>
      <dgm:spPr/>
    </dgm:pt>
    <dgm:pt modelId="{077BB604-1FB9-4ADC-9653-DDB648FF60A9}" type="pres">
      <dgm:prSet presAssocID="{B06D3250-1B80-4C1D-879B-017DDD776DDD}" presName="composite" presStyleCnt="0"/>
      <dgm:spPr/>
    </dgm:pt>
    <dgm:pt modelId="{BD55BD63-7CDF-4385-9490-EB1E9A55A182}" type="pres">
      <dgm:prSet presAssocID="{B06D3250-1B80-4C1D-879B-017DDD776DDD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546001D4-82FA-490D-BA3B-2F3ACC76A8F1}" type="pres">
      <dgm:prSet presAssocID="{B06D3250-1B80-4C1D-879B-017DDD776DDD}" presName="descendantText" presStyleLbl="alignAcc1" presStyleIdx="4" presStyleCnt="7">
        <dgm:presLayoutVars>
          <dgm:bulletEnabled val="1"/>
        </dgm:presLayoutVars>
      </dgm:prSet>
      <dgm:spPr/>
    </dgm:pt>
    <dgm:pt modelId="{7EBA339B-52EB-4D95-BDF1-1F3738680D8A}" type="pres">
      <dgm:prSet presAssocID="{8ACFD526-8FBD-4C2A-97F7-672B92EA2848}" presName="sp" presStyleCnt="0"/>
      <dgm:spPr/>
    </dgm:pt>
    <dgm:pt modelId="{6AFB4D31-FE7F-4EAC-BE80-2A22CF54DC5C}" type="pres">
      <dgm:prSet presAssocID="{4C5E6EF0-867A-4930-BCB9-C9F29333F740}" presName="composite" presStyleCnt="0"/>
      <dgm:spPr/>
    </dgm:pt>
    <dgm:pt modelId="{F15A5C7E-D4EF-4558-AF11-702945135C7B}" type="pres">
      <dgm:prSet presAssocID="{4C5E6EF0-867A-4930-BCB9-C9F29333F740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6746AF91-8F2D-4557-9D6F-0F2299F5BD72}" type="pres">
      <dgm:prSet presAssocID="{4C5E6EF0-867A-4930-BCB9-C9F29333F74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ABDEC-5F68-4F0A-88E1-6E4E931585FE}" type="pres">
      <dgm:prSet presAssocID="{30896B13-53D5-423D-B66A-FD7F84741A64}" presName="sp" presStyleCnt="0"/>
      <dgm:spPr/>
    </dgm:pt>
    <dgm:pt modelId="{7E9CBEF8-EA4D-4225-AC63-E044B6AEE2E5}" type="pres">
      <dgm:prSet presAssocID="{D0A185FD-267D-45FE-AE91-A6C208FF5D9D}" presName="composite" presStyleCnt="0"/>
      <dgm:spPr/>
    </dgm:pt>
    <dgm:pt modelId="{5194A04F-75D2-4EDB-A03B-DD7EB1DC2B97}" type="pres">
      <dgm:prSet presAssocID="{D0A185FD-267D-45FE-AE91-A6C208FF5D9D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B11A6F6-FF34-445B-B8A7-9C1111536131}" type="pres">
      <dgm:prSet presAssocID="{D0A185FD-267D-45FE-AE91-A6C208FF5D9D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C6017841-E750-42CF-A345-F1E16269BF66}" srcId="{B06D3250-1B80-4C1D-879B-017DDD776DDD}" destId="{3BD815CE-BA78-4D55-9B80-C56597285199}" srcOrd="0" destOrd="0" parTransId="{30E8277A-F513-4881-81DB-1D0AEA8AA2BC}" sibTransId="{C5CA9AB0-68A0-4848-AFEF-526E3626C7C6}"/>
    <dgm:cxn modelId="{60AB9DAA-0015-4420-9B26-37B8E3521B06}" srcId="{F3F7AE07-DB42-4658-81E7-F59706DE4F6C}" destId="{CA2458C7-C223-40AC-85B3-D3290BC0923E}" srcOrd="3" destOrd="0" parTransId="{634C582E-B2C9-4410-B8D5-885C586E5233}" sibTransId="{7704809A-5C50-4942-8CDF-E8F692692D1A}"/>
    <dgm:cxn modelId="{BA881F1B-2FCF-4E89-8636-1F5188CC349E}" type="presOf" srcId="{F3F7AE07-DB42-4658-81E7-F59706DE4F6C}" destId="{05A3AD56-1A06-4542-A151-9FC9AA197D09}" srcOrd="0" destOrd="0" presId="urn:microsoft.com/office/officeart/2005/8/layout/chevron2"/>
    <dgm:cxn modelId="{D03F6A91-F187-48D2-B128-F458BEAE2E2E}" srcId="{F3F7AE07-DB42-4658-81E7-F59706DE4F6C}" destId="{B06D3250-1B80-4C1D-879B-017DDD776DDD}" srcOrd="4" destOrd="0" parTransId="{86D5C00D-FDD0-43A4-AB44-AAFF7E2D528C}" sibTransId="{8ACFD526-8FBD-4C2A-97F7-672B92EA2848}"/>
    <dgm:cxn modelId="{CAECFCFC-1F35-4BC8-AC8D-4EFABE481BF4}" srcId="{F3F7AE07-DB42-4658-81E7-F59706DE4F6C}" destId="{D0A185FD-267D-45FE-AE91-A6C208FF5D9D}" srcOrd="6" destOrd="0" parTransId="{DDA78F60-E11F-41AB-B88F-A8A06350A115}" sibTransId="{24B100B9-A769-4AAB-8FA0-A4E8C1913C45}"/>
    <dgm:cxn modelId="{40EEC1FE-8A25-4C78-AF3E-54FDFB65E532}" srcId="{F3F7AE07-DB42-4658-81E7-F59706DE4F6C}" destId="{4C5E6EF0-867A-4930-BCB9-C9F29333F740}" srcOrd="5" destOrd="0" parTransId="{62113D49-0063-4B10-8B93-45ED4FCF2D83}" sibTransId="{30896B13-53D5-423D-B66A-FD7F84741A64}"/>
    <dgm:cxn modelId="{89123BE4-EDD8-40B1-9979-E9CCE6BE100C}" type="presOf" srcId="{4C5E6EF0-867A-4930-BCB9-C9F29333F740}" destId="{F15A5C7E-D4EF-4558-AF11-702945135C7B}" srcOrd="0" destOrd="0" presId="urn:microsoft.com/office/officeart/2005/8/layout/chevron2"/>
    <dgm:cxn modelId="{80A6A768-0A72-4A78-BF34-4ABF084FAEBC}" type="presOf" srcId="{B81494FD-D923-4870-AFEF-766D3CA407C3}" destId="{BE26E1A5-76B2-437B-8CF1-7A8242E977BF}" srcOrd="0" destOrd="0" presId="urn:microsoft.com/office/officeart/2005/8/layout/chevron2"/>
    <dgm:cxn modelId="{5FCD74EF-5ED2-479A-B90B-6F572927EE90}" srcId="{D7B8FE88-5EF0-48F9-8CB4-6750421127D0}" destId="{B81494FD-D923-4870-AFEF-766D3CA407C3}" srcOrd="0" destOrd="0" parTransId="{E542D101-332E-4476-BBDF-49CE30CDF33A}" sibTransId="{69BFCDB9-3BF2-4FF3-A21A-7BF7D6D2E406}"/>
    <dgm:cxn modelId="{873F5DDD-6AE4-40A6-938E-DC929125699B}" srcId="{5876D8EA-E2ED-4CE2-A040-516D42048107}" destId="{C7ACF1CE-B17E-4D07-A90E-9A7D066B5481}" srcOrd="0" destOrd="0" parTransId="{DB8B8ACA-4785-4393-AC98-C6001BF63F53}" sibTransId="{5FC96348-1226-48B4-AAC4-A039EEFEC237}"/>
    <dgm:cxn modelId="{BB52BBE8-2200-4F15-BDD2-92AA193DB647}" type="presOf" srcId="{394F180C-4A3F-408E-A1E1-7BDA0267379B}" destId="{6746AF91-8F2D-4557-9D6F-0F2299F5BD72}" srcOrd="0" destOrd="0" presId="urn:microsoft.com/office/officeart/2005/8/layout/chevron2"/>
    <dgm:cxn modelId="{D87C7ED9-D974-4046-9F62-26E01C5B47EE}" srcId="{CA2458C7-C223-40AC-85B3-D3290BC0923E}" destId="{A7E08E70-AA21-440F-B575-35B2C9E3E98D}" srcOrd="0" destOrd="0" parTransId="{8A0B22E3-4188-4D40-9C04-9DD0BB4829B8}" sibTransId="{B71C2955-981C-4EAE-9480-6E09460AAACA}"/>
    <dgm:cxn modelId="{27152C3F-7FF6-4629-9A40-316A5B8E5AE6}" type="presOf" srcId="{CA2458C7-C223-40AC-85B3-D3290BC0923E}" destId="{C5DD36CC-5E9A-4441-B8F9-C69CA5E19D6F}" srcOrd="0" destOrd="0" presId="urn:microsoft.com/office/officeart/2005/8/layout/chevron2"/>
    <dgm:cxn modelId="{919CE211-B248-40FB-887F-1E5DC51B2432}" srcId="{D0A185FD-267D-45FE-AE91-A6C208FF5D9D}" destId="{5FDBA032-BE58-4E4E-9635-13F7AA28B954}" srcOrd="0" destOrd="0" parTransId="{FD284227-B121-4697-AF9E-6401C06E5C53}" sibTransId="{A8F3A9A3-AD44-4D90-8565-D8653194C6E9}"/>
    <dgm:cxn modelId="{6D1DF3BC-30E6-4DFB-B262-86549C5041C9}" type="presOf" srcId="{5FDBA032-BE58-4E4E-9635-13F7AA28B954}" destId="{5B11A6F6-FF34-445B-B8A7-9C1111536131}" srcOrd="0" destOrd="0" presId="urn:microsoft.com/office/officeart/2005/8/layout/chevron2"/>
    <dgm:cxn modelId="{6D7164FD-D826-4642-BD2F-380609F28969}" srcId="{4C5E6EF0-867A-4930-BCB9-C9F29333F740}" destId="{394F180C-4A3F-408E-A1E1-7BDA0267379B}" srcOrd="0" destOrd="0" parTransId="{21B78E53-A55B-4B2D-89FD-20FBB585E90D}" sibTransId="{78A4D07A-3280-4699-8F03-8E3DD759F7C0}"/>
    <dgm:cxn modelId="{D2079C6B-1DB0-425E-A1F6-C54299DFA925}" type="presOf" srcId="{4FA32AAF-D1BD-4389-952C-207BA9E361FC}" destId="{B98F862D-8C5D-4A30-BC04-11DFE9D773A0}" srcOrd="0" destOrd="0" presId="urn:microsoft.com/office/officeart/2005/8/layout/chevron2"/>
    <dgm:cxn modelId="{3CF7136B-631E-44AB-9BC0-94B9A78F4190}" srcId="{F3F7AE07-DB42-4658-81E7-F59706DE4F6C}" destId="{5876D8EA-E2ED-4CE2-A040-516D42048107}" srcOrd="1" destOrd="0" parTransId="{28BC2708-85D1-4B09-8975-5B2BB7A9198A}" sibTransId="{8108BB39-AEE5-4FE4-A55A-70C402A75F92}"/>
    <dgm:cxn modelId="{70643FAD-F055-4AED-95BD-A28C0E9B8E54}" type="presOf" srcId="{D0A185FD-267D-45FE-AE91-A6C208FF5D9D}" destId="{5194A04F-75D2-4EDB-A03B-DD7EB1DC2B97}" srcOrd="0" destOrd="0" presId="urn:microsoft.com/office/officeart/2005/8/layout/chevron2"/>
    <dgm:cxn modelId="{2578CF8A-F873-46FB-84D2-F4F640741114}" srcId="{F3F7AE07-DB42-4658-81E7-F59706DE4F6C}" destId="{D7B8FE88-5EF0-48F9-8CB4-6750421127D0}" srcOrd="2" destOrd="0" parTransId="{F20C54BC-1EA3-48C4-9CC7-2ACE16386846}" sibTransId="{B3F63708-2DD1-4670-864E-D3DEC9EEA34D}"/>
    <dgm:cxn modelId="{E2E07974-8872-49D3-9EAA-BE998EE1ED5B}" type="presOf" srcId="{B06D3250-1B80-4C1D-879B-017DDD776DDD}" destId="{BD55BD63-7CDF-4385-9490-EB1E9A55A182}" srcOrd="0" destOrd="0" presId="urn:microsoft.com/office/officeart/2005/8/layout/chevron2"/>
    <dgm:cxn modelId="{5531DAF7-9BB5-4BB0-B1EE-A0BE273EBEBF}" srcId="{F3F7AE07-DB42-4658-81E7-F59706DE4F6C}" destId="{EFDE5D5B-C563-4FC3-B2DA-B21A4A243936}" srcOrd="0" destOrd="0" parTransId="{2FCD3392-BE49-4C8E-BCAF-CEBC9187B144}" sibTransId="{B8EC30C9-945C-4131-BE9F-55688AF16D33}"/>
    <dgm:cxn modelId="{E88DBE10-A743-43BE-9469-37D8A40BC6D6}" type="presOf" srcId="{5876D8EA-E2ED-4CE2-A040-516D42048107}" destId="{CED58230-076D-4BCE-B72C-8DE2D3330D53}" srcOrd="0" destOrd="0" presId="urn:microsoft.com/office/officeart/2005/8/layout/chevron2"/>
    <dgm:cxn modelId="{5320E180-A2E7-45BF-9E5A-3A6627B45095}" type="presOf" srcId="{3BD815CE-BA78-4D55-9B80-C56597285199}" destId="{546001D4-82FA-490D-BA3B-2F3ACC76A8F1}" srcOrd="0" destOrd="0" presId="urn:microsoft.com/office/officeart/2005/8/layout/chevron2"/>
    <dgm:cxn modelId="{30D06E5D-E302-4004-9F1A-101E5F7FC301}" type="presOf" srcId="{D7B8FE88-5EF0-48F9-8CB4-6750421127D0}" destId="{23F66F2D-D431-4687-85AE-B77D8C8FDA68}" srcOrd="0" destOrd="0" presId="urn:microsoft.com/office/officeart/2005/8/layout/chevron2"/>
    <dgm:cxn modelId="{DA14E72C-8CD4-4D08-B2E4-4D825CA90267}" type="presOf" srcId="{A7E08E70-AA21-440F-B575-35B2C9E3E98D}" destId="{79849099-D78F-46FB-A5FF-DD4CCB9FCBA7}" srcOrd="0" destOrd="0" presId="urn:microsoft.com/office/officeart/2005/8/layout/chevron2"/>
    <dgm:cxn modelId="{147E2D3F-BF64-4413-89AD-683743126A69}" srcId="{EFDE5D5B-C563-4FC3-B2DA-B21A4A243936}" destId="{4FA32AAF-D1BD-4389-952C-207BA9E361FC}" srcOrd="0" destOrd="0" parTransId="{6DB5795F-BA88-404F-A2EC-926B8DF4D802}" sibTransId="{D2BB2CCD-E690-4136-93FB-D193BEE1A76F}"/>
    <dgm:cxn modelId="{3A30FBAA-059B-47FF-9C1D-BE8D9ED4B675}" type="presOf" srcId="{EFDE5D5B-C563-4FC3-B2DA-B21A4A243936}" destId="{F610AC62-CE37-428A-8A77-9D03E6EA58F4}" srcOrd="0" destOrd="0" presId="urn:microsoft.com/office/officeart/2005/8/layout/chevron2"/>
    <dgm:cxn modelId="{F711CC5C-A775-4863-B9D1-8FC97B1A046F}" type="presOf" srcId="{C7ACF1CE-B17E-4D07-A90E-9A7D066B5481}" destId="{34F73F47-72D6-478B-B51F-843A6E7B5382}" srcOrd="0" destOrd="0" presId="urn:microsoft.com/office/officeart/2005/8/layout/chevron2"/>
    <dgm:cxn modelId="{0EFDD57D-126D-4B4D-8626-7806CF6E1265}" type="presParOf" srcId="{05A3AD56-1A06-4542-A151-9FC9AA197D09}" destId="{43E32A3E-A407-4BAB-9DD0-0DAF0575B2C0}" srcOrd="0" destOrd="0" presId="urn:microsoft.com/office/officeart/2005/8/layout/chevron2"/>
    <dgm:cxn modelId="{3115DE00-A8FC-4164-A4F4-2836D3FE5668}" type="presParOf" srcId="{43E32A3E-A407-4BAB-9DD0-0DAF0575B2C0}" destId="{F610AC62-CE37-428A-8A77-9D03E6EA58F4}" srcOrd="0" destOrd="0" presId="urn:microsoft.com/office/officeart/2005/8/layout/chevron2"/>
    <dgm:cxn modelId="{8382336D-9079-4AFB-9F50-D820796CBE62}" type="presParOf" srcId="{43E32A3E-A407-4BAB-9DD0-0DAF0575B2C0}" destId="{B98F862D-8C5D-4A30-BC04-11DFE9D773A0}" srcOrd="1" destOrd="0" presId="urn:microsoft.com/office/officeart/2005/8/layout/chevron2"/>
    <dgm:cxn modelId="{4BE976F0-3652-4611-8673-B143BB3DD53D}" type="presParOf" srcId="{05A3AD56-1A06-4542-A151-9FC9AA197D09}" destId="{BF7FEF9F-EA72-49C9-974A-2F04F635994C}" srcOrd="1" destOrd="0" presId="urn:microsoft.com/office/officeart/2005/8/layout/chevron2"/>
    <dgm:cxn modelId="{049D0CAE-F0BA-44C5-94DE-D38233F3EE74}" type="presParOf" srcId="{05A3AD56-1A06-4542-A151-9FC9AA197D09}" destId="{ACBA17E6-8C4B-40F3-97F1-F5EAF962CF0F}" srcOrd="2" destOrd="0" presId="urn:microsoft.com/office/officeart/2005/8/layout/chevron2"/>
    <dgm:cxn modelId="{69BE41C7-744D-4610-94D6-2D9F2E32F0F5}" type="presParOf" srcId="{ACBA17E6-8C4B-40F3-97F1-F5EAF962CF0F}" destId="{CED58230-076D-4BCE-B72C-8DE2D3330D53}" srcOrd="0" destOrd="0" presId="urn:microsoft.com/office/officeart/2005/8/layout/chevron2"/>
    <dgm:cxn modelId="{18C0C469-CE98-447D-9A5C-B936591A86AF}" type="presParOf" srcId="{ACBA17E6-8C4B-40F3-97F1-F5EAF962CF0F}" destId="{34F73F47-72D6-478B-B51F-843A6E7B5382}" srcOrd="1" destOrd="0" presId="urn:microsoft.com/office/officeart/2005/8/layout/chevron2"/>
    <dgm:cxn modelId="{2D353FDC-AF05-4891-B82B-010516C68F68}" type="presParOf" srcId="{05A3AD56-1A06-4542-A151-9FC9AA197D09}" destId="{AB4DA6D7-5F7B-4836-8805-207671071D6F}" srcOrd="3" destOrd="0" presId="urn:microsoft.com/office/officeart/2005/8/layout/chevron2"/>
    <dgm:cxn modelId="{B0760405-A7FC-4229-972E-BB9624E0BFDF}" type="presParOf" srcId="{05A3AD56-1A06-4542-A151-9FC9AA197D09}" destId="{D8F846B2-D85C-45BF-ADCE-83DFC7EC8D3C}" srcOrd="4" destOrd="0" presId="urn:microsoft.com/office/officeart/2005/8/layout/chevron2"/>
    <dgm:cxn modelId="{5732E2F9-FEE0-4E11-AA63-4C9A169C9077}" type="presParOf" srcId="{D8F846B2-D85C-45BF-ADCE-83DFC7EC8D3C}" destId="{23F66F2D-D431-4687-85AE-B77D8C8FDA68}" srcOrd="0" destOrd="0" presId="urn:microsoft.com/office/officeart/2005/8/layout/chevron2"/>
    <dgm:cxn modelId="{CAFB2C3E-4CCD-4F2D-AAFA-40584320BC78}" type="presParOf" srcId="{D8F846B2-D85C-45BF-ADCE-83DFC7EC8D3C}" destId="{BE26E1A5-76B2-437B-8CF1-7A8242E977BF}" srcOrd="1" destOrd="0" presId="urn:microsoft.com/office/officeart/2005/8/layout/chevron2"/>
    <dgm:cxn modelId="{3BCB0052-6FE4-487B-9F5F-5926036545A5}" type="presParOf" srcId="{05A3AD56-1A06-4542-A151-9FC9AA197D09}" destId="{2079A39E-16F1-420B-A0E7-5C409A19C924}" srcOrd="5" destOrd="0" presId="urn:microsoft.com/office/officeart/2005/8/layout/chevron2"/>
    <dgm:cxn modelId="{36FAA0EF-3DC3-4C79-90FD-BC5EDE72BB65}" type="presParOf" srcId="{05A3AD56-1A06-4542-A151-9FC9AA197D09}" destId="{7B8287E4-3BE6-45C3-AE0C-C88DFEBB4285}" srcOrd="6" destOrd="0" presId="urn:microsoft.com/office/officeart/2005/8/layout/chevron2"/>
    <dgm:cxn modelId="{0BE0946F-0553-4D3F-B799-2F4DF21A411A}" type="presParOf" srcId="{7B8287E4-3BE6-45C3-AE0C-C88DFEBB4285}" destId="{C5DD36CC-5E9A-4441-B8F9-C69CA5E19D6F}" srcOrd="0" destOrd="0" presId="urn:microsoft.com/office/officeart/2005/8/layout/chevron2"/>
    <dgm:cxn modelId="{3811CC56-272A-4139-977B-AA08DC920072}" type="presParOf" srcId="{7B8287E4-3BE6-45C3-AE0C-C88DFEBB4285}" destId="{79849099-D78F-46FB-A5FF-DD4CCB9FCBA7}" srcOrd="1" destOrd="0" presId="urn:microsoft.com/office/officeart/2005/8/layout/chevron2"/>
    <dgm:cxn modelId="{85D17F78-0A42-4A30-A204-C76652CF7799}" type="presParOf" srcId="{05A3AD56-1A06-4542-A151-9FC9AA197D09}" destId="{22217CD6-DD86-4049-A673-930653E2BCEC}" srcOrd="7" destOrd="0" presId="urn:microsoft.com/office/officeart/2005/8/layout/chevron2"/>
    <dgm:cxn modelId="{D08FD8F5-5983-44F6-9A91-72CB44EF19C5}" type="presParOf" srcId="{05A3AD56-1A06-4542-A151-9FC9AA197D09}" destId="{077BB604-1FB9-4ADC-9653-DDB648FF60A9}" srcOrd="8" destOrd="0" presId="urn:microsoft.com/office/officeart/2005/8/layout/chevron2"/>
    <dgm:cxn modelId="{6F6D226B-027F-4B87-8839-FFE60CF2858D}" type="presParOf" srcId="{077BB604-1FB9-4ADC-9653-DDB648FF60A9}" destId="{BD55BD63-7CDF-4385-9490-EB1E9A55A182}" srcOrd="0" destOrd="0" presId="urn:microsoft.com/office/officeart/2005/8/layout/chevron2"/>
    <dgm:cxn modelId="{09033605-BE8C-40E9-9168-C211B410C1DF}" type="presParOf" srcId="{077BB604-1FB9-4ADC-9653-DDB648FF60A9}" destId="{546001D4-82FA-490D-BA3B-2F3ACC76A8F1}" srcOrd="1" destOrd="0" presId="urn:microsoft.com/office/officeart/2005/8/layout/chevron2"/>
    <dgm:cxn modelId="{0B8099ED-7CFD-4A56-9805-D1574FD031EE}" type="presParOf" srcId="{05A3AD56-1A06-4542-A151-9FC9AA197D09}" destId="{7EBA339B-52EB-4D95-BDF1-1F3738680D8A}" srcOrd="9" destOrd="0" presId="urn:microsoft.com/office/officeart/2005/8/layout/chevron2"/>
    <dgm:cxn modelId="{843EEB05-45A5-4A7C-B81C-B6AAC2C9E4DE}" type="presParOf" srcId="{05A3AD56-1A06-4542-A151-9FC9AA197D09}" destId="{6AFB4D31-FE7F-4EAC-BE80-2A22CF54DC5C}" srcOrd="10" destOrd="0" presId="urn:microsoft.com/office/officeart/2005/8/layout/chevron2"/>
    <dgm:cxn modelId="{847ADA58-690A-4517-9A3A-0D8FA4BE9D13}" type="presParOf" srcId="{6AFB4D31-FE7F-4EAC-BE80-2A22CF54DC5C}" destId="{F15A5C7E-D4EF-4558-AF11-702945135C7B}" srcOrd="0" destOrd="0" presId="urn:microsoft.com/office/officeart/2005/8/layout/chevron2"/>
    <dgm:cxn modelId="{3BC6732C-A409-4D58-8617-DBE44BD74829}" type="presParOf" srcId="{6AFB4D31-FE7F-4EAC-BE80-2A22CF54DC5C}" destId="{6746AF91-8F2D-4557-9D6F-0F2299F5BD72}" srcOrd="1" destOrd="0" presId="urn:microsoft.com/office/officeart/2005/8/layout/chevron2"/>
    <dgm:cxn modelId="{B5F529CC-0569-4C2E-9905-46F5E3DC9A70}" type="presParOf" srcId="{05A3AD56-1A06-4542-A151-9FC9AA197D09}" destId="{942ABDEC-5F68-4F0A-88E1-6E4E931585FE}" srcOrd="11" destOrd="0" presId="urn:microsoft.com/office/officeart/2005/8/layout/chevron2"/>
    <dgm:cxn modelId="{558BF186-7789-4E93-85D7-58E4E94821E6}" type="presParOf" srcId="{05A3AD56-1A06-4542-A151-9FC9AA197D09}" destId="{7E9CBEF8-EA4D-4225-AC63-E044B6AEE2E5}" srcOrd="12" destOrd="0" presId="urn:microsoft.com/office/officeart/2005/8/layout/chevron2"/>
    <dgm:cxn modelId="{C3B1F59D-911E-4E46-B0C2-FC15F5B11258}" type="presParOf" srcId="{7E9CBEF8-EA4D-4225-AC63-E044B6AEE2E5}" destId="{5194A04F-75D2-4EDB-A03B-DD7EB1DC2B97}" srcOrd="0" destOrd="0" presId="urn:microsoft.com/office/officeart/2005/8/layout/chevron2"/>
    <dgm:cxn modelId="{56FA8EFB-1130-495B-94FB-789090486691}" type="presParOf" srcId="{7E9CBEF8-EA4D-4225-AC63-E044B6AEE2E5}" destId="{5B11A6F6-FF34-445B-B8A7-9C11115361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9F7417-438D-4DCB-8682-D0C4197CB4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54078-20B3-48E6-87EC-99446E16BA17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tx1"/>
              </a:solidFill>
            </a:rPr>
            <a:t>6.80%</a:t>
          </a:r>
          <a:endParaRPr lang="en-US" dirty="0">
            <a:solidFill>
              <a:schemeClr val="tx1"/>
            </a:solidFill>
          </a:endParaRPr>
        </a:p>
      </dgm:t>
    </dgm:pt>
    <dgm:pt modelId="{288C0305-EC35-4AC5-8C27-8186FE722FD0}" type="parTrans" cxnId="{3E3437A1-95A3-4BCB-927B-50837085926F}">
      <dgm:prSet/>
      <dgm:spPr/>
      <dgm:t>
        <a:bodyPr/>
        <a:lstStyle/>
        <a:p>
          <a:endParaRPr lang="en-US"/>
        </a:p>
      </dgm:t>
    </dgm:pt>
    <dgm:pt modelId="{8E792AE5-0FAD-46ED-A896-AB709CB056DC}" type="sibTrans" cxnId="{3E3437A1-95A3-4BCB-927B-50837085926F}">
      <dgm:prSet/>
      <dgm:spPr/>
      <dgm:t>
        <a:bodyPr/>
        <a:lstStyle/>
        <a:p>
          <a:endParaRPr lang="en-US"/>
        </a:p>
      </dgm:t>
    </dgm:pt>
    <dgm:pt modelId="{4F4488BB-E9F9-4ED4-873E-1E09FB2A217E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tx1"/>
              </a:solidFill>
            </a:rPr>
            <a:t>14.27%</a:t>
          </a:r>
          <a:endParaRPr lang="en-US" dirty="0">
            <a:solidFill>
              <a:schemeClr val="tx1"/>
            </a:solidFill>
          </a:endParaRPr>
        </a:p>
      </dgm:t>
    </dgm:pt>
    <dgm:pt modelId="{F23D9977-8A4B-4A7A-931A-9AF3B018A460}" type="parTrans" cxnId="{010B10BB-B64D-4964-B222-3050C1B1D12C}">
      <dgm:prSet/>
      <dgm:spPr/>
      <dgm:t>
        <a:bodyPr/>
        <a:lstStyle/>
        <a:p>
          <a:endParaRPr lang="en-US"/>
        </a:p>
      </dgm:t>
    </dgm:pt>
    <dgm:pt modelId="{D211AF9A-42EE-41C7-AAD7-AEB68EB85B82}" type="sibTrans" cxnId="{010B10BB-B64D-4964-B222-3050C1B1D12C}">
      <dgm:prSet/>
      <dgm:spPr/>
      <dgm:t>
        <a:bodyPr/>
        <a:lstStyle/>
        <a:p>
          <a:endParaRPr lang="en-US"/>
        </a:p>
      </dgm:t>
    </dgm:pt>
    <dgm:pt modelId="{5CA98146-3258-41C2-A7E0-91F05C4B1080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tx1"/>
              </a:solidFill>
            </a:rPr>
            <a:t>13.18%</a:t>
          </a:r>
          <a:endParaRPr lang="en-US" dirty="0">
            <a:solidFill>
              <a:schemeClr val="tx1"/>
            </a:solidFill>
          </a:endParaRPr>
        </a:p>
      </dgm:t>
    </dgm:pt>
    <dgm:pt modelId="{50C8520E-8958-428C-92BE-EDA1E21BBA51}" type="parTrans" cxnId="{EE3D2CA1-4F39-44AB-AFBB-B011F394D1E7}">
      <dgm:prSet/>
      <dgm:spPr/>
      <dgm:t>
        <a:bodyPr/>
        <a:lstStyle/>
        <a:p>
          <a:endParaRPr lang="en-US"/>
        </a:p>
      </dgm:t>
    </dgm:pt>
    <dgm:pt modelId="{D8F0E8B5-1187-4E60-B9DA-5033A72760D4}" type="sibTrans" cxnId="{EE3D2CA1-4F39-44AB-AFBB-B011F394D1E7}">
      <dgm:prSet/>
      <dgm:spPr/>
      <dgm:t>
        <a:bodyPr/>
        <a:lstStyle/>
        <a:p>
          <a:endParaRPr lang="en-US"/>
        </a:p>
      </dgm:t>
    </dgm:pt>
    <dgm:pt modelId="{5A3FAAD9-9880-4036-95B9-EE3C836B2843}">
      <dgm:prSet phldrT="[Text]"/>
      <dgm:spPr/>
      <dgm:t>
        <a:bodyPr/>
        <a:lstStyle/>
        <a:p>
          <a:r>
            <a:rPr lang="en-US" dirty="0" smtClean="0"/>
            <a:t> Security Threats</a:t>
          </a:r>
          <a:endParaRPr lang="en-US" dirty="0"/>
        </a:p>
      </dgm:t>
    </dgm:pt>
    <dgm:pt modelId="{D8ECCF3A-AADF-4DCE-9DD5-BA50174C8BC1}" type="parTrans" cxnId="{D2C1FB4E-18FF-4C68-AE48-E83E1B893CB2}">
      <dgm:prSet/>
      <dgm:spPr/>
      <dgm:t>
        <a:bodyPr/>
        <a:lstStyle/>
        <a:p>
          <a:endParaRPr lang="en-US"/>
        </a:p>
      </dgm:t>
    </dgm:pt>
    <dgm:pt modelId="{4C098654-8104-4D98-B723-C757345D9296}" type="sibTrans" cxnId="{D2C1FB4E-18FF-4C68-AE48-E83E1B893CB2}">
      <dgm:prSet/>
      <dgm:spPr/>
      <dgm:t>
        <a:bodyPr/>
        <a:lstStyle/>
        <a:p>
          <a:endParaRPr lang="en-US"/>
        </a:p>
      </dgm:t>
    </dgm:pt>
    <dgm:pt modelId="{19E985F4-8DD6-41CA-9444-95C959CBD845}">
      <dgm:prSet phldrT="[Text]"/>
      <dgm:spPr/>
      <dgm:t>
        <a:bodyPr/>
        <a:lstStyle/>
        <a:p>
          <a:r>
            <a:rPr lang="en-US" dirty="0" smtClean="0"/>
            <a:t>CAPEX</a:t>
          </a:r>
          <a:endParaRPr lang="en-US" dirty="0"/>
        </a:p>
      </dgm:t>
    </dgm:pt>
    <dgm:pt modelId="{46600ED6-22EC-4738-A879-FCBA67029D81}" type="parTrans" cxnId="{A5F58A2A-FA05-4E59-90B6-E9B6FEBC7C56}">
      <dgm:prSet/>
      <dgm:spPr/>
      <dgm:t>
        <a:bodyPr/>
        <a:lstStyle/>
        <a:p>
          <a:endParaRPr lang="en-US"/>
        </a:p>
      </dgm:t>
    </dgm:pt>
    <dgm:pt modelId="{DAC45E07-1466-462D-8737-B3EC2D510963}" type="sibTrans" cxnId="{A5F58A2A-FA05-4E59-90B6-E9B6FEBC7C56}">
      <dgm:prSet/>
      <dgm:spPr/>
      <dgm:t>
        <a:bodyPr/>
        <a:lstStyle/>
        <a:p>
          <a:endParaRPr lang="en-US"/>
        </a:p>
      </dgm:t>
    </dgm:pt>
    <dgm:pt modelId="{8560B468-0098-4335-8694-1847C8F76FF0}">
      <dgm:prSet phldrT="[Text]"/>
      <dgm:spPr/>
      <dgm:t>
        <a:bodyPr/>
        <a:lstStyle/>
        <a:p>
          <a:r>
            <a:rPr lang="en-US" smtClean="0"/>
            <a:t>OPEX</a:t>
          </a:r>
          <a:endParaRPr lang="en-US"/>
        </a:p>
      </dgm:t>
    </dgm:pt>
    <dgm:pt modelId="{9088226A-6666-4E99-B38E-96B86146932A}" type="parTrans" cxnId="{CDE6B619-1D74-43E9-AA32-6563E4070BBB}">
      <dgm:prSet/>
      <dgm:spPr/>
      <dgm:t>
        <a:bodyPr/>
        <a:lstStyle/>
        <a:p>
          <a:endParaRPr lang="en-US"/>
        </a:p>
      </dgm:t>
    </dgm:pt>
    <dgm:pt modelId="{1D328270-4A59-45A1-8004-99FC3A8D8995}" type="sibTrans" cxnId="{CDE6B619-1D74-43E9-AA32-6563E4070BBB}">
      <dgm:prSet/>
      <dgm:spPr/>
      <dgm:t>
        <a:bodyPr/>
        <a:lstStyle/>
        <a:p>
          <a:endParaRPr lang="en-US"/>
        </a:p>
      </dgm:t>
    </dgm:pt>
    <dgm:pt modelId="{2A3348F1-9B47-410A-8A9B-141827CB4C36}">
      <dgm:prSet phldrT="[Text]"/>
      <dgm:spPr/>
      <dgm:t>
        <a:bodyPr/>
        <a:lstStyle/>
        <a:p>
          <a:r>
            <a:rPr lang="en-US" smtClean="0"/>
            <a:t>QoS (Availability, SLA, Service Redundancy)</a:t>
          </a:r>
          <a:endParaRPr lang="en-US"/>
        </a:p>
      </dgm:t>
    </dgm:pt>
    <dgm:pt modelId="{33EC1D4B-69E6-4B52-AE9D-25BD31279177}" type="parTrans" cxnId="{D2A04DAD-49B8-4C85-BB24-8112FB48EA56}">
      <dgm:prSet/>
      <dgm:spPr/>
      <dgm:t>
        <a:bodyPr/>
        <a:lstStyle/>
        <a:p>
          <a:endParaRPr lang="en-US"/>
        </a:p>
      </dgm:t>
    </dgm:pt>
    <dgm:pt modelId="{63E40B8F-7769-426A-ADE5-B3C5D9CE97EF}" type="sibTrans" cxnId="{D2A04DAD-49B8-4C85-BB24-8112FB48EA56}">
      <dgm:prSet/>
      <dgm:spPr/>
      <dgm:t>
        <a:bodyPr/>
        <a:lstStyle/>
        <a:p>
          <a:endParaRPr lang="en-US"/>
        </a:p>
      </dgm:t>
    </dgm:pt>
    <dgm:pt modelId="{E56C9B61-BE4E-425B-8EC7-D47FA14A277C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tx1"/>
              </a:solidFill>
            </a:rPr>
            <a:t>10.33%</a:t>
          </a:r>
          <a:endParaRPr lang="en-US" dirty="0">
            <a:solidFill>
              <a:schemeClr val="tx1"/>
            </a:solidFill>
          </a:endParaRPr>
        </a:p>
      </dgm:t>
    </dgm:pt>
    <dgm:pt modelId="{6DFF1BAA-3CB8-45D5-BC5F-025FDE02658C}" type="parTrans" cxnId="{A6AC57BD-53B6-4397-8982-2F3C5BCA37C9}">
      <dgm:prSet/>
      <dgm:spPr/>
      <dgm:t>
        <a:bodyPr/>
        <a:lstStyle/>
        <a:p>
          <a:endParaRPr lang="en-US"/>
        </a:p>
      </dgm:t>
    </dgm:pt>
    <dgm:pt modelId="{CCC831B5-1592-4C1D-8FE1-A68F929F3F7C}" type="sibTrans" cxnId="{A6AC57BD-53B6-4397-8982-2F3C5BCA37C9}">
      <dgm:prSet/>
      <dgm:spPr/>
      <dgm:t>
        <a:bodyPr/>
        <a:lstStyle/>
        <a:p>
          <a:endParaRPr lang="en-US"/>
        </a:p>
      </dgm:t>
    </dgm:pt>
    <dgm:pt modelId="{4408AB00-0AFF-4FE5-8B95-5B49C3046C24}">
      <dgm:prSet phldrT="[Text]"/>
      <dgm:spPr/>
      <dgm:t>
        <a:bodyPr/>
        <a:lstStyle/>
        <a:p>
          <a:r>
            <a:rPr lang="en-US" dirty="0" smtClean="0"/>
            <a:t> Time to Market</a:t>
          </a:r>
          <a:endParaRPr lang="en-US" dirty="0"/>
        </a:p>
      </dgm:t>
    </dgm:pt>
    <dgm:pt modelId="{9EE151CC-639B-427C-AB27-365A7A3DE79C}" type="parTrans" cxnId="{4221481D-28BA-482E-84B6-B36B529BFF32}">
      <dgm:prSet/>
      <dgm:spPr/>
      <dgm:t>
        <a:bodyPr/>
        <a:lstStyle/>
        <a:p>
          <a:endParaRPr lang="en-US"/>
        </a:p>
      </dgm:t>
    </dgm:pt>
    <dgm:pt modelId="{C98BE428-EAC6-4000-B2D4-3EC385729590}" type="sibTrans" cxnId="{4221481D-28BA-482E-84B6-B36B529BFF32}">
      <dgm:prSet/>
      <dgm:spPr/>
      <dgm:t>
        <a:bodyPr/>
        <a:lstStyle/>
        <a:p>
          <a:endParaRPr lang="en-US"/>
        </a:p>
      </dgm:t>
    </dgm:pt>
    <dgm:pt modelId="{34E98133-55B3-4D82-9EEF-8D3A779FC651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tx1"/>
              </a:solidFill>
            </a:rPr>
            <a:t>9.65%</a:t>
          </a:r>
          <a:endParaRPr lang="en-US" dirty="0">
            <a:solidFill>
              <a:schemeClr val="tx1"/>
            </a:solidFill>
          </a:endParaRPr>
        </a:p>
      </dgm:t>
    </dgm:pt>
    <dgm:pt modelId="{E94E3D01-ACC6-4247-9916-5177BDA8921F}" type="parTrans" cxnId="{3BF9E3C1-7AF5-478F-9AB6-83CD8F916C4D}">
      <dgm:prSet/>
      <dgm:spPr/>
      <dgm:t>
        <a:bodyPr/>
        <a:lstStyle/>
        <a:p>
          <a:endParaRPr lang="en-US"/>
        </a:p>
      </dgm:t>
    </dgm:pt>
    <dgm:pt modelId="{896E6BD9-70A7-495F-8910-4D75755C62A9}" type="sibTrans" cxnId="{3BF9E3C1-7AF5-478F-9AB6-83CD8F916C4D}">
      <dgm:prSet/>
      <dgm:spPr/>
      <dgm:t>
        <a:bodyPr/>
        <a:lstStyle/>
        <a:p>
          <a:endParaRPr lang="en-US"/>
        </a:p>
      </dgm:t>
    </dgm:pt>
    <dgm:pt modelId="{7DC7B0A7-532A-41DB-8A65-877E4141FD21}">
      <dgm:prSet phldrT="[Text]"/>
      <dgm:spPr/>
      <dgm:t>
        <a:bodyPr/>
        <a:lstStyle/>
        <a:p>
          <a:r>
            <a:rPr lang="en-US" dirty="0" smtClean="0"/>
            <a:t> Services Value Proposition</a:t>
          </a:r>
          <a:endParaRPr lang="en-US" dirty="0"/>
        </a:p>
      </dgm:t>
    </dgm:pt>
    <dgm:pt modelId="{B0D13B77-28D4-4290-B100-46C81375878D}" type="parTrans" cxnId="{D1D30282-CF0E-4543-8F5A-865587A53134}">
      <dgm:prSet/>
      <dgm:spPr/>
      <dgm:t>
        <a:bodyPr/>
        <a:lstStyle/>
        <a:p>
          <a:endParaRPr lang="en-US"/>
        </a:p>
      </dgm:t>
    </dgm:pt>
    <dgm:pt modelId="{BAD22B11-6D67-4340-84ED-1C0F60034697}" type="sibTrans" cxnId="{D1D30282-CF0E-4543-8F5A-865587A53134}">
      <dgm:prSet/>
      <dgm:spPr/>
      <dgm:t>
        <a:bodyPr/>
        <a:lstStyle/>
        <a:p>
          <a:endParaRPr lang="en-US"/>
        </a:p>
      </dgm:t>
    </dgm:pt>
    <dgm:pt modelId="{342FFE37-9E6C-4FEF-9A9B-8A95D443154F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tx1"/>
              </a:solidFill>
            </a:rPr>
            <a:t>9.65%</a:t>
          </a:r>
          <a:endParaRPr lang="en-US" dirty="0">
            <a:solidFill>
              <a:schemeClr val="tx1"/>
            </a:solidFill>
          </a:endParaRPr>
        </a:p>
      </dgm:t>
    </dgm:pt>
    <dgm:pt modelId="{C997BC30-3B6C-4368-9F33-18E2A5813DB1}" type="parTrans" cxnId="{48F28286-DE3E-4CED-90BC-EAF757C5663A}">
      <dgm:prSet/>
      <dgm:spPr/>
      <dgm:t>
        <a:bodyPr/>
        <a:lstStyle/>
        <a:p>
          <a:endParaRPr lang="en-US"/>
        </a:p>
      </dgm:t>
    </dgm:pt>
    <dgm:pt modelId="{CFB8B816-B7DA-451C-855D-4132E54A017B}" type="sibTrans" cxnId="{48F28286-DE3E-4CED-90BC-EAF757C5663A}">
      <dgm:prSet/>
      <dgm:spPr/>
      <dgm:t>
        <a:bodyPr/>
        <a:lstStyle/>
        <a:p>
          <a:endParaRPr lang="en-US"/>
        </a:p>
      </dgm:t>
    </dgm:pt>
    <dgm:pt modelId="{1998059D-829B-48A6-A588-6C117EC914CD}">
      <dgm:prSet phldrT="[Text]"/>
      <dgm:spPr/>
      <dgm:t>
        <a:bodyPr/>
        <a:lstStyle/>
        <a:p>
          <a:r>
            <a:rPr lang="en-US" dirty="0" smtClean="0"/>
            <a:t>Management Complexity </a:t>
          </a:r>
          <a:endParaRPr lang="en-US" dirty="0"/>
        </a:p>
      </dgm:t>
    </dgm:pt>
    <dgm:pt modelId="{4143F7A6-F01C-4E7B-A0F0-F9D86FC0F8BF}" type="parTrans" cxnId="{A8F98D96-FF17-419F-96E7-D4013DC3A22F}">
      <dgm:prSet/>
      <dgm:spPr/>
      <dgm:t>
        <a:bodyPr/>
        <a:lstStyle/>
        <a:p>
          <a:endParaRPr lang="en-US"/>
        </a:p>
      </dgm:t>
    </dgm:pt>
    <dgm:pt modelId="{3641C4AF-54EB-4590-B712-4B82D44D54D4}" type="sibTrans" cxnId="{A8F98D96-FF17-419F-96E7-D4013DC3A22F}">
      <dgm:prSet/>
      <dgm:spPr/>
      <dgm:t>
        <a:bodyPr/>
        <a:lstStyle/>
        <a:p>
          <a:endParaRPr lang="en-US"/>
        </a:p>
      </dgm:t>
    </dgm:pt>
    <dgm:pt modelId="{6A3BAFE9-E6D2-40B4-B3FC-413EA3DBE65F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tx1"/>
              </a:solidFill>
            </a:rPr>
            <a:t>6.80%</a:t>
          </a:r>
          <a:endParaRPr lang="en-US" dirty="0">
            <a:solidFill>
              <a:schemeClr val="tx1"/>
            </a:solidFill>
          </a:endParaRPr>
        </a:p>
      </dgm:t>
    </dgm:pt>
    <dgm:pt modelId="{4814DCA3-A497-4BDD-BDA7-0B422C43B622}" type="parTrans" cxnId="{A46D0B18-CD0F-4A7D-949C-574F62BD4F82}">
      <dgm:prSet/>
      <dgm:spPr/>
      <dgm:t>
        <a:bodyPr/>
        <a:lstStyle/>
        <a:p>
          <a:endParaRPr lang="en-US"/>
        </a:p>
      </dgm:t>
    </dgm:pt>
    <dgm:pt modelId="{2B749526-177D-4531-BE07-1E7C0F23F570}" type="sibTrans" cxnId="{A46D0B18-CD0F-4A7D-949C-574F62BD4F82}">
      <dgm:prSet/>
      <dgm:spPr/>
      <dgm:t>
        <a:bodyPr/>
        <a:lstStyle/>
        <a:p>
          <a:endParaRPr lang="en-US"/>
        </a:p>
      </dgm:t>
    </dgm:pt>
    <dgm:pt modelId="{042E02B0-297C-4FC6-9B6C-D1100C22CEC6}">
      <dgm:prSet phldrT="[Text]"/>
      <dgm:spPr/>
      <dgm:t>
        <a:bodyPr/>
        <a:lstStyle/>
        <a:p>
          <a:r>
            <a:rPr lang="en-US" dirty="0" smtClean="0"/>
            <a:t>Operation Complexity</a:t>
          </a:r>
          <a:endParaRPr lang="en-US" dirty="0"/>
        </a:p>
      </dgm:t>
    </dgm:pt>
    <dgm:pt modelId="{7DFA1C80-2DBA-4383-873B-D15C2F2B5D73}" type="parTrans" cxnId="{0B09696A-285D-4D87-9F57-14706BF736D2}">
      <dgm:prSet/>
      <dgm:spPr/>
      <dgm:t>
        <a:bodyPr/>
        <a:lstStyle/>
        <a:p>
          <a:endParaRPr lang="en-US"/>
        </a:p>
      </dgm:t>
    </dgm:pt>
    <dgm:pt modelId="{90F9CC5B-E0A7-41D9-A93E-12368FDDEF27}" type="sibTrans" cxnId="{0B09696A-285D-4D87-9F57-14706BF736D2}">
      <dgm:prSet/>
      <dgm:spPr/>
      <dgm:t>
        <a:bodyPr/>
        <a:lstStyle/>
        <a:p>
          <a:endParaRPr lang="en-US"/>
        </a:p>
      </dgm:t>
    </dgm:pt>
    <dgm:pt modelId="{3745EA68-E351-4E4E-AEA2-F56C0B0F243B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tx1"/>
              </a:solidFill>
            </a:rPr>
            <a:t>11.42%</a:t>
          </a:r>
          <a:endParaRPr lang="en-US" dirty="0">
            <a:solidFill>
              <a:schemeClr val="tx1"/>
            </a:solidFill>
          </a:endParaRPr>
        </a:p>
      </dgm:t>
    </dgm:pt>
    <dgm:pt modelId="{33D487ED-9589-4C96-A6FA-1EDEA14118C1}" type="parTrans" cxnId="{CEC53F23-C59A-4783-8537-DF583641ADF1}">
      <dgm:prSet/>
      <dgm:spPr/>
      <dgm:t>
        <a:bodyPr/>
        <a:lstStyle/>
        <a:p>
          <a:endParaRPr lang="en-US"/>
        </a:p>
      </dgm:t>
    </dgm:pt>
    <dgm:pt modelId="{0530E0D8-5011-4A6F-B0F5-05F5147DBEE5}" type="sibTrans" cxnId="{CEC53F23-C59A-4783-8537-DF583641ADF1}">
      <dgm:prSet/>
      <dgm:spPr/>
      <dgm:t>
        <a:bodyPr/>
        <a:lstStyle/>
        <a:p>
          <a:endParaRPr lang="en-US"/>
        </a:p>
      </dgm:t>
    </dgm:pt>
    <dgm:pt modelId="{64C96DA8-4BD9-4607-B70F-11153E3CEF4F}">
      <dgm:prSet phldrT="[Text]"/>
      <dgm:spPr/>
      <dgm:t>
        <a:bodyPr/>
        <a:lstStyle/>
        <a:p>
          <a:r>
            <a:rPr lang="en-US" dirty="0" smtClean="0"/>
            <a:t>Overcome the Regulation Issues</a:t>
          </a:r>
          <a:endParaRPr lang="en-US" dirty="0"/>
        </a:p>
      </dgm:t>
    </dgm:pt>
    <dgm:pt modelId="{51D61F44-34E2-4F8A-841B-3535BBBF04A5}" type="parTrans" cxnId="{EECAF615-4AA9-4035-AB05-994D94D774F3}">
      <dgm:prSet/>
      <dgm:spPr/>
      <dgm:t>
        <a:bodyPr/>
        <a:lstStyle/>
        <a:p>
          <a:endParaRPr lang="en-US"/>
        </a:p>
      </dgm:t>
    </dgm:pt>
    <dgm:pt modelId="{B9DDB3CE-2CC8-493B-8713-B61EDBA84C15}" type="sibTrans" cxnId="{EECAF615-4AA9-4035-AB05-994D94D774F3}">
      <dgm:prSet/>
      <dgm:spPr/>
      <dgm:t>
        <a:bodyPr/>
        <a:lstStyle/>
        <a:p>
          <a:endParaRPr lang="en-US"/>
        </a:p>
      </dgm:t>
    </dgm:pt>
    <dgm:pt modelId="{DA13168A-589A-43CA-AE3E-B74668051164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tx1"/>
              </a:solidFill>
            </a:rPr>
            <a:t>11.81%</a:t>
          </a:r>
          <a:endParaRPr lang="en-US" dirty="0">
            <a:solidFill>
              <a:schemeClr val="tx1"/>
            </a:solidFill>
          </a:endParaRPr>
        </a:p>
      </dgm:t>
    </dgm:pt>
    <dgm:pt modelId="{24D96F32-B5A6-44DA-813E-8D3764E9C978}" type="parTrans" cxnId="{B651BEAB-F3F5-418C-B417-C8E4AA1B2A76}">
      <dgm:prSet/>
      <dgm:spPr/>
      <dgm:t>
        <a:bodyPr/>
        <a:lstStyle/>
        <a:p>
          <a:endParaRPr lang="en-US"/>
        </a:p>
      </dgm:t>
    </dgm:pt>
    <dgm:pt modelId="{FEAF6D57-06B0-41E3-A4C9-6FAD8E5CCB66}" type="sibTrans" cxnId="{B651BEAB-F3F5-418C-B417-C8E4AA1B2A76}">
      <dgm:prSet/>
      <dgm:spPr/>
      <dgm:t>
        <a:bodyPr/>
        <a:lstStyle/>
        <a:p>
          <a:endParaRPr lang="en-US"/>
        </a:p>
      </dgm:t>
    </dgm:pt>
    <dgm:pt modelId="{86167F86-D011-4B89-B2F4-966A636F6DC2}">
      <dgm:prSet phldrT="[Text]"/>
      <dgm:spPr/>
      <dgm:t>
        <a:bodyPr/>
        <a:lstStyle/>
        <a:p>
          <a:r>
            <a:rPr lang="en-US" smtClean="0"/>
            <a:t>Follow Regulation Policies and Recommendation </a:t>
          </a:r>
          <a:endParaRPr lang="en-US" dirty="0"/>
        </a:p>
      </dgm:t>
    </dgm:pt>
    <dgm:pt modelId="{DC264793-4E7C-4825-B969-CA1A5B70C7BC}" type="parTrans" cxnId="{EEA86852-91DF-4B0B-B19B-546718D21955}">
      <dgm:prSet/>
      <dgm:spPr/>
      <dgm:t>
        <a:bodyPr/>
        <a:lstStyle/>
        <a:p>
          <a:endParaRPr lang="en-US"/>
        </a:p>
      </dgm:t>
    </dgm:pt>
    <dgm:pt modelId="{73F66DAE-66B2-422B-B46F-85FC99B2724A}" type="sibTrans" cxnId="{EEA86852-91DF-4B0B-B19B-546718D21955}">
      <dgm:prSet/>
      <dgm:spPr/>
      <dgm:t>
        <a:bodyPr/>
        <a:lstStyle/>
        <a:p>
          <a:endParaRPr lang="en-US"/>
        </a:p>
      </dgm:t>
    </dgm:pt>
    <dgm:pt modelId="{BBD1CE05-9672-4A64-A107-27DF3C75EF1C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tx1"/>
              </a:solidFill>
            </a:rPr>
            <a:t>6.10%</a:t>
          </a:r>
          <a:endParaRPr lang="en-US" dirty="0">
            <a:solidFill>
              <a:schemeClr val="tx1"/>
            </a:solidFill>
          </a:endParaRPr>
        </a:p>
      </dgm:t>
    </dgm:pt>
    <dgm:pt modelId="{159DA01D-2D6C-4F9C-B879-A474BEA14492}" type="parTrans" cxnId="{020AFE9F-A877-4E49-9A41-6A1B012DB2D8}">
      <dgm:prSet/>
      <dgm:spPr/>
      <dgm:t>
        <a:bodyPr/>
        <a:lstStyle/>
        <a:p>
          <a:endParaRPr lang="en-US"/>
        </a:p>
      </dgm:t>
    </dgm:pt>
    <dgm:pt modelId="{4287E66C-E063-4BDF-A01F-AEE874547674}" type="sibTrans" cxnId="{020AFE9F-A877-4E49-9A41-6A1B012DB2D8}">
      <dgm:prSet/>
      <dgm:spPr/>
      <dgm:t>
        <a:bodyPr/>
        <a:lstStyle/>
        <a:p>
          <a:endParaRPr lang="en-US"/>
        </a:p>
      </dgm:t>
    </dgm:pt>
    <dgm:pt modelId="{3764083F-A01E-47A2-9953-A310BABCC247}" type="pres">
      <dgm:prSet presAssocID="{569F7417-438D-4DCB-8682-D0C4197CB4DE}" presName="Name0" presStyleCnt="0">
        <dgm:presLayoutVars>
          <dgm:dir/>
          <dgm:animLvl val="lvl"/>
          <dgm:resizeHandles val="exact"/>
        </dgm:presLayoutVars>
      </dgm:prSet>
      <dgm:spPr/>
    </dgm:pt>
    <dgm:pt modelId="{52863C9A-5261-4312-A725-00326370A4A6}" type="pres">
      <dgm:prSet presAssocID="{A7C54078-20B3-48E6-87EC-99446E16BA17}" presName="linNode" presStyleCnt="0"/>
      <dgm:spPr/>
    </dgm:pt>
    <dgm:pt modelId="{24C3902C-6488-4F71-9A1C-A8A00AF98CA4}" type="pres">
      <dgm:prSet presAssocID="{A7C54078-20B3-48E6-87EC-99446E16BA17}" presName="parentText" presStyleLbl="node1" presStyleIdx="0" presStyleCnt="10" custScaleX="43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5E14D-C541-4E02-BC3F-222C42220AEE}" type="pres">
      <dgm:prSet presAssocID="{A7C54078-20B3-48E6-87EC-99446E16BA17}" presName="descendantText" presStyleLbl="alignAccFollowNode1" presStyleIdx="0" presStyleCnt="10">
        <dgm:presLayoutVars>
          <dgm:bulletEnabled val="1"/>
        </dgm:presLayoutVars>
      </dgm:prSet>
      <dgm:spPr/>
    </dgm:pt>
    <dgm:pt modelId="{5D050589-4B00-472C-99CF-4E7B01A79955}" type="pres">
      <dgm:prSet presAssocID="{8E792AE5-0FAD-46ED-A896-AB709CB056DC}" presName="sp" presStyleCnt="0"/>
      <dgm:spPr/>
    </dgm:pt>
    <dgm:pt modelId="{6DA5EF94-24E3-43C8-82F5-FC635537F97B}" type="pres">
      <dgm:prSet presAssocID="{4F4488BB-E9F9-4ED4-873E-1E09FB2A217E}" presName="linNode" presStyleCnt="0"/>
      <dgm:spPr/>
    </dgm:pt>
    <dgm:pt modelId="{5743CDC1-C24A-4728-ACF8-90BD9C880B5A}" type="pres">
      <dgm:prSet presAssocID="{4F4488BB-E9F9-4ED4-873E-1E09FB2A217E}" presName="parentText" presStyleLbl="node1" presStyleIdx="1" presStyleCnt="10" custScaleX="43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0B640-6093-440E-8BC1-07C310087148}" type="pres">
      <dgm:prSet presAssocID="{4F4488BB-E9F9-4ED4-873E-1E09FB2A217E}" presName="descendantText" presStyleLbl="alignAccFollowNode1" presStyleIdx="1" presStyleCnt="10">
        <dgm:presLayoutVars>
          <dgm:bulletEnabled val="1"/>
        </dgm:presLayoutVars>
      </dgm:prSet>
      <dgm:spPr/>
    </dgm:pt>
    <dgm:pt modelId="{1D528A44-6967-4054-89F3-F8D114FEEA4F}" type="pres">
      <dgm:prSet presAssocID="{D211AF9A-42EE-41C7-AAD7-AEB68EB85B82}" presName="sp" presStyleCnt="0"/>
      <dgm:spPr/>
    </dgm:pt>
    <dgm:pt modelId="{996E3C7B-715D-4469-9D74-6ADED6958624}" type="pres">
      <dgm:prSet presAssocID="{5CA98146-3258-41C2-A7E0-91F05C4B1080}" presName="linNode" presStyleCnt="0"/>
      <dgm:spPr/>
    </dgm:pt>
    <dgm:pt modelId="{DE33FA7A-9F32-4C66-94E8-FC403F521D90}" type="pres">
      <dgm:prSet presAssocID="{5CA98146-3258-41C2-A7E0-91F05C4B1080}" presName="parentText" presStyleLbl="node1" presStyleIdx="2" presStyleCnt="10" custScaleX="43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DD202-8E04-44F5-9477-B721A464FA1B}" type="pres">
      <dgm:prSet presAssocID="{5CA98146-3258-41C2-A7E0-91F05C4B1080}" presName="descendantText" presStyleLbl="alignAccFollowNode1" presStyleIdx="2" presStyleCnt="10">
        <dgm:presLayoutVars>
          <dgm:bulletEnabled val="1"/>
        </dgm:presLayoutVars>
      </dgm:prSet>
      <dgm:spPr/>
    </dgm:pt>
    <dgm:pt modelId="{00F6725D-0158-4CCD-A8EE-FDE89534B2FE}" type="pres">
      <dgm:prSet presAssocID="{D8F0E8B5-1187-4E60-B9DA-5033A72760D4}" presName="sp" presStyleCnt="0"/>
      <dgm:spPr/>
    </dgm:pt>
    <dgm:pt modelId="{B66DD328-A5DA-4ECA-AD63-5B96D6951C31}" type="pres">
      <dgm:prSet presAssocID="{E56C9B61-BE4E-425B-8EC7-D47FA14A277C}" presName="linNode" presStyleCnt="0"/>
      <dgm:spPr/>
    </dgm:pt>
    <dgm:pt modelId="{40D54B30-20A4-4588-81EC-CDBE90F6C2C1}" type="pres">
      <dgm:prSet presAssocID="{E56C9B61-BE4E-425B-8EC7-D47FA14A277C}" presName="parentText" presStyleLbl="node1" presStyleIdx="3" presStyleCnt="10" custScaleX="43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1E192-05A4-4704-9875-2A7610AB88AA}" type="pres">
      <dgm:prSet presAssocID="{E56C9B61-BE4E-425B-8EC7-D47FA14A277C}" presName="descendantText" presStyleLbl="align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7EE43-60D5-4921-ACEA-90AC4E19B785}" type="pres">
      <dgm:prSet presAssocID="{CCC831B5-1592-4C1D-8FE1-A68F929F3F7C}" presName="sp" presStyleCnt="0"/>
      <dgm:spPr/>
    </dgm:pt>
    <dgm:pt modelId="{F0780FCD-E53E-4BD4-B28A-8DE9E1DAED13}" type="pres">
      <dgm:prSet presAssocID="{34E98133-55B3-4D82-9EEF-8D3A779FC651}" presName="linNode" presStyleCnt="0"/>
      <dgm:spPr/>
    </dgm:pt>
    <dgm:pt modelId="{722E5D57-19A6-43E2-9B78-A454AB4A417D}" type="pres">
      <dgm:prSet presAssocID="{34E98133-55B3-4D82-9EEF-8D3A779FC651}" presName="parentText" presStyleLbl="node1" presStyleIdx="4" presStyleCnt="10" custScaleX="43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EC62B-3638-4422-9C42-6AC11344E60D}" type="pres">
      <dgm:prSet presAssocID="{34E98133-55B3-4D82-9EEF-8D3A779FC651}" presName="descendantText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689CD-3666-4E1A-9FA0-AB65FD7682C1}" type="pres">
      <dgm:prSet presAssocID="{896E6BD9-70A7-495F-8910-4D75755C62A9}" presName="sp" presStyleCnt="0"/>
      <dgm:spPr/>
    </dgm:pt>
    <dgm:pt modelId="{EC9AFD68-D07D-49CB-9CC7-41DEE10BA953}" type="pres">
      <dgm:prSet presAssocID="{342FFE37-9E6C-4FEF-9A9B-8A95D443154F}" presName="linNode" presStyleCnt="0"/>
      <dgm:spPr/>
    </dgm:pt>
    <dgm:pt modelId="{E6717BE2-D97E-46DA-A536-1E078BB6113A}" type="pres">
      <dgm:prSet presAssocID="{342FFE37-9E6C-4FEF-9A9B-8A95D443154F}" presName="parentText" presStyleLbl="node1" presStyleIdx="5" presStyleCnt="10" custScaleX="43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A0B76-B28C-492E-93FC-3FBD439E8CD7}" type="pres">
      <dgm:prSet presAssocID="{342FFE37-9E6C-4FEF-9A9B-8A95D443154F}" presName="descendantText" presStyleLbl="align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AE8D4-13AD-4272-9B4B-0D31BAA5CA37}" type="pres">
      <dgm:prSet presAssocID="{CFB8B816-B7DA-451C-855D-4132E54A017B}" presName="sp" presStyleCnt="0"/>
      <dgm:spPr/>
    </dgm:pt>
    <dgm:pt modelId="{5E761B80-5118-4A9F-9364-1562C899BBFA}" type="pres">
      <dgm:prSet presAssocID="{6A3BAFE9-E6D2-40B4-B3FC-413EA3DBE65F}" presName="linNode" presStyleCnt="0"/>
      <dgm:spPr/>
    </dgm:pt>
    <dgm:pt modelId="{18860048-5DD5-45F4-96B6-A7C2393576B3}" type="pres">
      <dgm:prSet presAssocID="{6A3BAFE9-E6D2-40B4-B3FC-413EA3DBE65F}" presName="parentText" presStyleLbl="node1" presStyleIdx="6" presStyleCnt="10" custScaleX="43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86BE5-347F-4E9A-A6C1-EDCF11842EEA}" type="pres">
      <dgm:prSet presAssocID="{6A3BAFE9-E6D2-40B4-B3FC-413EA3DBE65F}" presName="descendantText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7ABED-DB8D-4AE7-97CA-0C145E761FCE}" type="pres">
      <dgm:prSet presAssocID="{2B749526-177D-4531-BE07-1E7C0F23F570}" presName="sp" presStyleCnt="0"/>
      <dgm:spPr/>
    </dgm:pt>
    <dgm:pt modelId="{BD24B83E-6C57-48FA-8ACA-5AB37A32DC5F}" type="pres">
      <dgm:prSet presAssocID="{3745EA68-E351-4E4E-AEA2-F56C0B0F243B}" presName="linNode" presStyleCnt="0"/>
      <dgm:spPr/>
    </dgm:pt>
    <dgm:pt modelId="{BEE81D3D-1713-4A5C-BB72-506EC1DAC390}" type="pres">
      <dgm:prSet presAssocID="{3745EA68-E351-4E4E-AEA2-F56C0B0F243B}" presName="parentText" presStyleLbl="node1" presStyleIdx="7" presStyleCnt="10" custScaleX="43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BF552-074D-4614-B862-1DAE172B6894}" type="pres">
      <dgm:prSet presAssocID="{3745EA68-E351-4E4E-AEA2-F56C0B0F243B}" presName="descendantText" presStyleLbl="align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1CAA0-6DCC-4341-A303-FC40C9247BB8}" type="pres">
      <dgm:prSet presAssocID="{0530E0D8-5011-4A6F-B0F5-05F5147DBEE5}" presName="sp" presStyleCnt="0"/>
      <dgm:spPr/>
    </dgm:pt>
    <dgm:pt modelId="{35D5ECDC-1611-4AA1-81F0-32BA3289FA70}" type="pres">
      <dgm:prSet presAssocID="{DA13168A-589A-43CA-AE3E-B74668051164}" presName="linNode" presStyleCnt="0"/>
      <dgm:spPr/>
    </dgm:pt>
    <dgm:pt modelId="{7BADC443-3DFF-4B19-9EFB-F982E5A566EA}" type="pres">
      <dgm:prSet presAssocID="{DA13168A-589A-43CA-AE3E-B74668051164}" presName="parentText" presStyleLbl="node1" presStyleIdx="8" presStyleCnt="10" custScaleX="43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E8044-DF6C-4EC6-995F-95E1AC82632D}" type="pres">
      <dgm:prSet presAssocID="{DA13168A-589A-43CA-AE3E-B74668051164}" presName="descendantText" presStyleLbl="align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9807E-B00B-4CC6-8332-E7E0915202A6}" type="pres">
      <dgm:prSet presAssocID="{FEAF6D57-06B0-41E3-A4C9-6FAD8E5CCB66}" presName="sp" presStyleCnt="0"/>
      <dgm:spPr/>
    </dgm:pt>
    <dgm:pt modelId="{51B8A6DC-30DD-4A34-85FE-303CD2736106}" type="pres">
      <dgm:prSet presAssocID="{BBD1CE05-9672-4A64-A107-27DF3C75EF1C}" presName="linNode" presStyleCnt="0"/>
      <dgm:spPr/>
    </dgm:pt>
    <dgm:pt modelId="{3F7D6F4A-9F1E-477E-80B3-A66E0B7F36E0}" type="pres">
      <dgm:prSet presAssocID="{BBD1CE05-9672-4A64-A107-27DF3C75EF1C}" presName="parentText" presStyleLbl="node1" presStyleIdx="9" presStyleCnt="10" custScaleX="43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EB465-1B5B-48D8-9795-781B8DB3E39E}" type="pres">
      <dgm:prSet presAssocID="{BBD1CE05-9672-4A64-A107-27DF3C75EF1C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46AFBAE9-2AFE-4876-A80D-55BFE80D0893}" type="presOf" srcId="{19E985F4-8DD6-41CA-9444-95C959CBD845}" destId="{B5B5E14D-C541-4E02-BC3F-222C42220AEE}" srcOrd="0" destOrd="0" presId="urn:microsoft.com/office/officeart/2005/8/layout/vList5"/>
    <dgm:cxn modelId="{00FB29D5-4868-4F39-A0B9-59C08310E8AF}" type="presOf" srcId="{5CA98146-3258-41C2-A7E0-91F05C4B1080}" destId="{DE33FA7A-9F32-4C66-94E8-FC403F521D90}" srcOrd="0" destOrd="0" presId="urn:microsoft.com/office/officeart/2005/8/layout/vList5"/>
    <dgm:cxn modelId="{B7C8424C-2BB2-4149-9F4E-926D2C5DFA6E}" type="presOf" srcId="{5A3FAAD9-9880-4036-95B9-EE3C836B2843}" destId="{4571E192-05A4-4704-9875-2A7610AB88AA}" srcOrd="0" destOrd="0" presId="urn:microsoft.com/office/officeart/2005/8/layout/vList5"/>
    <dgm:cxn modelId="{6EDD4311-07FA-4015-BE14-36B135B23EB9}" type="presOf" srcId="{BBD1CE05-9672-4A64-A107-27DF3C75EF1C}" destId="{3F7D6F4A-9F1E-477E-80B3-A66E0B7F36E0}" srcOrd="0" destOrd="0" presId="urn:microsoft.com/office/officeart/2005/8/layout/vList5"/>
    <dgm:cxn modelId="{0B09696A-285D-4D87-9F57-14706BF736D2}" srcId="{3745EA68-E351-4E4E-AEA2-F56C0B0F243B}" destId="{042E02B0-297C-4FC6-9B6C-D1100C22CEC6}" srcOrd="0" destOrd="0" parTransId="{7DFA1C80-2DBA-4383-873B-D15C2F2B5D73}" sibTransId="{90F9CC5B-E0A7-41D9-A93E-12368FDDEF27}"/>
    <dgm:cxn modelId="{EEA86852-91DF-4B0B-B19B-546718D21955}" srcId="{BBD1CE05-9672-4A64-A107-27DF3C75EF1C}" destId="{86167F86-D011-4B89-B2F4-966A636F6DC2}" srcOrd="0" destOrd="0" parTransId="{DC264793-4E7C-4825-B969-CA1A5B70C7BC}" sibTransId="{73F66DAE-66B2-422B-B46F-85FC99B2724A}"/>
    <dgm:cxn modelId="{6C4D1FE6-313E-45E1-9F28-DA8C6A2F4F2D}" type="presOf" srcId="{1998059D-829B-48A6-A588-6C117EC914CD}" destId="{D1A86BE5-347F-4E9A-A6C1-EDCF11842EEA}" srcOrd="0" destOrd="0" presId="urn:microsoft.com/office/officeart/2005/8/layout/vList5"/>
    <dgm:cxn modelId="{278A2825-5E57-44D1-AE1B-9702A2E65BA4}" type="presOf" srcId="{7DC7B0A7-532A-41DB-8A65-877E4141FD21}" destId="{59AA0B76-B28C-492E-93FC-3FBD439E8CD7}" srcOrd="0" destOrd="0" presId="urn:microsoft.com/office/officeart/2005/8/layout/vList5"/>
    <dgm:cxn modelId="{3BF9E3C1-7AF5-478F-9AB6-83CD8F916C4D}" srcId="{569F7417-438D-4DCB-8682-D0C4197CB4DE}" destId="{34E98133-55B3-4D82-9EEF-8D3A779FC651}" srcOrd="4" destOrd="0" parTransId="{E94E3D01-ACC6-4247-9916-5177BDA8921F}" sibTransId="{896E6BD9-70A7-495F-8910-4D75755C62A9}"/>
    <dgm:cxn modelId="{04FB250D-27D9-4BE6-B677-BFCBB9925650}" type="presOf" srcId="{E56C9B61-BE4E-425B-8EC7-D47FA14A277C}" destId="{40D54B30-20A4-4588-81EC-CDBE90F6C2C1}" srcOrd="0" destOrd="0" presId="urn:microsoft.com/office/officeart/2005/8/layout/vList5"/>
    <dgm:cxn modelId="{EE3D2CA1-4F39-44AB-AFBB-B011F394D1E7}" srcId="{569F7417-438D-4DCB-8682-D0C4197CB4DE}" destId="{5CA98146-3258-41C2-A7E0-91F05C4B1080}" srcOrd="2" destOrd="0" parTransId="{50C8520E-8958-428C-92BE-EDA1E21BBA51}" sibTransId="{D8F0E8B5-1187-4E60-B9DA-5033A72760D4}"/>
    <dgm:cxn modelId="{77E72EDB-332B-4C07-BB59-0BB661E764C7}" type="presOf" srcId="{4408AB00-0AFF-4FE5-8B95-5B49C3046C24}" destId="{E67EC62B-3638-4422-9C42-6AC11344E60D}" srcOrd="0" destOrd="0" presId="urn:microsoft.com/office/officeart/2005/8/layout/vList5"/>
    <dgm:cxn modelId="{B651BEAB-F3F5-418C-B417-C8E4AA1B2A76}" srcId="{569F7417-438D-4DCB-8682-D0C4197CB4DE}" destId="{DA13168A-589A-43CA-AE3E-B74668051164}" srcOrd="8" destOrd="0" parTransId="{24D96F32-B5A6-44DA-813E-8D3764E9C978}" sibTransId="{FEAF6D57-06B0-41E3-A4C9-6FAD8E5CCB66}"/>
    <dgm:cxn modelId="{D2C1FB4E-18FF-4C68-AE48-E83E1B893CB2}" srcId="{E56C9B61-BE4E-425B-8EC7-D47FA14A277C}" destId="{5A3FAAD9-9880-4036-95B9-EE3C836B2843}" srcOrd="0" destOrd="0" parTransId="{D8ECCF3A-AADF-4DCE-9DD5-BA50174C8BC1}" sibTransId="{4C098654-8104-4D98-B723-C757345D9296}"/>
    <dgm:cxn modelId="{EF0FB267-1175-4E87-AD81-809A53131240}" type="presOf" srcId="{86167F86-D011-4B89-B2F4-966A636F6DC2}" destId="{619EB465-1B5B-48D8-9795-781B8DB3E39E}" srcOrd="0" destOrd="0" presId="urn:microsoft.com/office/officeart/2005/8/layout/vList5"/>
    <dgm:cxn modelId="{4AB02C16-02AA-4732-8B10-6DD30761A028}" type="presOf" srcId="{569F7417-438D-4DCB-8682-D0C4197CB4DE}" destId="{3764083F-A01E-47A2-9953-A310BABCC247}" srcOrd="0" destOrd="0" presId="urn:microsoft.com/office/officeart/2005/8/layout/vList5"/>
    <dgm:cxn modelId="{A5F58A2A-FA05-4E59-90B6-E9B6FEBC7C56}" srcId="{A7C54078-20B3-48E6-87EC-99446E16BA17}" destId="{19E985F4-8DD6-41CA-9444-95C959CBD845}" srcOrd="0" destOrd="0" parTransId="{46600ED6-22EC-4738-A879-FCBA67029D81}" sibTransId="{DAC45E07-1466-462D-8737-B3EC2D510963}"/>
    <dgm:cxn modelId="{D1D30282-CF0E-4543-8F5A-865587A53134}" srcId="{342FFE37-9E6C-4FEF-9A9B-8A95D443154F}" destId="{7DC7B0A7-532A-41DB-8A65-877E4141FD21}" srcOrd="0" destOrd="0" parTransId="{B0D13B77-28D4-4290-B100-46C81375878D}" sibTransId="{BAD22B11-6D67-4340-84ED-1C0F60034697}"/>
    <dgm:cxn modelId="{48F28286-DE3E-4CED-90BC-EAF757C5663A}" srcId="{569F7417-438D-4DCB-8682-D0C4197CB4DE}" destId="{342FFE37-9E6C-4FEF-9A9B-8A95D443154F}" srcOrd="5" destOrd="0" parTransId="{C997BC30-3B6C-4368-9F33-18E2A5813DB1}" sibTransId="{CFB8B816-B7DA-451C-855D-4132E54A017B}"/>
    <dgm:cxn modelId="{CEC53F23-C59A-4783-8537-DF583641ADF1}" srcId="{569F7417-438D-4DCB-8682-D0C4197CB4DE}" destId="{3745EA68-E351-4E4E-AEA2-F56C0B0F243B}" srcOrd="7" destOrd="0" parTransId="{33D487ED-9589-4C96-A6FA-1EDEA14118C1}" sibTransId="{0530E0D8-5011-4A6F-B0F5-05F5147DBEE5}"/>
    <dgm:cxn modelId="{E345B03A-86DD-4CC6-B38B-0C22D0281A4D}" type="presOf" srcId="{64C96DA8-4BD9-4607-B70F-11153E3CEF4F}" destId="{055E8044-DF6C-4EC6-995F-95E1AC82632D}" srcOrd="0" destOrd="0" presId="urn:microsoft.com/office/officeart/2005/8/layout/vList5"/>
    <dgm:cxn modelId="{544F8F34-6384-4D3F-A878-57D6A941908C}" type="presOf" srcId="{6A3BAFE9-E6D2-40B4-B3FC-413EA3DBE65F}" destId="{18860048-5DD5-45F4-96B6-A7C2393576B3}" srcOrd="0" destOrd="0" presId="urn:microsoft.com/office/officeart/2005/8/layout/vList5"/>
    <dgm:cxn modelId="{A6C363B4-4A78-47CC-A612-F8B73636B836}" type="presOf" srcId="{4F4488BB-E9F9-4ED4-873E-1E09FB2A217E}" destId="{5743CDC1-C24A-4728-ACF8-90BD9C880B5A}" srcOrd="0" destOrd="0" presId="urn:microsoft.com/office/officeart/2005/8/layout/vList5"/>
    <dgm:cxn modelId="{E22DC170-D72B-4CB4-9EF3-16469B9741BD}" type="presOf" srcId="{8560B468-0098-4335-8694-1847C8F76FF0}" destId="{9DF0B640-6093-440E-8BC1-07C310087148}" srcOrd="0" destOrd="0" presId="urn:microsoft.com/office/officeart/2005/8/layout/vList5"/>
    <dgm:cxn modelId="{21646D4C-56E6-4F9E-8059-43E0DBF1972F}" type="presOf" srcId="{2A3348F1-9B47-410A-8A9B-141827CB4C36}" destId="{39DDD202-8E04-44F5-9477-B721A464FA1B}" srcOrd="0" destOrd="0" presId="urn:microsoft.com/office/officeart/2005/8/layout/vList5"/>
    <dgm:cxn modelId="{4221481D-28BA-482E-84B6-B36B529BFF32}" srcId="{34E98133-55B3-4D82-9EEF-8D3A779FC651}" destId="{4408AB00-0AFF-4FE5-8B95-5B49C3046C24}" srcOrd="0" destOrd="0" parTransId="{9EE151CC-639B-427C-AB27-365A7A3DE79C}" sibTransId="{C98BE428-EAC6-4000-B2D4-3EC385729590}"/>
    <dgm:cxn modelId="{EF91ECFA-AA28-4B78-B6EA-B3305037809E}" type="presOf" srcId="{DA13168A-589A-43CA-AE3E-B74668051164}" destId="{7BADC443-3DFF-4B19-9EFB-F982E5A566EA}" srcOrd="0" destOrd="0" presId="urn:microsoft.com/office/officeart/2005/8/layout/vList5"/>
    <dgm:cxn modelId="{94111165-0701-449D-A824-A3132359F6C2}" type="presOf" srcId="{342FFE37-9E6C-4FEF-9A9B-8A95D443154F}" destId="{E6717BE2-D97E-46DA-A536-1E078BB6113A}" srcOrd="0" destOrd="0" presId="urn:microsoft.com/office/officeart/2005/8/layout/vList5"/>
    <dgm:cxn modelId="{8D9C4920-3559-444C-90C4-3C5617DAEF0B}" type="presOf" srcId="{3745EA68-E351-4E4E-AEA2-F56C0B0F243B}" destId="{BEE81D3D-1713-4A5C-BB72-506EC1DAC390}" srcOrd="0" destOrd="0" presId="urn:microsoft.com/office/officeart/2005/8/layout/vList5"/>
    <dgm:cxn modelId="{CDE6B619-1D74-43E9-AA32-6563E4070BBB}" srcId="{4F4488BB-E9F9-4ED4-873E-1E09FB2A217E}" destId="{8560B468-0098-4335-8694-1847C8F76FF0}" srcOrd="0" destOrd="0" parTransId="{9088226A-6666-4E99-B38E-96B86146932A}" sibTransId="{1D328270-4A59-45A1-8004-99FC3A8D8995}"/>
    <dgm:cxn modelId="{A6AC57BD-53B6-4397-8982-2F3C5BCA37C9}" srcId="{569F7417-438D-4DCB-8682-D0C4197CB4DE}" destId="{E56C9B61-BE4E-425B-8EC7-D47FA14A277C}" srcOrd="3" destOrd="0" parTransId="{6DFF1BAA-3CB8-45D5-BC5F-025FDE02658C}" sibTransId="{CCC831B5-1592-4C1D-8FE1-A68F929F3F7C}"/>
    <dgm:cxn modelId="{010B10BB-B64D-4964-B222-3050C1B1D12C}" srcId="{569F7417-438D-4DCB-8682-D0C4197CB4DE}" destId="{4F4488BB-E9F9-4ED4-873E-1E09FB2A217E}" srcOrd="1" destOrd="0" parTransId="{F23D9977-8A4B-4A7A-931A-9AF3B018A460}" sibTransId="{D211AF9A-42EE-41C7-AAD7-AEB68EB85B82}"/>
    <dgm:cxn modelId="{EECAF615-4AA9-4035-AB05-994D94D774F3}" srcId="{DA13168A-589A-43CA-AE3E-B74668051164}" destId="{64C96DA8-4BD9-4607-B70F-11153E3CEF4F}" srcOrd="0" destOrd="0" parTransId="{51D61F44-34E2-4F8A-841B-3535BBBF04A5}" sibTransId="{B9DDB3CE-2CC8-493B-8713-B61EDBA84C15}"/>
    <dgm:cxn modelId="{A8F98D96-FF17-419F-96E7-D4013DC3A22F}" srcId="{6A3BAFE9-E6D2-40B4-B3FC-413EA3DBE65F}" destId="{1998059D-829B-48A6-A588-6C117EC914CD}" srcOrd="0" destOrd="0" parTransId="{4143F7A6-F01C-4E7B-A0F0-F9D86FC0F8BF}" sibTransId="{3641C4AF-54EB-4590-B712-4B82D44D54D4}"/>
    <dgm:cxn modelId="{710CC296-2F66-4D54-9C37-7DB0FAE7F3DB}" type="presOf" srcId="{A7C54078-20B3-48E6-87EC-99446E16BA17}" destId="{24C3902C-6488-4F71-9A1C-A8A00AF98CA4}" srcOrd="0" destOrd="0" presId="urn:microsoft.com/office/officeart/2005/8/layout/vList5"/>
    <dgm:cxn modelId="{3E3437A1-95A3-4BCB-927B-50837085926F}" srcId="{569F7417-438D-4DCB-8682-D0C4197CB4DE}" destId="{A7C54078-20B3-48E6-87EC-99446E16BA17}" srcOrd="0" destOrd="0" parTransId="{288C0305-EC35-4AC5-8C27-8186FE722FD0}" sibTransId="{8E792AE5-0FAD-46ED-A896-AB709CB056DC}"/>
    <dgm:cxn modelId="{A889C55E-8A96-49FC-9ECF-8FF81678BAEF}" type="presOf" srcId="{042E02B0-297C-4FC6-9B6C-D1100C22CEC6}" destId="{F4FBF552-074D-4614-B862-1DAE172B6894}" srcOrd="0" destOrd="0" presId="urn:microsoft.com/office/officeart/2005/8/layout/vList5"/>
    <dgm:cxn modelId="{020AFE9F-A877-4E49-9A41-6A1B012DB2D8}" srcId="{569F7417-438D-4DCB-8682-D0C4197CB4DE}" destId="{BBD1CE05-9672-4A64-A107-27DF3C75EF1C}" srcOrd="9" destOrd="0" parTransId="{159DA01D-2D6C-4F9C-B879-A474BEA14492}" sibTransId="{4287E66C-E063-4BDF-A01F-AEE874547674}"/>
    <dgm:cxn modelId="{0ED8D616-4B8F-44B8-9091-735D3C9BD961}" type="presOf" srcId="{34E98133-55B3-4D82-9EEF-8D3A779FC651}" destId="{722E5D57-19A6-43E2-9B78-A454AB4A417D}" srcOrd="0" destOrd="0" presId="urn:microsoft.com/office/officeart/2005/8/layout/vList5"/>
    <dgm:cxn modelId="{D2A04DAD-49B8-4C85-BB24-8112FB48EA56}" srcId="{5CA98146-3258-41C2-A7E0-91F05C4B1080}" destId="{2A3348F1-9B47-410A-8A9B-141827CB4C36}" srcOrd="0" destOrd="0" parTransId="{33EC1D4B-69E6-4B52-AE9D-25BD31279177}" sibTransId="{63E40B8F-7769-426A-ADE5-B3C5D9CE97EF}"/>
    <dgm:cxn modelId="{A46D0B18-CD0F-4A7D-949C-574F62BD4F82}" srcId="{569F7417-438D-4DCB-8682-D0C4197CB4DE}" destId="{6A3BAFE9-E6D2-40B4-B3FC-413EA3DBE65F}" srcOrd="6" destOrd="0" parTransId="{4814DCA3-A497-4BDD-BDA7-0B422C43B622}" sibTransId="{2B749526-177D-4531-BE07-1E7C0F23F570}"/>
    <dgm:cxn modelId="{0D00CF75-408C-465D-A301-D49AE6C8DD90}" type="presParOf" srcId="{3764083F-A01E-47A2-9953-A310BABCC247}" destId="{52863C9A-5261-4312-A725-00326370A4A6}" srcOrd="0" destOrd="0" presId="urn:microsoft.com/office/officeart/2005/8/layout/vList5"/>
    <dgm:cxn modelId="{B792FFEB-FA42-4C6D-8420-05BFF13C1B22}" type="presParOf" srcId="{52863C9A-5261-4312-A725-00326370A4A6}" destId="{24C3902C-6488-4F71-9A1C-A8A00AF98CA4}" srcOrd="0" destOrd="0" presId="urn:microsoft.com/office/officeart/2005/8/layout/vList5"/>
    <dgm:cxn modelId="{3B33023F-CDDC-499B-93B6-D80D34E1CFFC}" type="presParOf" srcId="{52863C9A-5261-4312-A725-00326370A4A6}" destId="{B5B5E14D-C541-4E02-BC3F-222C42220AEE}" srcOrd="1" destOrd="0" presId="urn:microsoft.com/office/officeart/2005/8/layout/vList5"/>
    <dgm:cxn modelId="{ACF8CB55-7E32-4280-920E-86C2B5A0344C}" type="presParOf" srcId="{3764083F-A01E-47A2-9953-A310BABCC247}" destId="{5D050589-4B00-472C-99CF-4E7B01A79955}" srcOrd="1" destOrd="0" presId="urn:microsoft.com/office/officeart/2005/8/layout/vList5"/>
    <dgm:cxn modelId="{397EAA7A-F92C-4860-91F4-D7C3BE3C02D6}" type="presParOf" srcId="{3764083F-A01E-47A2-9953-A310BABCC247}" destId="{6DA5EF94-24E3-43C8-82F5-FC635537F97B}" srcOrd="2" destOrd="0" presId="urn:microsoft.com/office/officeart/2005/8/layout/vList5"/>
    <dgm:cxn modelId="{BC268F7D-DBDF-41EF-9098-38573730EA71}" type="presParOf" srcId="{6DA5EF94-24E3-43C8-82F5-FC635537F97B}" destId="{5743CDC1-C24A-4728-ACF8-90BD9C880B5A}" srcOrd="0" destOrd="0" presId="urn:microsoft.com/office/officeart/2005/8/layout/vList5"/>
    <dgm:cxn modelId="{217701F8-18FA-4C15-B7DC-7DFF23BA98CB}" type="presParOf" srcId="{6DA5EF94-24E3-43C8-82F5-FC635537F97B}" destId="{9DF0B640-6093-440E-8BC1-07C310087148}" srcOrd="1" destOrd="0" presId="urn:microsoft.com/office/officeart/2005/8/layout/vList5"/>
    <dgm:cxn modelId="{EB0F1398-FF13-4455-9566-84A370F958A9}" type="presParOf" srcId="{3764083F-A01E-47A2-9953-A310BABCC247}" destId="{1D528A44-6967-4054-89F3-F8D114FEEA4F}" srcOrd="3" destOrd="0" presId="urn:microsoft.com/office/officeart/2005/8/layout/vList5"/>
    <dgm:cxn modelId="{477F4E09-AFA2-437D-B04C-940DE60BC820}" type="presParOf" srcId="{3764083F-A01E-47A2-9953-A310BABCC247}" destId="{996E3C7B-715D-4469-9D74-6ADED6958624}" srcOrd="4" destOrd="0" presId="urn:microsoft.com/office/officeart/2005/8/layout/vList5"/>
    <dgm:cxn modelId="{780A0AEF-5317-4436-B3A6-B207DEFA138A}" type="presParOf" srcId="{996E3C7B-715D-4469-9D74-6ADED6958624}" destId="{DE33FA7A-9F32-4C66-94E8-FC403F521D90}" srcOrd="0" destOrd="0" presId="urn:microsoft.com/office/officeart/2005/8/layout/vList5"/>
    <dgm:cxn modelId="{11830C0C-0333-4863-BE5B-8E1204799A6F}" type="presParOf" srcId="{996E3C7B-715D-4469-9D74-6ADED6958624}" destId="{39DDD202-8E04-44F5-9477-B721A464FA1B}" srcOrd="1" destOrd="0" presId="urn:microsoft.com/office/officeart/2005/8/layout/vList5"/>
    <dgm:cxn modelId="{5858C3D8-ADFE-43F8-9F68-DE03152BAF2C}" type="presParOf" srcId="{3764083F-A01E-47A2-9953-A310BABCC247}" destId="{00F6725D-0158-4CCD-A8EE-FDE89534B2FE}" srcOrd="5" destOrd="0" presId="urn:microsoft.com/office/officeart/2005/8/layout/vList5"/>
    <dgm:cxn modelId="{DABC6A85-9F32-4F36-994A-E65CC07D877B}" type="presParOf" srcId="{3764083F-A01E-47A2-9953-A310BABCC247}" destId="{B66DD328-A5DA-4ECA-AD63-5B96D6951C31}" srcOrd="6" destOrd="0" presId="urn:microsoft.com/office/officeart/2005/8/layout/vList5"/>
    <dgm:cxn modelId="{FCCC3D25-9F75-4114-BE2F-FB0AF3761E3A}" type="presParOf" srcId="{B66DD328-A5DA-4ECA-AD63-5B96D6951C31}" destId="{40D54B30-20A4-4588-81EC-CDBE90F6C2C1}" srcOrd="0" destOrd="0" presId="urn:microsoft.com/office/officeart/2005/8/layout/vList5"/>
    <dgm:cxn modelId="{8C87F5C1-2DD1-494A-A818-720613DEA9FF}" type="presParOf" srcId="{B66DD328-A5DA-4ECA-AD63-5B96D6951C31}" destId="{4571E192-05A4-4704-9875-2A7610AB88AA}" srcOrd="1" destOrd="0" presId="urn:microsoft.com/office/officeart/2005/8/layout/vList5"/>
    <dgm:cxn modelId="{F5029E83-4F4E-4E91-AFF3-3841D22DAA30}" type="presParOf" srcId="{3764083F-A01E-47A2-9953-A310BABCC247}" destId="{A757EE43-60D5-4921-ACEA-90AC4E19B785}" srcOrd="7" destOrd="0" presId="urn:microsoft.com/office/officeart/2005/8/layout/vList5"/>
    <dgm:cxn modelId="{C3EB4574-4F92-4711-9667-205F8A47F3FB}" type="presParOf" srcId="{3764083F-A01E-47A2-9953-A310BABCC247}" destId="{F0780FCD-E53E-4BD4-B28A-8DE9E1DAED13}" srcOrd="8" destOrd="0" presId="urn:microsoft.com/office/officeart/2005/8/layout/vList5"/>
    <dgm:cxn modelId="{33398962-9F36-4ECA-BFB9-3855CFAD37E8}" type="presParOf" srcId="{F0780FCD-E53E-4BD4-B28A-8DE9E1DAED13}" destId="{722E5D57-19A6-43E2-9B78-A454AB4A417D}" srcOrd="0" destOrd="0" presId="urn:microsoft.com/office/officeart/2005/8/layout/vList5"/>
    <dgm:cxn modelId="{CB7D20CE-5E96-4DAC-B160-012EE098FC62}" type="presParOf" srcId="{F0780FCD-E53E-4BD4-B28A-8DE9E1DAED13}" destId="{E67EC62B-3638-4422-9C42-6AC11344E60D}" srcOrd="1" destOrd="0" presId="urn:microsoft.com/office/officeart/2005/8/layout/vList5"/>
    <dgm:cxn modelId="{D8CC5E05-8187-4BA5-91F9-E317F3595C16}" type="presParOf" srcId="{3764083F-A01E-47A2-9953-A310BABCC247}" destId="{FE7689CD-3666-4E1A-9FA0-AB65FD7682C1}" srcOrd="9" destOrd="0" presId="urn:microsoft.com/office/officeart/2005/8/layout/vList5"/>
    <dgm:cxn modelId="{C4B8E471-ABBD-4141-84A3-56747BA3CFD6}" type="presParOf" srcId="{3764083F-A01E-47A2-9953-A310BABCC247}" destId="{EC9AFD68-D07D-49CB-9CC7-41DEE10BA953}" srcOrd="10" destOrd="0" presId="urn:microsoft.com/office/officeart/2005/8/layout/vList5"/>
    <dgm:cxn modelId="{896B23F4-39C9-4EFA-A896-6AAD6D296EDF}" type="presParOf" srcId="{EC9AFD68-D07D-49CB-9CC7-41DEE10BA953}" destId="{E6717BE2-D97E-46DA-A536-1E078BB6113A}" srcOrd="0" destOrd="0" presId="urn:microsoft.com/office/officeart/2005/8/layout/vList5"/>
    <dgm:cxn modelId="{72B9654F-14C3-4645-A0F2-5D4880161932}" type="presParOf" srcId="{EC9AFD68-D07D-49CB-9CC7-41DEE10BA953}" destId="{59AA0B76-B28C-492E-93FC-3FBD439E8CD7}" srcOrd="1" destOrd="0" presId="urn:microsoft.com/office/officeart/2005/8/layout/vList5"/>
    <dgm:cxn modelId="{4F3D0D79-A178-44D5-B741-321091CD4343}" type="presParOf" srcId="{3764083F-A01E-47A2-9953-A310BABCC247}" destId="{44EAE8D4-13AD-4272-9B4B-0D31BAA5CA37}" srcOrd="11" destOrd="0" presId="urn:microsoft.com/office/officeart/2005/8/layout/vList5"/>
    <dgm:cxn modelId="{2601DFB4-3FCF-4265-A246-F4DE60AE25C3}" type="presParOf" srcId="{3764083F-A01E-47A2-9953-A310BABCC247}" destId="{5E761B80-5118-4A9F-9364-1562C899BBFA}" srcOrd="12" destOrd="0" presId="urn:microsoft.com/office/officeart/2005/8/layout/vList5"/>
    <dgm:cxn modelId="{3D32F3EB-0839-4C60-89BD-1BC2A502F2CC}" type="presParOf" srcId="{5E761B80-5118-4A9F-9364-1562C899BBFA}" destId="{18860048-5DD5-45F4-96B6-A7C2393576B3}" srcOrd="0" destOrd="0" presId="urn:microsoft.com/office/officeart/2005/8/layout/vList5"/>
    <dgm:cxn modelId="{8A1C6590-4633-46AB-9AE7-6ADC957F582D}" type="presParOf" srcId="{5E761B80-5118-4A9F-9364-1562C899BBFA}" destId="{D1A86BE5-347F-4E9A-A6C1-EDCF11842EEA}" srcOrd="1" destOrd="0" presId="urn:microsoft.com/office/officeart/2005/8/layout/vList5"/>
    <dgm:cxn modelId="{4B1BCE02-5A2F-46E8-849C-693C70DD7E6E}" type="presParOf" srcId="{3764083F-A01E-47A2-9953-A310BABCC247}" destId="{D807ABED-DB8D-4AE7-97CA-0C145E761FCE}" srcOrd="13" destOrd="0" presId="urn:microsoft.com/office/officeart/2005/8/layout/vList5"/>
    <dgm:cxn modelId="{8DCBD415-3D57-48D9-9987-62E49F733D14}" type="presParOf" srcId="{3764083F-A01E-47A2-9953-A310BABCC247}" destId="{BD24B83E-6C57-48FA-8ACA-5AB37A32DC5F}" srcOrd="14" destOrd="0" presId="urn:microsoft.com/office/officeart/2005/8/layout/vList5"/>
    <dgm:cxn modelId="{72517287-0BA1-41C4-A129-CD6200BBA719}" type="presParOf" srcId="{BD24B83E-6C57-48FA-8ACA-5AB37A32DC5F}" destId="{BEE81D3D-1713-4A5C-BB72-506EC1DAC390}" srcOrd="0" destOrd="0" presId="urn:microsoft.com/office/officeart/2005/8/layout/vList5"/>
    <dgm:cxn modelId="{CC57C8B2-404B-4B78-9578-9E967F3C558C}" type="presParOf" srcId="{BD24B83E-6C57-48FA-8ACA-5AB37A32DC5F}" destId="{F4FBF552-074D-4614-B862-1DAE172B6894}" srcOrd="1" destOrd="0" presId="urn:microsoft.com/office/officeart/2005/8/layout/vList5"/>
    <dgm:cxn modelId="{8ADAE3A0-4455-4CA0-AB4F-830A2394C2A6}" type="presParOf" srcId="{3764083F-A01E-47A2-9953-A310BABCC247}" destId="{D521CAA0-6DCC-4341-A303-FC40C9247BB8}" srcOrd="15" destOrd="0" presId="urn:microsoft.com/office/officeart/2005/8/layout/vList5"/>
    <dgm:cxn modelId="{BC5B7209-AB80-4CC2-A0ED-3A014DF56B02}" type="presParOf" srcId="{3764083F-A01E-47A2-9953-A310BABCC247}" destId="{35D5ECDC-1611-4AA1-81F0-32BA3289FA70}" srcOrd="16" destOrd="0" presId="urn:microsoft.com/office/officeart/2005/8/layout/vList5"/>
    <dgm:cxn modelId="{E782F783-DB7D-466B-8167-91BC1E5E0240}" type="presParOf" srcId="{35D5ECDC-1611-4AA1-81F0-32BA3289FA70}" destId="{7BADC443-3DFF-4B19-9EFB-F982E5A566EA}" srcOrd="0" destOrd="0" presId="urn:microsoft.com/office/officeart/2005/8/layout/vList5"/>
    <dgm:cxn modelId="{79D5BE29-7CA1-47B3-9673-80A3AFF8F7CC}" type="presParOf" srcId="{35D5ECDC-1611-4AA1-81F0-32BA3289FA70}" destId="{055E8044-DF6C-4EC6-995F-95E1AC82632D}" srcOrd="1" destOrd="0" presId="urn:microsoft.com/office/officeart/2005/8/layout/vList5"/>
    <dgm:cxn modelId="{0CCFDF68-FBAC-4714-AD6F-E99E9BFB8CC7}" type="presParOf" srcId="{3764083F-A01E-47A2-9953-A310BABCC247}" destId="{0319807E-B00B-4CC6-8332-E7E0915202A6}" srcOrd="17" destOrd="0" presId="urn:microsoft.com/office/officeart/2005/8/layout/vList5"/>
    <dgm:cxn modelId="{D6356E9C-A521-49AA-9F72-45273377344E}" type="presParOf" srcId="{3764083F-A01E-47A2-9953-A310BABCC247}" destId="{51B8A6DC-30DD-4A34-85FE-303CD2736106}" srcOrd="18" destOrd="0" presId="urn:microsoft.com/office/officeart/2005/8/layout/vList5"/>
    <dgm:cxn modelId="{F6581254-5144-4C69-BE69-7E79DC87B44B}" type="presParOf" srcId="{51B8A6DC-30DD-4A34-85FE-303CD2736106}" destId="{3F7D6F4A-9F1E-477E-80B3-A66E0B7F36E0}" srcOrd="0" destOrd="0" presId="urn:microsoft.com/office/officeart/2005/8/layout/vList5"/>
    <dgm:cxn modelId="{F34A410E-1015-42A7-9021-A98C9416580B}" type="presParOf" srcId="{51B8A6DC-30DD-4A34-85FE-303CD2736106}" destId="{619EB465-1B5B-48D8-9795-781B8DB3E3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2D109-95B5-465F-AAF1-382C8B07822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A0032-6357-4CC5-B9FD-4305B0E09257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Introduction</a:t>
          </a:r>
          <a:endParaRPr lang="en-US" sz="3100" kern="1200" dirty="0"/>
        </a:p>
      </dsp:txBody>
      <dsp:txXfrm>
        <a:off x="434398" y="285347"/>
        <a:ext cx="7617019" cy="570477"/>
      </dsp:txXfrm>
    </dsp:sp>
    <dsp:sp modelId="{3EEFEAF5-60BD-406F-AFB2-ACBBE0F05D7D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9FF47-D582-4BA1-9E62-BE8E2AD9AA41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Methodology </a:t>
          </a:r>
          <a:endParaRPr lang="en-US" sz="3100" kern="1200" dirty="0"/>
        </a:p>
      </dsp:txBody>
      <dsp:txXfrm>
        <a:off x="903654" y="1140954"/>
        <a:ext cx="7147763" cy="570477"/>
      </dsp:txXfrm>
    </dsp:sp>
    <dsp:sp modelId="{66A5B03D-B095-4D94-BD3B-FFADF0DE23A1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71635-20E9-47EA-818B-CD36EF9DD61C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Analysis </a:t>
          </a:r>
          <a:endParaRPr lang="en-US" sz="3100" kern="1200" dirty="0"/>
        </a:p>
      </dsp:txBody>
      <dsp:txXfrm>
        <a:off x="1118233" y="1996562"/>
        <a:ext cx="6933183" cy="570477"/>
      </dsp:txXfrm>
    </dsp:sp>
    <dsp:sp modelId="{54FEC1AB-05B0-4D33-AB0A-65E165A8FB0A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A2EE6-3449-4E18-B4E5-0F5AABB03BA1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Results </a:t>
          </a:r>
          <a:endParaRPr lang="en-US" sz="3100" kern="1200" dirty="0"/>
        </a:p>
      </dsp:txBody>
      <dsp:txXfrm>
        <a:off x="1118233" y="2851627"/>
        <a:ext cx="6933183" cy="570477"/>
      </dsp:txXfrm>
    </dsp:sp>
    <dsp:sp modelId="{F12CB25B-A30D-4A76-86A5-F499B9AD9046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570E7-0DDC-40F0-A5A6-3F7F334ED6BD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Conclusion </a:t>
          </a:r>
          <a:endParaRPr lang="en-US" sz="3100" kern="1200" dirty="0"/>
        </a:p>
      </dsp:txBody>
      <dsp:txXfrm>
        <a:off x="903654" y="3707235"/>
        <a:ext cx="7147763" cy="570477"/>
      </dsp:txXfrm>
    </dsp:sp>
    <dsp:sp modelId="{B1C9EC71-48F8-466C-BA67-A16713FB1034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E930D-3D7F-46C5-8644-F7372B22D9A9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Recommendation</a:t>
          </a:r>
          <a:endParaRPr lang="en-US" sz="3100" kern="1200" dirty="0"/>
        </a:p>
      </dsp:txBody>
      <dsp:txXfrm>
        <a:off x="434398" y="4562842"/>
        <a:ext cx="7617019" cy="570477"/>
      </dsp:txXfrm>
    </dsp:sp>
    <dsp:sp modelId="{0AD68984-4411-4A2E-B3A9-5E778F86A40B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D7521-D28F-4776-A9C6-BF2FCD027CC2}">
      <dsp:nvSpPr>
        <dsp:cNvPr id="0" name=""/>
        <dsp:cNvSpPr/>
      </dsp:nvSpPr>
      <dsp:spPr>
        <a:xfrm>
          <a:off x="0" y="0"/>
          <a:ext cx="109866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A93C6-3FD7-42BD-A629-5325490D701D}">
      <dsp:nvSpPr>
        <dsp:cNvPr id="0" name=""/>
        <dsp:cNvSpPr/>
      </dsp:nvSpPr>
      <dsp:spPr>
        <a:xfrm>
          <a:off x="0" y="0"/>
          <a:ext cx="2197330" cy="550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Research Problem </a:t>
          </a:r>
          <a:endParaRPr lang="en-US" sz="4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0"/>
        <a:ext cx="2197330" cy="5500254"/>
      </dsp:txXfrm>
    </dsp:sp>
    <dsp:sp modelId="{CC347B72-4888-4073-A0A2-E3EB0762DEE5}">
      <dsp:nvSpPr>
        <dsp:cNvPr id="0" name=""/>
        <dsp:cNvSpPr/>
      </dsp:nvSpPr>
      <dsp:spPr>
        <a:xfrm>
          <a:off x="2362130" y="85941"/>
          <a:ext cx="8624523" cy="171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GLOBAL TELECOM SECTOR IS UNDER PRESSURE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oF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BEING A LOW PROFIT BUSINESS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362130" y="85941"/>
        <a:ext cx="8624523" cy="1718829"/>
      </dsp:txXfrm>
    </dsp:sp>
    <dsp:sp modelId="{38B82F8C-2FAF-4D96-8CFD-2F81B584E553}">
      <dsp:nvSpPr>
        <dsp:cNvPr id="0" name=""/>
        <dsp:cNvSpPr/>
      </dsp:nvSpPr>
      <dsp:spPr>
        <a:xfrm>
          <a:off x="2197330" y="1804770"/>
          <a:ext cx="8789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F0FD4-A9DA-414F-B33F-280048F3B59B}">
      <dsp:nvSpPr>
        <dsp:cNvPr id="0" name=""/>
        <dsp:cNvSpPr/>
      </dsp:nvSpPr>
      <dsp:spPr>
        <a:xfrm>
          <a:off x="2362130" y="1890712"/>
          <a:ext cx="8624523" cy="171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Mobile Operators at Palestine Are Facing Illegal Competition Came From Other Operators Such As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Cellcom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Il, and Orange Il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362130" y="1890712"/>
        <a:ext cx="8624523" cy="1718829"/>
      </dsp:txXfrm>
    </dsp:sp>
    <dsp:sp modelId="{0751E04A-5C94-45E0-984A-2C03D0F09D1C}">
      <dsp:nvSpPr>
        <dsp:cNvPr id="0" name=""/>
        <dsp:cNvSpPr/>
      </dsp:nvSpPr>
      <dsp:spPr>
        <a:xfrm>
          <a:off x="2197330" y="3609541"/>
          <a:ext cx="8789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27799-6B3B-40A6-9906-291BF2920B7A}">
      <dsp:nvSpPr>
        <dsp:cNvPr id="0" name=""/>
        <dsp:cNvSpPr/>
      </dsp:nvSpPr>
      <dsp:spPr>
        <a:xfrm>
          <a:off x="2362130" y="3695483"/>
          <a:ext cx="8624523" cy="171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Supply Chain Complexity Due to Israeli Control on Importing Telecom HW From Outside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362130" y="3695483"/>
        <a:ext cx="8624523" cy="1718829"/>
      </dsp:txXfrm>
    </dsp:sp>
    <dsp:sp modelId="{A25260AA-0228-4AB4-87E2-317D99D56095}">
      <dsp:nvSpPr>
        <dsp:cNvPr id="0" name=""/>
        <dsp:cNvSpPr/>
      </dsp:nvSpPr>
      <dsp:spPr>
        <a:xfrm>
          <a:off x="2197330" y="5414312"/>
          <a:ext cx="8789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34DD5-209D-4AE2-B418-96DB720AB01B}">
      <dsp:nvSpPr>
        <dsp:cNvPr id="0" name=""/>
        <dsp:cNvSpPr/>
      </dsp:nvSpPr>
      <dsp:spPr>
        <a:xfrm>
          <a:off x="0" y="470358"/>
          <a:ext cx="2850444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Objective1</a:t>
          </a:r>
          <a:endParaRPr lang="en-US" sz="3100" kern="1200" dirty="0"/>
        </a:p>
      </dsp:txBody>
      <dsp:txXfrm>
        <a:off x="0" y="470358"/>
        <a:ext cx="2850444" cy="613800"/>
      </dsp:txXfrm>
    </dsp:sp>
    <dsp:sp modelId="{EE622ABD-CFAF-4F14-9510-62B82E56CDBA}">
      <dsp:nvSpPr>
        <dsp:cNvPr id="0" name=""/>
        <dsp:cNvSpPr/>
      </dsp:nvSpPr>
      <dsp:spPr>
        <a:xfrm>
          <a:off x="2850444" y="48371"/>
          <a:ext cx="570088" cy="145777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4B451-9087-4951-8E9C-DDF03385ED6A}">
      <dsp:nvSpPr>
        <dsp:cNvPr id="0" name=""/>
        <dsp:cNvSpPr/>
      </dsp:nvSpPr>
      <dsp:spPr>
        <a:xfrm>
          <a:off x="3648568" y="48371"/>
          <a:ext cx="7753209" cy="1457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Studying Different EPC NFV Models to Deploy Evolved Packet Core at Emerging Market.</a:t>
          </a:r>
          <a:endParaRPr lang="en-US" sz="3100" kern="1200" dirty="0"/>
        </a:p>
      </dsp:txBody>
      <dsp:txXfrm>
        <a:off x="3648568" y="48371"/>
        <a:ext cx="7753209" cy="1457775"/>
      </dsp:txXfrm>
    </dsp:sp>
    <dsp:sp modelId="{D6F0C62D-8322-4581-933D-398BE6C47E0A}">
      <dsp:nvSpPr>
        <dsp:cNvPr id="0" name=""/>
        <dsp:cNvSpPr/>
      </dsp:nvSpPr>
      <dsp:spPr>
        <a:xfrm>
          <a:off x="0" y="2039733"/>
          <a:ext cx="284766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Objective2 </a:t>
          </a:r>
        </a:p>
      </dsp:txBody>
      <dsp:txXfrm>
        <a:off x="0" y="2039733"/>
        <a:ext cx="2847660" cy="613800"/>
      </dsp:txXfrm>
    </dsp:sp>
    <dsp:sp modelId="{CD24F7B6-08CA-4758-B612-C2A72BC34EFD}">
      <dsp:nvSpPr>
        <dsp:cNvPr id="0" name=""/>
        <dsp:cNvSpPr/>
      </dsp:nvSpPr>
      <dsp:spPr>
        <a:xfrm>
          <a:off x="2847660" y="1617746"/>
          <a:ext cx="569532" cy="145777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5CAAC-836F-43EA-B111-6C57EEACA924}">
      <dsp:nvSpPr>
        <dsp:cNvPr id="0" name=""/>
        <dsp:cNvSpPr/>
      </dsp:nvSpPr>
      <dsp:spPr>
        <a:xfrm>
          <a:off x="3645005" y="1617746"/>
          <a:ext cx="7745637" cy="1457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Find Out The Best Business Model to Deploy Virtualized Evolved Packet Core in Mobile Operators at Emerging Markets.</a:t>
          </a:r>
          <a:endParaRPr lang="en-US" sz="3100" kern="1200" dirty="0"/>
        </a:p>
      </dsp:txBody>
      <dsp:txXfrm>
        <a:off x="3645005" y="1617746"/>
        <a:ext cx="7745637" cy="1457775"/>
      </dsp:txXfrm>
    </dsp:sp>
    <dsp:sp modelId="{47B44FCD-9688-4CFC-8828-653179571BBA}">
      <dsp:nvSpPr>
        <dsp:cNvPr id="0" name=""/>
        <dsp:cNvSpPr/>
      </dsp:nvSpPr>
      <dsp:spPr>
        <a:xfrm>
          <a:off x="0" y="3398114"/>
          <a:ext cx="2850444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Objective3</a:t>
          </a:r>
          <a:endParaRPr lang="en-US" sz="3100" kern="1200" dirty="0"/>
        </a:p>
      </dsp:txBody>
      <dsp:txXfrm>
        <a:off x="0" y="3398114"/>
        <a:ext cx="2850444" cy="613800"/>
      </dsp:txXfrm>
    </dsp:sp>
    <dsp:sp modelId="{CF159061-390B-4033-8DED-93ED22C50479}">
      <dsp:nvSpPr>
        <dsp:cNvPr id="0" name=""/>
        <dsp:cNvSpPr/>
      </dsp:nvSpPr>
      <dsp:spPr>
        <a:xfrm>
          <a:off x="2850444" y="3187121"/>
          <a:ext cx="570088" cy="103578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46227-045A-42E4-BA58-8A1C5CD92AB9}">
      <dsp:nvSpPr>
        <dsp:cNvPr id="0" name=""/>
        <dsp:cNvSpPr/>
      </dsp:nvSpPr>
      <dsp:spPr>
        <a:xfrm>
          <a:off x="3648568" y="3187121"/>
          <a:ext cx="7753209" cy="1035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Define the </a:t>
          </a:r>
          <a:r>
            <a:rPr lang="en-US" sz="3100" kern="1200" dirty="0" smtClean="0"/>
            <a:t>Briars </a:t>
          </a:r>
          <a:r>
            <a:rPr lang="en-US" sz="3100" kern="1200" dirty="0" smtClean="0"/>
            <a:t>and </a:t>
          </a:r>
          <a:r>
            <a:rPr lang="en-US" sz="3100" kern="1200" dirty="0" smtClean="0"/>
            <a:t>Limitations </a:t>
          </a:r>
          <a:r>
            <a:rPr lang="en-US" sz="3100" kern="1200" dirty="0" smtClean="0"/>
            <a:t>of </a:t>
          </a:r>
          <a:r>
            <a:rPr lang="en-US" sz="3100" kern="1200" dirty="0" smtClean="0"/>
            <a:t>Deploying </a:t>
          </a:r>
          <a:r>
            <a:rPr lang="en-US" sz="3100" kern="1200" dirty="0" smtClean="0"/>
            <a:t>NFV.</a:t>
          </a:r>
          <a:endParaRPr lang="en-US" sz="3100" kern="1200" dirty="0"/>
        </a:p>
      </dsp:txBody>
      <dsp:txXfrm>
        <a:off x="3648568" y="3187121"/>
        <a:ext cx="7753209" cy="1035787"/>
      </dsp:txXfrm>
    </dsp:sp>
    <dsp:sp modelId="{DEC4A9AD-692A-48F2-AF33-6352F68E046F}">
      <dsp:nvSpPr>
        <dsp:cNvPr id="0" name=""/>
        <dsp:cNvSpPr/>
      </dsp:nvSpPr>
      <dsp:spPr>
        <a:xfrm>
          <a:off x="0" y="4545502"/>
          <a:ext cx="2850444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Objective 4</a:t>
          </a:r>
          <a:endParaRPr lang="en-US" sz="3100" kern="1200" dirty="0"/>
        </a:p>
      </dsp:txBody>
      <dsp:txXfrm>
        <a:off x="0" y="4545502"/>
        <a:ext cx="2850444" cy="613800"/>
      </dsp:txXfrm>
    </dsp:sp>
    <dsp:sp modelId="{C367414E-38F4-44E0-84F0-29DC6068FBA2}">
      <dsp:nvSpPr>
        <dsp:cNvPr id="0" name=""/>
        <dsp:cNvSpPr/>
      </dsp:nvSpPr>
      <dsp:spPr>
        <a:xfrm>
          <a:off x="2850444" y="4334508"/>
          <a:ext cx="570088" cy="103578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5C83E-748D-46D8-80D0-00E84F632541}">
      <dsp:nvSpPr>
        <dsp:cNvPr id="0" name=""/>
        <dsp:cNvSpPr/>
      </dsp:nvSpPr>
      <dsp:spPr>
        <a:xfrm>
          <a:off x="3648568" y="4334508"/>
          <a:ext cx="7753209" cy="1035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To </a:t>
          </a:r>
          <a:r>
            <a:rPr lang="en-US" sz="3100" kern="1200" dirty="0" smtClean="0"/>
            <a:t>Assess </a:t>
          </a:r>
          <a:r>
            <a:rPr lang="en-US" sz="3100" kern="1200" dirty="0" smtClean="0"/>
            <a:t>NFV </a:t>
          </a:r>
          <a:r>
            <a:rPr lang="en-US" sz="3100" kern="1200" dirty="0" smtClean="0"/>
            <a:t>Operational </a:t>
          </a:r>
          <a:r>
            <a:rPr lang="en-US" sz="3100" kern="1200" dirty="0" smtClean="0"/>
            <a:t>and </a:t>
          </a:r>
          <a:r>
            <a:rPr lang="en-US" sz="3100" kern="1200" dirty="0" smtClean="0"/>
            <a:t>Commercial Impact</a:t>
          </a:r>
          <a:r>
            <a:rPr lang="en-US" sz="3100" kern="1200" dirty="0" smtClean="0"/>
            <a:t>.</a:t>
          </a:r>
          <a:endParaRPr lang="en-US" sz="3100" kern="1200" dirty="0"/>
        </a:p>
      </dsp:txBody>
      <dsp:txXfrm>
        <a:off x="3648568" y="4334508"/>
        <a:ext cx="7753209" cy="1035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B6AD4-1A5E-499F-AA24-1DC813F4B9DA}">
      <dsp:nvSpPr>
        <dsp:cNvPr id="0" name=""/>
        <dsp:cNvSpPr/>
      </dsp:nvSpPr>
      <dsp:spPr>
        <a:xfrm>
          <a:off x="0" y="1131038"/>
          <a:ext cx="11443854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17C00-900F-4996-924E-7FA9E278A0D7}">
      <dsp:nvSpPr>
        <dsp:cNvPr id="0" name=""/>
        <dsp:cNvSpPr/>
      </dsp:nvSpPr>
      <dsp:spPr>
        <a:xfrm>
          <a:off x="571633" y="70210"/>
          <a:ext cx="8002874" cy="11936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85" tIns="0" rIns="3027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Are The EPC NFV Business Models And Its Use Cases in The Emerging Market</a:t>
          </a:r>
          <a:endParaRPr lang="en-US" sz="2400" kern="1200" dirty="0"/>
        </a:p>
      </dsp:txBody>
      <dsp:txXfrm>
        <a:off x="629903" y="128480"/>
        <a:ext cx="7886334" cy="1077128"/>
      </dsp:txXfrm>
    </dsp:sp>
    <dsp:sp modelId="{1DF4267D-F465-47F3-8C9E-D7062EB5F8DC}">
      <dsp:nvSpPr>
        <dsp:cNvPr id="0" name=""/>
        <dsp:cNvSpPr/>
      </dsp:nvSpPr>
      <dsp:spPr>
        <a:xfrm>
          <a:off x="0" y="2467267"/>
          <a:ext cx="11443854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2399B-42EE-4894-9685-A18FF5E84189}">
      <dsp:nvSpPr>
        <dsp:cNvPr id="0" name=""/>
        <dsp:cNvSpPr/>
      </dsp:nvSpPr>
      <dsp:spPr>
        <a:xfrm>
          <a:off x="571633" y="1406438"/>
          <a:ext cx="8002874" cy="11936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85" tIns="0" rIns="3027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Are The Suitable Management Models to Transform The Legacy Evolved Packet Core Network to NFV at Emerging Markets?</a:t>
          </a:r>
          <a:endParaRPr lang="en-US" sz="2400" kern="1200" dirty="0"/>
        </a:p>
      </dsp:txBody>
      <dsp:txXfrm>
        <a:off x="629903" y="1464708"/>
        <a:ext cx="7886334" cy="1077128"/>
      </dsp:txXfrm>
    </dsp:sp>
    <dsp:sp modelId="{EBCB079A-F2C8-41C6-B581-2BFC526F66DD}">
      <dsp:nvSpPr>
        <dsp:cNvPr id="0" name=""/>
        <dsp:cNvSpPr/>
      </dsp:nvSpPr>
      <dsp:spPr>
        <a:xfrm>
          <a:off x="0" y="3803495"/>
          <a:ext cx="11443854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87244-104C-4855-80A8-C3F2905DD67F}">
      <dsp:nvSpPr>
        <dsp:cNvPr id="0" name=""/>
        <dsp:cNvSpPr/>
      </dsp:nvSpPr>
      <dsp:spPr>
        <a:xfrm>
          <a:off x="571633" y="2742667"/>
          <a:ext cx="8002874" cy="11936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85" tIns="0" rIns="3027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How NFV Will Contribute in Resources Optimization and Its Impact on The Company Overall Performance Operationally and Commercially?</a:t>
          </a:r>
          <a:endParaRPr lang="en-US" sz="2400" kern="1200" dirty="0"/>
        </a:p>
      </dsp:txBody>
      <dsp:txXfrm>
        <a:off x="629903" y="2800937"/>
        <a:ext cx="7886334" cy="1077128"/>
      </dsp:txXfrm>
    </dsp:sp>
    <dsp:sp modelId="{B184EF71-38A4-4406-B6D2-0B12DB9F5E16}">
      <dsp:nvSpPr>
        <dsp:cNvPr id="0" name=""/>
        <dsp:cNvSpPr/>
      </dsp:nvSpPr>
      <dsp:spPr>
        <a:xfrm>
          <a:off x="0" y="5139723"/>
          <a:ext cx="11443854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1C4A8-D9CF-4554-A414-A407F97DCED1}">
      <dsp:nvSpPr>
        <dsp:cNvPr id="0" name=""/>
        <dsp:cNvSpPr/>
      </dsp:nvSpPr>
      <dsp:spPr>
        <a:xfrm>
          <a:off x="571633" y="4078895"/>
          <a:ext cx="8002874" cy="11936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85" tIns="0" rIns="3027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The Considerations That Shall Be Taken in Account in Deploying Virtualized EPC Commercially?  </a:t>
          </a:r>
          <a:endParaRPr lang="en-US" sz="2400" kern="1200" dirty="0"/>
        </a:p>
      </dsp:txBody>
      <dsp:txXfrm>
        <a:off x="629903" y="4137165"/>
        <a:ext cx="7886334" cy="1077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AFAFC-9F19-475C-8E61-EA9AED316B38}">
      <dsp:nvSpPr>
        <dsp:cNvPr id="0" name=""/>
        <dsp:cNvSpPr/>
      </dsp:nvSpPr>
      <dsp:spPr>
        <a:xfrm>
          <a:off x="4995159" y="347"/>
          <a:ext cx="541720" cy="54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C00A4F-0337-4F51-B7C5-CDA980DCF9C3}">
      <dsp:nvSpPr>
        <dsp:cNvPr id="0" name=""/>
        <dsp:cNvSpPr/>
      </dsp:nvSpPr>
      <dsp:spPr>
        <a:xfrm>
          <a:off x="5266019" y="347"/>
          <a:ext cx="2890275" cy="54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CAPEX</a:t>
          </a:r>
          <a:endParaRPr lang="en-US" sz="1900" kern="1200" dirty="0"/>
        </a:p>
      </dsp:txBody>
      <dsp:txXfrm>
        <a:off x="5266019" y="347"/>
        <a:ext cx="2890275" cy="541720"/>
      </dsp:txXfrm>
    </dsp:sp>
    <dsp:sp modelId="{77F1B290-03F5-4E29-9872-80B96662352B}">
      <dsp:nvSpPr>
        <dsp:cNvPr id="0" name=""/>
        <dsp:cNvSpPr/>
      </dsp:nvSpPr>
      <dsp:spPr>
        <a:xfrm>
          <a:off x="4995159" y="542067"/>
          <a:ext cx="541720" cy="54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8FFFE7-4826-451A-B2C6-79D8122557D4}">
      <dsp:nvSpPr>
        <dsp:cNvPr id="0" name=""/>
        <dsp:cNvSpPr/>
      </dsp:nvSpPr>
      <dsp:spPr>
        <a:xfrm>
          <a:off x="5266019" y="542067"/>
          <a:ext cx="2890275" cy="54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OPEX</a:t>
          </a:r>
          <a:endParaRPr lang="en-US" sz="1900" kern="1200"/>
        </a:p>
      </dsp:txBody>
      <dsp:txXfrm>
        <a:off x="5266019" y="542067"/>
        <a:ext cx="2890275" cy="541720"/>
      </dsp:txXfrm>
    </dsp:sp>
    <dsp:sp modelId="{DF2F2380-DEA1-4152-BFA2-A5F1DE921877}">
      <dsp:nvSpPr>
        <dsp:cNvPr id="0" name=""/>
        <dsp:cNvSpPr/>
      </dsp:nvSpPr>
      <dsp:spPr>
        <a:xfrm>
          <a:off x="4995159" y="1083788"/>
          <a:ext cx="541720" cy="54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3C84E8-FA8F-40F7-8EA2-D5C6085F8088}">
      <dsp:nvSpPr>
        <dsp:cNvPr id="0" name=""/>
        <dsp:cNvSpPr/>
      </dsp:nvSpPr>
      <dsp:spPr>
        <a:xfrm>
          <a:off x="5266019" y="1083788"/>
          <a:ext cx="2890275" cy="54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QoS (Availability, SLA, Service Redundancy)</a:t>
          </a:r>
          <a:endParaRPr lang="en-US" sz="1900" kern="1200"/>
        </a:p>
      </dsp:txBody>
      <dsp:txXfrm>
        <a:off x="5266019" y="1083788"/>
        <a:ext cx="2890275" cy="541720"/>
      </dsp:txXfrm>
    </dsp:sp>
    <dsp:sp modelId="{ABABCE76-1F1A-4C8B-B0A6-D256F3CD59A7}">
      <dsp:nvSpPr>
        <dsp:cNvPr id="0" name=""/>
        <dsp:cNvSpPr/>
      </dsp:nvSpPr>
      <dsp:spPr>
        <a:xfrm>
          <a:off x="4995159" y="1625508"/>
          <a:ext cx="541720" cy="54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D4F9D6-ABA0-457F-976C-45501B21E586}">
      <dsp:nvSpPr>
        <dsp:cNvPr id="0" name=""/>
        <dsp:cNvSpPr/>
      </dsp:nvSpPr>
      <dsp:spPr>
        <a:xfrm>
          <a:off x="5266019" y="1625508"/>
          <a:ext cx="2890275" cy="54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Security Threats</a:t>
          </a:r>
          <a:endParaRPr lang="en-US" sz="1900" kern="1200" dirty="0"/>
        </a:p>
      </dsp:txBody>
      <dsp:txXfrm>
        <a:off x="5266019" y="1625508"/>
        <a:ext cx="2890275" cy="541720"/>
      </dsp:txXfrm>
    </dsp:sp>
    <dsp:sp modelId="{8090BB8E-474F-4CBD-82E8-F3C310AD6CEA}">
      <dsp:nvSpPr>
        <dsp:cNvPr id="0" name=""/>
        <dsp:cNvSpPr/>
      </dsp:nvSpPr>
      <dsp:spPr>
        <a:xfrm>
          <a:off x="4995159" y="2167228"/>
          <a:ext cx="541720" cy="54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83F7BF-DEF1-46FF-B59B-6C41CDBAC4D7}">
      <dsp:nvSpPr>
        <dsp:cNvPr id="0" name=""/>
        <dsp:cNvSpPr/>
      </dsp:nvSpPr>
      <dsp:spPr>
        <a:xfrm>
          <a:off x="5266019" y="2167228"/>
          <a:ext cx="2890275" cy="54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Time to Market</a:t>
          </a:r>
          <a:endParaRPr lang="en-US" sz="1900" kern="1200" dirty="0"/>
        </a:p>
      </dsp:txBody>
      <dsp:txXfrm>
        <a:off x="5266019" y="2167228"/>
        <a:ext cx="2890275" cy="541720"/>
      </dsp:txXfrm>
    </dsp:sp>
    <dsp:sp modelId="{2087E8E0-DEC6-4F3F-9FB2-B04F5AD51D3D}">
      <dsp:nvSpPr>
        <dsp:cNvPr id="0" name=""/>
        <dsp:cNvSpPr/>
      </dsp:nvSpPr>
      <dsp:spPr>
        <a:xfrm>
          <a:off x="4995159" y="2708948"/>
          <a:ext cx="541720" cy="54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995938-5CE4-46B4-A957-5B0A68E42F19}">
      <dsp:nvSpPr>
        <dsp:cNvPr id="0" name=""/>
        <dsp:cNvSpPr/>
      </dsp:nvSpPr>
      <dsp:spPr>
        <a:xfrm>
          <a:off x="5266019" y="2708948"/>
          <a:ext cx="2890275" cy="54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Services Value Proposition</a:t>
          </a:r>
          <a:endParaRPr lang="en-US" sz="1900" kern="1200" dirty="0"/>
        </a:p>
      </dsp:txBody>
      <dsp:txXfrm>
        <a:off x="5266019" y="2708948"/>
        <a:ext cx="2890275" cy="541720"/>
      </dsp:txXfrm>
    </dsp:sp>
    <dsp:sp modelId="{B4C79D5A-2864-4143-99FC-E278BF46F3AF}">
      <dsp:nvSpPr>
        <dsp:cNvPr id="0" name=""/>
        <dsp:cNvSpPr/>
      </dsp:nvSpPr>
      <dsp:spPr>
        <a:xfrm>
          <a:off x="4995159" y="3250669"/>
          <a:ext cx="541720" cy="54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27F3E5-7A07-44FF-A7E2-F6B11A309953}">
      <dsp:nvSpPr>
        <dsp:cNvPr id="0" name=""/>
        <dsp:cNvSpPr/>
      </dsp:nvSpPr>
      <dsp:spPr>
        <a:xfrm>
          <a:off x="5266019" y="3250669"/>
          <a:ext cx="2890275" cy="54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Management Complexity </a:t>
          </a:r>
          <a:endParaRPr lang="en-US" sz="1900" kern="1200" dirty="0"/>
        </a:p>
      </dsp:txBody>
      <dsp:txXfrm>
        <a:off x="5266019" y="3250669"/>
        <a:ext cx="2890275" cy="541720"/>
      </dsp:txXfrm>
    </dsp:sp>
    <dsp:sp modelId="{5E4AE32C-CDD8-4163-BE13-DC390B752DEC}">
      <dsp:nvSpPr>
        <dsp:cNvPr id="0" name=""/>
        <dsp:cNvSpPr/>
      </dsp:nvSpPr>
      <dsp:spPr>
        <a:xfrm>
          <a:off x="4995159" y="3792389"/>
          <a:ext cx="541720" cy="54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8FAAC2-E133-4BE3-9FC5-D7C403639BFB}">
      <dsp:nvSpPr>
        <dsp:cNvPr id="0" name=""/>
        <dsp:cNvSpPr/>
      </dsp:nvSpPr>
      <dsp:spPr>
        <a:xfrm>
          <a:off x="5266019" y="3792389"/>
          <a:ext cx="2890275" cy="54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Operation Complexity</a:t>
          </a:r>
          <a:endParaRPr lang="en-US" sz="1900" kern="1200" dirty="0"/>
        </a:p>
      </dsp:txBody>
      <dsp:txXfrm>
        <a:off x="5266019" y="3792389"/>
        <a:ext cx="2890275" cy="541720"/>
      </dsp:txXfrm>
    </dsp:sp>
    <dsp:sp modelId="{00212127-AD79-468E-ADF9-7CF1AB121DDC}">
      <dsp:nvSpPr>
        <dsp:cNvPr id="0" name=""/>
        <dsp:cNvSpPr/>
      </dsp:nvSpPr>
      <dsp:spPr>
        <a:xfrm>
          <a:off x="4995159" y="4334109"/>
          <a:ext cx="541720" cy="54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457CD6-3C8E-46D5-9ABC-82B9A71CBF0C}">
      <dsp:nvSpPr>
        <dsp:cNvPr id="0" name=""/>
        <dsp:cNvSpPr/>
      </dsp:nvSpPr>
      <dsp:spPr>
        <a:xfrm>
          <a:off x="5266019" y="4334109"/>
          <a:ext cx="2890275" cy="54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Overcome the Regulation Issues</a:t>
          </a:r>
          <a:endParaRPr lang="en-US" sz="1900" kern="1200" dirty="0"/>
        </a:p>
      </dsp:txBody>
      <dsp:txXfrm>
        <a:off x="5266019" y="4334109"/>
        <a:ext cx="2890275" cy="541720"/>
      </dsp:txXfrm>
    </dsp:sp>
    <dsp:sp modelId="{0ABE381C-5962-415F-8B9C-81D15F645414}">
      <dsp:nvSpPr>
        <dsp:cNvPr id="0" name=""/>
        <dsp:cNvSpPr/>
      </dsp:nvSpPr>
      <dsp:spPr>
        <a:xfrm>
          <a:off x="4995159" y="4875830"/>
          <a:ext cx="541720" cy="54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4A083E-0FC5-47C6-AFF5-07920F6FF560}">
      <dsp:nvSpPr>
        <dsp:cNvPr id="0" name=""/>
        <dsp:cNvSpPr/>
      </dsp:nvSpPr>
      <dsp:spPr>
        <a:xfrm>
          <a:off x="5266019" y="4875830"/>
          <a:ext cx="2890275" cy="541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Follow Regulation Policies and Recommendation </a:t>
          </a:r>
          <a:endParaRPr lang="en-US" sz="1900" kern="1200" dirty="0"/>
        </a:p>
      </dsp:txBody>
      <dsp:txXfrm>
        <a:off x="5266019" y="4875830"/>
        <a:ext cx="2890275" cy="541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5D816-46FF-4AA6-B249-ED4A4E7C7611}">
      <dsp:nvSpPr>
        <dsp:cNvPr id="0" name=""/>
        <dsp:cNvSpPr/>
      </dsp:nvSpPr>
      <dsp:spPr>
        <a:xfrm>
          <a:off x="888422" y="0"/>
          <a:ext cx="1006879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2EA7D-D779-4D41-8051-EF8A1D41A4F3}">
      <dsp:nvSpPr>
        <dsp:cNvPr id="0" name=""/>
        <dsp:cNvSpPr/>
      </dsp:nvSpPr>
      <dsp:spPr>
        <a:xfrm>
          <a:off x="2530" y="1625600"/>
          <a:ext cx="278770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Operator Readiness </a:t>
          </a:r>
          <a:endParaRPr lang="en-US" sz="4600" kern="1200" dirty="0"/>
        </a:p>
      </dsp:txBody>
      <dsp:txXfrm>
        <a:off x="108337" y="1731407"/>
        <a:ext cx="2576094" cy="1955852"/>
      </dsp:txXfrm>
    </dsp:sp>
    <dsp:sp modelId="{595C17CA-9975-44EC-9D2F-78BFAD6C96A0}">
      <dsp:nvSpPr>
        <dsp:cNvPr id="0" name=""/>
        <dsp:cNvSpPr/>
      </dsp:nvSpPr>
      <dsp:spPr>
        <a:xfrm>
          <a:off x="3020152" y="1625600"/>
          <a:ext cx="278770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KPIs Weight </a:t>
          </a:r>
          <a:endParaRPr lang="en-US" sz="4600" kern="1200" dirty="0"/>
        </a:p>
      </dsp:txBody>
      <dsp:txXfrm>
        <a:off x="3125959" y="1731407"/>
        <a:ext cx="2576094" cy="1955852"/>
      </dsp:txXfrm>
    </dsp:sp>
    <dsp:sp modelId="{85B83259-16FD-4761-86CF-20ABE1B0E479}">
      <dsp:nvSpPr>
        <dsp:cNvPr id="0" name=""/>
        <dsp:cNvSpPr/>
      </dsp:nvSpPr>
      <dsp:spPr>
        <a:xfrm>
          <a:off x="6037775" y="1625600"/>
          <a:ext cx="278770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KPIs Rate </a:t>
          </a:r>
          <a:endParaRPr lang="en-US" sz="4600" kern="1200" dirty="0"/>
        </a:p>
      </dsp:txBody>
      <dsp:txXfrm>
        <a:off x="6143582" y="1731407"/>
        <a:ext cx="2576094" cy="1955852"/>
      </dsp:txXfrm>
    </dsp:sp>
    <dsp:sp modelId="{F2E02672-6212-410F-8630-9151722CF070}">
      <dsp:nvSpPr>
        <dsp:cNvPr id="0" name=""/>
        <dsp:cNvSpPr/>
      </dsp:nvSpPr>
      <dsp:spPr>
        <a:xfrm>
          <a:off x="9055397" y="1625600"/>
          <a:ext cx="278770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Select the Model </a:t>
          </a:r>
          <a:endParaRPr lang="en-US" sz="4600" kern="1200" dirty="0"/>
        </a:p>
      </dsp:txBody>
      <dsp:txXfrm>
        <a:off x="9161204" y="1731407"/>
        <a:ext cx="2576094" cy="195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0AC62-CE37-428A-8A77-9D03E6EA58F4}">
      <dsp:nvSpPr>
        <dsp:cNvPr id="0" name=""/>
        <dsp:cNvSpPr/>
      </dsp:nvSpPr>
      <dsp:spPr>
        <a:xfrm rot="5400000">
          <a:off x="-107346" y="119693"/>
          <a:ext cx="715643" cy="50095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2.6</a:t>
          </a:r>
          <a:endParaRPr lang="en-US" sz="1500" b="1" kern="1200" dirty="0">
            <a:solidFill>
              <a:schemeClr val="tx1"/>
            </a:solidFill>
          </a:endParaRPr>
        </a:p>
      </dsp:txBody>
      <dsp:txXfrm rot="-5400000">
        <a:off x="1" y="262821"/>
        <a:ext cx="500950" cy="214693"/>
      </dsp:txXfrm>
    </dsp:sp>
    <dsp:sp modelId="{B98F862D-8C5D-4A30-BC04-11DFE9D773A0}">
      <dsp:nvSpPr>
        <dsp:cNvPr id="0" name=""/>
        <dsp:cNvSpPr/>
      </dsp:nvSpPr>
      <dsp:spPr>
        <a:xfrm rot="5400000">
          <a:off x="5850654" y="-5347676"/>
          <a:ext cx="465168" cy="11164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EPC_NFV Ambition </a:t>
          </a:r>
          <a:endParaRPr lang="en-US" sz="2900" kern="1200" dirty="0"/>
        </a:p>
      </dsp:txBody>
      <dsp:txXfrm rot="-5400000">
        <a:off x="500950" y="24736"/>
        <a:ext cx="11141868" cy="419752"/>
      </dsp:txXfrm>
    </dsp:sp>
    <dsp:sp modelId="{CED58230-076D-4BCE-B72C-8DE2D3330D53}">
      <dsp:nvSpPr>
        <dsp:cNvPr id="0" name=""/>
        <dsp:cNvSpPr/>
      </dsp:nvSpPr>
      <dsp:spPr>
        <a:xfrm rot="5400000">
          <a:off x="-107346" y="739878"/>
          <a:ext cx="715643" cy="50095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3</a:t>
          </a:r>
          <a:endParaRPr lang="en-US" sz="1500" b="1" kern="1200" dirty="0">
            <a:solidFill>
              <a:schemeClr val="tx1"/>
            </a:solidFill>
          </a:endParaRPr>
        </a:p>
      </dsp:txBody>
      <dsp:txXfrm rot="-5400000">
        <a:off x="1" y="883006"/>
        <a:ext cx="500950" cy="214693"/>
      </dsp:txXfrm>
    </dsp:sp>
    <dsp:sp modelId="{34F73F47-72D6-478B-B51F-843A6E7B5382}">
      <dsp:nvSpPr>
        <dsp:cNvPr id="0" name=""/>
        <dsp:cNvSpPr/>
      </dsp:nvSpPr>
      <dsp:spPr>
        <a:xfrm rot="5400000">
          <a:off x="5850654" y="-4717171"/>
          <a:ext cx="465168" cy="11164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Product and services</a:t>
          </a:r>
          <a:endParaRPr lang="en-US" sz="2900" kern="1200" dirty="0"/>
        </a:p>
      </dsp:txBody>
      <dsp:txXfrm rot="-5400000">
        <a:off x="500950" y="655241"/>
        <a:ext cx="11141868" cy="419752"/>
      </dsp:txXfrm>
    </dsp:sp>
    <dsp:sp modelId="{23F66F2D-D431-4687-85AE-B77D8C8FDA68}">
      <dsp:nvSpPr>
        <dsp:cNvPr id="0" name=""/>
        <dsp:cNvSpPr/>
      </dsp:nvSpPr>
      <dsp:spPr>
        <a:xfrm rot="5400000">
          <a:off x="-107346" y="1370383"/>
          <a:ext cx="715643" cy="50095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3.2</a:t>
          </a:r>
          <a:endParaRPr lang="en-US" sz="1500" b="1" kern="1200" dirty="0">
            <a:solidFill>
              <a:schemeClr val="tx1"/>
            </a:solidFill>
          </a:endParaRPr>
        </a:p>
      </dsp:txBody>
      <dsp:txXfrm rot="-5400000">
        <a:off x="1" y="1513511"/>
        <a:ext cx="500950" cy="214693"/>
      </dsp:txXfrm>
    </dsp:sp>
    <dsp:sp modelId="{BE26E1A5-76B2-437B-8CF1-7A8242E977BF}">
      <dsp:nvSpPr>
        <dsp:cNvPr id="0" name=""/>
        <dsp:cNvSpPr/>
      </dsp:nvSpPr>
      <dsp:spPr>
        <a:xfrm rot="5400000">
          <a:off x="5850654" y="-4086667"/>
          <a:ext cx="465168" cy="11164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challenges in preparing your business for EPC –NFV</a:t>
          </a:r>
          <a:endParaRPr lang="en-US" sz="2900" kern="1200" dirty="0"/>
        </a:p>
      </dsp:txBody>
      <dsp:txXfrm rot="-5400000">
        <a:off x="500950" y="1285745"/>
        <a:ext cx="11141868" cy="419752"/>
      </dsp:txXfrm>
    </dsp:sp>
    <dsp:sp modelId="{C5DD36CC-5E9A-4441-B8F9-C69CA5E19D6F}">
      <dsp:nvSpPr>
        <dsp:cNvPr id="0" name=""/>
        <dsp:cNvSpPr/>
      </dsp:nvSpPr>
      <dsp:spPr>
        <a:xfrm rot="5400000">
          <a:off x="-107346" y="2000888"/>
          <a:ext cx="715643" cy="50095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2.71</a:t>
          </a:r>
          <a:endParaRPr lang="en-US" sz="1500" b="1" kern="1200" dirty="0">
            <a:solidFill>
              <a:schemeClr val="tx1"/>
            </a:solidFill>
          </a:endParaRPr>
        </a:p>
      </dsp:txBody>
      <dsp:txXfrm rot="-5400000">
        <a:off x="1" y="2144016"/>
        <a:ext cx="500950" cy="214693"/>
      </dsp:txXfrm>
    </dsp:sp>
    <dsp:sp modelId="{79849099-D78F-46FB-A5FF-DD4CCB9FCBA7}">
      <dsp:nvSpPr>
        <dsp:cNvPr id="0" name=""/>
        <dsp:cNvSpPr/>
      </dsp:nvSpPr>
      <dsp:spPr>
        <a:xfrm rot="5400000">
          <a:off x="5850654" y="-3456162"/>
          <a:ext cx="465168" cy="11164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Impacted by move to EPC NFV</a:t>
          </a:r>
          <a:endParaRPr lang="en-US" sz="2900" kern="1200" dirty="0"/>
        </a:p>
      </dsp:txBody>
      <dsp:txXfrm rot="-5400000">
        <a:off x="500950" y="1916250"/>
        <a:ext cx="11141868" cy="419752"/>
      </dsp:txXfrm>
    </dsp:sp>
    <dsp:sp modelId="{BD55BD63-7CDF-4385-9490-EB1E9A55A182}">
      <dsp:nvSpPr>
        <dsp:cNvPr id="0" name=""/>
        <dsp:cNvSpPr/>
      </dsp:nvSpPr>
      <dsp:spPr>
        <a:xfrm rot="5400000">
          <a:off x="-107346" y="2631393"/>
          <a:ext cx="715643" cy="50095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2.67</a:t>
          </a:r>
          <a:endParaRPr lang="en-US" sz="1500" b="1" kern="1200" dirty="0">
            <a:solidFill>
              <a:schemeClr val="tx1"/>
            </a:solidFill>
          </a:endParaRPr>
        </a:p>
      </dsp:txBody>
      <dsp:txXfrm rot="-5400000">
        <a:off x="1" y="2774521"/>
        <a:ext cx="500950" cy="214693"/>
      </dsp:txXfrm>
    </dsp:sp>
    <dsp:sp modelId="{546001D4-82FA-490D-BA3B-2F3ACC76A8F1}">
      <dsp:nvSpPr>
        <dsp:cNvPr id="0" name=""/>
        <dsp:cNvSpPr/>
      </dsp:nvSpPr>
      <dsp:spPr>
        <a:xfrm rot="5400000">
          <a:off x="5850654" y="-2825657"/>
          <a:ext cx="465168" cy="11164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company view of EPC-NFV advantage</a:t>
          </a:r>
          <a:endParaRPr lang="en-US" sz="2900" kern="1200" dirty="0"/>
        </a:p>
      </dsp:txBody>
      <dsp:txXfrm rot="-5400000">
        <a:off x="500950" y="2546755"/>
        <a:ext cx="11141868" cy="419752"/>
      </dsp:txXfrm>
    </dsp:sp>
    <dsp:sp modelId="{F15A5C7E-D4EF-4558-AF11-702945135C7B}">
      <dsp:nvSpPr>
        <dsp:cNvPr id="0" name=""/>
        <dsp:cNvSpPr/>
      </dsp:nvSpPr>
      <dsp:spPr>
        <a:xfrm rot="5400000">
          <a:off x="-107346" y="3261897"/>
          <a:ext cx="715643" cy="50095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3</a:t>
          </a:r>
          <a:endParaRPr lang="en-US" sz="1500" b="1" kern="1200" dirty="0">
            <a:solidFill>
              <a:schemeClr val="tx1"/>
            </a:solidFill>
          </a:endParaRPr>
        </a:p>
      </dsp:txBody>
      <dsp:txXfrm rot="-5400000">
        <a:off x="1" y="3405025"/>
        <a:ext cx="500950" cy="214693"/>
      </dsp:txXfrm>
    </dsp:sp>
    <dsp:sp modelId="{6746AF91-8F2D-4557-9D6F-0F2299F5BD72}">
      <dsp:nvSpPr>
        <dsp:cNvPr id="0" name=""/>
        <dsp:cNvSpPr/>
      </dsp:nvSpPr>
      <dsp:spPr>
        <a:xfrm rot="5400000">
          <a:off x="5850654" y="-2195152"/>
          <a:ext cx="465168" cy="11164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EPC-NFV technologies enablement </a:t>
          </a:r>
          <a:endParaRPr lang="en-US" sz="2900" kern="1200" dirty="0"/>
        </a:p>
      </dsp:txBody>
      <dsp:txXfrm rot="-5400000">
        <a:off x="500950" y="3177260"/>
        <a:ext cx="11141868" cy="419752"/>
      </dsp:txXfrm>
    </dsp:sp>
    <dsp:sp modelId="{5194A04F-75D2-4EDB-A03B-DD7EB1DC2B97}">
      <dsp:nvSpPr>
        <dsp:cNvPr id="0" name=""/>
        <dsp:cNvSpPr/>
      </dsp:nvSpPr>
      <dsp:spPr>
        <a:xfrm rot="5400000">
          <a:off x="-107346" y="3892402"/>
          <a:ext cx="715643" cy="50095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2</a:t>
          </a:r>
          <a:endParaRPr lang="en-US" sz="1500" b="1" kern="1200" dirty="0">
            <a:solidFill>
              <a:schemeClr val="tx1"/>
            </a:solidFill>
          </a:endParaRPr>
        </a:p>
      </dsp:txBody>
      <dsp:txXfrm rot="-5400000">
        <a:off x="1" y="4035530"/>
        <a:ext cx="500950" cy="214693"/>
      </dsp:txXfrm>
    </dsp:sp>
    <dsp:sp modelId="{5B11A6F6-FF34-445B-B8A7-9C1111536131}">
      <dsp:nvSpPr>
        <dsp:cNvPr id="0" name=""/>
        <dsp:cNvSpPr/>
      </dsp:nvSpPr>
      <dsp:spPr>
        <a:xfrm rot="5400000">
          <a:off x="5850654" y="-1564648"/>
          <a:ext cx="465168" cy="11164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EPC-NFV KPIs effects </a:t>
          </a:r>
          <a:endParaRPr lang="en-US" sz="2900" kern="1200" dirty="0"/>
        </a:p>
      </dsp:txBody>
      <dsp:txXfrm rot="-5400000">
        <a:off x="500950" y="3807764"/>
        <a:ext cx="11141868" cy="4197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5E14D-C541-4E02-BC3F-222C42220AEE}">
      <dsp:nvSpPr>
        <dsp:cNvPr id="0" name=""/>
        <dsp:cNvSpPr/>
      </dsp:nvSpPr>
      <dsp:spPr>
        <a:xfrm rot="5400000">
          <a:off x="7524978" y="-4016168"/>
          <a:ext cx="414278" cy="8556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CAPEX</a:t>
          </a:r>
          <a:endParaRPr lang="en-US" sz="2200" kern="1200" dirty="0"/>
        </a:p>
      </dsp:txBody>
      <dsp:txXfrm rot="-5400000">
        <a:off x="3453834" y="75199"/>
        <a:ext cx="8536344" cy="373832"/>
      </dsp:txXfrm>
    </dsp:sp>
    <dsp:sp modelId="{24C3902C-6488-4F71-9A1C-A8A00AF98CA4}">
      <dsp:nvSpPr>
        <dsp:cNvPr id="0" name=""/>
        <dsp:cNvSpPr/>
      </dsp:nvSpPr>
      <dsp:spPr>
        <a:xfrm>
          <a:off x="1359234" y="3191"/>
          <a:ext cx="2094599" cy="517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tx1"/>
              </a:solidFill>
            </a:rPr>
            <a:t>6.80%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384513" y="28470"/>
        <a:ext cx="2044041" cy="467290"/>
      </dsp:txXfrm>
    </dsp:sp>
    <dsp:sp modelId="{9DF0B640-6093-440E-8BC1-07C310087148}">
      <dsp:nvSpPr>
        <dsp:cNvPr id="0" name=""/>
        <dsp:cNvSpPr/>
      </dsp:nvSpPr>
      <dsp:spPr>
        <a:xfrm rot="5400000">
          <a:off x="7524978" y="-3472427"/>
          <a:ext cx="414278" cy="8556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OPEX</a:t>
          </a:r>
          <a:endParaRPr lang="en-US" sz="2200" kern="1200"/>
        </a:p>
      </dsp:txBody>
      <dsp:txXfrm rot="-5400000">
        <a:off x="3453834" y="618940"/>
        <a:ext cx="8536344" cy="373832"/>
      </dsp:txXfrm>
    </dsp:sp>
    <dsp:sp modelId="{5743CDC1-C24A-4728-ACF8-90BD9C880B5A}">
      <dsp:nvSpPr>
        <dsp:cNvPr id="0" name=""/>
        <dsp:cNvSpPr/>
      </dsp:nvSpPr>
      <dsp:spPr>
        <a:xfrm>
          <a:off x="1359234" y="546931"/>
          <a:ext cx="2094599" cy="517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tx1"/>
              </a:solidFill>
            </a:rPr>
            <a:t>14.27%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384513" y="572210"/>
        <a:ext cx="2044041" cy="467290"/>
      </dsp:txXfrm>
    </dsp:sp>
    <dsp:sp modelId="{39DDD202-8E04-44F5-9477-B721A464FA1B}">
      <dsp:nvSpPr>
        <dsp:cNvPr id="0" name=""/>
        <dsp:cNvSpPr/>
      </dsp:nvSpPr>
      <dsp:spPr>
        <a:xfrm rot="5400000">
          <a:off x="7524978" y="-2928686"/>
          <a:ext cx="414278" cy="8556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QoS (Availability, SLA, Service Redundancy)</a:t>
          </a:r>
          <a:endParaRPr lang="en-US" sz="2200" kern="1200"/>
        </a:p>
      </dsp:txBody>
      <dsp:txXfrm rot="-5400000">
        <a:off x="3453834" y="1162681"/>
        <a:ext cx="8536344" cy="373832"/>
      </dsp:txXfrm>
    </dsp:sp>
    <dsp:sp modelId="{DE33FA7A-9F32-4C66-94E8-FC403F521D90}">
      <dsp:nvSpPr>
        <dsp:cNvPr id="0" name=""/>
        <dsp:cNvSpPr/>
      </dsp:nvSpPr>
      <dsp:spPr>
        <a:xfrm>
          <a:off x="1359234" y="1090672"/>
          <a:ext cx="2094599" cy="517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tx1"/>
              </a:solidFill>
            </a:rPr>
            <a:t>13.18%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384513" y="1115951"/>
        <a:ext cx="2044041" cy="467290"/>
      </dsp:txXfrm>
    </dsp:sp>
    <dsp:sp modelId="{4571E192-05A4-4704-9875-2A7610AB88AA}">
      <dsp:nvSpPr>
        <dsp:cNvPr id="0" name=""/>
        <dsp:cNvSpPr/>
      </dsp:nvSpPr>
      <dsp:spPr>
        <a:xfrm rot="5400000">
          <a:off x="7524978" y="-2384945"/>
          <a:ext cx="414278" cy="8556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 Security Threats</a:t>
          </a:r>
          <a:endParaRPr lang="en-US" sz="2200" kern="1200" dirty="0"/>
        </a:p>
      </dsp:txBody>
      <dsp:txXfrm rot="-5400000">
        <a:off x="3453834" y="1706422"/>
        <a:ext cx="8536344" cy="373832"/>
      </dsp:txXfrm>
    </dsp:sp>
    <dsp:sp modelId="{40D54B30-20A4-4588-81EC-CDBE90F6C2C1}">
      <dsp:nvSpPr>
        <dsp:cNvPr id="0" name=""/>
        <dsp:cNvSpPr/>
      </dsp:nvSpPr>
      <dsp:spPr>
        <a:xfrm>
          <a:off x="1359234" y="1634413"/>
          <a:ext cx="2094599" cy="517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tx1"/>
              </a:solidFill>
            </a:rPr>
            <a:t>10.33%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384513" y="1659692"/>
        <a:ext cx="2044041" cy="467290"/>
      </dsp:txXfrm>
    </dsp:sp>
    <dsp:sp modelId="{E67EC62B-3638-4422-9C42-6AC11344E60D}">
      <dsp:nvSpPr>
        <dsp:cNvPr id="0" name=""/>
        <dsp:cNvSpPr/>
      </dsp:nvSpPr>
      <dsp:spPr>
        <a:xfrm rot="5400000">
          <a:off x="7524978" y="-1841204"/>
          <a:ext cx="414278" cy="8556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 Time to Market</a:t>
          </a:r>
          <a:endParaRPr lang="en-US" sz="2200" kern="1200" dirty="0"/>
        </a:p>
      </dsp:txBody>
      <dsp:txXfrm rot="-5400000">
        <a:off x="3453834" y="2250163"/>
        <a:ext cx="8536344" cy="373832"/>
      </dsp:txXfrm>
    </dsp:sp>
    <dsp:sp modelId="{722E5D57-19A6-43E2-9B78-A454AB4A417D}">
      <dsp:nvSpPr>
        <dsp:cNvPr id="0" name=""/>
        <dsp:cNvSpPr/>
      </dsp:nvSpPr>
      <dsp:spPr>
        <a:xfrm>
          <a:off x="1359234" y="2178154"/>
          <a:ext cx="2094599" cy="517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tx1"/>
              </a:solidFill>
            </a:rPr>
            <a:t>9.65%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384513" y="2203433"/>
        <a:ext cx="2044041" cy="467290"/>
      </dsp:txXfrm>
    </dsp:sp>
    <dsp:sp modelId="{59AA0B76-B28C-492E-93FC-3FBD439E8CD7}">
      <dsp:nvSpPr>
        <dsp:cNvPr id="0" name=""/>
        <dsp:cNvSpPr/>
      </dsp:nvSpPr>
      <dsp:spPr>
        <a:xfrm rot="5400000">
          <a:off x="7524978" y="-1297464"/>
          <a:ext cx="414278" cy="8556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 Services Value Proposition</a:t>
          </a:r>
          <a:endParaRPr lang="en-US" sz="2200" kern="1200" dirty="0"/>
        </a:p>
      </dsp:txBody>
      <dsp:txXfrm rot="-5400000">
        <a:off x="3453834" y="2793903"/>
        <a:ext cx="8536344" cy="373832"/>
      </dsp:txXfrm>
    </dsp:sp>
    <dsp:sp modelId="{E6717BE2-D97E-46DA-A536-1E078BB6113A}">
      <dsp:nvSpPr>
        <dsp:cNvPr id="0" name=""/>
        <dsp:cNvSpPr/>
      </dsp:nvSpPr>
      <dsp:spPr>
        <a:xfrm>
          <a:off x="1359234" y="2721895"/>
          <a:ext cx="2094599" cy="517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tx1"/>
              </a:solidFill>
            </a:rPr>
            <a:t>9.65%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384513" y="2747174"/>
        <a:ext cx="2044041" cy="467290"/>
      </dsp:txXfrm>
    </dsp:sp>
    <dsp:sp modelId="{D1A86BE5-347F-4E9A-A6C1-EDCF11842EEA}">
      <dsp:nvSpPr>
        <dsp:cNvPr id="0" name=""/>
        <dsp:cNvSpPr/>
      </dsp:nvSpPr>
      <dsp:spPr>
        <a:xfrm rot="5400000">
          <a:off x="7524978" y="-753723"/>
          <a:ext cx="414278" cy="8556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Management Complexity </a:t>
          </a:r>
          <a:endParaRPr lang="en-US" sz="2200" kern="1200" dirty="0"/>
        </a:p>
      </dsp:txBody>
      <dsp:txXfrm rot="-5400000">
        <a:off x="3453834" y="3337644"/>
        <a:ext cx="8536344" cy="373832"/>
      </dsp:txXfrm>
    </dsp:sp>
    <dsp:sp modelId="{18860048-5DD5-45F4-96B6-A7C2393576B3}">
      <dsp:nvSpPr>
        <dsp:cNvPr id="0" name=""/>
        <dsp:cNvSpPr/>
      </dsp:nvSpPr>
      <dsp:spPr>
        <a:xfrm>
          <a:off x="1359234" y="3265636"/>
          <a:ext cx="2094599" cy="517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tx1"/>
              </a:solidFill>
            </a:rPr>
            <a:t>6.80%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384513" y="3290915"/>
        <a:ext cx="2044041" cy="467290"/>
      </dsp:txXfrm>
    </dsp:sp>
    <dsp:sp modelId="{F4FBF552-074D-4614-B862-1DAE172B6894}">
      <dsp:nvSpPr>
        <dsp:cNvPr id="0" name=""/>
        <dsp:cNvSpPr/>
      </dsp:nvSpPr>
      <dsp:spPr>
        <a:xfrm rot="5400000">
          <a:off x="7524978" y="-209982"/>
          <a:ext cx="414278" cy="8556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Operation Complexity</a:t>
          </a:r>
          <a:endParaRPr lang="en-US" sz="2200" kern="1200" dirty="0"/>
        </a:p>
      </dsp:txBody>
      <dsp:txXfrm rot="-5400000">
        <a:off x="3453834" y="3881385"/>
        <a:ext cx="8536344" cy="373832"/>
      </dsp:txXfrm>
    </dsp:sp>
    <dsp:sp modelId="{BEE81D3D-1713-4A5C-BB72-506EC1DAC390}">
      <dsp:nvSpPr>
        <dsp:cNvPr id="0" name=""/>
        <dsp:cNvSpPr/>
      </dsp:nvSpPr>
      <dsp:spPr>
        <a:xfrm>
          <a:off x="1359234" y="3809376"/>
          <a:ext cx="2094599" cy="517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tx1"/>
              </a:solidFill>
            </a:rPr>
            <a:t>11.42%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384513" y="3834655"/>
        <a:ext cx="2044041" cy="467290"/>
      </dsp:txXfrm>
    </dsp:sp>
    <dsp:sp modelId="{055E8044-DF6C-4EC6-995F-95E1AC82632D}">
      <dsp:nvSpPr>
        <dsp:cNvPr id="0" name=""/>
        <dsp:cNvSpPr/>
      </dsp:nvSpPr>
      <dsp:spPr>
        <a:xfrm rot="5400000">
          <a:off x="7524978" y="333758"/>
          <a:ext cx="414278" cy="8556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Overcome the Regulation Issues</a:t>
          </a:r>
          <a:endParaRPr lang="en-US" sz="2200" kern="1200" dirty="0"/>
        </a:p>
      </dsp:txBody>
      <dsp:txXfrm rot="-5400000">
        <a:off x="3453834" y="4425126"/>
        <a:ext cx="8536344" cy="373832"/>
      </dsp:txXfrm>
    </dsp:sp>
    <dsp:sp modelId="{7BADC443-3DFF-4B19-9EFB-F982E5A566EA}">
      <dsp:nvSpPr>
        <dsp:cNvPr id="0" name=""/>
        <dsp:cNvSpPr/>
      </dsp:nvSpPr>
      <dsp:spPr>
        <a:xfrm>
          <a:off x="1359234" y="4353117"/>
          <a:ext cx="2094599" cy="517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tx1"/>
              </a:solidFill>
            </a:rPr>
            <a:t>11.81%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384513" y="4378396"/>
        <a:ext cx="2044041" cy="467290"/>
      </dsp:txXfrm>
    </dsp:sp>
    <dsp:sp modelId="{619EB465-1B5B-48D8-9795-781B8DB3E39E}">
      <dsp:nvSpPr>
        <dsp:cNvPr id="0" name=""/>
        <dsp:cNvSpPr/>
      </dsp:nvSpPr>
      <dsp:spPr>
        <a:xfrm rot="5400000">
          <a:off x="7524978" y="877499"/>
          <a:ext cx="414278" cy="85565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Follow Regulation Policies and Recommendation </a:t>
          </a:r>
          <a:endParaRPr lang="en-US" sz="2200" kern="1200" dirty="0"/>
        </a:p>
      </dsp:txBody>
      <dsp:txXfrm rot="-5400000">
        <a:off x="3453834" y="4968867"/>
        <a:ext cx="8536344" cy="373832"/>
      </dsp:txXfrm>
    </dsp:sp>
    <dsp:sp modelId="{3F7D6F4A-9F1E-477E-80B3-A66E0B7F36E0}">
      <dsp:nvSpPr>
        <dsp:cNvPr id="0" name=""/>
        <dsp:cNvSpPr/>
      </dsp:nvSpPr>
      <dsp:spPr>
        <a:xfrm>
          <a:off x="1359234" y="4896858"/>
          <a:ext cx="2094599" cy="517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kern="1200" dirty="0" smtClean="0">
              <a:solidFill>
                <a:schemeClr val="tx1"/>
              </a:solidFill>
            </a:rPr>
            <a:t>6.10%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384513" y="4922137"/>
        <a:ext cx="2044041" cy="467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2094E-37A9-4220-8F65-1D56957D648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B980B-EF68-4689-8A8D-373DE0B8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980B-EF68-4689-8A8D-373DE0B89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7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980B-EF68-4689-8A8D-373DE0B89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8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980B-EF68-4689-8A8D-373DE0B89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4B28B2-882E-4C24-B33F-FCCED983DA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95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2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9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5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46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503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619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80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7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9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5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0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2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41EA39-9EE1-464E-AADA-7E3E124F5F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88CD65-1CC7-4F85-B574-533343C3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2/3/2018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44165" y="644197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Gabriola" pitchFamily="82" charset="0"/>
                <a:cs typeface="Times New Roman" pitchFamily="18" charset="0"/>
              </a:rPr>
              <a:t/>
            </a:r>
            <a:br>
              <a:rPr lang="en-GB" b="1" dirty="0">
                <a:latin typeface="Gabriola" pitchFamily="82" charset="0"/>
                <a:cs typeface="Times New Roman" pitchFamily="18" charset="0"/>
              </a:rPr>
            </a:b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An-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Najah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University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Graduate Studies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Management Program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8940" y="2285129"/>
            <a:ext cx="58864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thesis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entitled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2000" b="1" dirty="0"/>
              <a:t>Applying Virtualized Evolved Packet Core in Palestinian Mobile Operators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731770" y="43691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briola" pitchFamily="82" charset="0"/>
              </a:rPr>
              <a:t>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Eng.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Khawla Daraghmeh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dirty="0">
                <a:latin typeface="Gabriola" pitchFamily="82" charset="0"/>
              </a:rPr>
              <a:t/>
            </a:r>
            <a:br>
              <a:rPr lang="en-US" dirty="0">
                <a:latin typeface="Gabriola" pitchFamily="82" charset="0"/>
              </a:rPr>
            </a:br>
            <a:r>
              <a:rPr lang="en-US" b="1" dirty="0">
                <a:latin typeface="Gabriola" pitchFamily="82" charset="0"/>
              </a:rPr>
              <a:t>Dr. </a:t>
            </a:r>
            <a:r>
              <a:rPr lang="en-US" b="1" dirty="0" err="1" smtClean="0">
                <a:latin typeface="Gabriola" pitchFamily="82" charset="0"/>
              </a:rPr>
              <a:t>Saed</a:t>
            </a:r>
            <a:r>
              <a:rPr lang="en-US" b="1" dirty="0" smtClean="0">
                <a:latin typeface="Gabriola" pitchFamily="82" charset="0"/>
              </a:rPr>
              <a:t> </a:t>
            </a:r>
            <a:r>
              <a:rPr lang="en-US" b="1" dirty="0" err="1" smtClean="0">
                <a:latin typeface="Gabriola" pitchFamily="82" charset="0"/>
              </a:rPr>
              <a:t>Ttarapiah</a:t>
            </a:r>
            <a:r>
              <a:rPr lang="en-US" b="1" dirty="0" smtClean="0">
                <a:latin typeface="Gabriola" pitchFamily="82" charset="0"/>
              </a:rPr>
              <a:t>                                                                        Dr</a:t>
            </a:r>
            <a:r>
              <a:rPr lang="en-US" b="1" dirty="0">
                <a:latin typeface="Gabriola" pitchFamily="82" charset="0"/>
              </a:rPr>
              <a:t>. </a:t>
            </a:r>
            <a:r>
              <a:rPr lang="en-US" b="1" dirty="0" err="1" smtClean="0">
                <a:latin typeface="Gabriola" pitchFamily="82" charset="0"/>
              </a:rPr>
              <a:t>Shadi</a:t>
            </a:r>
            <a:r>
              <a:rPr lang="en-US" b="1" dirty="0" smtClean="0">
                <a:latin typeface="Gabriola" pitchFamily="82" charset="0"/>
              </a:rPr>
              <a:t> </a:t>
            </a:r>
            <a:r>
              <a:rPr lang="en-US" b="1" dirty="0" err="1" smtClean="0">
                <a:latin typeface="Gabriola" pitchFamily="82" charset="0"/>
              </a:rPr>
              <a:t>Atallla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13602" y="719921"/>
            <a:ext cx="4103535" cy="1493149"/>
          </a:xfrm>
          <a:prstGeom prst="rect">
            <a:avLst/>
          </a:prstGeom>
          <a:gradFill flip="none" rotWithShape="1">
            <a:gsLst>
              <a:gs pos="0">
                <a:srgbClr val="A5D8F9"/>
              </a:gs>
              <a:gs pos="100000">
                <a:srgbClr val="0070C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>
              <a:rot lat="600000" lon="0" rev="0"/>
            </a:camera>
            <a:lightRig rig="threePt" dir="t"/>
          </a:scene3d>
          <a:sp3d extrusionH="102235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 sz="1633"/>
          </a:p>
        </p:txBody>
      </p:sp>
      <p:sp>
        <p:nvSpPr>
          <p:cNvPr id="5138" name="TextBox 27"/>
          <p:cNvSpPr txBox="1">
            <a:spLocks noChangeArrowheads="1"/>
          </p:cNvSpPr>
          <p:nvPr/>
        </p:nvSpPr>
        <p:spPr bwMode="auto">
          <a:xfrm>
            <a:off x="336176" y="864894"/>
            <a:ext cx="4103535" cy="8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Strength</a:t>
            </a:r>
          </a:p>
          <a:p>
            <a:endParaRPr lang="en-US" sz="1600" dirty="0"/>
          </a:p>
          <a:p>
            <a:pPr algn="just"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Improved network team skills</a:t>
            </a:r>
            <a:r>
              <a:rPr lang="en-US" sz="1452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52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678356" y="747631"/>
            <a:ext cx="4263042" cy="14931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 fov="2700000">
              <a:rot lat="600000" lon="0" rev="0"/>
            </a:camera>
            <a:lightRig rig="threePt" dir="t"/>
          </a:scene3d>
          <a:sp3d extrusionH="1022350"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 sz="1633"/>
          </a:p>
        </p:txBody>
      </p:sp>
      <p:sp>
        <p:nvSpPr>
          <p:cNvPr id="42" name="TextBox 28"/>
          <p:cNvSpPr txBox="1">
            <a:spLocks noChangeArrowheads="1"/>
          </p:cNvSpPr>
          <p:nvPr/>
        </p:nvSpPr>
        <p:spPr bwMode="auto">
          <a:xfrm>
            <a:off x="7643629" y="892604"/>
            <a:ext cx="4263042" cy="111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Threats</a:t>
            </a:r>
          </a:p>
          <a:p>
            <a:endParaRPr lang="en-US" sz="1600" dirty="0"/>
          </a:p>
          <a:p>
            <a:pPr algn="just"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Israeli restrictions on equipment' entering to Palestine.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645777" y="2675330"/>
            <a:ext cx="4263042" cy="14931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 fov="2700000">
              <a:rot lat="600000" lon="0" rev="0"/>
            </a:camera>
            <a:lightRig rig="threePt" dir="t"/>
          </a:scene3d>
          <a:sp3d extrusionH="1022350"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 sz="1633"/>
          </a:p>
        </p:txBody>
      </p:sp>
      <p:sp>
        <p:nvSpPr>
          <p:cNvPr id="46" name="TextBox 28"/>
          <p:cNvSpPr txBox="1">
            <a:spLocks noChangeArrowheads="1"/>
          </p:cNvSpPr>
          <p:nvPr/>
        </p:nvSpPr>
        <p:spPr bwMode="auto">
          <a:xfrm>
            <a:off x="7651052" y="2825631"/>
            <a:ext cx="4263042" cy="8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Threats</a:t>
            </a:r>
          </a:p>
          <a:p>
            <a:endParaRPr lang="en-US" sz="1600" dirty="0"/>
          </a:p>
          <a:p>
            <a:pPr algn="just"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Limitation in Vendor due to existing restrictions</a:t>
            </a:r>
            <a:r>
              <a:rPr lang="en-US" sz="1452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52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643629" y="5224978"/>
            <a:ext cx="4258559" cy="149314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 fov="2700000">
              <a:rot lat="600000" lon="0" rev="0"/>
            </a:camera>
            <a:lightRig rig="threePt" dir="t"/>
          </a:scene3d>
          <a:sp3d extrusionH="1022350"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 sz="1633">
              <a:solidFill>
                <a:srgbClr val="FFC000"/>
              </a:solidFill>
            </a:endParaRPr>
          </a:p>
        </p:txBody>
      </p:sp>
      <p:sp>
        <p:nvSpPr>
          <p:cNvPr id="48" name="TextBox 16"/>
          <p:cNvSpPr txBox="1">
            <a:spLocks noChangeArrowheads="1"/>
          </p:cNvSpPr>
          <p:nvPr/>
        </p:nvSpPr>
        <p:spPr bwMode="auto">
          <a:xfrm>
            <a:off x="7621640" y="5277099"/>
            <a:ext cx="4280547" cy="162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Weaknesses</a:t>
            </a:r>
          </a:p>
          <a:p>
            <a:endParaRPr lang="en-US" sz="1600" dirty="0"/>
          </a:p>
          <a:p>
            <a:pPr algn="just"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Number of customer is less than local competitor due to their monopoly in the market for so long time.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33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396742" y="3379470"/>
            <a:ext cx="4103535" cy="1493149"/>
          </a:xfrm>
          <a:prstGeom prst="rect">
            <a:avLst/>
          </a:prstGeom>
          <a:gradFill flip="none" rotWithShape="1">
            <a:gsLst>
              <a:gs pos="0">
                <a:srgbClr val="CEF5A0"/>
              </a:gs>
              <a:gs pos="100000">
                <a:srgbClr val="64D01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 fov="2700000">
              <a:rot lat="600000" lon="0" rev="0"/>
            </a:camera>
            <a:lightRig rig="threePt" dir="t"/>
          </a:scene3d>
          <a:sp3d extrusionH="1022350"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 sz="1633"/>
          </a:p>
        </p:txBody>
      </p:sp>
      <p:sp>
        <p:nvSpPr>
          <p:cNvPr id="50" name="TextBox 27"/>
          <p:cNvSpPr txBox="1">
            <a:spLocks noChangeArrowheads="1"/>
          </p:cNvSpPr>
          <p:nvPr/>
        </p:nvSpPr>
        <p:spPr bwMode="auto">
          <a:xfrm>
            <a:off x="336176" y="3515641"/>
            <a:ext cx="4103535" cy="136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Opportunity</a:t>
            </a:r>
          </a:p>
          <a:p>
            <a:endParaRPr lang="en-US" sz="1600" dirty="0"/>
          </a:p>
          <a:p>
            <a:pPr algn="just"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 new services with optimum leading time and highest quality.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33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406401" y="5205192"/>
            <a:ext cx="4103535" cy="1493149"/>
          </a:xfrm>
          <a:prstGeom prst="rect">
            <a:avLst/>
          </a:prstGeom>
          <a:gradFill flip="none" rotWithShape="1">
            <a:gsLst>
              <a:gs pos="0">
                <a:srgbClr val="CEF5A0"/>
              </a:gs>
              <a:gs pos="100000">
                <a:srgbClr val="64D01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 fov="2700000">
              <a:rot lat="600000" lon="0" rev="0"/>
            </a:camera>
            <a:lightRig rig="threePt" dir="t"/>
          </a:scene3d>
          <a:sp3d extrusionH="1022350"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 sz="1633"/>
          </a:p>
        </p:txBody>
      </p:sp>
      <p:sp>
        <p:nvSpPr>
          <p:cNvPr id="53" name="TextBox 27"/>
          <p:cNvSpPr txBox="1">
            <a:spLocks noChangeArrowheads="1"/>
          </p:cNvSpPr>
          <p:nvPr/>
        </p:nvSpPr>
        <p:spPr bwMode="auto">
          <a:xfrm>
            <a:off x="359187" y="5347050"/>
            <a:ext cx="4103535" cy="136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Opportunity</a:t>
            </a:r>
          </a:p>
          <a:p>
            <a:endParaRPr lang="en-US" sz="1600" dirty="0"/>
          </a:p>
          <a:p>
            <a:pPr algn="just"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Implement new technologies with optimized time.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33" dirty="0"/>
          </a:p>
        </p:txBody>
      </p:sp>
      <p:sp>
        <p:nvSpPr>
          <p:cNvPr id="21" name="Oval 20"/>
          <p:cNvSpPr/>
          <p:nvPr/>
        </p:nvSpPr>
        <p:spPr bwMode="auto">
          <a:xfrm>
            <a:off x="5687728" y="2065438"/>
            <a:ext cx="776051" cy="4089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ST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5695181" y="5152681"/>
            <a:ext cx="768598" cy="49367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OW</a:t>
            </a:r>
          </a:p>
        </p:txBody>
      </p:sp>
      <p:cxnSp>
        <p:nvCxnSpPr>
          <p:cNvPr id="61" name="Curved Connector 60"/>
          <p:cNvCxnSpPr>
            <a:stCxn id="45" idx="1"/>
            <a:endCxn id="21" idx="5"/>
          </p:cNvCxnSpPr>
          <p:nvPr/>
        </p:nvCxnSpPr>
        <p:spPr bwMode="auto">
          <a:xfrm rot="10800000">
            <a:off x="6350129" y="2414517"/>
            <a:ext cx="1295648" cy="1007388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Curved Connector 68"/>
          <p:cNvCxnSpPr>
            <a:stCxn id="48" idx="1"/>
            <a:endCxn id="65" idx="5"/>
          </p:cNvCxnSpPr>
          <p:nvPr/>
        </p:nvCxnSpPr>
        <p:spPr bwMode="auto">
          <a:xfrm rot="10800000">
            <a:off x="6351220" y="5574061"/>
            <a:ext cx="1270420" cy="516275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Curved Connector 70"/>
          <p:cNvCxnSpPr>
            <a:stCxn id="50" idx="3"/>
            <a:endCxn id="65" idx="1"/>
          </p:cNvCxnSpPr>
          <p:nvPr/>
        </p:nvCxnSpPr>
        <p:spPr bwMode="auto">
          <a:xfrm>
            <a:off x="4439711" y="4197142"/>
            <a:ext cx="1368029" cy="1027836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Curved Connector 72"/>
          <p:cNvCxnSpPr>
            <a:endCxn id="65" idx="3"/>
          </p:cNvCxnSpPr>
          <p:nvPr/>
        </p:nvCxnSpPr>
        <p:spPr bwMode="auto">
          <a:xfrm flipV="1">
            <a:off x="4537320" y="5574060"/>
            <a:ext cx="1270420" cy="622497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Curved Connector 114"/>
          <p:cNvCxnSpPr>
            <a:stCxn id="13" idx="3"/>
            <a:endCxn id="21" idx="1"/>
          </p:cNvCxnSpPr>
          <p:nvPr/>
        </p:nvCxnSpPr>
        <p:spPr bwMode="auto">
          <a:xfrm>
            <a:off x="4517137" y="1466496"/>
            <a:ext cx="1284241" cy="658835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7" name="Curved Connector 116"/>
          <p:cNvCxnSpPr>
            <a:stCxn id="42" idx="1"/>
            <a:endCxn id="21" idx="7"/>
          </p:cNvCxnSpPr>
          <p:nvPr/>
        </p:nvCxnSpPr>
        <p:spPr bwMode="auto">
          <a:xfrm rot="10800000" flipV="1">
            <a:off x="6350129" y="1448461"/>
            <a:ext cx="1293500" cy="676869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Rounded Rectangle 117"/>
          <p:cNvSpPr/>
          <p:nvPr/>
        </p:nvSpPr>
        <p:spPr bwMode="auto">
          <a:xfrm>
            <a:off x="4814047" y="3578031"/>
            <a:ext cx="2514600" cy="462746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Virtualization Strategy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9" name="Down Arrow 118"/>
          <p:cNvSpPr/>
          <p:nvPr/>
        </p:nvSpPr>
        <p:spPr bwMode="auto">
          <a:xfrm>
            <a:off x="5942292" y="2633960"/>
            <a:ext cx="274375" cy="459446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>
              <a:latin typeface="Arial" charset="0"/>
            </a:endParaRPr>
          </a:p>
        </p:txBody>
      </p:sp>
      <p:sp>
        <p:nvSpPr>
          <p:cNvPr id="120" name="Up Arrow 119"/>
          <p:cNvSpPr/>
          <p:nvPr/>
        </p:nvSpPr>
        <p:spPr bwMode="auto">
          <a:xfrm>
            <a:off x="5947160" y="4590142"/>
            <a:ext cx="273744" cy="456240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24653" y="-622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SOWT Analysis Result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3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782679" y="716668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pplications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782678" y="4426350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782681" y="1244279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82679" y="1771890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Runtime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782675" y="2301430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Middleware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782676" y="2827108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Op.Sys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782677" y="3358581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782678" y="3894877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6782674" y="4945272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8138850" y="718595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pplications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138849" y="4428277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8138852" y="1246206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8138850" y="1773817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Runtime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138846" y="2303357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Middleware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138847" y="2829035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Op.Sys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138848" y="3360508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8138849" y="3896804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8138845" y="4947199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9518169" y="720520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pplications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9518168" y="4430202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9518171" y="1248131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9518169" y="1775742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Runtime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9518165" y="2340006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Middleware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9518166" y="2830960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Op.Sys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9518167" y="3362433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9518168" y="3898729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9518164" y="4949124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0897488" y="722445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pplications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0897487" y="4432127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0897490" y="1250056"/>
            <a:ext cx="1296365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0897488" y="1777667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Runtime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897484" y="2307207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Middleware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0897485" y="2832885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Op.Sys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0897486" y="3364358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0897487" y="3900654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0897483" y="4951049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2288379" y="724371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pplications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2288378" y="4434053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2288381" y="1251982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2288379" y="1779593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Runtime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2288375" y="2309133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Middleware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2288376" y="2834811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Op.Sys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2288377" y="3366284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2288378" y="3902580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2288374" y="4952975"/>
            <a:ext cx="129636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 rot="16200000">
            <a:off x="65008392" y="2777429"/>
            <a:ext cx="2587907" cy="4629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Managed by you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 rot="5400000">
            <a:off x="72736397" y="2842052"/>
            <a:ext cx="2587905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Managed by vendor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80971" y="140480"/>
            <a:ext cx="111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859827" y="-18921"/>
            <a:ext cx="111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Owned Legacy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280633" y="-8769"/>
            <a:ext cx="111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Owned NFV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701439" y="128903"/>
            <a:ext cx="111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IaaS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041205" y="140480"/>
            <a:ext cx="111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18732" y="999942"/>
            <a:ext cx="1482434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8618733" y="1583703"/>
            <a:ext cx="1482434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8618731" y="5644583"/>
            <a:ext cx="1482435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Networking </a:t>
            </a:r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>
            <a:off x="8618731" y="5068836"/>
            <a:ext cx="1482435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>
          <a:xfrm>
            <a:off x="8618731" y="4494494"/>
            <a:ext cx="1482435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>
            <a:off x="8618731" y="3910733"/>
            <a:ext cx="1482435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>
            <a:off x="8618733" y="3326972"/>
            <a:ext cx="1482434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Op.Sys</a:t>
            </a:r>
            <a:endParaRPr lang="en-US" dirty="0"/>
          </a:p>
        </p:txBody>
      </p:sp>
      <p:sp>
        <p:nvSpPr>
          <p:cNvPr id="102" name="Rounded Rectangle 101"/>
          <p:cNvSpPr/>
          <p:nvPr/>
        </p:nvSpPr>
        <p:spPr>
          <a:xfrm>
            <a:off x="8618733" y="2743211"/>
            <a:ext cx="1482434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103" name="Rounded Rectangle 102"/>
          <p:cNvSpPr/>
          <p:nvPr/>
        </p:nvSpPr>
        <p:spPr>
          <a:xfrm>
            <a:off x="8618734" y="2159450"/>
            <a:ext cx="1482434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time</a:t>
            </a:r>
            <a:endParaRPr lang="en-US" dirty="0"/>
          </a:p>
        </p:txBody>
      </p:sp>
      <p:sp>
        <p:nvSpPr>
          <p:cNvPr id="140" name="Rounded Rectangle 139"/>
          <p:cNvSpPr/>
          <p:nvPr/>
        </p:nvSpPr>
        <p:spPr>
          <a:xfrm>
            <a:off x="7011596" y="999937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41" name="Rounded Rectangle 140"/>
          <p:cNvSpPr/>
          <p:nvPr/>
        </p:nvSpPr>
        <p:spPr>
          <a:xfrm>
            <a:off x="7011597" y="1583698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7011595" y="5644578"/>
            <a:ext cx="1482435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Networking </a:t>
            </a:r>
            <a:endParaRPr lang="en-US" dirty="0"/>
          </a:p>
        </p:txBody>
      </p:sp>
      <p:sp>
        <p:nvSpPr>
          <p:cNvPr id="143" name="Rounded Rectangle 142"/>
          <p:cNvSpPr/>
          <p:nvPr/>
        </p:nvSpPr>
        <p:spPr>
          <a:xfrm>
            <a:off x="7011595" y="5068831"/>
            <a:ext cx="1482435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</a:t>
            </a:r>
            <a:endParaRPr lang="en-US" dirty="0"/>
          </a:p>
        </p:txBody>
      </p:sp>
      <p:sp>
        <p:nvSpPr>
          <p:cNvPr id="144" name="Rounded Rectangle 143"/>
          <p:cNvSpPr/>
          <p:nvPr/>
        </p:nvSpPr>
        <p:spPr>
          <a:xfrm>
            <a:off x="7011595" y="4494489"/>
            <a:ext cx="1482435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145" name="Rounded Rectangle 144"/>
          <p:cNvSpPr/>
          <p:nvPr/>
        </p:nvSpPr>
        <p:spPr>
          <a:xfrm>
            <a:off x="7011595" y="3910728"/>
            <a:ext cx="1482435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146" name="Rounded Rectangle 145"/>
          <p:cNvSpPr/>
          <p:nvPr/>
        </p:nvSpPr>
        <p:spPr>
          <a:xfrm>
            <a:off x="7011597" y="3326967"/>
            <a:ext cx="1482434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Op.Sys</a:t>
            </a:r>
            <a:endParaRPr 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7011597" y="2743206"/>
            <a:ext cx="1482434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148" name="Rounded Rectangle 147"/>
          <p:cNvSpPr/>
          <p:nvPr/>
        </p:nvSpPr>
        <p:spPr>
          <a:xfrm>
            <a:off x="7011598" y="2159445"/>
            <a:ext cx="1482434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time</a:t>
            </a:r>
            <a:endParaRPr lang="en-US" dirty="0"/>
          </a:p>
        </p:txBody>
      </p:sp>
      <p:sp>
        <p:nvSpPr>
          <p:cNvPr id="149" name="Rounded Rectangle 148"/>
          <p:cNvSpPr/>
          <p:nvPr/>
        </p:nvSpPr>
        <p:spPr>
          <a:xfrm>
            <a:off x="5390611" y="999934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50" name="Rounded Rectangle 149"/>
          <p:cNvSpPr/>
          <p:nvPr/>
        </p:nvSpPr>
        <p:spPr>
          <a:xfrm>
            <a:off x="5390612" y="1583695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5390610" y="5644575"/>
            <a:ext cx="1482435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Networking </a:t>
            </a:r>
            <a:endParaRPr lang="en-US" dirty="0"/>
          </a:p>
        </p:txBody>
      </p:sp>
      <p:sp>
        <p:nvSpPr>
          <p:cNvPr id="152" name="Rounded Rectangle 151"/>
          <p:cNvSpPr/>
          <p:nvPr/>
        </p:nvSpPr>
        <p:spPr>
          <a:xfrm>
            <a:off x="5390610" y="5068828"/>
            <a:ext cx="1482435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</a:t>
            </a:r>
            <a:endParaRPr lang="en-US" dirty="0"/>
          </a:p>
        </p:txBody>
      </p:sp>
      <p:sp>
        <p:nvSpPr>
          <p:cNvPr id="153" name="Rounded Rectangle 152"/>
          <p:cNvSpPr/>
          <p:nvPr/>
        </p:nvSpPr>
        <p:spPr>
          <a:xfrm>
            <a:off x="5390610" y="4494486"/>
            <a:ext cx="1482435" cy="479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154" name="Rounded Rectangle 153"/>
          <p:cNvSpPr/>
          <p:nvPr/>
        </p:nvSpPr>
        <p:spPr>
          <a:xfrm>
            <a:off x="5390610" y="3910725"/>
            <a:ext cx="1482435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5390612" y="3326964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Op.Sys</a:t>
            </a:r>
            <a:endParaRPr lang="en-US" dirty="0"/>
          </a:p>
        </p:txBody>
      </p:sp>
      <p:sp>
        <p:nvSpPr>
          <p:cNvPr id="156" name="Rounded Rectangle 155"/>
          <p:cNvSpPr/>
          <p:nvPr/>
        </p:nvSpPr>
        <p:spPr>
          <a:xfrm>
            <a:off x="5390612" y="2743203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157" name="Rounded Rectangle 156"/>
          <p:cNvSpPr/>
          <p:nvPr/>
        </p:nvSpPr>
        <p:spPr>
          <a:xfrm>
            <a:off x="5390613" y="2159442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time</a:t>
            </a:r>
            <a:endParaRPr lang="en-US" dirty="0"/>
          </a:p>
        </p:txBody>
      </p:sp>
      <p:sp>
        <p:nvSpPr>
          <p:cNvPr id="158" name="Rounded Rectangle 157"/>
          <p:cNvSpPr/>
          <p:nvPr/>
        </p:nvSpPr>
        <p:spPr>
          <a:xfrm>
            <a:off x="3755769" y="999930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59" name="Rounded Rectangle 158"/>
          <p:cNvSpPr/>
          <p:nvPr/>
        </p:nvSpPr>
        <p:spPr>
          <a:xfrm>
            <a:off x="3755770" y="1583691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60" name="Rounded Rectangle 159"/>
          <p:cNvSpPr/>
          <p:nvPr/>
        </p:nvSpPr>
        <p:spPr>
          <a:xfrm>
            <a:off x="3755768" y="5644571"/>
            <a:ext cx="1482435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Networking </a:t>
            </a:r>
            <a:endParaRPr lang="en-US" dirty="0"/>
          </a:p>
        </p:txBody>
      </p:sp>
      <p:sp>
        <p:nvSpPr>
          <p:cNvPr id="161" name="Rounded Rectangle 160"/>
          <p:cNvSpPr/>
          <p:nvPr/>
        </p:nvSpPr>
        <p:spPr>
          <a:xfrm>
            <a:off x="3755768" y="5068824"/>
            <a:ext cx="1482435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</a:t>
            </a:r>
            <a:endParaRPr lang="en-US" dirty="0"/>
          </a:p>
        </p:txBody>
      </p:sp>
      <p:sp>
        <p:nvSpPr>
          <p:cNvPr id="162" name="Rounded Rectangle 161"/>
          <p:cNvSpPr/>
          <p:nvPr/>
        </p:nvSpPr>
        <p:spPr>
          <a:xfrm>
            <a:off x="3755768" y="4494482"/>
            <a:ext cx="1482435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163" name="Rounded Rectangle 162"/>
          <p:cNvSpPr/>
          <p:nvPr/>
        </p:nvSpPr>
        <p:spPr>
          <a:xfrm>
            <a:off x="3755768" y="3910721"/>
            <a:ext cx="1482435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164" name="Rounded Rectangle 163"/>
          <p:cNvSpPr/>
          <p:nvPr/>
        </p:nvSpPr>
        <p:spPr>
          <a:xfrm>
            <a:off x="3755770" y="3326960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Op.Sys</a:t>
            </a:r>
            <a:endParaRPr lang="en-US" dirty="0"/>
          </a:p>
        </p:txBody>
      </p:sp>
      <p:sp>
        <p:nvSpPr>
          <p:cNvPr id="165" name="Rounded Rectangle 164"/>
          <p:cNvSpPr/>
          <p:nvPr/>
        </p:nvSpPr>
        <p:spPr>
          <a:xfrm>
            <a:off x="3755770" y="2743199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166" name="Rounded Rectangle 165"/>
          <p:cNvSpPr/>
          <p:nvPr/>
        </p:nvSpPr>
        <p:spPr>
          <a:xfrm>
            <a:off x="3755771" y="2159438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time</a:t>
            </a:r>
            <a:endParaRPr lang="en-US" dirty="0"/>
          </a:p>
        </p:txBody>
      </p:sp>
      <p:sp>
        <p:nvSpPr>
          <p:cNvPr id="167" name="Rounded Rectangle 166"/>
          <p:cNvSpPr/>
          <p:nvPr/>
        </p:nvSpPr>
        <p:spPr>
          <a:xfrm>
            <a:off x="2120934" y="999927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68" name="Rounded Rectangle 167"/>
          <p:cNvSpPr/>
          <p:nvPr/>
        </p:nvSpPr>
        <p:spPr>
          <a:xfrm>
            <a:off x="2120935" y="1583688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69" name="Rounded Rectangle 168"/>
          <p:cNvSpPr/>
          <p:nvPr/>
        </p:nvSpPr>
        <p:spPr>
          <a:xfrm>
            <a:off x="2120933" y="5657820"/>
            <a:ext cx="1482435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Networking </a:t>
            </a:r>
            <a:endParaRPr lang="en-US" dirty="0"/>
          </a:p>
        </p:txBody>
      </p:sp>
      <p:sp>
        <p:nvSpPr>
          <p:cNvPr id="170" name="Rounded Rectangle 169"/>
          <p:cNvSpPr/>
          <p:nvPr/>
        </p:nvSpPr>
        <p:spPr>
          <a:xfrm>
            <a:off x="2120933" y="5082073"/>
            <a:ext cx="1482435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</a:t>
            </a:r>
            <a:endParaRPr lang="en-US" dirty="0"/>
          </a:p>
        </p:txBody>
      </p:sp>
      <p:sp>
        <p:nvSpPr>
          <p:cNvPr id="171" name="Rounded Rectangle 170"/>
          <p:cNvSpPr/>
          <p:nvPr/>
        </p:nvSpPr>
        <p:spPr>
          <a:xfrm>
            <a:off x="2120926" y="3910720"/>
            <a:ext cx="1482435" cy="10345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</a:t>
            </a:r>
            <a:endParaRPr lang="en-US" dirty="0"/>
          </a:p>
        </p:txBody>
      </p:sp>
      <p:sp>
        <p:nvSpPr>
          <p:cNvPr id="173" name="Rounded Rectangle 172"/>
          <p:cNvSpPr/>
          <p:nvPr/>
        </p:nvSpPr>
        <p:spPr>
          <a:xfrm>
            <a:off x="2120935" y="3326957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Op.Sys</a:t>
            </a:r>
            <a:endParaRPr lang="en-US" dirty="0"/>
          </a:p>
        </p:txBody>
      </p:sp>
      <p:sp>
        <p:nvSpPr>
          <p:cNvPr id="174" name="Rounded Rectangle 173"/>
          <p:cNvSpPr/>
          <p:nvPr/>
        </p:nvSpPr>
        <p:spPr>
          <a:xfrm>
            <a:off x="2120935" y="2743196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175" name="Rounded Rectangle 174"/>
          <p:cNvSpPr/>
          <p:nvPr/>
        </p:nvSpPr>
        <p:spPr>
          <a:xfrm>
            <a:off x="2120936" y="2159435"/>
            <a:ext cx="1482434" cy="4799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time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348212" y="6228724"/>
            <a:ext cx="149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NFVIaaS</a:t>
            </a:r>
            <a:endParaRPr lang="en-US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6928662" y="6221021"/>
            <a:ext cx="149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 err="1" smtClean="0"/>
              <a:t>VNPaaS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8485964" y="6228724"/>
            <a:ext cx="149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VNSaaS</a:t>
            </a:r>
            <a:r>
              <a:rPr lang="en-US" b="1" dirty="0"/>
              <a:t>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694627" y="6228724"/>
            <a:ext cx="149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Owned NFV</a:t>
            </a:r>
            <a:endParaRPr lang="en-US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2239529" y="6146046"/>
            <a:ext cx="149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Owned Legacy</a:t>
            </a:r>
            <a:endParaRPr lang="en-US" b="1" dirty="0"/>
          </a:p>
        </p:txBody>
      </p:sp>
      <p:sp>
        <p:nvSpPr>
          <p:cNvPr id="109" name="Rounded Rectangle 108"/>
          <p:cNvSpPr/>
          <p:nvPr/>
        </p:nvSpPr>
        <p:spPr>
          <a:xfrm>
            <a:off x="10225867" y="6124497"/>
            <a:ext cx="1588235" cy="551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Managed by Vendor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570756" y="6170265"/>
            <a:ext cx="1516511" cy="5381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Managed by Operator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0" y="-8796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Models  Analysis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4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487683"/>
              </p:ext>
            </p:extLst>
          </p:nvPr>
        </p:nvGraphicFramePr>
        <p:xfrm>
          <a:off x="-817418" y="719666"/>
          <a:ext cx="13009418" cy="541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8796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KPIs Analysis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3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8619119" y="430655"/>
            <a:ext cx="3347757" cy="6001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3541100" y="430655"/>
            <a:ext cx="5063220" cy="6015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7" name="Rounded Rectangle 5156"/>
          <p:cNvSpPr/>
          <p:nvPr/>
        </p:nvSpPr>
        <p:spPr>
          <a:xfrm>
            <a:off x="173409" y="370953"/>
            <a:ext cx="3347757" cy="6015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209380" y="937332"/>
            <a:ext cx="1707776" cy="8604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GGSN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572713" y="2353456"/>
            <a:ext cx="1707776" cy="8604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HLR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770609" y="1513585"/>
            <a:ext cx="1707776" cy="8604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SGSN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64567" y="3611000"/>
            <a:ext cx="1707776" cy="8604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MSC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823233" y="4812116"/>
            <a:ext cx="1707776" cy="8604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MGW</a:t>
            </a:r>
            <a:endParaRPr lang="en-US" dirty="0"/>
          </a:p>
        </p:txBody>
      </p:sp>
      <p:cxnSp>
        <p:nvCxnSpPr>
          <p:cNvPr id="9" name="Curved Connector 8"/>
          <p:cNvCxnSpPr>
            <a:stCxn id="2" idx="1"/>
            <a:endCxn id="5" idx="0"/>
          </p:cNvCxnSpPr>
          <p:nvPr/>
        </p:nvCxnSpPr>
        <p:spPr>
          <a:xfrm rot="10800000" flipV="1">
            <a:off x="4624498" y="1367579"/>
            <a:ext cx="1584883" cy="146005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2" idx="2"/>
            <a:endCxn id="3" idx="3"/>
          </p:cNvCxnSpPr>
          <p:nvPr/>
        </p:nvCxnSpPr>
        <p:spPr>
          <a:xfrm rot="16200000" flipH="1">
            <a:off x="6678940" y="2182155"/>
            <a:ext cx="985876" cy="217221"/>
          </a:xfrm>
          <a:prstGeom prst="curvedConnector4">
            <a:avLst>
              <a:gd name="adj1" fmla="val 28179"/>
              <a:gd name="adj2" fmla="val 4983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3" idx="2"/>
            <a:endCxn id="6" idx="0"/>
          </p:cNvCxnSpPr>
          <p:nvPr/>
        </p:nvCxnSpPr>
        <p:spPr>
          <a:xfrm rot="5400000">
            <a:off x="5874004" y="3058403"/>
            <a:ext cx="397048" cy="70814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6" idx="3"/>
            <a:endCxn id="7" idx="1"/>
          </p:cNvCxnSpPr>
          <p:nvPr/>
        </p:nvCxnSpPr>
        <p:spPr>
          <a:xfrm flipH="1">
            <a:off x="5823233" y="4041248"/>
            <a:ext cx="749110" cy="1201116"/>
          </a:xfrm>
          <a:prstGeom prst="curvedConnector5">
            <a:avLst>
              <a:gd name="adj1" fmla="val -30516"/>
              <a:gd name="adj2" fmla="val 50000"/>
              <a:gd name="adj3" fmla="val 1305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9228335" y="2158894"/>
            <a:ext cx="2001371" cy="111864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Network </a:t>
            </a:r>
            <a:endParaRPr lang="en-US" dirty="0"/>
          </a:p>
        </p:txBody>
      </p:sp>
      <p:cxnSp>
        <p:nvCxnSpPr>
          <p:cNvPr id="24" name="Curved Connector 23"/>
          <p:cNvCxnSpPr>
            <a:stCxn id="2" idx="3"/>
            <a:endCxn id="22" idx="3"/>
          </p:cNvCxnSpPr>
          <p:nvPr/>
        </p:nvCxnSpPr>
        <p:spPr>
          <a:xfrm>
            <a:off x="7917156" y="1367580"/>
            <a:ext cx="2311865" cy="855274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/>
          <p:cNvSpPr/>
          <p:nvPr/>
        </p:nvSpPr>
        <p:spPr>
          <a:xfrm>
            <a:off x="9352026" y="3900631"/>
            <a:ext cx="2001371" cy="111864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PSTN/ISDN</a:t>
            </a:r>
            <a:endParaRPr lang="en-US" dirty="0"/>
          </a:p>
        </p:txBody>
      </p:sp>
      <p:cxnSp>
        <p:nvCxnSpPr>
          <p:cNvPr id="34" name="Curved Connector 33"/>
          <p:cNvCxnSpPr>
            <a:stCxn id="7" idx="2"/>
            <a:endCxn id="25" idx="1"/>
          </p:cNvCxnSpPr>
          <p:nvPr/>
        </p:nvCxnSpPr>
        <p:spPr>
          <a:xfrm rot="5400000" flipH="1" flipV="1">
            <a:off x="8187652" y="3507552"/>
            <a:ext cx="654528" cy="3675591"/>
          </a:xfrm>
          <a:prstGeom prst="curvedConnector3">
            <a:avLst>
              <a:gd name="adj1" fmla="val -349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484915" y="4206609"/>
            <a:ext cx="984444" cy="8604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RNC 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418970" y="2248419"/>
            <a:ext cx="984444" cy="8604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BSC </a:t>
            </a:r>
            <a:endParaRPr lang="en-US" dirty="0"/>
          </a:p>
        </p:txBody>
      </p:sp>
      <p:pic>
        <p:nvPicPr>
          <p:cNvPr id="5122" name="Picture 2" descr="ÙØªÙØ¬Ø© Ø¨Ø­Ø« Ø§ÙØµÙØ± Ø¹Ù Ø´ÙÙ Ø¨Ø±Ø¬ Ø§ØªØµØ§ÙØ§Øª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7" r="23863"/>
          <a:stretch/>
        </p:blipFill>
        <p:spPr bwMode="auto">
          <a:xfrm>
            <a:off x="444339" y="2318984"/>
            <a:ext cx="726142" cy="7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ÙØªÙØ¬Ø© Ø¨Ø­Ø« Ø§ÙØµÙØ± Ø¹Ù Ø´ÙÙ Ø¨Ø±Ø¬ Ø§ØªØµØ§ÙØ§Øª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7" r="23863"/>
          <a:stretch/>
        </p:blipFill>
        <p:spPr bwMode="auto">
          <a:xfrm>
            <a:off x="444339" y="4277176"/>
            <a:ext cx="726142" cy="7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Curved Connector 54"/>
          <p:cNvCxnSpPr>
            <a:stCxn id="37" idx="3"/>
            <a:endCxn id="5" idx="1"/>
          </p:cNvCxnSpPr>
          <p:nvPr/>
        </p:nvCxnSpPr>
        <p:spPr>
          <a:xfrm flipV="1">
            <a:off x="2403414" y="1943833"/>
            <a:ext cx="1367195" cy="73483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7" idx="3"/>
            <a:endCxn id="6" idx="0"/>
          </p:cNvCxnSpPr>
          <p:nvPr/>
        </p:nvCxnSpPr>
        <p:spPr>
          <a:xfrm>
            <a:off x="2403414" y="2678667"/>
            <a:ext cx="3315041" cy="93233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37" idx="3"/>
            <a:endCxn id="7" idx="2"/>
          </p:cNvCxnSpPr>
          <p:nvPr/>
        </p:nvCxnSpPr>
        <p:spPr>
          <a:xfrm>
            <a:off x="2403414" y="2678667"/>
            <a:ext cx="4273707" cy="2993945"/>
          </a:xfrm>
          <a:prstGeom prst="curvedConnector4">
            <a:avLst>
              <a:gd name="adj1" fmla="val 40010"/>
              <a:gd name="adj2" fmla="val 1076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36" idx="3"/>
            <a:endCxn id="5" idx="1"/>
          </p:cNvCxnSpPr>
          <p:nvPr/>
        </p:nvCxnSpPr>
        <p:spPr>
          <a:xfrm flipV="1">
            <a:off x="2469359" y="1943833"/>
            <a:ext cx="1301250" cy="269302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4" name="Curved Connector 5123"/>
          <p:cNvCxnSpPr>
            <a:stCxn id="36" idx="3"/>
            <a:endCxn id="6" idx="1"/>
          </p:cNvCxnSpPr>
          <p:nvPr/>
        </p:nvCxnSpPr>
        <p:spPr>
          <a:xfrm flipV="1">
            <a:off x="2469359" y="4041248"/>
            <a:ext cx="2395208" cy="59560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7" name="Curved Connector 5126"/>
          <p:cNvCxnSpPr>
            <a:stCxn id="36" idx="3"/>
            <a:endCxn id="7" idx="2"/>
          </p:cNvCxnSpPr>
          <p:nvPr/>
        </p:nvCxnSpPr>
        <p:spPr>
          <a:xfrm>
            <a:off x="2469359" y="4636857"/>
            <a:ext cx="4207762" cy="1035755"/>
          </a:xfrm>
          <a:prstGeom prst="curvedConnector4">
            <a:avLst>
              <a:gd name="adj1" fmla="val 39853"/>
              <a:gd name="adj2" fmla="val 1220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8" name="Flowchart: Alternate Process 5157"/>
          <p:cNvSpPr/>
          <p:nvPr/>
        </p:nvSpPr>
        <p:spPr>
          <a:xfrm>
            <a:off x="915829" y="6103950"/>
            <a:ext cx="1802019" cy="50466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RAN</a:t>
            </a:r>
            <a:endParaRPr lang="en-US" b="1" dirty="0"/>
          </a:p>
        </p:txBody>
      </p:sp>
      <p:sp>
        <p:nvSpPr>
          <p:cNvPr id="136" name="Flowchart: Alternate Process 135"/>
          <p:cNvSpPr/>
          <p:nvPr/>
        </p:nvSpPr>
        <p:spPr>
          <a:xfrm>
            <a:off x="9551378" y="6133669"/>
            <a:ext cx="1802019" cy="50466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Other Networks</a:t>
            </a:r>
            <a:endParaRPr lang="en-US" b="1" dirty="0"/>
          </a:p>
        </p:txBody>
      </p:sp>
      <p:sp>
        <p:nvSpPr>
          <p:cNvPr id="137" name="Flowchart: Alternate Process 136"/>
          <p:cNvSpPr/>
          <p:nvPr/>
        </p:nvSpPr>
        <p:spPr>
          <a:xfrm>
            <a:off x="5215531" y="6103950"/>
            <a:ext cx="1802019" cy="50466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Core Network</a:t>
            </a:r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915829" y="3228105"/>
            <a:ext cx="69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2G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915829" y="5175806"/>
            <a:ext cx="69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0" y="-8796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Study Case Analysis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0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34945053"/>
              </p:ext>
            </p:extLst>
          </p:nvPr>
        </p:nvGraphicFramePr>
        <p:xfrm>
          <a:off x="166255" y="719666"/>
          <a:ext cx="118456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8796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Study Case Analysis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9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9062706"/>
              </p:ext>
            </p:extLst>
          </p:nvPr>
        </p:nvGraphicFramePr>
        <p:xfrm>
          <a:off x="221672" y="872836"/>
          <a:ext cx="11665527" cy="450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Process 4"/>
          <p:cNvSpPr/>
          <p:nvPr/>
        </p:nvSpPr>
        <p:spPr>
          <a:xfrm>
            <a:off x="1094509" y="5486399"/>
            <a:ext cx="9947564" cy="114992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 the Readiness Survey, Ooredoo Showed its Interest in Virtualization Technology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8796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Study Case Analysis/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Readiness Survey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79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8174296"/>
              </p:ext>
            </p:extLst>
          </p:nvPr>
        </p:nvGraphicFramePr>
        <p:xfrm>
          <a:off x="-817418" y="719666"/>
          <a:ext cx="13369636" cy="541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982" y="74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Study Case Analysis/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KPIs Wight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765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42409"/>
              </p:ext>
            </p:extLst>
          </p:nvPr>
        </p:nvGraphicFramePr>
        <p:xfrm>
          <a:off x="512618" y="831272"/>
          <a:ext cx="10986654" cy="54032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905132"/>
                <a:gridCol w="965190"/>
                <a:gridCol w="999060"/>
                <a:gridCol w="1143715"/>
                <a:gridCol w="979008"/>
                <a:gridCol w="994549"/>
              </a:tblGrid>
              <a:tr h="526472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n-US" sz="2800" b="1" u="sng" strike="noStrike" kern="1200" dirty="0">
                          <a:effectLst/>
                        </a:rPr>
                        <a:t> </a:t>
                      </a:r>
                      <a:r>
                        <a:rPr lang="en-US" sz="2800" b="1" u="sng" strike="noStrike" kern="1200" dirty="0" smtClean="0">
                          <a:effectLst/>
                        </a:rPr>
                        <a:t>KPI /Model</a:t>
                      </a:r>
                      <a:endParaRPr lang="en-US" sz="2800" b="1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Legacy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NFV - Owned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err="1">
                          <a:effectLst/>
                        </a:rPr>
                        <a:t>NFVIaaS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err="1">
                          <a:effectLst/>
                        </a:rPr>
                        <a:t>NFVSaaS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err="1">
                          <a:effectLst/>
                        </a:rPr>
                        <a:t>NFVPaaS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8742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Reduce CAPEX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1.00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                 2.00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3.00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5.00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5.00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8742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Reduce OPEX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4.00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                 5.00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4.00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2.00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8742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Improve </a:t>
                      </a:r>
                      <a:r>
                        <a:rPr lang="en-US" sz="1800" u="none" strike="noStrike" dirty="0" err="1">
                          <a:effectLst/>
                        </a:rPr>
                        <a:t>QoS</a:t>
                      </a:r>
                      <a:r>
                        <a:rPr lang="en-US" sz="1800" u="none" strike="noStrike" dirty="0">
                          <a:effectLst/>
                        </a:rPr>
                        <a:t> (Availability, SLA, Service Redundancy ..etc.)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3.56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                 4.44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3.78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2.56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2.89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8742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Minimize the Security Threats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4.00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                 3.00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1.00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8742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Optimize the time to Market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1.80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                 4.00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4.40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4.20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3.40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8742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Products and Services Value Proposition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                 4.00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3.80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3.40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3.60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8742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Reduce Management Complexity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1.20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                 2.80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3.40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4.40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3.60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8742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Reduce Operation Complexity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                 2.50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3.00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5.00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4.00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8742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Overcome the Regulation issues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                 4.00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5.00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5.00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5.00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8742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Follow Regulation policies and Recommendation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5.00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                  5.00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2.00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2.00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2.00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8796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Study Case Analysis/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KPIs Rate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8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39066"/>
              </p:ext>
            </p:extLst>
          </p:nvPr>
        </p:nvGraphicFramePr>
        <p:xfrm>
          <a:off x="263235" y="4970317"/>
          <a:ext cx="11526983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2512"/>
                <a:gridCol w="2383666"/>
                <a:gridCol w="2312512"/>
                <a:gridCol w="2312512"/>
                <a:gridCol w="220578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Legacy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NFV - Owned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err="1">
                          <a:effectLst/>
                        </a:rPr>
                        <a:t>NFVIaaS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err="1">
                          <a:effectLst/>
                        </a:rPr>
                        <a:t>NFVSaaS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err="1">
                          <a:effectLst/>
                        </a:rPr>
                        <a:t>NFVPaaS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2.4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3.8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3.5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3.2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3.2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Cloud Callout 2"/>
          <p:cNvSpPr/>
          <p:nvPr/>
        </p:nvSpPr>
        <p:spPr>
          <a:xfrm>
            <a:off x="1219200" y="1288473"/>
            <a:ext cx="8672946" cy="310341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NFV Owned </a:t>
            </a:r>
            <a:r>
              <a:rPr lang="en-US" sz="2400" b="1" dirty="0">
                <a:solidFill>
                  <a:schemeClr val="tx1"/>
                </a:solidFill>
              </a:rPr>
              <a:t>Model (</a:t>
            </a:r>
            <a:r>
              <a:rPr lang="en-US" sz="2400" b="1" dirty="0" err="1">
                <a:solidFill>
                  <a:schemeClr val="tx1"/>
                </a:solidFill>
              </a:rPr>
              <a:t>vEPC</a:t>
            </a:r>
            <a:r>
              <a:rPr lang="en-US" sz="2400" b="1" dirty="0">
                <a:solidFill>
                  <a:schemeClr val="tx1"/>
                </a:solidFill>
              </a:rPr>
              <a:t>) is the </a:t>
            </a:r>
            <a:r>
              <a:rPr lang="en-US" sz="2400" b="1" dirty="0" smtClean="0">
                <a:solidFill>
                  <a:schemeClr val="tx1"/>
                </a:solidFill>
              </a:rPr>
              <a:t>Recommended Solution </a:t>
            </a:r>
            <a:r>
              <a:rPr lang="en-US" sz="2400" b="1" dirty="0">
                <a:solidFill>
                  <a:schemeClr val="tx1"/>
                </a:solidFill>
              </a:rPr>
              <a:t>for Ooredoo Palestine </a:t>
            </a:r>
            <a:r>
              <a:rPr lang="en-US" sz="2400" b="1" dirty="0" smtClean="0">
                <a:solidFill>
                  <a:schemeClr val="tx1"/>
                </a:solidFill>
              </a:rPr>
              <a:t>Case According </a:t>
            </a:r>
            <a:r>
              <a:rPr lang="en-US" sz="2400" b="1" dirty="0">
                <a:solidFill>
                  <a:schemeClr val="tx1"/>
                </a:solidFill>
              </a:rPr>
              <a:t>to the </a:t>
            </a:r>
            <a:r>
              <a:rPr lang="en-US" sz="2400" b="1" dirty="0" smtClean="0">
                <a:solidFill>
                  <a:schemeClr val="tx1"/>
                </a:solidFill>
              </a:rPr>
              <a:t>Analysis Engines </a:t>
            </a:r>
            <a:r>
              <a:rPr lang="en-US" sz="2400" b="1" dirty="0">
                <a:solidFill>
                  <a:schemeClr val="tx1"/>
                </a:solidFill>
              </a:rPr>
              <a:t>and </a:t>
            </a:r>
            <a:r>
              <a:rPr lang="en-US" sz="2400" b="1" dirty="0" smtClean="0">
                <a:solidFill>
                  <a:schemeClr val="tx1"/>
                </a:solidFill>
              </a:rPr>
              <a:t>Company Inputs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8796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Study Case Result/Selected Model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5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143354"/>
              </p:ext>
            </p:extLst>
          </p:nvPr>
        </p:nvGraphicFramePr>
        <p:xfrm>
          <a:off x="318654" y="656368"/>
          <a:ext cx="11665529" cy="5729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476"/>
                <a:gridCol w="2038584"/>
                <a:gridCol w="3600213"/>
                <a:gridCol w="1539054"/>
                <a:gridCol w="903332"/>
                <a:gridCol w="1316081"/>
                <a:gridCol w="1285789"/>
              </a:tblGrid>
              <a:tr h="44334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 dirty="0">
                          <a:effectLst/>
                        </a:rPr>
                        <a:t>Risk Identification</a:t>
                      </a:r>
                      <a:endParaRPr lang="en-US" sz="17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u="sng" dirty="0">
                          <a:effectLst/>
                        </a:rPr>
                        <a:t>Inherent Risk Assessment</a:t>
                      </a:r>
                      <a:endParaRPr lang="en-US" sz="17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8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Rank</a:t>
                      </a:r>
                      <a:endParaRPr lang="en-US" sz="16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effectLst/>
                        </a:rPr>
                        <a:t>Risk </a:t>
                      </a:r>
                      <a:r>
                        <a:rPr lang="en-US" sz="1700" b="1" u="sng" dirty="0" smtClean="0">
                          <a:effectLst/>
                        </a:rPr>
                        <a:t>Description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effectLst/>
                        </a:rPr>
                        <a:t>Perceived </a:t>
                      </a:r>
                      <a:r>
                        <a:rPr lang="en-US" sz="1700" b="1" u="sng" dirty="0" smtClean="0">
                          <a:effectLst/>
                        </a:rPr>
                        <a:t>Cause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effectLst/>
                        </a:rPr>
                        <a:t>Risk </a:t>
                      </a:r>
                      <a:r>
                        <a:rPr lang="en-US" sz="1700" b="1" u="sng" dirty="0" smtClean="0">
                          <a:effectLst/>
                        </a:rPr>
                        <a:t>Category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effectLst/>
                        </a:rPr>
                        <a:t>Impact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effectLst/>
                        </a:rPr>
                        <a:t>Probability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effectLst/>
                        </a:rPr>
                        <a:t>Inherent Risk Severity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</a:tr>
              <a:tr h="928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Service </a:t>
                      </a:r>
                      <a:r>
                        <a:rPr lang="en-US" sz="1600" dirty="0" smtClean="0">
                          <a:effectLst/>
                        </a:rPr>
                        <a:t>Drop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Due to </a:t>
                      </a:r>
                      <a:r>
                        <a:rPr lang="en-US" sz="1600" dirty="0" smtClean="0">
                          <a:effectLst/>
                        </a:rPr>
                        <a:t>Disconnection Through Implementation </a:t>
                      </a:r>
                      <a:r>
                        <a:rPr lang="en-US" sz="1600" dirty="0">
                          <a:effectLst/>
                        </a:rPr>
                        <a:t>and </a:t>
                      </a:r>
                      <a:r>
                        <a:rPr lang="en-US" sz="1600" dirty="0" smtClean="0">
                          <a:effectLst/>
                        </a:rPr>
                        <a:t>Integration </a:t>
                      </a:r>
                      <a:r>
                        <a:rPr lang="en-US" sz="1600" dirty="0">
                          <a:effectLst/>
                        </a:rPr>
                        <a:t>stage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Internal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</a:tr>
              <a:tr h="1238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Availability of </a:t>
                      </a:r>
                      <a:r>
                        <a:rPr lang="en-US" sz="1600" dirty="0" smtClean="0">
                          <a:effectLst/>
                        </a:rPr>
                        <a:t>Virtualization </a:t>
                      </a:r>
                      <a:r>
                        <a:rPr lang="en-US" sz="1600" dirty="0">
                          <a:effectLst/>
                        </a:rPr>
                        <a:t>Experts and Consultants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Difficulty to </a:t>
                      </a:r>
                      <a:r>
                        <a:rPr lang="en-US" sz="1600" dirty="0" smtClean="0">
                          <a:effectLst/>
                        </a:rPr>
                        <a:t>Find Virtualization Experts Willing </a:t>
                      </a:r>
                      <a:r>
                        <a:rPr lang="en-US" sz="1600" dirty="0">
                          <a:effectLst/>
                        </a:rPr>
                        <a:t>to </a:t>
                      </a:r>
                      <a:r>
                        <a:rPr lang="en-US" sz="1600" dirty="0" smtClean="0">
                          <a:effectLst/>
                        </a:rPr>
                        <a:t>Work </a:t>
                      </a:r>
                      <a:r>
                        <a:rPr lang="en-US" sz="1600" dirty="0">
                          <a:effectLst/>
                        </a:rPr>
                        <a:t>in Palestine </a:t>
                      </a:r>
                      <a:r>
                        <a:rPr lang="en-US" sz="1600" dirty="0" smtClean="0">
                          <a:effectLst/>
                        </a:rPr>
                        <a:t>Based </a:t>
                      </a:r>
                      <a:r>
                        <a:rPr lang="en-US" sz="1600" dirty="0">
                          <a:effectLst/>
                        </a:rPr>
                        <a:t>on a </a:t>
                      </a:r>
                      <a:r>
                        <a:rPr lang="en-US" sz="1600" dirty="0" smtClean="0">
                          <a:effectLst/>
                        </a:rPr>
                        <a:t>Short Term Contract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External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</a:tr>
              <a:tr h="928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Delay and </a:t>
                      </a:r>
                      <a:r>
                        <a:rPr lang="en-US" sz="1600" dirty="0" smtClean="0">
                          <a:effectLst/>
                        </a:rPr>
                        <a:t>Additional Cost </a:t>
                      </a:r>
                      <a:r>
                        <a:rPr lang="en-US" sz="1600" dirty="0">
                          <a:effectLst/>
                        </a:rPr>
                        <a:t>in the </a:t>
                      </a:r>
                      <a:r>
                        <a:rPr lang="en-US" sz="1600" dirty="0" smtClean="0">
                          <a:effectLst/>
                        </a:rPr>
                        <a:t>Project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</a:t>
                      </a:r>
                      <a:r>
                        <a:rPr lang="en-US" sz="1600" dirty="0" smtClean="0">
                          <a:effectLst/>
                        </a:rPr>
                        <a:t>Concept May Be Changed </a:t>
                      </a:r>
                      <a:r>
                        <a:rPr lang="en-US" sz="1600" dirty="0">
                          <a:effectLst/>
                        </a:rPr>
                        <a:t>in </a:t>
                      </a:r>
                      <a:r>
                        <a:rPr lang="en-US" sz="1600" dirty="0" smtClean="0">
                          <a:effectLst/>
                        </a:rPr>
                        <a:t>Later Stages According to Vendors Systems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External/Internal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</a:tr>
              <a:tr h="928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Security </a:t>
                      </a:r>
                      <a:r>
                        <a:rPr lang="en-US" sz="1600" dirty="0" smtClean="0">
                          <a:effectLst/>
                        </a:rPr>
                        <a:t>Threats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Virtual Mobile Networks Become </a:t>
                      </a:r>
                      <a:r>
                        <a:rPr lang="en-US" sz="1600" dirty="0">
                          <a:effectLst/>
                        </a:rPr>
                        <a:t>vulnerable to a </a:t>
                      </a:r>
                      <a:r>
                        <a:rPr lang="en-US" sz="1600" dirty="0" smtClean="0">
                          <a:effectLst/>
                        </a:rPr>
                        <a:t>Number </a:t>
                      </a:r>
                      <a:r>
                        <a:rPr lang="en-US" sz="1600" dirty="0">
                          <a:effectLst/>
                        </a:rPr>
                        <a:t>of </a:t>
                      </a:r>
                      <a:r>
                        <a:rPr lang="en-US" sz="1600" dirty="0" smtClean="0">
                          <a:effectLst/>
                        </a:rPr>
                        <a:t>Security Threats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External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90" marR="6399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8796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Study Case Result/Risk Identification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2179061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982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Outline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0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70341"/>
              </p:ext>
            </p:extLst>
          </p:nvPr>
        </p:nvGraphicFramePr>
        <p:xfrm>
          <a:off x="304800" y="692728"/>
          <a:ext cx="11443855" cy="5746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9365"/>
                <a:gridCol w="2820706"/>
                <a:gridCol w="3774618"/>
                <a:gridCol w="956745"/>
                <a:gridCol w="1399664"/>
                <a:gridCol w="1532757"/>
              </a:tblGrid>
              <a:tr h="27947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 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effectLst/>
                        </a:rPr>
                        <a:t>Residual Risk Assessment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7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effectLst/>
                        </a:rPr>
                        <a:t>Rank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effectLst/>
                        </a:rPr>
                        <a:t>Risk </a:t>
                      </a:r>
                      <a:r>
                        <a:rPr lang="en-US" sz="1700" b="1" u="sng" dirty="0" smtClean="0">
                          <a:effectLst/>
                        </a:rPr>
                        <a:t>Description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effectLst/>
                        </a:rPr>
                        <a:t>Residual Risk Assessment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 smtClean="0">
                          <a:effectLst/>
                        </a:rPr>
                        <a:t>Impact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>
                          <a:effectLst/>
                        </a:rPr>
                        <a:t>Probability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u="sng" dirty="0" smtClean="0">
                          <a:effectLst/>
                        </a:rPr>
                        <a:t>Residual</a:t>
                      </a:r>
                      <a:r>
                        <a:rPr lang="en-US" sz="1700" b="1" u="sng" baseline="0" dirty="0" smtClean="0">
                          <a:effectLst/>
                        </a:rPr>
                        <a:t> </a:t>
                      </a:r>
                      <a:r>
                        <a:rPr lang="en-US" sz="1700" b="1" u="sng" dirty="0" smtClean="0">
                          <a:effectLst/>
                        </a:rPr>
                        <a:t>Risk </a:t>
                      </a:r>
                      <a:r>
                        <a:rPr lang="en-US" sz="1700" b="1" u="sng" dirty="0">
                          <a:effectLst/>
                        </a:rPr>
                        <a:t>Severity</a:t>
                      </a:r>
                      <a:endParaRPr lang="en-US" sz="17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</a:tr>
              <a:tr h="1223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Service drop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To Do Virtualization </a:t>
                      </a:r>
                      <a:r>
                        <a:rPr lang="en-US" sz="1600" dirty="0">
                          <a:effectLst/>
                        </a:rPr>
                        <a:t>in </a:t>
                      </a:r>
                      <a:r>
                        <a:rPr lang="en-US" sz="1600" dirty="0" smtClean="0">
                          <a:effectLst/>
                        </a:rPr>
                        <a:t>Multi Stages Starting </a:t>
                      </a:r>
                      <a:r>
                        <a:rPr lang="en-US" sz="1600" dirty="0">
                          <a:effectLst/>
                        </a:rPr>
                        <a:t>with </a:t>
                      </a:r>
                      <a:r>
                        <a:rPr lang="en-US" sz="1600" dirty="0" smtClean="0">
                          <a:effectLst/>
                        </a:rPr>
                        <a:t>Less Important Nodes That Has </a:t>
                      </a:r>
                      <a:r>
                        <a:rPr lang="en-US" sz="1600" dirty="0">
                          <a:effectLst/>
                        </a:rPr>
                        <a:t>less </a:t>
                      </a:r>
                      <a:r>
                        <a:rPr lang="en-US" sz="1600" dirty="0" smtClean="0">
                          <a:effectLst/>
                        </a:rPr>
                        <a:t>Impact </a:t>
                      </a:r>
                      <a:r>
                        <a:rPr lang="en-US" sz="1600" dirty="0">
                          <a:effectLst/>
                        </a:rPr>
                        <a:t>on </a:t>
                      </a:r>
                      <a:r>
                        <a:rPr lang="en-US" sz="1600" dirty="0" smtClean="0">
                          <a:effectLst/>
                        </a:rPr>
                        <a:t>Customers Services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</a:tr>
              <a:tr h="100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Availability of virtualization Experts and Consultants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Accelerate the </a:t>
                      </a:r>
                      <a:r>
                        <a:rPr lang="en-US" sz="1600" dirty="0" smtClean="0">
                          <a:effectLst/>
                        </a:rPr>
                        <a:t>Training Plan </a:t>
                      </a:r>
                      <a:r>
                        <a:rPr lang="en-US" sz="1600" dirty="0">
                          <a:effectLst/>
                        </a:rPr>
                        <a:t>for WM </a:t>
                      </a:r>
                      <a:r>
                        <a:rPr lang="en-US" sz="1600" dirty="0" smtClean="0">
                          <a:effectLst/>
                        </a:rPr>
                        <a:t>Team</a:t>
                      </a:r>
                      <a:r>
                        <a:rPr lang="en-US" sz="1600" dirty="0">
                          <a:effectLst/>
                        </a:rPr>
                        <a:t>. Utilize the </a:t>
                      </a:r>
                      <a:r>
                        <a:rPr lang="en-US" sz="1600" dirty="0" err="1">
                          <a:effectLst/>
                        </a:rPr>
                        <a:t>Oreedo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Group Mobility </a:t>
                      </a:r>
                      <a:r>
                        <a:rPr lang="en-US" sz="1600" dirty="0">
                          <a:effectLst/>
                        </a:rPr>
                        <a:t>to </a:t>
                      </a:r>
                      <a:r>
                        <a:rPr lang="en-US" sz="1600" dirty="0" smtClean="0">
                          <a:effectLst/>
                        </a:rPr>
                        <a:t>Bring Experts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</a:tr>
              <a:tr h="679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Delay and </a:t>
                      </a:r>
                      <a:r>
                        <a:rPr lang="en-US" sz="1600" dirty="0" smtClean="0">
                          <a:effectLst/>
                        </a:rPr>
                        <a:t>Additional Cost </a:t>
                      </a:r>
                      <a:r>
                        <a:rPr lang="en-US" sz="1600" dirty="0">
                          <a:effectLst/>
                        </a:rPr>
                        <a:t>in the </a:t>
                      </a:r>
                      <a:r>
                        <a:rPr lang="en-US" sz="1600" dirty="0" smtClean="0">
                          <a:effectLst/>
                        </a:rPr>
                        <a:t>Project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</a:tr>
              <a:tr h="1528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Security </a:t>
                      </a:r>
                      <a:r>
                        <a:rPr lang="en-US" sz="1600" dirty="0" smtClean="0">
                          <a:effectLst/>
                        </a:rPr>
                        <a:t>Threats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Some </a:t>
                      </a:r>
                      <a:r>
                        <a:rPr lang="en-US" sz="1600" dirty="0">
                          <a:effectLst/>
                        </a:rPr>
                        <a:t>of </a:t>
                      </a:r>
                      <a:r>
                        <a:rPr lang="en-US" sz="1600" dirty="0" smtClean="0">
                          <a:effectLst/>
                        </a:rPr>
                        <a:t>Existing Threats Can </a:t>
                      </a:r>
                      <a:r>
                        <a:rPr lang="en-US" sz="1600" dirty="0">
                          <a:effectLst/>
                        </a:rPr>
                        <a:t>be leveraged </a:t>
                      </a:r>
                      <a:r>
                        <a:rPr lang="en-US" sz="1600" dirty="0" smtClean="0">
                          <a:effectLst/>
                        </a:rPr>
                        <a:t>Using Some Available Mitigation Techniques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smtClean="0">
                          <a:effectLst/>
                        </a:rPr>
                        <a:t>Security Expert Should </a:t>
                      </a:r>
                      <a:r>
                        <a:rPr lang="en-US" sz="1600" dirty="0">
                          <a:effectLst/>
                        </a:rPr>
                        <a:t>be </a:t>
                      </a:r>
                      <a:r>
                        <a:rPr lang="en-US" sz="1600" dirty="0" smtClean="0">
                          <a:effectLst/>
                        </a:rPr>
                        <a:t>Available </a:t>
                      </a:r>
                      <a:r>
                        <a:rPr lang="en-US" sz="1600" dirty="0">
                          <a:effectLst/>
                        </a:rPr>
                        <a:t>to </a:t>
                      </a:r>
                      <a:r>
                        <a:rPr lang="en-US" sz="1600" dirty="0" smtClean="0">
                          <a:effectLst/>
                        </a:rPr>
                        <a:t>Minimize Effect </a:t>
                      </a:r>
                      <a:r>
                        <a:rPr lang="en-US" sz="1600" dirty="0">
                          <a:effectLst/>
                        </a:rPr>
                        <a:t>of </a:t>
                      </a:r>
                      <a:r>
                        <a:rPr lang="en-US" sz="1600" dirty="0" smtClean="0">
                          <a:effectLst/>
                        </a:rPr>
                        <a:t>These Threats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8796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Study Case Conclusion/Risk Assessment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1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130547"/>
            <a:ext cx="11236036" cy="4993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Based On Analysis Result, Owned NFV (</a:t>
            </a:r>
            <a:r>
              <a:rPr lang="en-US" sz="2000" dirty="0" err="1" smtClean="0"/>
              <a:t>Vepc</a:t>
            </a:r>
            <a:r>
              <a:rPr lang="en-US" sz="2000" dirty="0" smtClean="0"/>
              <a:t>) Model Is Recommended To Ooredoo Palestine As It’s The Most Fit To Their Objectives </a:t>
            </a:r>
            <a:r>
              <a:rPr lang="en-US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In General, The Mobile Operator Has To Address The Risks Of Owned NFV Before Implementation And Do Required Assessments To Mitigate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For Ooredoo Palestine Case Its Recommend To Apply The Following Mitigation Plans: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To Implement The Virtualization In Multi Stages Starting With Less Important Nodes That Has Less Impact On Customers Services, With Service Backup Plan.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Accelerate The Training Plan For Ooredoo Team. Utilize Ooredoo Group Mobility Program.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To Leverage The Existing Security Threats Using Different Mitigation Techniques, Such As Hire Security Expert To Minimize The Security Threats Impacts.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-8796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Study Case Recommendation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0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ÙØªÙØ¬Ø© Ø¨Ø­Ø« Ø§ÙØµÙØ± Ø¹Ù âªthank you any questionsâ¬â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20892"/>
          <a:stretch/>
        </p:blipFill>
        <p:spPr bwMode="auto">
          <a:xfrm>
            <a:off x="512619" y="526473"/>
            <a:ext cx="11126642" cy="5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7817153"/>
              </p:ext>
            </p:extLst>
          </p:nvPr>
        </p:nvGraphicFramePr>
        <p:xfrm>
          <a:off x="651165" y="886691"/>
          <a:ext cx="10986654" cy="550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3854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Introduction-(1/4)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7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Introduction-(2/4)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5141181"/>
              </p:ext>
            </p:extLst>
          </p:nvPr>
        </p:nvGraphicFramePr>
        <p:xfrm>
          <a:off x="418881" y="1317977"/>
          <a:ext cx="114017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1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Introduction-(3/4)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89304147"/>
              </p:ext>
            </p:extLst>
          </p:nvPr>
        </p:nvGraphicFramePr>
        <p:xfrm>
          <a:off x="457201" y="936357"/>
          <a:ext cx="11443854" cy="543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2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769441"/>
            <a:ext cx="7079673" cy="6088559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7661564" y="1205346"/>
            <a:ext cx="3879272" cy="55365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200" b="1" dirty="0"/>
              <a:t>The Network Functions Virtualization (NFV) Raised As A New Technology Provides An Efficient Solution That Can Enhance The Flexibility 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Introduction-(4/4)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5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Methodology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18" y="1025254"/>
            <a:ext cx="9430037" cy="58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07653" y="1819006"/>
            <a:ext cx="5197196" cy="3761157"/>
            <a:chOff x="-170394" y="2045777"/>
            <a:chExt cx="3880639" cy="3878177"/>
          </a:xfrm>
          <a:effectLst>
            <a:reflection blurRad="63500" stA="50000" endA="300" endPos="33000" dist="50800" dir="5400000" sy="-100000" algn="bl" rotWithShape="0"/>
          </a:effectLst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-170394" y="2045777"/>
              <a:ext cx="1935395" cy="2328136"/>
            </a:xfrm>
            <a:custGeom>
              <a:avLst/>
              <a:gdLst>
                <a:gd name="T0" fmla="*/ 1956 w 2151"/>
                <a:gd name="T1" fmla="*/ 861 h 2586"/>
                <a:gd name="T2" fmla="*/ 2010 w 2151"/>
                <a:gd name="T3" fmla="*/ 884 h 2586"/>
                <a:gd name="T4" fmla="*/ 2054 w 2151"/>
                <a:gd name="T5" fmla="*/ 931 h 2586"/>
                <a:gd name="T6" fmla="*/ 2075 w 2151"/>
                <a:gd name="T7" fmla="*/ 965 h 2586"/>
                <a:gd name="T8" fmla="*/ 2104 w 2151"/>
                <a:gd name="T9" fmla="*/ 988 h 2586"/>
                <a:gd name="T10" fmla="*/ 2132 w 2151"/>
                <a:gd name="T11" fmla="*/ 983 h 2586"/>
                <a:gd name="T12" fmla="*/ 2148 w 2151"/>
                <a:gd name="T13" fmla="*/ 955 h 2586"/>
                <a:gd name="T14" fmla="*/ 0 w 2151"/>
                <a:gd name="T15" fmla="*/ 0 h 2586"/>
                <a:gd name="T16" fmla="*/ 933 w 2151"/>
                <a:gd name="T17" fmla="*/ 2156 h 2586"/>
                <a:gd name="T18" fmla="*/ 965 w 2151"/>
                <a:gd name="T19" fmla="*/ 2161 h 2586"/>
                <a:gd name="T20" fmla="*/ 988 w 2151"/>
                <a:gd name="T21" fmla="*/ 2182 h 2586"/>
                <a:gd name="T22" fmla="*/ 985 w 2151"/>
                <a:gd name="T23" fmla="*/ 2210 h 2586"/>
                <a:gd name="T24" fmla="*/ 957 w 2151"/>
                <a:gd name="T25" fmla="*/ 2239 h 2586"/>
                <a:gd name="T26" fmla="*/ 918 w 2151"/>
                <a:gd name="T27" fmla="*/ 2264 h 2586"/>
                <a:gd name="T28" fmla="*/ 879 w 2151"/>
                <a:gd name="T29" fmla="*/ 2309 h 2586"/>
                <a:gd name="T30" fmla="*/ 859 w 2151"/>
                <a:gd name="T31" fmla="*/ 2368 h 2586"/>
                <a:gd name="T32" fmla="*/ 863 w 2151"/>
                <a:gd name="T33" fmla="*/ 2426 h 2586"/>
                <a:gd name="T34" fmla="*/ 900 w 2151"/>
                <a:gd name="T35" fmla="*/ 2498 h 2586"/>
                <a:gd name="T36" fmla="*/ 968 w 2151"/>
                <a:gd name="T37" fmla="*/ 2552 h 2586"/>
                <a:gd name="T38" fmla="*/ 1058 w 2151"/>
                <a:gd name="T39" fmla="*/ 2582 h 2586"/>
                <a:gd name="T40" fmla="*/ 1133 w 2151"/>
                <a:gd name="T41" fmla="*/ 2584 h 2586"/>
                <a:gd name="T42" fmla="*/ 1227 w 2151"/>
                <a:gd name="T43" fmla="*/ 2561 h 2586"/>
                <a:gd name="T44" fmla="*/ 1300 w 2151"/>
                <a:gd name="T45" fmla="*/ 2513 h 2586"/>
                <a:gd name="T46" fmla="*/ 1346 w 2151"/>
                <a:gd name="T47" fmla="*/ 2444 h 2586"/>
                <a:gd name="T48" fmla="*/ 1357 w 2151"/>
                <a:gd name="T49" fmla="*/ 2386 h 2586"/>
                <a:gd name="T50" fmla="*/ 1344 w 2151"/>
                <a:gd name="T51" fmla="*/ 2322 h 2586"/>
                <a:gd name="T52" fmla="*/ 1313 w 2151"/>
                <a:gd name="T53" fmla="*/ 2278 h 2586"/>
                <a:gd name="T54" fmla="*/ 1269 w 2151"/>
                <a:gd name="T55" fmla="*/ 2244 h 2586"/>
                <a:gd name="T56" fmla="*/ 1235 w 2151"/>
                <a:gd name="T57" fmla="*/ 2218 h 2586"/>
                <a:gd name="T58" fmla="*/ 1225 w 2151"/>
                <a:gd name="T59" fmla="*/ 2189 h 2586"/>
                <a:gd name="T60" fmla="*/ 1242 w 2151"/>
                <a:gd name="T61" fmla="*/ 2166 h 2586"/>
                <a:gd name="T62" fmla="*/ 1282 w 2151"/>
                <a:gd name="T63" fmla="*/ 2156 h 2586"/>
                <a:gd name="T64" fmla="*/ 2151 w 2151"/>
                <a:gd name="T65" fmla="*/ 1281 h 2586"/>
                <a:gd name="T66" fmla="*/ 2146 w 2151"/>
                <a:gd name="T67" fmla="*/ 1248 h 2586"/>
                <a:gd name="T68" fmla="*/ 2125 w 2151"/>
                <a:gd name="T69" fmla="*/ 1225 h 2586"/>
                <a:gd name="T70" fmla="*/ 2097 w 2151"/>
                <a:gd name="T71" fmla="*/ 1229 h 2586"/>
                <a:gd name="T72" fmla="*/ 2068 w 2151"/>
                <a:gd name="T73" fmla="*/ 1258 h 2586"/>
                <a:gd name="T74" fmla="*/ 2044 w 2151"/>
                <a:gd name="T75" fmla="*/ 1295 h 2586"/>
                <a:gd name="T76" fmla="*/ 1998 w 2151"/>
                <a:gd name="T77" fmla="*/ 1336 h 2586"/>
                <a:gd name="T78" fmla="*/ 1940 w 2151"/>
                <a:gd name="T79" fmla="*/ 1356 h 2586"/>
                <a:gd name="T80" fmla="*/ 1881 w 2151"/>
                <a:gd name="T81" fmla="*/ 1351 h 2586"/>
                <a:gd name="T82" fmla="*/ 1809 w 2151"/>
                <a:gd name="T83" fmla="*/ 1313 h 2586"/>
                <a:gd name="T84" fmla="*/ 1756 w 2151"/>
                <a:gd name="T85" fmla="*/ 1247 h 2586"/>
                <a:gd name="T86" fmla="*/ 1725 w 2151"/>
                <a:gd name="T87" fmla="*/ 1157 h 2586"/>
                <a:gd name="T88" fmla="*/ 1722 w 2151"/>
                <a:gd name="T89" fmla="*/ 1081 h 2586"/>
                <a:gd name="T90" fmla="*/ 1746 w 2151"/>
                <a:gd name="T91" fmla="*/ 988 h 2586"/>
                <a:gd name="T92" fmla="*/ 1795 w 2151"/>
                <a:gd name="T93" fmla="*/ 913 h 2586"/>
                <a:gd name="T94" fmla="*/ 1862 w 2151"/>
                <a:gd name="T95" fmla="*/ 868 h 2586"/>
                <a:gd name="T96" fmla="*/ 1922 w 2151"/>
                <a:gd name="T97" fmla="*/ 856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1922" y="856"/>
                  </a:moveTo>
                  <a:lnTo>
                    <a:pt x="1922" y="856"/>
                  </a:lnTo>
                  <a:lnTo>
                    <a:pt x="1940" y="858"/>
                  </a:lnTo>
                  <a:lnTo>
                    <a:pt x="1956" y="861"/>
                  </a:lnTo>
                  <a:lnTo>
                    <a:pt x="1971" y="864"/>
                  </a:lnTo>
                  <a:lnTo>
                    <a:pt x="1985" y="871"/>
                  </a:lnTo>
                  <a:lnTo>
                    <a:pt x="1998" y="877"/>
                  </a:lnTo>
                  <a:lnTo>
                    <a:pt x="2010" y="884"/>
                  </a:lnTo>
                  <a:lnTo>
                    <a:pt x="2019" y="892"/>
                  </a:lnTo>
                  <a:lnTo>
                    <a:pt x="2029" y="900"/>
                  </a:lnTo>
                  <a:lnTo>
                    <a:pt x="2044" y="916"/>
                  </a:lnTo>
                  <a:lnTo>
                    <a:pt x="2054" y="931"/>
                  </a:lnTo>
                  <a:lnTo>
                    <a:pt x="2062" y="944"/>
                  </a:lnTo>
                  <a:lnTo>
                    <a:pt x="2062" y="944"/>
                  </a:lnTo>
                  <a:lnTo>
                    <a:pt x="2068" y="955"/>
                  </a:lnTo>
                  <a:lnTo>
                    <a:pt x="2075" y="965"/>
                  </a:lnTo>
                  <a:lnTo>
                    <a:pt x="2083" y="973"/>
                  </a:lnTo>
                  <a:lnTo>
                    <a:pt x="2089" y="980"/>
                  </a:lnTo>
                  <a:lnTo>
                    <a:pt x="2097" y="985"/>
                  </a:lnTo>
                  <a:lnTo>
                    <a:pt x="2104" y="988"/>
                  </a:lnTo>
                  <a:lnTo>
                    <a:pt x="2112" y="988"/>
                  </a:lnTo>
                  <a:lnTo>
                    <a:pt x="2119" y="988"/>
                  </a:lnTo>
                  <a:lnTo>
                    <a:pt x="2125" y="986"/>
                  </a:lnTo>
                  <a:lnTo>
                    <a:pt x="2132" y="983"/>
                  </a:lnTo>
                  <a:lnTo>
                    <a:pt x="2136" y="978"/>
                  </a:lnTo>
                  <a:lnTo>
                    <a:pt x="2141" y="972"/>
                  </a:lnTo>
                  <a:lnTo>
                    <a:pt x="2146" y="965"/>
                  </a:lnTo>
                  <a:lnTo>
                    <a:pt x="2148" y="955"/>
                  </a:lnTo>
                  <a:lnTo>
                    <a:pt x="2151" y="944"/>
                  </a:lnTo>
                  <a:lnTo>
                    <a:pt x="2151" y="931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2155"/>
                  </a:lnTo>
                  <a:lnTo>
                    <a:pt x="495" y="2155"/>
                  </a:lnTo>
                  <a:lnTo>
                    <a:pt x="495" y="2156"/>
                  </a:lnTo>
                  <a:lnTo>
                    <a:pt x="933" y="2156"/>
                  </a:lnTo>
                  <a:lnTo>
                    <a:pt x="933" y="2156"/>
                  </a:lnTo>
                  <a:lnTo>
                    <a:pt x="946" y="2156"/>
                  </a:lnTo>
                  <a:lnTo>
                    <a:pt x="955" y="2158"/>
                  </a:lnTo>
                  <a:lnTo>
                    <a:pt x="965" y="2161"/>
                  </a:lnTo>
                  <a:lnTo>
                    <a:pt x="973" y="2166"/>
                  </a:lnTo>
                  <a:lnTo>
                    <a:pt x="980" y="2171"/>
                  </a:lnTo>
                  <a:lnTo>
                    <a:pt x="985" y="2176"/>
                  </a:lnTo>
                  <a:lnTo>
                    <a:pt x="988" y="2182"/>
                  </a:lnTo>
                  <a:lnTo>
                    <a:pt x="989" y="2189"/>
                  </a:lnTo>
                  <a:lnTo>
                    <a:pt x="989" y="2195"/>
                  </a:lnTo>
                  <a:lnTo>
                    <a:pt x="988" y="2203"/>
                  </a:lnTo>
                  <a:lnTo>
                    <a:pt x="985" y="2210"/>
                  </a:lnTo>
                  <a:lnTo>
                    <a:pt x="980" y="2218"/>
                  </a:lnTo>
                  <a:lnTo>
                    <a:pt x="975" y="2225"/>
                  </a:lnTo>
                  <a:lnTo>
                    <a:pt x="967" y="2233"/>
                  </a:lnTo>
                  <a:lnTo>
                    <a:pt x="957" y="2239"/>
                  </a:lnTo>
                  <a:lnTo>
                    <a:pt x="946" y="2244"/>
                  </a:lnTo>
                  <a:lnTo>
                    <a:pt x="946" y="2244"/>
                  </a:lnTo>
                  <a:lnTo>
                    <a:pt x="931" y="2252"/>
                  </a:lnTo>
                  <a:lnTo>
                    <a:pt x="918" y="2264"/>
                  </a:lnTo>
                  <a:lnTo>
                    <a:pt x="902" y="2278"/>
                  </a:lnTo>
                  <a:lnTo>
                    <a:pt x="893" y="2288"/>
                  </a:lnTo>
                  <a:lnTo>
                    <a:pt x="885" y="2298"/>
                  </a:lnTo>
                  <a:lnTo>
                    <a:pt x="879" y="2309"/>
                  </a:lnTo>
                  <a:lnTo>
                    <a:pt x="871" y="2322"/>
                  </a:lnTo>
                  <a:lnTo>
                    <a:pt x="866" y="2335"/>
                  </a:lnTo>
                  <a:lnTo>
                    <a:pt x="861" y="2351"/>
                  </a:lnTo>
                  <a:lnTo>
                    <a:pt x="859" y="2368"/>
                  </a:lnTo>
                  <a:lnTo>
                    <a:pt x="858" y="2386"/>
                  </a:lnTo>
                  <a:lnTo>
                    <a:pt x="858" y="2386"/>
                  </a:lnTo>
                  <a:lnTo>
                    <a:pt x="859" y="2405"/>
                  </a:lnTo>
                  <a:lnTo>
                    <a:pt x="863" y="2426"/>
                  </a:lnTo>
                  <a:lnTo>
                    <a:pt x="869" y="2444"/>
                  </a:lnTo>
                  <a:lnTo>
                    <a:pt x="877" y="2464"/>
                  </a:lnTo>
                  <a:lnTo>
                    <a:pt x="889" y="2482"/>
                  </a:lnTo>
                  <a:lnTo>
                    <a:pt x="900" y="2498"/>
                  </a:lnTo>
                  <a:lnTo>
                    <a:pt x="915" y="2513"/>
                  </a:lnTo>
                  <a:lnTo>
                    <a:pt x="931" y="2527"/>
                  </a:lnTo>
                  <a:lnTo>
                    <a:pt x="949" y="2540"/>
                  </a:lnTo>
                  <a:lnTo>
                    <a:pt x="968" y="2552"/>
                  </a:lnTo>
                  <a:lnTo>
                    <a:pt x="988" y="2561"/>
                  </a:lnTo>
                  <a:lnTo>
                    <a:pt x="1011" y="2569"/>
                  </a:lnTo>
                  <a:lnTo>
                    <a:pt x="1033" y="2578"/>
                  </a:lnTo>
                  <a:lnTo>
                    <a:pt x="1058" y="2582"/>
                  </a:lnTo>
                  <a:lnTo>
                    <a:pt x="1082" y="2584"/>
                  </a:lnTo>
                  <a:lnTo>
                    <a:pt x="1108" y="2586"/>
                  </a:lnTo>
                  <a:lnTo>
                    <a:pt x="1108" y="2586"/>
                  </a:lnTo>
                  <a:lnTo>
                    <a:pt x="1133" y="2584"/>
                  </a:lnTo>
                  <a:lnTo>
                    <a:pt x="1157" y="2582"/>
                  </a:lnTo>
                  <a:lnTo>
                    <a:pt x="1181" y="2578"/>
                  </a:lnTo>
                  <a:lnTo>
                    <a:pt x="1204" y="2569"/>
                  </a:lnTo>
                  <a:lnTo>
                    <a:pt x="1227" y="2561"/>
                  </a:lnTo>
                  <a:lnTo>
                    <a:pt x="1247" y="2552"/>
                  </a:lnTo>
                  <a:lnTo>
                    <a:pt x="1266" y="2540"/>
                  </a:lnTo>
                  <a:lnTo>
                    <a:pt x="1284" y="2527"/>
                  </a:lnTo>
                  <a:lnTo>
                    <a:pt x="1300" y="2513"/>
                  </a:lnTo>
                  <a:lnTo>
                    <a:pt x="1315" y="2498"/>
                  </a:lnTo>
                  <a:lnTo>
                    <a:pt x="1326" y="2482"/>
                  </a:lnTo>
                  <a:lnTo>
                    <a:pt x="1338" y="2464"/>
                  </a:lnTo>
                  <a:lnTo>
                    <a:pt x="1346" y="2444"/>
                  </a:lnTo>
                  <a:lnTo>
                    <a:pt x="1352" y="2426"/>
                  </a:lnTo>
                  <a:lnTo>
                    <a:pt x="1356" y="2405"/>
                  </a:lnTo>
                  <a:lnTo>
                    <a:pt x="1357" y="2386"/>
                  </a:lnTo>
                  <a:lnTo>
                    <a:pt x="1357" y="2386"/>
                  </a:lnTo>
                  <a:lnTo>
                    <a:pt x="1356" y="2368"/>
                  </a:lnTo>
                  <a:lnTo>
                    <a:pt x="1354" y="2351"/>
                  </a:lnTo>
                  <a:lnTo>
                    <a:pt x="1349" y="2335"/>
                  </a:lnTo>
                  <a:lnTo>
                    <a:pt x="1344" y="2322"/>
                  </a:lnTo>
                  <a:lnTo>
                    <a:pt x="1338" y="2309"/>
                  </a:lnTo>
                  <a:lnTo>
                    <a:pt x="1329" y="2298"/>
                  </a:lnTo>
                  <a:lnTo>
                    <a:pt x="1321" y="2288"/>
                  </a:lnTo>
                  <a:lnTo>
                    <a:pt x="1313" y="2278"/>
                  </a:lnTo>
                  <a:lnTo>
                    <a:pt x="1297" y="2264"/>
                  </a:lnTo>
                  <a:lnTo>
                    <a:pt x="1284" y="2252"/>
                  </a:lnTo>
                  <a:lnTo>
                    <a:pt x="1269" y="2244"/>
                  </a:lnTo>
                  <a:lnTo>
                    <a:pt x="1269" y="2244"/>
                  </a:lnTo>
                  <a:lnTo>
                    <a:pt x="1258" y="2239"/>
                  </a:lnTo>
                  <a:lnTo>
                    <a:pt x="1248" y="2233"/>
                  </a:lnTo>
                  <a:lnTo>
                    <a:pt x="1240" y="2225"/>
                  </a:lnTo>
                  <a:lnTo>
                    <a:pt x="1235" y="2218"/>
                  </a:lnTo>
                  <a:lnTo>
                    <a:pt x="1230" y="2210"/>
                  </a:lnTo>
                  <a:lnTo>
                    <a:pt x="1227" y="2203"/>
                  </a:lnTo>
                  <a:lnTo>
                    <a:pt x="1225" y="2195"/>
                  </a:lnTo>
                  <a:lnTo>
                    <a:pt x="1225" y="2189"/>
                  </a:lnTo>
                  <a:lnTo>
                    <a:pt x="1227" y="2182"/>
                  </a:lnTo>
                  <a:lnTo>
                    <a:pt x="1230" y="2176"/>
                  </a:lnTo>
                  <a:lnTo>
                    <a:pt x="1235" y="2171"/>
                  </a:lnTo>
                  <a:lnTo>
                    <a:pt x="1242" y="2166"/>
                  </a:lnTo>
                  <a:lnTo>
                    <a:pt x="1250" y="2161"/>
                  </a:lnTo>
                  <a:lnTo>
                    <a:pt x="1260" y="2158"/>
                  </a:lnTo>
                  <a:lnTo>
                    <a:pt x="1269" y="2156"/>
                  </a:lnTo>
                  <a:lnTo>
                    <a:pt x="1282" y="2156"/>
                  </a:lnTo>
                  <a:lnTo>
                    <a:pt x="1556" y="2156"/>
                  </a:lnTo>
                  <a:lnTo>
                    <a:pt x="1556" y="2155"/>
                  </a:lnTo>
                  <a:lnTo>
                    <a:pt x="2151" y="2155"/>
                  </a:lnTo>
                  <a:lnTo>
                    <a:pt x="2151" y="1281"/>
                  </a:lnTo>
                  <a:lnTo>
                    <a:pt x="2151" y="1281"/>
                  </a:lnTo>
                  <a:lnTo>
                    <a:pt x="2151" y="1269"/>
                  </a:lnTo>
                  <a:lnTo>
                    <a:pt x="2148" y="1258"/>
                  </a:lnTo>
                  <a:lnTo>
                    <a:pt x="2146" y="1248"/>
                  </a:lnTo>
                  <a:lnTo>
                    <a:pt x="2141" y="1240"/>
                  </a:lnTo>
                  <a:lnTo>
                    <a:pt x="2136" y="1234"/>
                  </a:lnTo>
                  <a:lnTo>
                    <a:pt x="2132" y="1229"/>
                  </a:lnTo>
                  <a:lnTo>
                    <a:pt x="2125" y="1225"/>
                  </a:lnTo>
                  <a:lnTo>
                    <a:pt x="2119" y="1224"/>
                  </a:lnTo>
                  <a:lnTo>
                    <a:pt x="2112" y="1224"/>
                  </a:lnTo>
                  <a:lnTo>
                    <a:pt x="2104" y="1225"/>
                  </a:lnTo>
                  <a:lnTo>
                    <a:pt x="2097" y="1229"/>
                  </a:lnTo>
                  <a:lnTo>
                    <a:pt x="2089" y="1234"/>
                  </a:lnTo>
                  <a:lnTo>
                    <a:pt x="2083" y="1240"/>
                  </a:lnTo>
                  <a:lnTo>
                    <a:pt x="2075" y="1248"/>
                  </a:lnTo>
                  <a:lnTo>
                    <a:pt x="2068" y="1258"/>
                  </a:lnTo>
                  <a:lnTo>
                    <a:pt x="2062" y="1268"/>
                  </a:lnTo>
                  <a:lnTo>
                    <a:pt x="2062" y="1268"/>
                  </a:lnTo>
                  <a:lnTo>
                    <a:pt x="2054" y="1282"/>
                  </a:lnTo>
                  <a:lnTo>
                    <a:pt x="2044" y="1295"/>
                  </a:lnTo>
                  <a:lnTo>
                    <a:pt x="2029" y="1312"/>
                  </a:lnTo>
                  <a:lnTo>
                    <a:pt x="2019" y="1320"/>
                  </a:lnTo>
                  <a:lnTo>
                    <a:pt x="2010" y="1328"/>
                  </a:lnTo>
                  <a:lnTo>
                    <a:pt x="1998" y="1336"/>
                  </a:lnTo>
                  <a:lnTo>
                    <a:pt x="1985" y="1343"/>
                  </a:lnTo>
                  <a:lnTo>
                    <a:pt x="1971" y="1348"/>
                  </a:lnTo>
                  <a:lnTo>
                    <a:pt x="1956" y="1352"/>
                  </a:lnTo>
                  <a:lnTo>
                    <a:pt x="1940" y="1356"/>
                  </a:lnTo>
                  <a:lnTo>
                    <a:pt x="1922" y="1356"/>
                  </a:lnTo>
                  <a:lnTo>
                    <a:pt x="1922" y="1356"/>
                  </a:lnTo>
                  <a:lnTo>
                    <a:pt x="1901" y="1354"/>
                  </a:lnTo>
                  <a:lnTo>
                    <a:pt x="1881" y="1351"/>
                  </a:lnTo>
                  <a:lnTo>
                    <a:pt x="1862" y="1344"/>
                  </a:lnTo>
                  <a:lnTo>
                    <a:pt x="1844" y="1336"/>
                  </a:lnTo>
                  <a:lnTo>
                    <a:pt x="1826" y="1326"/>
                  </a:lnTo>
                  <a:lnTo>
                    <a:pt x="1809" y="1313"/>
                  </a:lnTo>
                  <a:lnTo>
                    <a:pt x="1795" y="1299"/>
                  </a:lnTo>
                  <a:lnTo>
                    <a:pt x="1780" y="1282"/>
                  </a:lnTo>
                  <a:lnTo>
                    <a:pt x="1767" y="1265"/>
                  </a:lnTo>
                  <a:lnTo>
                    <a:pt x="1756" y="1247"/>
                  </a:lnTo>
                  <a:lnTo>
                    <a:pt x="1746" y="1225"/>
                  </a:lnTo>
                  <a:lnTo>
                    <a:pt x="1736" y="1203"/>
                  </a:lnTo>
                  <a:lnTo>
                    <a:pt x="1730" y="1180"/>
                  </a:lnTo>
                  <a:lnTo>
                    <a:pt x="1725" y="1157"/>
                  </a:lnTo>
                  <a:lnTo>
                    <a:pt x="1722" y="1131"/>
                  </a:lnTo>
                  <a:lnTo>
                    <a:pt x="1722" y="1107"/>
                  </a:lnTo>
                  <a:lnTo>
                    <a:pt x="1722" y="1107"/>
                  </a:lnTo>
                  <a:lnTo>
                    <a:pt x="1722" y="1081"/>
                  </a:lnTo>
                  <a:lnTo>
                    <a:pt x="1725" y="1056"/>
                  </a:lnTo>
                  <a:lnTo>
                    <a:pt x="1730" y="1032"/>
                  </a:lnTo>
                  <a:lnTo>
                    <a:pt x="1736" y="1009"/>
                  </a:lnTo>
                  <a:lnTo>
                    <a:pt x="1746" y="988"/>
                  </a:lnTo>
                  <a:lnTo>
                    <a:pt x="1756" y="967"/>
                  </a:lnTo>
                  <a:lnTo>
                    <a:pt x="1767" y="947"/>
                  </a:lnTo>
                  <a:lnTo>
                    <a:pt x="1780" y="929"/>
                  </a:lnTo>
                  <a:lnTo>
                    <a:pt x="1795" y="913"/>
                  </a:lnTo>
                  <a:lnTo>
                    <a:pt x="1809" y="898"/>
                  </a:lnTo>
                  <a:lnTo>
                    <a:pt x="1826" y="887"/>
                  </a:lnTo>
                  <a:lnTo>
                    <a:pt x="1844" y="876"/>
                  </a:lnTo>
                  <a:lnTo>
                    <a:pt x="1862" y="868"/>
                  </a:lnTo>
                  <a:lnTo>
                    <a:pt x="1881" y="861"/>
                  </a:lnTo>
                  <a:lnTo>
                    <a:pt x="1901" y="858"/>
                  </a:lnTo>
                  <a:lnTo>
                    <a:pt x="1922" y="856"/>
                  </a:lnTo>
                  <a:lnTo>
                    <a:pt x="1922" y="856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rgbClr val="002060"/>
              </a:contourClr>
            </a:sp3d>
          </p:spPr>
          <p:txBody>
            <a:bodyPr bIns="540000"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-170394" y="3988559"/>
              <a:ext cx="2328138" cy="1935395"/>
            </a:xfrm>
            <a:custGeom>
              <a:avLst/>
              <a:gdLst>
                <a:gd name="T0" fmla="*/ 861 w 2587"/>
                <a:gd name="T1" fmla="*/ 195 h 2151"/>
                <a:gd name="T2" fmla="*/ 885 w 2587"/>
                <a:gd name="T3" fmla="*/ 143 h 2151"/>
                <a:gd name="T4" fmla="*/ 931 w 2587"/>
                <a:gd name="T5" fmla="*/ 97 h 2151"/>
                <a:gd name="T6" fmla="*/ 965 w 2587"/>
                <a:gd name="T7" fmla="*/ 76 h 2151"/>
                <a:gd name="T8" fmla="*/ 988 w 2587"/>
                <a:gd name="T9" fmla="*/ 47 h 2151"/>
                <a:gd name="T10" fmla="*/ 985 w 2587"/>
                <a:gd name="T11" fmla="*/ 21 h 2151"/>
                <a:gd name="T12" fmla="*/ 955 w 2587"/>
                <a:gd name="T13" fmla="*/ 3 h 2151"/>
                <a:gd name="T14" fmla="*/ 0 w 2587"/>
                <a:gd name="T15" fmla="*/ 2151 h 2151"/>
                <a:gd name="T16" fmla="*/ 2156 w 2587"/>
                <a:gd name="T17" fmla="*/ 1220 h 2151"/>
                <a:gd name="T18" fmla="*/ 2163 w 2587"/>
                <a:gd name="T19" fmla="*/ 1186 h 2151"/>
                <a:gd name="T20" fmla="*/ 2182 w 2587"/>
                <a:gd name="T21" fmla="*/ 1163 h 2151"/>
                <a:gd name="T22" fmla="*/ 2211 w 2587"/>
                <a:gd name="T23" fmla="*/ 1166 h 2151"/>
                <a:gd name="T24" fmla="*/ 2239 w 2587"/>
                <a:gd name="T25" fmla="*/ 1196 h 2151"/>
                <a:gd name="T26" fmla="*/ 2263 w 2587"/>
                <a:gd name="T27" fmla="*/ 1235 h 2151"/>
                <a:gd name="T28" fmla="*/ 2309 w 2587"/>
                <a:gd name="T29" fmla="*/ 1274 h 2151"/>
                <a:gd name="T30" fmla="*/ 2368 w 2587"/>
                <a:gd name="T31" fmla="*/ 1293 h 2151"/>
                <a:gd name="T32" fmla="*/ 2426 w 2587"/>
                <a:gd name="T33" fmla="*/ 1288 h 2151"/>
                <a:gd name="T34" fmla="*/ 2498 w 2587"/>
                <a:gd name="T35" fmla="*/ 1251 h 2151"/>
                <a:gd name="T36" fmla="*/ 2553 w 2587"/>
                <a:gd name="T37" fmla="*/ 1184 h 2151"/>
                <a:gd name="T38" fmla="*/ 2582 w 2587"/>
                <a:gd name="T39" fmla="*/ 1095 h 2151"/>
                <a:gd name="T40" fmla="*/ 2586 w 2587"/>
                <a:gd name="T41" fmla="*/ 1018 h 2151"/>
                <a:gd name="T42" fmla="*/ 2563 w 2587"/>
                <a:gd name="T43" fmla="*/ 926 h 2151"/>
                <a:gd name="T44" fmla="*/ 2514 w 2587"/>
                <a:gd name="T45" fmla="*/ 852 h 2151"/>
                <a:gd name="T46" fmla="*/ 2446 w 2587"/>
                <a:gd name="T47" fmla="*/ 805 h 2151"/>
                <a:gd name="T48" fmla="*/ 2385 w 2587"/>
                <a:gd name="T49" fmla="*/ 794 h 2151"/>
                <a:gd name="T50" fmla="*/ 2322 w 2587"/>
                <a:gd name="T51" fmla="*/ 808 h 2151"/>
                <a:gd name="T52" fmla="*/ 2278 w 2587"/>
                <a:gd name="T53" fmla="*/ 838 h 2151"/>
                <a:gd name="T54" fmla="*/ 2245 w 2587"/>
                <a:gd name="T55" fmla="*/ 882 h 2151"/>
                <a:gd name="T56" fmla="*/ 2218 w 2587"/>
                <a:gd name="T57" fmla="*/ 917 h 2151"/>
                <a:gd name="T58" fmla="*/ 2189 w 2587"/>
                <a:gd name="T59" fmla="*/ 927 h 2151"/>
                <a:gd name="T60" fmla="*/ 2166 w 2587"/>
                <a:gd name="T61" fmla="*/ 911 h 2151"/>
                <a:gd name="T62" fmla="*/ 2156 w 2587"/>
                <a:gd name="T63" fmla="*/ 869 h 2151"/>
                <a:gd name="T64" fmla="*/ 1282 w 2587"/>
                <a:gd name="T65" fmla="*/ 0 h 2151"/>
                <a:gd name="T66" fmla="*/ 1248 w 2587"/>
                <a:gd name="T67" fmla="*/ 6 h 2151"/>
                <a:gd name="T68" fmla="*/ 1227 w 2587"/>
                <a:gd name="T69" fmla="*/ 27 h 2151"/>
                <a:gd name="T70" fmla="*/ 1229 w 2587"/>
                <a:gd name="T71" fmla="*/ 55 h 2151"/>
                <a:gd name="T72" fmla="*/ 1258 w 2587"/>
                <a:gd name="T73" fmla="*/ 83 h 2151"/>
                <a:gd name="T74" fmla="*/ 1297 w 2587"/>
                <a:gd name="T75" fmla="*/ 107 h 2151"/>
                <a:gd name="T76" fmla="*/ 1336 w 2587"/>
                <a:gd name="T77" fmla="*/ 154 h 2151"/>
                <a:gd name="T78" fmla="*/ 1356 w 2587"/>
                <a:gd name="T79" fmla="*/ 213 h 2151"/>
                <a:gd name="T80" fmla="*/ 1352 w 2587"/>
                <a:gd name="T81" fmla="*/ 270 h 2151"/>
                <a:gd name="T82" fmla="*/ 1313 w 2587"/>
                <a:gd name="T83" fmla="*/ 341 h 2151"/>
                <a:gd name="T84" fmla="*/ 1247 w 2587"/>
                <a:gd name="T85" fmla="*/ 397 h 2151"/>
                <a:gd name="T86" fmla="*/ 1157 w 2587"/>
                <a:gd name="T87" fmla="*/ 426 h 2151"/>
                <a:gd name="T88" fmla="*/ 1082 w 2587"/>
                <a:gd name="T89" fmla="*/ 429 h 2151"/>
                <a:gd name="T90" fmla="*/ 988 w 2587"/>
                <a:gd name="T91" fmla="*/ 406 h 2151"/>
                <a:gd name="T92" fmla="*/ 915 w 2587"/>
                <a:gd name="T93" fmla="*/ 358 h 2151"/>
                <a:gd name="T94" fmla="*/ 869 w 2587"/>
                <a:gd name="T95" fmla="*/ 289 h 2151"/>
                <a:gd name="T96" fmla="*/ 858 w 2587"/>
                <a:gd name="T97" fmla="*/ 23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1">
                  <a:moveTo>
                    <a:pt x="858" y="231"/>
                  </a:moveTo>
                  <a:lnTo>
                    <a:pt x="858" y="231"/>
                  </a:lnTo>
                  <a:lnTo>
                    <a:pt x="858" y="213"/>
                  </a:lnTo>
                  <a:lnTo>
                    <a:pt x="861" y="195"/>
                  </a:lnTo>
                  <a:lnTo>
                    <a:pt x="866" y="180"/>
                  </a:lnTo>
                  <a:lnTo>
                    <a:pt x="871" y="166"/>
                  </a:lnTo>
                  <a:lnTo>
                    <a:pt x="877" y="154"/>
                  </a:lnTo>
                  <a:lnTo>
                    <a:pt x="885" y="143"/>
                  </a:lnTo>
                  <a:lnTo>
                    <a:pt x="893" y="131"/>
                  </a:lnTo>
                  <a:lnTo>
                    <a:pt x="902" y="123"/>
                  </a:lnTo>
                  <a:lnTo>
                    <a:pt x="918" y="107"/>
                  </a:lnTo>
                  <a:lnTo>
                    <a:pt x="931" y="97"/>
                  </a:lnTo>
                  <a:lnTo>
                    <a:pt x="946" y="89"/>
                  </a:lnTo>
                  <a:lnTo>
                    <a:pt x="946" y="89"/>
                  </a:lnTo>
                  <a:lnTo>
                    <a:pt x="955" y="83"/>
                  </a:lnTo>
                  <a:lnTo>
                    <a:pt x="965" y="76"/>
                  </a:lnTo>
                  <a:lnTo>
                    <a:pt x="973" y="70"/>
                  </a:lnTo>
                  <a:lnTo>
                    <a:pt x="980" y="62"/>
                  </a:lnTo>
                  <a:lnTo>
                    <a:pt x="985" y="55"/>
                  </a:lnTo>
                  <a:lnTo>
                    <a:pt x="988" y="47"/>
                  </a:lnTo>
                  <a:lnTo>
                    <a:pt x="989" y="40"/>
                  </a:lnTo>
                  <a:lnTo>
                    <a:pt x="989" y="34"/>
                  </a:lnTo>
                  <a:lnTo>
                    <a:pt x="988" y="27"/>
                  </a:lnTo>
                  <a:lnTo>
                    <a:pt x="985" y="21"/>
                  </a:lnTo>
                  <a:lnTo>
                    <a:pt x="980" y="14"/>
                  </a:lnTo>
                  <a:lnTo>
                    <a:pt x="973" y="9"/>
                  </a:lnTo>
                  <a:lnTo>
                    <a:pt x="965" y="6"/>
                  </a:lnTo>
                  <a:lnTo>
                    <a:pt x="955" y="3"/>
                  </a:lnTo>
                  <a:lnTo>
                    <a:pt x="944" y="1"/>
                  </a:lnTo>
                  <a:lnTo>
                    <a:pt x="933" y="0"/>
                  </a:lnTo>
                  <a:lnTo>
                    <a:pt x="0" y="0"/>
                  </a:lnTo>
                  <a:lnTo>
                    <a:pt x="0" y="2151"/>
                  </a:lnTo>
                  <a:lnTo>
                    <a:pt x="2154" y="2151"/>
                  </a:lnTo>
                  <a:lnTo>
                    <a:pt x="2154" y="1656"/>
                  </a:lnTo>
                  <a:lnTo>
                    <a:pt x="2156" y="1656"/>
                  </a:lnTo>
                  <a:lnTo>
                    <a:pt x="2156" y="1220"/>
                  </a:lnTo>
                  <a:lnTo>
                    <a:pt x="2156" y="1220"/>
                  </a:lnTo>
                  <a:lnTo>
                    <a:pt x="2158" y="1207"/>
                  </a:lnTo>
                  <a:lnTo>
                    <a:pt x="2159" y="1196"/>
                  </a:lnTo>
                  <a:lnTo>
                    <a:pt x="2163" y="1186"/>
                  </a:lnTo>
                  <a:lnTo>
                    <a:pt x="2166" y="1178"/>
                  </a:lnTo>
                  <a:lnTo>
                    <a:pt x="2171" y="1171"/>
                  </a:lnTo>
                  <a:lnTo>
                    <a:pt x="2177" y="1166"/>
                  </a:lnTo>
                  <a:lnTo>
                    <a:pt x="2182" y="1163"/>
                  </a:lnTo>
                  <a:lnTo>
                    <a:pt x="2189" y="1161"/>
                  </a:lnTo>
                  <a:lnTo>
                    <a:pt x="2197" y="1161"/>
                  </a:lnTo>
                  <a:lnTo>
                    <a:pt x="2203" y="1163"/>
                  </a:lnTo>
                  <a:lnTo>
                    <a:pt x="2211" y="1166"/>
                  </a:lnTo>
                  <a:lnTo>
                    <a:pt x="2218" y="1171"/>
                  </a:lnTo>
                  <a:lnTo>
                    <a:pt x="2226" y="1178"/>
                  </a:lnTo>
                  <a:lnTo>
                    <a:pt x="2232" y="1186"/>
                  </a:lnTo>
                  <a:lnTo>
                    <a:pt x="2239" y="1196"/>
                  </a:lnTo>
                  <a:lnTo>
                    <a:pt x="2245" y="1207"/>
                  </a:lnTo>
                  <a:lnTo>
                    <a:pt x="2245" y="1207"/>
                  </a:lnTo>
                  <a:lnTo>
                    <a:pt x="2254" y="1220"/>
                  </a:lnTo>
                  <a:lnTo>
                    <a:pt x="2263" y="1235"/>
                  </a:lnTo>
                  <a:lnTo>
                    <a:pt x="2278" y="1251"/>
                  </a:lnTo>
                  <a:lnTo>
                    <a:pt x="2288" y="1259"/>
                  </a:lnTo>
                  <a:lnTo>
                    <a:pt x="2298" y="1266"/>
                  </a:lnTo>
                  <a:lnTo>
                    <a:pt x="2309" y="1274"/>
                  </a:lnTo>
                  <a:lnTo>
                    <a:pt x="2322" y="1280"/>
                  </a:lnTo>
                  <a:lnTo>
                    <a:pt x="2337" y="1285"/>
                  </a:lnTo>
                  <a:lnTo>
                    <a:pt x="2351" y="1290"/>
                  </a:lnTo>
                  <a:lnTo>
                    <a:pt x="2368" y="1293"/>
                  </a:lnTo>
                  <a:lnTo>
                    <a:pt x="2385" y="1293"/>
                  </a:lnTo>
                  <a:lnTo>
                    <a:pt x="2385" y="1293"/>
                  </a:lnTo>
                  <a:lnTo>
                    <a:pt x="2407" y="1293"/>
                  </a:lnTo>
                  <a:lnTo>
                    <a:pt x="2426" y="1288"/>
                  </a:lnTo>
                  <a:lnTo>
                    <a:pt x="2446" y="1283"/>
                  </a:lnTo>
                  <a:lnTo>
                    <a:pt x="2463" y="1274"/>
                  </a:lnTo>
                  <a:lnTo>
                    <a:pt x="2481" y="1264"/>
                  </a:lnTo>
                  <a:lnTo>
                    <a:pt x="2498" y="1251"/>
                  </a:lnTo>
                  <a:lnTo>
                    <a:pt x="2514" y="1236"/>
                  </a:lnTo>
                  <a:lnTo>
                    <a:pt x="2527" y="1220"/>
                  </a:lnTo>
                  <a:lnTo>
                    <a:pt x="2540" y="1204"/>
                  </a:lnTo>
                  <a:lnTo>
                    <a:pt x="2553" y="1184"/>
                  </a:lnTo>
                  <a:lnTo>
                    <a:pt x="2563" y="1163"/>
                  </a:lnTo>
                  <a:lnTo>
                    <a:pt x="2571" y="1142"/>
                  </a:lnTo>
                  <a:lnTo>
                    <a:pt x="2577" y="1119"/>
                  </a:lnTo>
                  <a:lnTo>
                    <a:pt x="2582" y="1095"/>
                  </a:lnTo>
                  <a:lnTo>
                    <a:pt x="2586" y="1070"/>
                  </a:lnTo>
                  <a:lnTo>
                    <a:pt x="2587" y="1044"/>
                  </a:lnTo>
                  <a:lnTo>
                    <a:pt x="2587" y="1044"/>
                  </a:lnTo>
                  <a:lnTo>
                    <a:pt x="2586" y="1018"/>
                  </a:lnTo>
                  <a:lnTo>
                    <a:pt x="2582" y="994"/>
                  </a:lnTo>
                  <a:lnTo>
                    <a:pt x="2577" y="969"/>
                  </a:lnTo>
                  <a:lnTo>
                    <a:pt x="2571" y="947"/>
                  </a:lnTo>
                  <a:lnTo>
                    <a:pt x="2563" y="926"/>
                  </a:lnTo>
                  <a:lnTo>
                    <a:pt x="2553" y="904"/>
                  </a:lnTo>
                  <a:lnTo>
                    <a:pt x="2540" y="885"/>
                  </a:lnTo>
                  <a:lnTo>
                    <a:pt x="2527" y="867"/>
                  </a:lnTo>
                  <a:lnTo>
                    <a:pt x="2514" y="852"/>
                  </a:lnTo>
                  <a:lnTo>
                    <a:pt x="2498" y="838"/>
                  </a:lnTo>
                  <a:lnTo>
                    <a:pt x="2481" y="825"/>
                  </a:lnTo>
                  <a:lnTo>
                    <a:pt x="2463" y="815"/>
                  </a:lnTo>
                  <a:lnTo>
                    <a:pt x="2446" y="805"/>
                  </a:lnTo>
                  <a:lnTo>
                    <a:pt x="2426" y="800"/>
                  </a:lnTo>
                  <a:lnTo>
                    <a:pt x="2407" y="795"/>
                  </a:lnTo>
                  <a:lnTo>
                    <a:pt x="2385" y="794"/>
                  </a:lnTo>
                  <a:lnTo>
                    <a:pt x="2385" y="794"/>
                  </a:lnTo>
                  <a:lnTo>
                    <a:pt x="2368" y="795"/>
                  </a:lnTo>
                  <a:lnTo>
                    <a:pt x="2351" y="799"/>
                  </a:lnTo>
                  <a:lnTo>
                    <a:pt x="2337" y="802"/>
                  </a:lnTo>
                  <a:lnTo>
                    <a:pt x="2322" y="808"/>
                  </a:lnTo>
                  <a:lnTo>
                    <a:pt x="2309" y="815"/>
                  </a:lnTo>
                  <a:lnTo>
                    <a:pt x="2298" y="821"/>
                  </a:lnTo>
                  <a:lnTo>
                    <a:pt x="2288" y="830"/>
                  </a:lnTo>
                  <a:lnTo>
                    <a:pt x="2278" y="838"/>
                  </a:lnTo>
                  <a:lnTo>
                    <a:pt x="2263" y="854"/>
                  </a:lnTo>
                  <a:lnTo>
                    <a:pt x="2254" y="869"/>
                  </a:lnTo>
                  <a:lnTo>
                    <a:pt x="2245" y="882"/>
                  </a:lnTo>
                  <a:lnTo>
                    <a:pt x="2245" y="882"/>
                  </a:lnTo>
                  <a:lnTo>
                    <a:pt x="2239" y="893"/>
                  </a:lnTo>
                  <a:lnTo>
                    <a:pt x="2232" y="903"/>
                  </a:lnTo>
                  <a:lnTo>
                    <a:pt x="2226" y="911"/>
                  </a:lnTo>
                  <a:lnTo>
                    <a:pt x="2218" y="917"/>
                  </a:lnTo>
                  <a:lnTo>
                    <a:pt x="2211" y="922"/>
                  </a:lnTo>
                  <a:lnTo>
                    <a:pt x="2203" y="926"/>
                  </a:lnTo>
                  <a:lnTo>
                    <a:pt x="2197" y="927"/>
                  </a:lnTo>
                  <a:lnTo>
                    <a:pt x="2189" y="927"/>
                  </a:lnTo>
                  <a:lnTo>
                    <a:pt x="2182" y="926"/>
                  </a:lnTo>
                  <a:lnTo>
                    <a:pt x="2177" y="922"/>
                  </a:lnTo>
                  <a:lnTo>
                    <a:pt x="2171" y="917"/>
                  </a:lnTo>
                  <a:lnTo>
                    <a:pt x="2166" y="911"/>
                  </a:lnTo>
                  <a:lnTo>
                    <a:pt x="2163" y="903"/>
                  </a:lnTo>
                  <a:lnTo>
                    <a:pt x="2159" y="893"/>
                  </a:lnTo>
                  <a:lnTo>
                    <a:pt x="2158" y="882"/>
                  </a:lnTo>
                  <a:lnTo>
                    <a:pt x="2156" y="869"/>
                  </a:lnTo>
                  <a:lnTo>
                    <a:pt x="2156" y="595"/>
                  </a:lnTo>
                  <a:lnTo>
                    <a:pt x="2154" y="595"/>
                  </a:lnTo>
                  <a:lnTo>
                    <a:pt x="2154" y="0"/>
                  </a:lnTo>
                  <a:lnTo>
                    <a:pt x="1282" y="0"/>
                  </a:lnTo>
                  <a:lnTo>
                    <a:pt x="1282" y="0"/>
                  </a:lnTo>
                  <a:lnTo>
                    <a:pt x="1269" y="1"/>
                  </a:lnTo>
                  <a:lnTo>
                    <a:pt x="1258" y="3"/>
                  </a:lnTo>
                  <a:lnTo>
                    <a:pt x="1248" y="6"/>
                  </a:lnTo>
                  <a:lnTo>
                    <a:pt x="1242" y="9"/>
                  </a:lnTo>
                  <a:lnTo>
                    <a:pt x="1235" y="14"/>
                  </a:lnTo>
                  <a:lnTo>
                    <a:pt x="1230" y="21"/>
                  </a:lnTo>
                  <a:lnTo>
                    <a:pt x="1227" y="27"/>
                  </a:lnTo>
                  <a:lnTo>
                    <a:pt x="1225" y="34"/>
                  </a:lnTo>
                  <a:lnTo>
                    <a:pt x="1225" y="40"/>
                  </a:lnTo>
                  <a:lnTo>
                    <a:pt x="1225" y="47"/>
                  </a:lnTo>
                  <a:lnTo>
                    <a:pt x="1229" y="55"/>
                  </a:lnTo>
                  <a:lnTo>
                    <a:pt x="1234" y="62"/>
                  </a:lnTo>
                  <a:lnTo>
                    <a:pt x="1240" y="70"/>
                  </a:lnTo>
                  <a:lnTo>
                    <a:pt x="1248" y="76"/>
                  </a:lnTo>
                  <a:lnTo>
                    <a:pt x="1258" y="83"/>
                  </a:lnTo>
                  <a:lnTo>
                    <a:pt x="1269" y="89"/>
                  </a:lnTo>
                  <a:lnTo>
                    <a:pt x="1269" y="89"/>
                  </a:lnTo>
                  <a:lnTo>
                    <a:pt x="1282" y="97"/>
                  </a:lnTo>
                  <a:lnTo>
                    <a:pt x="1297" y="107"/>
                  </a:lnTo>
                  <a:lnTo>
                    <a:pt x="1313" y="123"/>
                  </a:lnTo>
                  <a:lnTo>
                    <a:pt x="1321" y="131"/>
                  </a:lnTo>
                  <a:lnTo>
                    <a:pt x="1329" y="143"/>
                  </a:lnTo>
                  <a:lnTo>
                    <a:pt x="1336" y="154"/>
                  </a:lnTo>
                  <a:lnTo>
                    <a:pt x="1343" y="166"/>
                  </a:lnTo>
                  <a:lnTo>
                    <a:pt x="1349" y="180"/>
                  </a:lnTo>
                  <a:lnTo>
                    <a:pt x="1352" y="195"/>
                  </a:lnTo>
                  <a:lnTo>
                    <a:pt x="1356" y="213"/>
                  </a:lnTo>
                  <a:lnTo>
                    <a:pt x="1357" y="231"/>
                  </a:lnTo>
                  <a:lnTo>
                    <a:pt x="1357" y="231"/>
                  </a:lnTo>
                  <a:lnTo>
                    <a:pt x="1356" y="250"/>
                  </a:lnTo>
                  <a:lnTo>
                    <a:pt x="1352" y="270"/>
                  </a:lnTo>
                  <a:lnTo>
                    <a:pt x="1346" y="289"/>
                  </a:lnTo>
                  <a:lnTo>
                    <a:pt x="1338" y="307"/>
                  </a:lnTo>
                  <a:lnTo>
                    <a:pt x="1326" y="325"/>
                  </a:lnTo>
                  <a:lnTo>
                    <a:pt x="1313" y="341"/>
                  </a:lnTo>
                  <a:lnTo>
                    <a:pt x="1300" y="358"/>
                  </a:lnTo>
                  <a:lnTo>
                    <a:pt x="1284" y="372"/>
                  </a:lnTo>
                  <a:lnTo>
                    <a:pt x="1266" y="385"/>
                  </a:lnTo>
                  <a:lnTo>
                    <a:pt x="1247" y="397"/>
                  </a:lnTo>
                  <a:lnTo>
                    <a:pt x="1225" y="406"/>
                  </a:lnTo>
                  <a:lnTo>
                    <a:pt x="1204" y="415"/>
                  </a:lnTo>
                  <a:lnTo>
                    <a:pt x="1181" y="421"/>
                  </a:lnTo>
                  <a:lnTo>
                    <a:pt x="1157" y="426"/>
                  </a:lnTo>
                  <a:lnTo>
                    <a:pt x="1133" y="429"/>
                  </a:lnTo>
                  <a:lnTo>
                    <a:pt x="1107" y="431"/>
                  </a:lnTo>
                  <a:lnTo>
                    <a:pt x="1107" y="431"/>
                  </a:lnTo>
                  <a:lnTo>
                    <a:pt x="1082" y="429"/>
                  </a:lnTo>
                  <a:lnTo>
                    <a:pt x="1056" y="426"/>
                  </a:lnTo>
                  <a:lnTo>
                    <a:pt x="1033" y="421"/>
                  </a:lnTo>
                  <a:lnTo>
                    <a:pt x="1011" y="415"/>
                  </a:lnTo>
                  <a:lnTo>
                    <a:pt x="988" y="406"/>
                  </a:lnTo>
                  <a:lnTo>
                    <a:pt x="967" y="397"/>
                  </a:lnTo>
                  <a:lnTo>
                    <a:pt x="949" y="385"/>
                  </a:lnTo>
                  <a:lnTo>
                    <a:pt x="931" y="372"/>
                  </a:lnTo>
                  <a:lnTo>
                    <a:pt x="915" y="358"/>
                  </a:lnTo>
                  <a:lnTo>
                    <a:pt x="900" y="341"/>
                  </a:lnTo>
                  <a:lnTo>
                    <a:pt x="887" y="325"/>
                  </a:lnTo>
                  <a:lnTo>
                    <a:pt x="877" y="307"/>
                  </a:lnTo>
                  <a:lnTo>
                    <a:pt x="869" y="289"/>
                  </a:lnTo>
                  <a:lnTo>
                    <a:pt x="863" y="270"/>
                  </a:lnTo>
                  <a:lnTo>
                    <a:pt x="859" y="250"/>
                  </a:lnTo>
                  <a:lnTo>
                    <a:pt x="858" y="231"/>
                  </a:lnTo>
                  <a:lnTo>
                    <a:pt x="858" y="23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5875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rgbClr val="002060"/>
              </a:contourClr>
            </a:sp3d>
          </p:spPr>
          <p:txBody>
            <a:bodyPr rIns="468000" anchor="ctr" anchorCtr="1"/>
            <a:lstStyle/>
            <a:p>
              <a:pPr eaLnBrk="1" hangingPunct="1">
                <a:defRPr/>
              </a:pPr>
              <a:r>
                <a:rPr lang="en-US" sz="6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1382108" y="2053163"/>
              <a:ext cx="2328137" cy="1935395"/>
            </a:xfrm>
            <a:custGeom>
              <a:avLst/>
              <a:gdLst>
                <a:gd name="T0" fmla="*/ 1726 w 2587"/>
                <a:gd name="T1" fmla="*/ 1956 h 2150"/>
                <a:gd name="T2" fmla="*/ 1702 w 2587"/>
                <a:gd name="T3" fmla="*/ 2008 h 2150"/>
                <a:gd name="T4" fmla="*/ 1656 w 2587"/>
                <a:gd name="T5" fmla="*/ 2054 h 2150"/>
                <a:gd name="T6" fmla="*/ 1620 w 2587"/>
                <a:gd name="T7" fmla="*/ 2075 h 2150"/>
                <a:gd name="T8" fmla="*/ 1599 w 2587"/>
                <a:gd name="T9" fmla="*/ 2104 h 2150"/>
                <a:gd name="T10" fmla="*/ 1602 w 2587"/>
                <a:gd name="T11" fmla="*/ 2130 h 2150"/>
                <a:gd name="T12" fmla="*/ 1632 w 2587"/>
                <a:gd name="T13" fmla="*/ 2148 h 2150"/>
                <a:gd name="T14" fmla="*/ 2587 w 2587"/>
                <a:gd name="T15" fmla="*/ 0 h 2150"/>
                <a:gd name="T16" fmla="*/ 429 w 2587"/>
                <a:gd name="T17" fmla="*/ 931 h 2150"/>
                <a:gd name="T18" fmla="*/ 424 w 2587"/>
                <a:gd name="T19" fmla="*/ 965 h 2150"/>
                <a:gd name="T20" fmla="*/ 403 w 2587"/>
                <a:gd name="T21" fmla="*/ 988 h 2150"/>
                <a:gd name="T22" fmla="*/ 376 w 2587"/>
                <a:gd name="T23" fmla="*/ 985 h 2150"/>
                <a:gd name="T24" fmla="*/ 348 w 2587"/>
                <a:gd name="T25" fmla="*/ 955 h 2150"/>
                <a:gd name="T26" fmla="*/ 324 w 2587"/>
                <a:gd name="T27" fmla="*/ 916 h 2150"/>
                <a:gd name="T28" fmla="*/ 276 w 2587"/>
                <a:gd name="T29" fmla="*/ 877 h 2150"/>
                <a:gd name="T30" fmla="*/ 218 w 2587"/>
                <a:gd name="T31" fmla="*/ 858 h 2150"/>
                <a:gd name="T32" fmla="*/ 161 w 2587"/>
                <a:gd name="T33" fmla="*/ 863 h 2150"/>
                <a:gd name="T34" fmla="*/ 89 w 2587"/>
                <a:gd name="T35" fmla="*/ 900 h 2150"/>
                <a:gd name="T36" fmla="*/ 34 w 2587"/>
                <a:gd name="T37" fmla="*/ 967 h 2150"/>
                <a:gd name="T38" fmla="*/ 5 w 2587"/>
                <a:gd name="T39" fmla="*/ 1056 h 2150"/>
                <a:gd name="T40" fmla="*/ 1 w 2587"/>
                <a:gd name="T41" fmla="*/ 1133 h 2150"/>
                <a:gd name="T42" fmla="*/ 24 w 2587"/>
                <a:gd name="T43" fmla="*/ 1225 h 2150"/>
                <a:gd name="T44" fmla="*/ 73 w 2587"/>
                <a:gd name="T45" fmla="*/ 1299 h 2150"/>
                <a:gd name="T46" fmla="*/ 141 w 2587"/>
                <a:gd name="T47" fmla="*/ 1346 h 2150"/>
                <a:gd name="T48" fmla="*/ 200 w 2587"/>
                <a:gd name="T49" fmla="*/ 1356 h 2150"/>
                <a:gd name="T50" fmla="*/ 263 w 2587"/>
                <a:gd name="T51" fmla="*/ 1343 h 2150"/>
                <a:gd name="T52" fmla="*/ 307 w 2587"/>
                <a:gd name="T53" fmla="*/ 1313 h 2150"/>
                <a:gd name="T54" fmla="*/ 342 w 2587"/>
                <a:gd name="T55" fmla="*/ 1269 h 2150"/>
                <a:gd name="T56" fmla="*/ 369 w 2587"/>
                <a:gd name="T57" fmla="*/ 1234 h 2150"/>
                <a:gd name="T58" fmla="*/ 397 w 2587"/>
                <a:gd name="T59" fmla="*/ 1224 h 2150"/>
                <a:gd name="T60" fmla="*/ 421 w 2587"/>
                <a:gd name="T61" fmla="*/ 1240 h 2150"/>
                <a:gd name="T62" fmla="*/ 429 w 2587"/>
                <a:gd name="T63" fmla="*/ 1282 h 2150"/>
                <a:gd name="T64" fmla="*/ 1305 w 2587"/>
                <a:gd name="T65" fmla="*/ 2150 h 2150"/>
                <a:gd name="T66" fmla="*/ 1337 w 2587"/>
                <a:gd name="T67" fmla="*/ 2145 h 2150"/>
                <a:gd name="T68" fmla="*/ 1360 w 2587"/>
                <a:gd name="T69" fmla="*/ 2124 h 2150"/>
                <a:gd name="T70" fmla="*/ 1357 w 2587"/>
                <a:gd name="T71" fmla="*/ 2096 h 2150"/>
                <a:gd name="T72" fmla="*/ 1329 w 2587"/>
                <a:gd name="T73" fmla="*/ 2068 h 2150"/>
                <a:gd name="T74" fmla="*/ 1290 w 2587"/>
                <a:gd name="T75" fmla="*/ 2044 h 2150"/>
                <a:gd name="T76" fmla="*/ 1251 w 2587"/>
                <a:gd name="T77" fmla="*/ 1997 h 2150"/>
                <a:gd name="T78" fmla="*/ 1231 w 2587"/>
                <a:gd name="T79" fmla="*/ 1938 h 2150"/>
                <a:gd name="T80" fmla="*/ 1235 w 2587"/>
                <a:gd name="T81" fmla="*/ 1881 h 2150"/>
                <a:gd name="T82" fmla="*/ 1272 w 2587"/>
                <a:gd name="T83" fmla="*/ 1810 h 2150"/>
                <a:gd name="T84" fmla="*/ 1340 w 2587"/>
                <a:gd name="T85" fmla="*/ 1754 h 2150"/>
                <a:gd name="T86" fmla="*/ 1430 w 2587"/>
                <a:gd name="T87" fmla="*/ 1725 h 2150"/>
                <a:gd name="T88" fmla="*/ 1505 w 2587"/>
                <a:gd name="T89" fmla="*/ 1722 h 2150"/>
                <a:gd name="T90" fmla="*/ 1599 w 2587"/>
                <a:gd name="T91" fmla="*/ 1745 h 2150"/>
                <a:gd name="T92" fmla="*/ 1672 w 2587"/>
                <a:gd name="T93" fmla="*/ 1793 h 2150"/>
                <a:gd name="T94" fmla="*/ 1718 w 2587"/>
                <a:gd name="T95" fmla="*/ 1862 h 2150"/>
                <a:gd name="T96" fmla="*/ 1729 w 2587"/>
                <a:gd name="T97" fmla="*/ 192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7" h="2150">
                  <a:moveTo>
                    <a:pt x="1729" y="1920"/>
                  </a:moveTo>
                  <a:lnTo>
                    <a:pt x="1729" y="1920"/>
                  </a:lnTo>
                  <a:lnTo>
                    <a:pt x="1728" y="1938"/>
                  </a:lnTo>
                  <a:lnTo>
                    <a:pt x="1726" y="1956"/>
                  </a:lnTo>
                  <a:lnTo>
                    <a:pt x="1721" y="1971"/>
                  </a:lnTo>
                  <a:lnTo>
                    <a:pt x="1716" y="1984"/>
                  </a:lnTo>
                  <a:lnTo>
                    <a:pt x="1710" y="1997"/>
                  </a:lnTo>
                  <a:lnTo>
                    <a:pt x="1702" y="2008"/>
                  </a:lnTo>
                  <a:lnTo>
                    <a:pt x="1694" y="2020"/>
                  </a:lnTo>
                  <a:lnTo>
                    <a:pt x="1685" y="2028"/>
                  </a:lnTo>
                  <a:lnTo>
                    <a:pt x="1669" y="2044"/>
                  </a:lnTo>
                  <a:lnTo>
                    <a:pt x="1656" y="2054"/>
                  </a:lnTo>
                  <a:lnTo>
                    <a:pt x="1641" y="2062"/>
                  </a:lnTo>
                  <a:lnTo>
                    <a:pt x="1641" y="2062"/>
                  </a:lnTo>
                  <a:lnTo>
                    <a:pt x="1630" y="2068"/>
                  </a:lnTo>
                  <a:lnTo>
                    <a:pt x="1620" y="2075"/>
                  </a:lnTo>
                  <a:lnTo>
                    <a:pt x="1614" y="2081"/>
                  </a:lnTo>
                  <a:lnTo>
                    <a:pt x="1607" y="2089"/>
                  </a:lnTo>
                  <a:lnTo>
                    <a:pt x="1602" y="2096"/>
                  </a:lnTo>
                  <a:lnTo>
                    <a:pt x="1599" y="2104"/>
                  </a:lnTo>
                  <a:lnTo>
                    <a:pt x="1598" y="2111"/>
                  </a:lnTo>
                  <a:lnTo>
                    <a:pt x="1598" y="2117"/>
                  </a:lnTo>
                  <a:lnTo>
                    <a:pt x="1599" y="2124"/>
                  </a:lnTo>
                  <a:lnTo>
                    <a:pt x="1602" y="2130"/>
                  </a:lnTo>
                  <a:lnTo>
                    <a:pt x="1607" y="2137"/>
                  </a:lnTo>
                  <a:lnTo>
                    <a:pt x="1614" y="2142"/>
                  </a:lnTo>
                  <a:lnTo>
                    <a:pt x="1622" y="2145"/>
                  </a:lnTo>
                  <a:lnTo>
                    <a:pt x="1632" y="2148"/>
                  </a:lnTo>
                  <a:lnTo>
                    <a:pt x="1641" y="2150"/>
                  </a:lnTo>
                  <a:lnTo>
                    <a:pt x="1654" y="2150"/>
                  </a:lnTo>
                  <a:lnTo>
                    <a:pt x="2587" y="2150"/>
                  </a:lnTo>
                  <a:lnTo>
                    <a:pt x="2587" y="0"/>
                  </a:lnTo>
                  <a:lnTo>
                    <a:pt x="433" y="0"/>
                  </a:lnTo>
                  <a:lnTo>
                    <a:pt x="433" y="495"/>
                  </a:lnTo>
                  <a:lnTo>
                    <a:pt x="429" y="495"/>
                  </a:lnTo>
                  <a:lnTo>
                    <a:pt x="429" y="931"/>
                  </a:lnTo>
                  <a:lnTo>
                    <a:pt x="429" y="931"/>
                  </a:lnTo>
                  <a:lnTo>
                    <a:pt x="429" y="944"/>
                  </a:lnTo>
                  <a:lnTo>
                    <a:pt x="428" y="955"/>
                  </a:lnTo>
                  <a:lnTo>
                    <a:pt x="424" y="965"/>
                  </a:lnTo>
                  <a:lnTo>
                    <a:pt x="421" y="973"/>
                  </a:lnTo>
                  <a:lnTo>
                    <a:pt x="416" y="980"/>
                  </a:lnTo>
                  <a:lnTo>
                    <a:pt x="410" y="985"/>
                  </a:lnTo>
                  <a:lnTo>
                    <a:pt x="403" y="988"/>
                  </a:lnTo>
                  <a:lnTo>
                    <a:pt x="397" y="990"/>
                  </a:lnTo>
                  <a:lnTo>
                    <a:pt x="390" y="990"/>
                  </a:lnTo>
                  <a:lnTo>
                    <a:pt x="384" y="988"/>
                  </a:lnTo>
                  <a:lnTo>
                    <a:pt x="376" y="985"/>
                  </a:lnTo>
                  <a:lnTo>
                    <a:pt x="369" y="980"/>
                  </a:lnTo>
                  <a:lnTo>
                    <a:pt x="361" y="973"/>
                  </a:lnTo>
                  <a:lnTo>
                    <a:pt x="355" y="965"/>
                  </a:lnTo>
                  <a:lnTo>
                    <a:pt x="348" y="955"/>
                  </a:lnTo>
                  <a:lnTo>
                    <a:pt x="342" y="944"/>
                  </a:lnTo>
                  <a:lnTo>
                    <a:pt x="342" y="944"/>
                  </a:lnTo>
                  <a:lnTo>
                    <a:pt x="333" y="931"/>
                  </a:lnTo>
                  <a:lnTo>
                    <a:pt x="324" y="916"/>
                  </a:lnTo>
                  <a:lnTo>
                    <a:pt x="307" y="900"/>
                  </a:lnTo>
                  <a:lnTo>
                    <a:pt x="299" y="892"/>
                  </a:lnTo>
                  <a:lnTo>
                    <a:pt x="288" y="885"/>
                  </a:lnTo>
                  <a:lnTo>
                    <a:pt x="276" y="877"/>
                  </a:lnTo>
                  <a:lnTo>
                    <a:pt x="263" y="871"/>
                  </a:lnTo>
                  <a:lnTo>
                    <a:pt x="250" y="866"/>
                  </a:lnTo>
                  <a:lnTo>
                    <a:pt x="236" y="861"/>
                  </a:lnTo>
                  <a:lnTo>
                    <a:pt x="218" y="858"/>
                  </a:lnTo>
                  <a:lnTo>
                    <a:pt x="200" y="858"/>
                  </a:lnTo>
                  <a:lnTo>
                    <a:pt x="200" y="858"/>
                  </a:lnTo>
                  <a:lnTo>
                    <a:pt x="180" y="858"/>
                  </a:lnTo>
                  <a:lnTo>
                    <a:pt x="161" y="863"/>
                  </a:lnTo>
                  <a:lnTo>
                    <a:pt x="141" y="868"/>
                  </a:lnTo>
                  <a:lnTo>
                    <a:pt x="122" y="877"/>
                  </a:lnTo>
                  <a:lnTo>
                    <a:pt x="106" y="887"/>
                  </a:lnTo>
                  <a:lnTo>
                    <a:pt x="89" y="900"/>
                  </a:lnTo>
                  <a:lnTo>
                    <a:pt x="73" y="915"/>
                  </a:lnTo>
                  <a:lnTo>
                    <a:pt x="58" y="931"/>
                  </a:lnTo>
                  <a:lnTo>
                    <a:pt x="45" y="947"/>
                  </a:lnTo>
                  <a:lnTo>
                    <a:pt x="34" y="967"/>
                  </a:lnTo>
                  <a:lnTo>
                    <a:pt x="24" y="988"/>
                  </a:lnTo>
                  <a:lnTo>
                    <a:pt x="16" y="1009"/>
                  </a:lnTo>
                  <a:lnTo>
                    <a:pt x="10" y="1032"/>
                  </a:lnTo>
                  <a:lnTo>
                    <a:pt x="5" y="1056"/>
                  </a:lnTo>
                  <a:lnTo>
                    <a:pt x="1" y="1081"/>
                  </a:lnTo>
                  <a:lnTo>
                    <a:pt x="0" y="1107"/>
                  </a:lnTo>
                  <a:lnTo>
                    <a:pt x="0" y="1107"/>
                  </a:lnTo>
                  <a:lnTo>
                    <a:pt x="1" y="1133"/>
                  </a:lnTo>
                  <a:lnTo>
                    <a:pt x="5" y="1157"/>
                  </a:lnTo>
                  <a:lnTo>
                    <a:pt x="10" y="1182"/>
                  </a:lnTo>
                  <a:lnTo>
                    <a:pt x="16" y="1204"/>
                  </a:lnTo>
                  <a:lnTo>
                    <a:pt x="24" y="1225"/>
                  </a:lnTo>
                  <a:lnTo>
                    <a:pt x="34" y="1247"/>
                  </a:lnTo>
                  <a:lnTo>
                    <a:pt x="45" y="1266"/>
                  </a:lnTo>
                  <a:lnTo>
                    <a:pt x="58" y="1284"/>
                  </a:lnTo>
                  <a:lnTo>
                    <a:pt x="73" y="1299"/>
                  </a:lnTo>
                  <a:lnTo>
                    <a:pt x="89" y="1313"/>
                  </a:lnTo>
                  <a:lnTo>
                    <a:pt x="106" y="1326"/>
                  </a:lnTo>
                  <a:lnTo>
                    <a:pt x="122" y="1336"/>
                  </a:lnTo>
                  <a:lnTo>
                    <a:pt x="141" y="1346"/>
                  </a:lnTo>
                  <a:lnTo>
                    <a:pt x="161" y="1351"/>
                  </a:lnTo>
                  <a:lnTo>
                    <a:pt x="180" y="1356"/>
                  </a:lnTo>
                  <a:lnTo>
                    <a:pt x="200" y="1356"/>
                  </a:lnTo>
                  <a:lnTo>
                    <a:pt x="200" y="1356"/>
                  </a:lnTo>
                  <a:lnTo>
                    <a:pt x="218" y="1356"/>
                  </a:lnTo>
                  <a:lnTo>
                    <a:pt x="236" y="1352"/>
                  </a:lnTo>
                  <a:lnTo>
                    <a:pt x="250" y="1349"/>
                  </a:lnTo>
                  <a:lnTo>
                    <a:pt x="263" y="1343"/>
                  </a:lnTo>
                  <a:lnTo>
                    <a:pt x="276" y="1336"/>
                  </a:lnTo>
                  <a:lnTo>
                    <a:pt x="288" y="1328"/>
                  </a:lnTo>
                  <a:lnTo>
                    <a:pt x="299" y="1321"/>
                  </a:lnTo>
                  <a:lnTo>
                    <a:pt x="307" y="1313"/>
                  </a:lnTo>
                  <a:lnTo>
                    <a:pt x="324" y="1297"/>
                  </a:lnTo>
                  <a:lnTo>
                    <a:pt x="333" y="1282"/>
                  </a:lnTo>
                  <a:lnTo>
                    <a:pt x="342" y="1269"/>
                  </a:lnTo>
                  <a:lnTo>
                    <a:pt x="342" y="1269"/>
                  </a:lnTo>
                  <a:lnTo>
                    <a:pt x="348" y="1258"/>
                  </a:lnTo>
                  <a:lnTo>
                    <a:pt x="355" y="1248"/>
                  </a:lnTo>
                  <a:lnTo>
                    <a:pt x="361" y="1240"/>
                  </a:lnTo>
                  <a:lnTo>
                    <a:pt x="369" y="1234"/>
                  </a:lnTo>
                  <a:lnTo>
                    <a:pt x="376" y="1229"/>
                  </a:lnTo>
                  <a:lnTo>
                    <a:pt x="384" y="1225"/>
                  </a:lnTo>
                  <a:lnTo>
                    <a:pt x="390" y="1224"/>
                  </a:lnTo>
                  <a:lnTo>
                    <a:pt x="397" y="1224"/>
                  </a:lnTo>
                  <a:lnTo>
                    <a:pt x="403" y="1225"/>
                  </a:lnTo>
                  <a:lnTo>
                    <a:pt x="410" y="1229"/>
                  </a:lnTo>
                  <a:lnTo>
                    <a:pt x="416" y="1234"/>
                  </a:lnTo>
                  <a:lnTo>
                    <a:pt x="421" y="1240"/>
                  </a:lnTo>
                  <a:lnTo>
                    <a:pt x="424" y="1248"/>
                  </a:lnTo>
                  <a:lnTo>
                    <a:pt x="428" y="1258"/>
                  </a:lnTo>
                  <a:lnTo>
                    <a:pt x="429" y="1269"/>
                  </a:lnTo>
                  <a:lnTo>
                    <a:pt x="429" y="1282"/>
                  </a:lnTo>
                  <a:lnTo>
                    <a:pt x="429" y="1556"/>
                  </a:lnTo>
                  <a:lnTo>
                    <a:pt x="433" y="1556"/>
                  </a:lnTo>
                  <a:lnTo>
                    <a:pt x="433" y="2150"/>
                  </a:lnTo>
                  <a:lnTo>
                    <a:pt x="1305" y="2150"/>
                  </a:lnTo>
                  <a:lnTo>
                    <a:pt x="1305" y="2150"/>
                  </a:lnTo>
                  <a:lnTo>
                    <a:pt x="1318" y="2150"/>
                  </a:lnTo>
                  <a:lnTo>
                    <a:pt x="1327" y="2148"/>
                  </a:lnTo>
                  <a:lnTo>
                    <a:pt x="1337" y="2145"/>
                  </a:lnTo>
                  <a:lnTo>
                    <a:pt x="1345" y="2142"/>
                  </a:lnTo>
                  <a:lnTo>
                    <a:pt x="1352" y="2137"/>
                  </a:lnTo>
                  <a:lnTo>
                    <a:pt x="1357" y="2130"/>
                  </a:lnTo>
                  <a:lnTo>
                    <a:pt x="1360" y="2124"/>
                  </a:lnTo>
                  <a:lnTo>
                    <a:pt x="1362" y="2117"/>
                  </a:lnTo>
                  <a:lnTo>
                    <a:pt x="1362" y="2111"/>
                  </a:lnTo>
                  <a:lnTo>
                    <a:pt x="1360" y="2104"/>
                  </a:lnTo>
                  <a:lnTo>
                    <a:pt x="1357" y="2096"/>
                  </a:lnTo>
                  <a:lnTo>
                    <a:pt x="1352" y="2089"/>
                  </a:lnTo>
                  <a:lnTo>
                    <a:pt x="1347" y="2081"/>
                  </a:lnTo>
                  <a:lnTo>
                    <a:pt x="1339" y="2075"/>
                  </a:lnTo>
                  <a:lnTo>
                    <a:pt x="1329" y="2068"/>
                  </a:lnTo>
                  <a:lnTo>
                    <a:pt x="1318" y="2062"/>
                  </a:lnTo>
                  <a:lnTo>
                    <a:pt x="1318" y="2062"/>
                  </a:lnTo>
                  <a:lnTo>
                    <a:pt x="1303" y="2054"/>
                  </a:lnTo>
                  <a:lnTo>
                    <a:pt x="1290" y="2044"/>
                  </a:lnTo>
                  <a:lnTo>
                    <a:pt x="1274" y="2028"/>
                  </a:lnTo>
                  <a:lnTo>
                    <a:pt x="1266" y="2020"/>
                  </a:lnTo>
                  <a:lnTo>
                    <a:pt x="1258" y="2008"/>
                  </a:lnTo>
                  <a:lnTo>
                    <a:pt x="1251" y="1997"/>
                  </a:lnTo>
                  <a:lnTo>
                    <a:pt x="1243" y="1984"/>
                  </a:lnTo>
                  <a:lnTo>
                    <a:pt x="1238" y="1971"/>
                  </a:lnTo>
                  <a:lnTo>
                    <a:pt x="1233" y="1956"/>
                  </a:lnTo>
                  <a:lnTo>
                    <a:pt x="1231" y="1938"/>
                  </a:lnTo>
                  <a:lnTo>
                    <a:pt x="1230" y="1920"/>
                  </a:lnTo>
                  <a:lnTo>
                    <a:pt x="1230" y="1920"/>
                  </a:lnTo>
                  <a:lnTo>
                    <a:pt x="1231" y="1901"/>
                  </a:lnTo>
                  <a:lnTo>
                    <a:pt x="1235" y="1881"/>
                  </a:lnTo>
                  <a:lnTo>
                    <a:pt x="1241" y="1862"/>
                  </a:lnTo>
                  <a:lnTo>
                    <a:pt x="1249" y="1842"/>
                  </a:lnTo>
                  <a:lnTo>
                    <a:pt x="1261" y="1826"/>
                  </a:lnTo>
                  <a:lnTo>
                    <a:pt x="1272" y="1810"/>
                  </a:lnTo>
                  <a:lnTo>
                    <a:pt x="1287" y="1793"/>
                  </a:lnTo>
                  <a:lnTo>
                    <a:pt x="1303" y="1779"/>
                  </a:lnTo>
                  <a:lnTo>
                    <a:pt x="1321" y="1766"/>
                  </a:lnTo>
                  <a:lnTo>
                    <a:pt x="1340" y="1754"/>
                  </a:lnTo>
                  <a:lnTo>
                    <a:pt x="1360" y="1745"/>
                  </a:lnTo>
                  <a:lnTo>
                    <a:pt x="1383" y="1736"/>
                  </a:lnTo>
                  <a:lnTo>
                    <a:pt x="1406" y="1730"/>
                  </a:lnTo>
                  <a:lnTo>
                    <a:pt x="1430" y="1725"/>
                  </a:lnTo>
                  <a:lnTo>
                    <a:pt x="1454" y="1722"/>
                  </a:lnTo>
                  <a:lnTo>
                    <a:pt x="1480" y="1720"/>
                  </a:lnTo>
                  <a:lnTo>
                    <a:pt x="1480" y="1720"/>
                  </a:lnTo>
                  <a:lnTo>
                    <a:pt x="1505" y="1722"/>
                  </a:lnTo>
                  <a:lnTo>
                    <a:pt x="1529" y="1725"/>
                  </a:lnTo>
                  <a:lnTo>
                    <a:pt x="1554" y="1730"/>
                  </a:lnTo>
                  <a:lnTo>
                    <a:pt x="1576" y="1736"/>
                  </a:lnTo>
                  <a:lnTo>
                    <a:pt x="1599" y="1745"/>
                  </a:lnTo>
                  <a:lnTo>
                    <a:pt x="1619" y="1754"/>
                  </a:lnTo>
                  <a:lnTo>
                    <a:pt x="1638" y="1766"/>
                  </a:lnTo>
                  <a:lnTo>
                    <a:pt x="1656" y="1779"/>
                  </a:lnTo>
                  <a:lnTo>
                    <a:pt x="1672" y="1793"/>
                  </a:lnTo>
                  <a:lnTo>
                    <a:pt x="1687" y="1810"/>
                  </a:lnTo>
                  <a:lnTo>
                    <a:pt x="1698" y="1826"/>
                  </a:lnTo>
                  <a:lnTo>
                    <a:pt x="1710" y="1842"/>
                  </a:lnTo>
                  <a:lnTo>
                    <a:pt x="1718" y="1862"/>
                  </a:lnTo>
                  <a:lnTo>
                    <a:pt x="1724" y="1881"/>
                  </a:lnTo>
                  <a:lnTo>
                    <a:pt x="1728" y="1901"/>
                  </a:lnTo>
                  <a:lnTo>
                    <a:pt x="1729" y="1920"/>
                  </a:lnTo>
                  <a:lnTo>
                    <a:pt x="1729" y="1920"/>
                  </a:lnTo>
                  <a:close/>
                </a:path>
              </a:pathLst>
            </a:custGeom>
            <a:solidFill>
              <a:schemeClr val="accent5"/>
            </a:solidFill>
            <a:ln w="15875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rgbClr val="002060"/>
              </a:contourClr>
            </a:sp3d>
          </p:spPr>
          <p:txBody>
            <a:bodyPr lIns="468000" anchor="ctr"/>
            <a:lstStyle/>
            <a:p>
              <a:pPr algn="ctr" eaLnBrk="1" hangingPunct="1">
                <a:defRPr/>
              </a:pPr>
              <a:r>
                <a:rPr lang="en-US" sz="6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1773620" y="3597049"/>
              <a:ext cx="1936625" cy="2326905"/>
            </a:xfrm>
            <a:custGeom>
              <a:avLst/>
              <a:gdLst>
                <a:gd name="T0" fmla="*/ 195 w 2151"/>
                <a:gd name="T1" fmla="*/ 1725 h 2586"/>
                <a:gd name="T2" fmla="*/ 141 w 2151"/>
                <a:gd name="T3" fmla="*/ 1702 h 2586"/>
                <a:gd name="T4" fmla="*/ 96 w 2151"/>
                <a:gd name="T5" fmla="*/ 1655 h 2586"/>
                <a:gd name="T6" fmla="*/ 76 w 2151"/>
                <a:gd name="T7" fmla="*/ 1621 h 2586"/>
                <a:gd name="T8" fmla="*/ 47 w 2151"/>
                <a:gd name="T9" fmla="*/ 1598 h 2586"/>
                <a:gd name="T10" fmla="*/ 19 w 2151"/>
                <a:gd name="T11" fmla="*/ 1603 h 2586"/>
                <a:gd name="T12" fmla="*/ 2 w 2151"/>
                <a:gd name="T13" fmla="*/ 1631 h 2586"/>
                <a:gd name="T14" fmla="*/ 2151 w 2151"/>
                <a:gd name="T15" fmla="*/ 2586 h 2586"/>
                <a:gd name="T16" fmla="*/ 1218 w 2151"/>
                <a:gd name="T17" fmla="*/ 430 h 2586"/>
                <a:gd name="T18" fmla="*/ 1184 w 2151"/>
                <a:gd name="T19" fmla="*/ 425 h 2586"/>
                <a:gd name="T20" fmla="*/ 1163 w 2151"/>
                <a:gd name="T21" fmla="*/ 404 h 2586"/>
                <a:gd name="T22" fmla="*/ 1165 w 2151"/>
                <a:gd name="T23" fmla="*/ 376 h 2586"/>
                <a:gd name="T24" fmla="*/ 1194 w 2151"/>
                <a:gd name="T25" fmla="*/ 347 h 2586"/>
                <a:gd name="T26" fmla="*/ 1233 w 2151"/>
                <a:gd name="T27" fmla="*/ 322 h 2586"/>
                <a:gd name="T28" fmla="*/ 1272 w 2151"/>
                <a:gd name="T29" fmla="*/ 277 h 2586"/>
                <a:gd name="T30" fmla="*/ 1292 w 2151"/>
                <a:gd name="T31" fmla="*/ 218 h 2586"/>
                <a:gd name="T32" fmla="*/ 1288 w 2151"/>
                <a:gd name="T33" fmla="*/ 160 h 2586"/>
                <a:gd name="T34" fmla="*/ 1251 w 2151"/>
                <a:gd name="T35" fmla="*/ 88 h 2586"/>
                <a:gd name="T36" fmla="*/ 1183 w 2151"/>
                <a:gd name="T37" fmla="*/ 34 h 2586"/>
                <a:gd name="T38" fmla="*/ 1093 w 2151"/>
                <a:gd name="T39" fmla="*/ 4 h 2586"/>
                <a:gd name="T40" fmla="*/ 1018 w 2151"/>
                <a:gd name="T41" fmla="*/ 2 h 2586"/>
                <a:gd name="T42" fmla="*/ 924 w 2151"/>
                <a:gd name="T43" fmla="*/ 25 h 2586"/>
                <a:gd name="T44" fmla="*/ 851 w 2151"/>
                <a:gd name="T45" fmla="*/ 73 h 2586"/>
                <a:gd name="T46" fmla="*/ 805 w 2151"/>
                <a:gd name="T47" fmla="*/ 142 h 2586"/>
                <a:gd name="T48" fmla="*/ 794 w 2151"/>
                <a:gd name="T49" fmla="*/ 200 h 2586"/>
                <a:gd name="T50" fmla="*/ 807 w 2151"/>
                <a:gd name="T51" fmla="*/ 264 h 2586"/>
                <a:gd name="T52" fmla="*/ 838 w 2151"/>
                <a:gd name="T53" fmla="*/ 308 h 2586"/>
                <a:gd name="T54" fmla="*/ 882 w 2151"/>
                <a:gd name="T55" fmla="*/ 342 h 2586"/>
                <a:gd name="T56" fmla="*/ 916 w 2151"/>
                <a:gd name="T57" fmla="*/ 368 h 2586"/>
                <a:gd name="T58" fmla="*/ 926 w 2151"/>
                <a:gd name="T59" fmla="*/ 397 h 2586"/>
                <a:gd name="T60" fmla="*/ 909 w 2151"/>
                <a:gd name="T61" fmla="*/ 420 h 2586"/>
                <a:gd name="T62" fmla="*/ 869 w 2151"/>
                <a:gd name="T63" fmla="*/ 430 h 2586"/>
                <a:gd name="T64" fmla="*/ 0 w 2151"/>
                <a:gd name="T65" fmla="*/ 1305 h 2586"/>
                <a:gd name="T66" fmla="*/ 5 w 2151"/>
                <a:gd name="T67" fmla="*/ 1338 h 2586"/>
                <a:gd name="T68" fmla="*/ 26 w 2151"/>
                <a:gd name="T69" fmla="*/ 1361 h 2586"/>
                <a:gd name="T70" fmla="*/ 54 w 2151"/>
                <a:gd name="T71" fmla="*/ 1357 h 2586"/>
                <a:gd name="T72" fmla="*/ 83 w 2151"/>
                <a:gd name="T73" fmla="*/ 1328 h 2586"/>
                <a:gd name="T74" fmla="*/ 107 w 2151"/>
                <a:gd name="T75" fmla="*/ 1291 h 2586"/>
                <a:gd name="T76" fmla="*/ 153 w 2151"/>
                <a:gd name="T77" fmla="*/ 1250 h 2586"/>
                <a:gd name="T78" fmla="*/ 211 w 2151"/>
                <a:gd name="T79" fmla="*/ 1230 h 2586"/>
                <a:gd name="T80" fmla="*/ 270 w 2151"/>
                <a:gd name="T81" fmla="*/ 1235 h 2586"/>
                <a:gd name="T82" fmla="*/ 342 w 2151"/>
                <a:gd name="T83" fmla="*/ 1273 h 2586"/>
                <a:gd name="T84" fmla="*/ 395 w 2151"/>
                <a:gd name="T85" fmla="*/ 1339 h 2586"/>
                <a:gd name="T86" fmla="*/ 426 w 2151"/>
                <a:gd name="T87" fmla="*/ 1429 h 2586"/>
                <a:gd name="T88" fmla="*/ 428 w 2151"/>
                <a:gd name="T89" fmla="*/ 1505 h 2586"/>
                <a:gd name="T90" fmla="*/ 405 w 2151"/>
                <a:gd name="T91" fmla="*/ 1598 h 2586"/>
                <a:gd name="T92" fmla="*/ 356 w 2151"/>
                <a:gd name="T93" fmla="*/ 1673 h 2586"/>
                <a:gd name="T94" fmla="*/ 288 w 2151"/>
                <a:gd name="T95" fmla="*/ 1718 h 2586"/>
                <a:gd name="T96" fmla="*/ 229 w 2151"/>
                <a:gd name="T97" fmla="*/ 173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1" h="2586">
                  <a:moveTo>
                    <a:pt x="229" y="1730"/>
                  </a:moveTo>
                  <a:lnTo>
                    <a:pt x="229" y="1730"/>
                  </a:lnTo>
                  <a:lnTo>
                    <a:pt x="211" y="1728"/>
                  </a:lnTo>
                  <a:lnTo>
                    <a:pt x="195" y="1725"/>
                  </a:lnTo>
                  <a:lnTo>
                    <a:pt x="179" y="1722"/>
                  </a:lnTo>
                  <a:lnTo>
                    <a:pt x="166" y="1715"/>
                  </a:lnTo>
                  <a:lnTo>
                    <a:pt x="153" y="1709"/>
                  </a:lnTo>
                  <a:lnTo>
                    <a:pt x="141" y="1702"/>
                  </a:lnTo>
                  <a:lnTo>
                    <a:pt x="132" y="1694"/>
                  </a:lnTo>
                  <a:lnTo>
                    <a:pt x="122" y="1686"/>
                  </a:lnTo>
                  <a:lnTo>
                    <a:pt x="107" y="1670"/>
                  </a:lnTo>
                  <a:lnTo>
                    <a:pt x="96" y="1655"/>
                  </a:lnTo>
                  <a:lnTo>
                    <a:pt x="88" y="1642"/>
                  </a:lnTo>
                  <a:lnTo>
                    <a:pt x="88" y="1642"/>
                  </a:lnTo>
                  <a:lnTo>
                    <a:pt x="83" y="1631"/>
                  </a:lnTo>
                  <a:lnTo>
                    <a:pt x="76" y="1621"/>
                  </a:lnTo>
                  <a:lnTo>
                    <a:pt x="68" y="1613"/>
                  </a:lnTo>
                  <a:lnTo>
                    <a:pt x="62" y="1606"/>
                  </a:lnTo>
                  <a:lnTo>
                    <a:pt x="54" y="1601"/>
                  </a:lnTo>
                  <a:lnTo>
                    <a:pt x="47" y="1598"/>
                  </a:lnTo>
                  <a:lnTo>
                    <a:pt x="39" y="1598"/>
                  </a:lnTo>
                  <a:lnTo>
                    <a:pt x="32" y="1598"/>
                  </a:lnTo>
                  <a:lnTo>
                    <a:pt x="26" y="1600"/>
                  </a:lnTo>
                  <a:lnTo>
                    <a:pt x="19" y="1603"/>
                  </a:lnTo>
                  <a:lnTo>
                    <a:pt x="15" y="1608"/>
                  </a:lnTo>
                  <a:lnTo>
                    <a:pt x="10" y="1614"/>
                  </a:lnTo>
                  <a:lnTo>
                    <a:pt x="5" y="1621"/>
                  </a:lnTo>
                  <a:lnTo>
                    <a:pt x="2" y="1631"/>
                  </a:lnTo>
                  <a:lnTo>
                    <a:pt x="0" y="1642"/>
                  </a:lnTo>
                  <a:lnTo>
                    <a:pt x="0" y="1655"/>
                  </a:lnTo>
                  <a:lnTo>
                    <a:pt x="0" y="2586"/>
                  </a:lnTo>
                  <a:lnTo>
                    <a:pt x="2151" y="2586"/>
                  </a:lnTo>
                  <a:lnTo>
                    <a:pt x="2151" y="431"/>
                  </a:lnTo>
                  <a:lnTo>
                    <a:pt x="1656" y="431"/>
                  </a:lnTo>
                  <a:lnTo>
                    <a:pt x="1656" y="430"/>
                  </a:lnTo>
                  <a:lnTo>
                    <a:pt x="1218" y="430"/>
                  </a:lnTo>
                  <a:lnTo>
                    <a:pt x="1218" y="430"/>
                  </a:lnTo>
                  <a:lnTo>
                    <a:pt x="1205" y="430"/>
                  </a:lnTo>
                  <a:lnTo>
                    <a:pt x="1194" y="428"/>
                  </a:lnTo>
                  <a:lnTo>
                    <a:pt x="1184" y="425"/>
                  </a:lnTo>
                  <a:lnTo>
                    <a:pt x="1178" y="420"/>
                  </a:lnTo>
                  <a:lnTo>
                    <a:pt x="1171" y="415"/>
                  </a:lnTo>
                  <a:lnTo>
                    <a:pt x="1166" y="410"/>
                  </a:lnTo>
                  <a:lnTo>
                    <a:pt x="1163" y="404"/>
                  </a:lnTo>
                  <a:lnTo>
                    <a:pt x="1162" y="397"/>
                  </a:lnTo>
                  <a:lnTo>
                    <a:pt x="1162" y="391"/>
                  </a:lnTo>
                  <a:lnTo>
                    <a:pt x="1162" y="383"/>
                  </a:lnTo>
                  <a:lnTo>
                    <a:pt x="1165" y="376"/>
                  </a:lnTo>
                  <a:lnTo>
                    <a:pt x="1170" y="368"/>
                  </a:lnTo>
                  <a:lnTo>
                    <a:pt x="1176" y="361"/>
                  </a:lnTo>
                  <a:lnTo>
                    <a:pt x="1184" y="353"/>
                  </a:lnTo>
                  <a:lnTo>
                    <a:pt x="1194" y="347"/>
                  </a:lnTo>
                  <a:lnTo>
                    <a:pt x="1205" y="342"/>
                  </a:lnTo>
                  <a:lnTo>
                    <a:pt x="1205" y="342"/>
                  </a:lnTo>
                  <a:lnTo>
                    <a:pt x="1218" y="334"/>
                  </a:lnTo>
                  <a:lnTo>
                    <a:pt x="1233" y="322"/>
                  </a:lnTo>
                  <a:lnTo>
                    <a:pt x="1249" y="308"/>
                  </a:lnTo>
                  <a:lnTo>
                    <a:pt x="1258" y="298"/>
                  </a:lnTo>
                  <a:lnTo>
                    <a:pt x="1266" y="288"/>
                  </a:lnTo>
                  <a:lnTo>
                    <a:pt x="1272" y="277"/>
                  </a:lnTo>
                  <a:lnTo>
                    <a:pt x="1279" y="264"/>
                  </a:lnTo>
                  <a:lnTo>
                    <a:pt x="1285" y="251"/>
                  </a:lnTo>
                  <a:lnTo>
                    <a:pt x="1288" y="235"/>
                  </a:lnTo>
                  <a:lnTo>
                    <a:pt x="1292" y="218"/>
                  </a:lnTo>
                  <a:lnTo>
                    <a:pt x="1293" y="200"/>
                  </a:lnTo>
                  <a:lnTo>
                    <a:pt x="1293" y="200"/>
                  </a:lnTo>
                  <a:lnTo>
                    <a:pt x="1292" y="181"/>
                  </a:lnTo>
                  <a:lnTo>
                    <a:pt x="1288" y="160"/>
                  </a:lnTo>
                  <a:lnTo>
                    <a:pt x="1282" y="142"/>
                  </a:lnTo>
                  <a:lnTo>
                    <a:pt x="1274" y="122"/>
                  </a:lnTo>
                  <a:lnTo>
                    <a:pt x="1262" y="104"/>
                  </a:lnTo>
                  <a:lnTo>
                    <a:pt x="1251" y="88"/>
                  </a:lnTo>
                  <a:lnTo>
                    <a:pt x="1236" y="73"/>
                  </a:lnTo>
                  <a:lnTo>
                    <a:pt x="1220" y="59"/>
                  </a:lnTo>
                  <a:lnTo>
                    <a:pt x="1202" y="46"/>
                  </a:lnTo>
                  <a:lnTo>
                    <a:pt x="1183" y="34"/>
                  </a:lnTo>
                  <a:lnTo>
                    <a:pt x="1162" y="25"/>
                  </a:lnTo>
                  <a:lnTo>
                    <a:pt x="1140" y="17"/>
                  </a:lnTo>
                  <a:lnTo>
                    <a:pt x="1118" y="8"/>
                  </a:lnTo>
                  <a:lnTo>
                    <a:pt x="1093" y="4"/>
                  </a:lnTo>
                  <a:lnTo>
                    <a:pt x="1069" y="2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18" y="2"/>
                  </a:lnTo>
                  <a:lnTo>
                    <a:pt x="992" y="4"/>
                  </a:lnTo>
                  <a:lnTo>
                    <a:pt x="970" y="8"/>
                  </a:lnTo>
                  <a:lnTo>
                    <a:pt x="947" y="17"/>
                  </a:lnTo>
                  <a:lnTo>
                    <a:pt x="924" y="25"/>
                  </a:lnTo>
                  <a:lnTo>
                    <a:pt x="903" y="34"/>
                  </a:lnTo>
                  <a:lnTo>
                    <a:pt x="885" y="46"/>
                  </a:lnTo>
                  <a:lnTo>
                    <a:pt x="867" y="59"/>
                  </a:lnTo>
                  <a:lnTo>
                    <a:pt x="851" y="73"/>
                  </a:lnTo>
                  <a:lnTo>
                    <a:pt x="836" y="88"/>
                  </a:lnTo>
                  <a:lnTo>
                    <a:pt x="823" y="104"/>
                  </a:lnTo>
                  <a:lnTo>
                    <a:pt x="813" y="122"/>
                  </a:lnTo>
                  <a:lnTo>
                    <a:pt x="805" y="142"/>
                  </a:lnTo>
                  <a:lnTo>
                    <a:pt x="799" y="160"/>
                  </a:lnTo>
                  <a:lnTo>
                    <a:pt x="795" y="181"/>
                  </a:lnTo>
                  <a:lnTo>
                    <a:pt x="794" y="200"/>
                  </a:lnTo>
                  <a:lnTo>
                    <a:pt x="794" y="200"/>
                  </a:lnTo>
                  <a:lnTo>
                    <a:pt x="794" y="218"/>
                  </a:lnTo>
                  <a:lnTo>
                    <a:pt x="797" y="235"/>
                  </a:lnTo>
                  <a:lnTo>
                    <a:pt x="802" y="251"/>
                  </a:lnTo>
                  <a:lnTo>
                    <a:pt x="807" y="264"/>
                  </a:lnTo>
                  <a:lnTo>
                    <a:pt x="813" y="277"/>
                  </a:lnTo>
                  <a:lnTo>
                    <a:pt x="822" y="288"/>
                  </a:lnTo>
                  <a:lnTo>
                    <a:pt x="830" y="298"/>
                  </a:lnTo>
                  <a:lnTo>
                    <a:pt x="838" y="308"/>
                  </a:lnTo>
                  <a:lnTo>
                    <a:pt x="854" y="322"/>
                  </a:lnTo>
                  <a:lnTo>
                    <a:pt x="867" y="334"/>
                  </a:lnTo>
                  <a:lnTo>
                    <a:pt x="882" y="342"/>
                  </a:lnTo>
                  <a:lnTo>
                    <a:pt x="882" y="342"/>
                  </a:lnTo>
                  <a:lnTo>
                    <a:pt x="891" y="347"/>
                  </a:lnTo>
                  <a:lnTo>
                    <a:pt x="901" y="353"/>
                  </a:lnTo>
                  <a:lnTo>
                    <a:pt x="909" y="361"/>
                  </a:lnTo>
                  <a:lnTo>
                    <a:pt x="916" y="368"/>
                  </a:lnTo>
                  <a:lnTo>
                    <a:pt x="921" y="376"/>
                  </a:lnTo>
                  <a:lnTo>
                    <a:pt x="924" y="383"/>
                  </a:lnTo>
                  <a:lnTo>
                    <a:pt x="926" y="391"/>
                  </a:lnTo>
                  <a:lnTo>
                    <a:pt x="926" y="397"/>
                  </a:lnTo>
                  <a:lnTo>
                    <a:pt x="924" y="404"/>
                  </a:lnTo>
                  <a:lnTo>
                    <a:pt x="921" y="410"/>
                  </a:lnTo>
                  <a:lnTo>
                    <a:pt x="916" y="415"/>
                  </a:lnTo>
                  <a:lnTo>
                    <a:pt x="909" y="420"/>
                  </a:lnTo>
                  <a:lnTo>
                    <a:pt x="901" y="425"/>
                  </a:lnTo>
                  <a:lnTo>
                    <a:pt x="891" y="428"/>
                  </a:lnTo>
                  <a:lnTo>
                    <a:pt x="880" y="430"/>
                  </a:lnTo>
                  <a:lnTo>
                    <a:pt x="869" y="430"/>
                  </a:lnTo>
                  <a:lnTo>
                    <a:pt x="595" y="430"/>
                  </a:lnTo>
                  <a:lnTo>
                    <a:pt x="595" y="431"/>
                  </a:lnTo>
                  <a:lnTo>
                    <a:pt x="0" y="431"/>
                  </a:lnTo>
                  <a:lnTo>
                    <a:pt x="0" y="1305"/>
                  </a:lnTo>
                  <a:lnTo>
                    <a:pt x="0" y="1305"/>
                  </a:lnTo>
                  <a:lnTo>
                    <a:pt x="0" y="1317"/>
                  </a:lnTo>
                  <a:lnTo>
                    <a:pt x="2" y="1328"/>
                  </a:lnTo>
                  <a:lnTo>
                    <a:pt x="5" y="1338"/>
                  </a:lnTo>
                  <a:lnTo>
                    <a:pt x="10" y="1346"/>
                  </a:lnTo>
                  <a:lnTo>
                    <a:pt x="15" y="1352"/>
                  </a:lnTo>
                  <a:lnTo>
                    <a:pt x="19" y="1357"/>
                  </a:lnTo>
                  <a:lnTo>
                    <a:pt x="26" y="1361"/>
                  </a:lnTo>
                  <a:lnTo>
                    <a:pt x="32" y="1362"/>
                  </a:lnTo>
                  <a:lnTo>
                    <a:pt x="39" y="1362"/>
                  </a:lnTo>
                  <a:lnTo>
                    <a:pt x="47" y="1361"/>
                  </a:lnTo>
                  <a:lnTo>
                    <a:pt x="54" y="1357"/>
                  </a:lnTo>
                  <a:lnTo>
                    <a:pt x="62" y="1352"/>
                  </a:lnTo>
                  <a:lnTo>
                    <a:pt x="68" y="1346"/>
                  </a:lnTo>
                  <a:lnTo>
                    <a:pt x="76" y="1338"/>
                  </a:lnTo>
                  <a:lnTo>
                    <a:pt x="83" y="1328"/>
                  </a:lnTo>
                  <a:lnTo>
                    <a:pt x="88" y="1318"/>
                  </a:lnTo>
                  <a:lnTo>
                    <a:pt x="88" y="1318"/>
                  </a:lnTo>
                  <a:lnTo>
                    <a:pt x="96" y="1304"/>
                  </a:lnTo>
                  <a:lnTo>
                    <a:pt x="107" y="1291"/>
                  </a:lnTo>
                  <a:lnTo>
                    <a:pt x="122" y="1274"/>
                  </a:lnTo>
                  <a:lnTo>
                    <a:pt x="132" y="1266"/>
                  </a:lnTo>
                  <a:lnTo>
                    <a:pt x="141" y="1258"/>
                  </a:lnTo>
                  <a:lnTo>
                    <a:pt x="153" y="1250"/>
                  </a:lnTo>
                  <a:lnTo>
                    <a:pt x="166" y="1243"/>
                  </a:lnTo>
                  <a:lnTo>
                    <a:pt x="179" y="1238"/>
                  </a:lnTo>
                  <a:lnTo>
                    <a:pt x="195" y="1234"/>
                  </a:lnTo>
                  <a:lnTo>
                    <a:pt x="211" y="1230"/>
                  </a:lnTo>
                  <a:lnTo>
                    <a:pt x="229" y="1230"/>
                  </a:lnTo>
                  <a:lnTo>
                    <a:pt x="229" y="1230"/>
                  </a:lnTo>
                  <a:lnTo>
                    <a:pt x="249" y="1232"/>
                  </a:lnTo>
                  <a:lnTo>
                    <a:pt x="270" y="1235"/>
                  </a:lnTo>
                  <a:lnTo>
                    <a:pt x="288" y="1242"/>
                  </a:lnTo>
                  <a:lnTo>
                    <a:pt x="307" y="1250"/>
                  </a:lnTo>
                  <a:lnTo>
                    <a:pt x="325" y="1260"/>
                  </a:lnTo>
                  <a:lnTo>
                    <a:pt x="342" y="1273"/>
                  </a:lnTo>
                  <a:lnTo>
                    <a:pt x="356" y="1287"/>
                  </a:lnTo>
                  <a:lnTo>
                    <a:pt x="371" y="1304"/>
                  </a:lnTo>
                  <a:lnTo>
                    <a:pt x="384" y="1321"/>
                  </a:lnTo>
                  <a:lnTo>
                    <a:pt x="395" y="1339"/>
                  </a:lnTo>
                  <a:lnTo>
                    <a:pt x="405" y="1361"/>
                  </a:lnTo>
                  <a:lnTo>
                    <a:pt x="413" y="1383"/>
                  </a:lnTo>
                  <a:lnTo>
                    <a:pt x="421" y="1406"/>
                  </a:lnTo>
                  <a:lnTo>
                    <a:pt x="426" y="1429"/>
                  </a:lnTo>
                  <a:lnTo>
                    <a:pt x="428" y="1455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8" y="1505"/>
                  </a:lnTo>
                  <a:lnTo>
                    <a:pt x="426" y="1530"/>
                  </a:lnTo>
                  <a:lnTo>
                    <a:pt x="421" y="1554"/>
                  </a:lnTo>
                  <a:lnTo>
                    <a:pt x="413" y="1577"/>
                  </a:lnTo>
                  <a:lnTo>
                    <a:pt x="405" y="1598"/>
                  </a:lnTo>
                  <a:lnTo>
                    <a:pt x="395" y="1619"/>
                  </a:lnTo>
                  <a:lnTo>
                    <a:pt x="384" y="1639"/>
                  </a:lnTo>
                  <a:lnTo>
                    <a:pt x="371" y="1657"/>
                  </a:lnTo>
                  <a:lnTo>
                    <a:pt x="356" y="1673"/>
                  </a:lnTo>
                  <a:lnTo>
                    <a:pt x="342" y="1686"/>
                  </a:lnTo>
                  <a:lnTo>
                    <a:pt x="325" y="1699"/>
                  </a:lnTo>
                  <a:lnTo>
                    <a:pt x="307" y="1710"/>
                  </a:lnTo>
                  <a:lnTo>
                    <a:pt x="288" y="1718"/>
                  </a:lnTo>
                  <a:lnTo>
                    <a:pt x="270" y="1725"/>
                  </a:lnTo>
                  <a:lnTo>
                    <a:pt x="249" y="1728"/>
                  </a:lnTo>
                  <a:lnTo>
                    <a:pt x="229" y="1730"/>
                  </a:lnTo>
                  <a:lnTo>
                    <a:pt x="229" y="173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5875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rgbClr val="002060"/>
              </a:contourClr>
            </a:sp3d>
          </p:spPr>
          <p:txBody>
            <a:bodyPr tIns="468000" anchor="ctr" anchorCtr="1"/>
            <a:lstStyle/>
            <a:p>
              <a:pPr algn="ctr" eaLnBrk="1" hangingPunct="1">
                <a:defRPr/>
              </a:pPr>
              <a:r>
                <a:rPr lang="en-US" sz="60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GB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-35551"/>
            <a:ext cx="5477024" cy="6718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SWOT Analysis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5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5"/>
          <p:cNvSpPr/>
          <p:nvPr/>
        </p:nvSpPr>
        <p:spPr>
          <a:xfrm rot="10800000">
            <a:off x="11066584" y="6337064"/>
            <a:ext cx="445477" cy="151809"/>
          </a:xfrm>
          <a:prstGeom prst="triangle">
            <a:avLst>
              <a:gd name="adj" fmla="val 47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/>
          <p:cNvSpPr/>
          <p:nvPr/>
        </p:nvSpPr>
        <p:spPr>
          <a:xfrm>
            <a:off x="400772" y="626682"/>
            <a:ext cx="5570955" cy="466927"/>
          </a:xfrm>
          <a:prstGeom prst="round1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STRENGTHS (+)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772" y="1115034"/>
            <a:ext cx="5570955" cy="2314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Modernized core network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Improved network team skills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Core network has the capacity due to suitable network planning to handle customers demand with high quality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Ooredoo Palestine is a part of international group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Oreedo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group)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47825" y="626683"/>
            <a:ext cx="5499279" cy="466927"/>
          </a:xfrm>
          <a:prstGeom prst="round1Rect">
            <a:avLst>
              <a:gd name="adj" fmla="val 50000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WEAKNESSES (–)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47824" y="1115034"/>
            <a:ext cx="5499280" cy="2291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Low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EBITDA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Number of customer is less than local competitor due to their monopoly in the market for so long time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High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OpEx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400773" y="3863582"/>
            <a:ext cx="5614580" cy="466927"/>
          </a:xfrm>
          <a:prstGeom prst="round1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OPPORTUNITIES (+)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0772" y="4355316"/>
            <a:ext cx="5614580" cy="2291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 the first choice for customers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 new services with optimum leading time and highest quality.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Implement new technologies with optimized time.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6447826" y="3866965"/>
            <a:ext cx="5584942" cy="466927"/>
          </a:xfrm>
          <a:prstGeom prst="round1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THREATS (–)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47825" y="4355316"/>
            <a:ext cx="5584943" cy="2290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Israeli restrictions on applying new technologies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Israeli restrictions on equipment' entering to Palestine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Increment 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OpEx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decrements in Revenue in Telecom industry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Illegal Competition from Israeli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Operators.</a:t>
            </a:r>
          </a:p>
          <a:p>
            <a:pPr algn="just">
              <a:lnSpc>
                <a:spcPct val="107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High investments are required for every new technologies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Limitation in Vendor due to existing restrictions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8796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SWOT Analysis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2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4859</TotalTime>
  <Words>1342</Words>
  <Application>Microsoft Office PowerPoint</Application>
  <PresentationFormat>Widescreen</PresentationFormat>
  <Paragraphs>421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Gabriola</vt:lpstr>
      <vt:lpstr>Garamond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wataniya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Khawla Daraghmeh</dc:creator>
  <cp:lastModifiedBy>Khawla Daraghmeh</cp:lastModifiedBy>
  <cp:revision>55</cp:revision>
  <dcterms:created xsi:type="dcterms:W3CDTF">2019-01-20T10:13:32Z</dcterms:created>
  <dcterms:modified xsi:type="dcterms:W3CDTF">2019-01-24T11:14:34Z</dcterms:modified>
</cp:coreProperties>
</file>