
<file path=[Content_Types].xml><?xml version="1.0" encoding="utf-8"?>
<Types xmlns="http://schemas.openxmlformats.org/package/2006/content-types">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ink/ink4.xml" ContentType="application/inkml+xml"/>
  <Override PartName="/ppt/ink/ink5.xml" ContentType="application/inkml+xml"/>
  <Override PartName="/ppt/ink/ink6.xml" ContentType="application/inkml+xml"/>
  <Override PartName="/ppt/notesSlides/notesSlide5.xml" ContentType="application/vnd.openxmlformats-officedocument.presentationml.notesSlide+xml"/>
  <Override PartName="/ppt/ink/ink7.xml" ContentType="application/inkml+xml"/>
  <Override PartName="/ppt/ink/ink8.xml" ContentType="application/inkml+xml"/>
  <Override PartName="/ppt/ink/ink9.xml" ContentType="application/inkml+xml"/>
  <Override PartName="/ppt/ink/ink10.xml" ContentType="application/inkml+xml"/>
  <Override PartName="/ppt/ink/ink11.xml" ContentType="application/inkml+xml"/>
  <Override PartName="/ppt/ink/ink12.xml" ContentType="application/inkml+xml"/>
  <Override PartName="/ppt/ink/ink13.xml" ContentType="application/inkml+xml"/>
  <Override PartName="/ppt/notesSlides/notesSlide6.xml" ContentType="application/vnd.openxmlformats-officedocument.presentationml.notesSlide+xml"/>
  <Override PartName="/ppt/ink/ink14.xml" ContentType="application/inkml+xml"/>
  <Override PartName="/ppt/ink/ink15.xml" ContentType="application/inkml+xml"/>
  <Override PartName="/ppt/ink/ink16.xml" ContentType="application/inkml+xml"/>
  <Override PartName="/ppt/ink/ink17.xml" ContentType="application/inkml+xml"/>
  <Override PartName="/ppt/ink/ink18.xml" ContentType="application/inkml+xml"/>
  <Override PartName="/ppt/ink/ink19.xml" ContentType="application/inkml+xml"/>
  <Override PartName="/ppt/notesSlides/notesSlide7.xml" ContentType="application/vnd.openxmlformats-officedocument.presentationml.notesSlide+xml"/>
  <Override PartName="/ppt/ink/ink20.xml" ContentType="application/inkml+xml"/>
  <Override PartName="/ppt/ink/ink21.xml" ContentType="application/inkml+xml"/>
  <Override PartName="/ppt/notesSlides/notesSlide8.xml" ContentType="application/vnd.openxmlformats-officedocument.presentationml.notesSlide+xml"/>
  <Override PartName="/ppt/ink/ink22.xml" ContentType="application/inkml+xml"/>
  <Override PartName="/ppt/ink/ink23.xml" ContentType="application/inkml+xml"/>
  <Override PartName="/ppt/ink/ink24.xml" ContentType="application/inkml+xml"/>
  <Override PartName="/ppt/ink/ink25.xml" ContentType="application/inkml+xml"/>
  <Override PartName="/ppt/ink/ink26.xml" ContentType="application/inkml+xml"/>
  <Override PartName="/ppt/ink/ink27.xml" ContentType="application/inkml+xml"/>
  <Override PartName="/ppt/ink/ink28.xml" ContentType="application/inkml+xml"/>
  <Override PartName="/ppt/ink/ink29.xml" ContentType="application/inkml+xml"/>
  <Override PartName="/ppt/notesSlides/notesSlide9.xml" ContentType="application/vnd.openxmlformats-officedocument.presentationml.notesSlide+xml"/>
  <Override PartName="/ppt/ink/ink30.xml" ContentType="application/inkml+xml"/>
  <Override PartName="/ppt/ink/ink31.xml" ContentType="application/inkml+xml"/>
  <Override PartName="/ppt/ink/ink32.xml" ContentType="application/inkml+xml"/>
  <Override PartName="/ppt/ink/ink33.xml" ContentType="application/inkml+xml"/>
  <Override PartName="/ppt/ink/ink34.xml" ContentType="application/inkml+xml"/>
  <Override PartName="/ppt/ink/ink35.xml" ContentType="application/inkml+xml"/>
  <Override PartName="/ppt/notesSlides/notesSlide10.xml" ContentType="application/vnd.openxmlformats-officedocument.presentationml.notesSlide+xml"/>
  <Override PartName="/ppt/ink/ink36.xml" ContentType="application/inkml+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ink/ink37.xml" ContentType="application/inkml+xml"/>
  <Override PartName="/ppt/ink/ink38.xml" ContentType="application/inkml+xml"/>
  <Override PartName="/ppt/ink/ink39.xml" ContentType="application/inkml+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ink/ink40.xml" ContentType="application/inkml+xml"/>
  <Override PartName="/ppt/notesSlides/notesSlide15.xml" ContentType="application/vnd.openxmlformats-officedocument.presentationml.notesSlide+xml"/>
  <Override PartName="/ppt/ink/ink41.xml" ContentType="application/inkml+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ink/ink42.xml" ContentType="application/inkml+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ink/ink43.xml" ContentType="application/inkml+xml"/>
  <Override PartName="/ppt/ink/ink44.xml" ContentType="application/inkml+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1"/>
  </p:notesMasterIdLst>
  <p:handoutMasterIdLst>
    <p:handoutMasterId r:id="rId42"/>
  </p:handoutMasterIdLst>
  <p:sldIdLst>
    <p:sldId id="349" r:id="rId2"/>
    <p:sldId id="350" r:id="rId3"/>
    <p:sldId id="376" r:id="rId4"/>
    <p:sldId id="355" r:id="rId5"/>
    <p:sldId id="377" r:id="rId6"/>
    <p:sldId id="351" r:id="rId7"/>
    <p:sldId id="378" r:id="rId8"/>
    <p:sldId id="369" r:id="rId9"/>
    <p:sldId id="379" r:id="rId10"/>
    <p:sldId id="380" r:id="rId11"/>
    <p:sldId id="381" r:id="rId12"/>
    <p:sldId id="382" r:id="rId13"/>
    <p:sldId id="383" r:id="rId14"/>
    <p:sldId id="384" r:id="rId15"/>
    <p:sldId id="385" r:id="rId16"/>
    <p:sldId id="386" r:id="rId17"/>
    <p:sldId id="387" r:id="rId18"/>
    <p:sldId id="388" r:id="rId19"/>
    <p:sldId id="408" r:id="rId20"/>
    <p:sldId id="409" r:id="rId21"/>
    <p:sldId id="389" r:id="rId22"/>
    <p:sldId id="400" r:id="rId23"/>
    <p:sldId id="391" r:id="rId24"/>
    <p:sldId id="392" r:id="rId25"/>
    <p:sldId id="393" r:id="rId26"/>
    <p:sldId id="394" r:id="rId27"/>
    <p:sldId id="395" r:id="rId28"/>
    <p:sldId id="396" r:id="rId29"/>
    <p:sldId id="397" r:id="rId30"/>
    <p:sldId id="398" r:id="rId31"/>
    <p:sldId id="399" r:id="rId32"/>
    <p:sldId id="390" r:id="rId33"/>
    <p:sldId id="401" r:id="rId34"/>
    <p:sldId id="402" r:id="rId35"/>
    <p:sldId id="410" r:id="rId36"/>
    <p:sldId id="404" r:id="rId37"/>
    <p:sldId id="405" r:id="rId38"/>
    <p:sldId id="406" r:id="rId39"/>
    <p:sldId id="407" r:id="rId40"/>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egan Miller" initials="MM" lastIdx="2" clrIdx="0">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638"/>
    <a:srgbClr val="007FA3"/>
    <a:srgbClr val="D4EAE4"/>
    <a:srgbClr val="001581"/>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3B4B98B0-60AC-42C2-AFA5-B58CD77FA1E5}">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3059" autoAdjust="0"/>
    <p:restoredTop sz="86486" autoAdjust="0"/>
  </p:normalViewPr>
  <p:slideViewPr>
    <p:cSldViewPr>
      <p:cViewPr>
        <p:scale>
          <a:sx n="80" d="100"/>
          <a:sy n="80" d="100"/>
        </p:scale>
        <p:origin x="1109" y="-115"/>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54" d="100"/>
          <a:sy n="54" d="100"/>
        </p:scale>
        <p:origin x="1794" y="78"/>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handoutMaster" Target="handoutMasters/handoutMaster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commentAuthors" Target="commentAuthor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D8D874E-E9D5-433B-A149-BDF6BFDD40A8}" type="datetimeFigureOut">
              <a:rPr lang="en-US" smtClean="0"/>
              <a:t>6/22/2021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20DCAA22-461C-45B4-A301-BFCA580174EF}" type="slidenum">
              <a:rPr lang="en-US" smtClean="0"/>
              <a:t>‹#›</a:t>
            </a:fld>
            <a:endParaRPr lang="en-US" dirty="0"/>
          </a:p>
        </p:txBody>
      </p:sp>
    </p:spTree>
    <p:extLst>
      <p:ext uri="{BB962C8B-B14F-4D97-AF65-F5344CB8AC3E}">
        <p14:creationId xmlns:p14="http://schemas.microsoft.com/office/powerpoint/2010/main" val="490192266"/>
      </p:ext>
    </p:extLst>
  </p:cSld>
  <p:clrMap bg1="lt1" tx1="dk1" bg2="lt2" tx2="dk2" accent1="accent1" accent2="accent2" accent3="accent3" accent4="accent4" accent5="accent5" accent6="accent6" hlink="hlink" folHlink="folHlink"/>
</p:handoutMaster>
</file>

<file path=ppt/ink/ink1.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05:58.51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8431 8908 0,'71'17'172,"88"1"-172,17 0 16,212 34-1,-123-16 1,-54 17-1,-175-36-15,17 1 16,-1 0-16,37-1 16,-19 1-16,142 17 15,-71-35 1,-88 0-16,-18 0 16,0 0-16,-17 0 15,0 0 1,-1 0-16,1 0 0,0 0 15,-1 0-15,1 0 16,17 0 0,-17 0-16,35 0 15,-36 0-15,1 0 16,0 0 0,-1 0-16,19 0 78,-19 0-78,1 0 15,0 0-15,17 0 16,0 0-16,0 0 16,-17 0-16,0 0 15,-1 0-15,1 0 31,0 0-31,-1 0 16,18 0-16,-17 0 16,0 0 15,17 0 0,-17 0-31,17 0 16,-17 0-1,-1 0 64,1 0-64,0 0 1,-1 0-1,1 0 32,-1 0-31,1 0-16,0 0 16,-1-18-1,19 18 1,-19 0-1,1 0-15,0 0 16,-1 0-16,1 0 16,-1 0 93,1 0-62,-18-17 31,18 17-78,-1 0 31,1 0-15,-18-18 0,18 1-1,-18-1 1,17 18 15,-17-18 0,18 1-31,0 17 0,-1-18 16,1 18-16,35-18 16,-36 18-1,1 0 1,-18-17 234,0-1-188,0 0-62,0 1 63,0-1-32,-18 1-15,-17 17-1,17 0-15,1 0 16,-1 0 0,1 0-1,-1 0-15,0 0 16,-17 0-1,17 0 1,1 0-16,-1 0 16,0 0-1,1 0-15,-18 0 16,17 0 0,0 0-1,1 0 1,-1 0 15,0 0-31,1 0 16,-19 0-1,19 0 1,-1 0 0,1 0-1,-1 0 16,0 0-15,1 0-16,-1 0 16,0 0-16,1 0 15,-1 0 1,0 0-16,1 0 16,-1 0-16,0 0 15,1 0-15,-1 0 16,1 0-1,-1 0-15,0 0 16,-35 0 0,36 0-1,-36-18-15,18 18 16,-18 0-16,35 0 16,0 0-16,1 0 15,-1 0-15,0 0 16,-52-18-16,35 18 0,17 0 15,-106-17-15,36-1 16,-35-17-16,52 35 16,18 0-16,36 0 15,-1 0-15,0 0 0,1 0 32,-1 0-32,1 0 15,-19 0-15,1 0 16,17 0-1,1 0-15,-1 0 16,-17 0-16,-18 0 16,18 0-16,17 0 15,0 0-15,1 0 16,-1 0-16,0 0 0,1 0 16,-1 0-1,0 0-15,1 0 16,-1 0-1,-17 0 1,0 0-16,17 0 16,-35 0-16,-35 0 15,17 0-15,1 0 16,34 0-16,1 0 16,18 0-16,-19 0 15,19 0 1,-1 0-16,0 0 15,1 0 1,-1 0-16,-17 0 16,0 0-16,17 0 15,-35 0 1,35 0-16,-17 17 16,17-17-16,1 0 15,-1 0-15,1 0 16,-19 0-16,19 0 15,-1 0 1,0 0 0,18 18 31,0 17-1,0-17-14,-17-18-1,-1 0-15,18 18-1,-35-18 1,17 0-16,0 0 31,18 17-15,0 1 46,-17-1-31,-1 1-15,18 0 0,0-1 31,-17 1-32,-1 0 1,18-1-16,-35-17 15,35 36 1,-18-19 0,0 1-1,1-1 1,17 1-16,0 0 16,0-1 30,0 19-14,0-19-17,0 1 17,0 0-17,17-1 48,1-17-48,17 18 1,-17-18 0,0 18-16,-1-1 15,18-17 1,-17 0-16,17 0 15,-17 0-15,0 0 16,-1 0-16,1 0 16,17 0-1,1 18-15,-19-18 16,1 0-16,-1 0 16,-17 17-16,18-17 15,0 0-15,-1 0 16,1 0-1,0 0-15,-1 0 16,1 0 0,0 0-1,-1 0 1,1 0 0,-1 0-16,1 0 15,0 0 1,-1 0-1,1 0-15,35 0 16,-35 0-16,34 0 16,1 0-1,0 0-15,18 0 16,17 0-16,-35 0 16,-18 0-16,18 0 15,-18 0-15,-17 0 16,0 0-16,17 0 15,18 0 1,-35 0-16,34 0 16,1 0-16,-17 0 15,-1 0-15,-17 0 16,-1 0 0,1 0 15,52 0-16,-52 0-15,17 0 0,18 0 16,35 0-16,-70 0 16,17 0-16,1 0 15,-19 0 1,19 0 15,-1 0-15,-18 0-16,1 0 15,17 0 1,1 0-16,-19 0 16,19 0-16,-1 0 15,-17 0 1,-1 0-16,1 0 16,-1 0-16,36-17 31,-17-18-31,-1 35 15,-17 0-15,17 0 16,18 0-16,-18 0 16,-17 0-16,-1 0 15,54-18-15,-36 18 16,-17 0-16,-1 0 16,1 0-16,17 0 31,-17 0-16,17 0-15,-17 0 16,0 0-16,34 0 16,-34 0-1,0 0-15,17 0 16,-17 0 0,-1 0-1,19 0-15,-1-18 31,-18 18-31,1-17 16,35-1 0,0 0-16,-18 18 15,-17 0-15,-1 0 16,1 0-16,0 0 16,-1 0-16,1 0 31,17 0 0,1-17-15,17-19-16,-18 36 15,0 0-15,-17 0 16,17 0 0,-35-17 249,0-19-234,0 19-15,-18 17 31,18-18-31,0 1-1,-17 17 1,17-18 46,-18 18-46,18-18 15,0 1-31,0-1 31,0 0-15,0-17 0,-18 35 15,18-18-31,-17 18 16,17-17-16,0-1 15,-18 18-15,18-35 16,0 17-16,0 1 15,0-1-15,0 0 16,-35 18 0,35-17 15,-18 17-15,1 0 77,-1 0-93,0-18 32,1 18-32,-1 0 15,0 0-15,1-18 16,-1 18-1,0 0-15,1 0 16,-1 0 0,1 0-16,-19 0 15,19 0 1,-1 0-16,0 0 16,18-17-16,-17 17 15,-1-35-15,0 35 16,1 0-16,-1 0 15,1 0-15,-19-18 16,1 0 0,-18 1-16,35 17 15,-17 0-15,18 0 16,-19-18-16,-17 18 16,36 0-16,-19 0 15,1 0-15,0-18 16,-18 18-1,18 0 1,-1 0-16,19 0 16,-1 0-16,0 0 15,1 0-15,-1 0 16,1 0-16,-1 0 16,0 0-16,1 0 15,-19 0-15,19 0 16,-19-17-1,1-19-15,0 36 16,0 0-16,-1-17 16,-17 17-16,18 0 0,17 0 15,-17 0-15,18 0 16,-19 0-16,-17 0 16,36 0-16,-19 0 15,-16 0 1,16-18-16,1 18 0,17 0 15,-17 0-15,-18 0 16,36 0-16,-19 0 16,1 0-16,0 0 15,-1 0-15,19 0 16,-36-18-16,-18 18 0,54 0 16,-54 0-16,-17 0 15,35 0-15,-18 0 16,19 0-16,16 0 15,1 0-15,17 0 16,1 0 0,-1 0-16,0 0 15,1 0-15,-1 0 16,0 0-16,-34 0 16,34 0-1,-17 0-15,17 0 16,0 0-1,1 0-15,-1 0 16,0 0-16,1 0 16,-1 0-16,-17 0 15,17 0 1,1 0 0,-1 0-16,0 0 15,-35 0-15,36 0 0,-36 0 16,35 0-16,1 0 15,17 18-15,-18-18 16,0 0-16,1 0 16,-19 0-1,36 18-15,0-1 16,0 1 0,0 0-1,-17-1 1,-1 1-16,18 0 15,0-1 17,0 1-17,-18 0 17,1-1-32,-1-17 0,18 18 15,-17-1-15,-19 1 16,36 0 62,-17 17-78,-19-17 16,36-1-1,-17-17-15,17 18 16,0 0 46,0-1-46,0 18 0,0-17-1,0 0 16,17-1-31,1-17 16,0 18-16,-18 0 16,35-1-16,-17-17 15,-18 18-15,17-18 16,1 0-16,-1 0 16,1 0-16,0 0 15,17 0-15,0 0 16,-17 18-1,17-18-15,-17 17 16,35-17-16,-18 18 16,-17-1-16,17 1 15,0 17-15,1-17 16,-19-18 0,1 0-16,-18 18 15,17-18-15,1 0 16,-18 17-16,18-17 15,-1 18 1,1-18-16,0 0 16,-1 0-1,1 18-15,0-1 16,17-17-16,-18 18 16,19-18-16,-19 0 0,1 0 15,53 0 1,-36 18-16,35-1 15,1-17 1,-18 0-16,-18 0 16,18 0-16,-35 0 15,-1 0-15,1 0 16,0 18 0,35-18-16,-36 0 15,18 0-15,-17 0 16,0 0-16,-1 0 15,36 0 1,0 0 0,-35 0-1,0 0-15,17 0 16,-18 0 0,1 0-16,0 0 15,17 0 1,36 0-16,-36 0 0,0 0 15,-17 0-15,-1 0 16,19 0 15,-1 0-15,-17 0-16,17 0 16,-18 0-16,1 0 15,0 0-15,-1 0 16,19 0 62,-19 0-78,36 0 16,-35 0-16,0 0 15,-1 0 1,1 0-1,-1-53 110,-17 18-109</inkml:trace>
</inkml:ink>
</file>

<file path=ppt/ink/ink10.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8:55:22.19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14834 11800 0,'0'18'78,"18"0"16,0-18-79,-1 17-15,1-17 47,-1 0-31,1 0-1,0 0 1,35 0-16,-36 18 16,1-18-1,0 0 16,-1 0-15,1 0 15,0 0-31,-1 0 32,1 0-17,-1 0-15,1 0 31,0 0-31,52 35 16,-52-35 0,52 0-1,107 0 1,-107 0 15,-17 0-31,-35 0 16,17 0-1,-17 0 1,176 36 0,-176-36-1,-1 0 1,1 0 0,-1 0-1,19 0 1,34 0-1,1 0 1,-36 0 15,-17 0-31,-1 0 32,107 0-17,-106 0 1,-1 0 15,1 0-15,52 0-1,1 0 1,-1-18-16,-34 18 31,34 0-15,-52 0-1,0 0 17,-1 0-32,36 0 15,18 0-15,52 0 32,-105 0-17,52 0 1,1 0-1,-36 0 1,-17 0 15,-1 0-15,1 0 0,88 0-1,-36 0-15,1 0 16,-53-18-1,-1 18 32,36 0-31,-35 0 0,0 0-1,123 0 1,-124 0-1,1 0 17,0 0-17,-1 0 1,1 0 0,52 0-1,-34 0 1,-19 0-1,1 0 17,52 0-17,1 0 1,35 0 0,-88 0-1,34 0 1,-34 0-1,0 0 1,-1 0 0,1 0 15,0 0-15,-1 0-1,1 0 95,0 0-110,34 0 15,-34 0-15,0 0 16,-1 0 46,1 0-46,53 0 0,-19 0-1,-34 0-15,0 0 125,-1 0-125,1 0 16,0 0-1,-1 0 235,1 0-250,0 0 16,-1-17 78,1 17-79,52 0 1,1 17-16,-71 1 16,0 0 62,0-1 16,18-17-32,-1 0-46,-17 18-1,18-18 1,-18 17-16,0 1 78,-18 0-15,1-18-63,17 17 15,-18-17 1,0 0-1,18 18 64,-17-18-79,-1 0 31,18 18-16,-18-18-15,1 0 47,-1 0-31,18 17 15,-17-17-15,17 18-16,-18-18 15,0 0 1,1 0 47,17 18-48,-18-18 1,18 17 46,-18-17-30,1 0-17,-1 0 1,-35 0-16,-53 0 15,-17 0-15,-71 0 16,176 0 0,-52-17 31,17 17-47,-36 0 31,37 0-31,34 0 15,0 0 1,1 0 0,-1 0-1,-53 17 17,1-17-17,52 0 1,18 18-1,-17-18 1,-1 0 0,0 0-1,-17 0 1,-35 0 0,-1 17 15,53-17-16,-52 36 1,-1-36 0,36 0-1,17 0 1,1 0 0,-19 0-1,-34 0 1,52 17-1,1-17 1,-54 0 0,0 0-1,19 0 1,-37 0 0,72 0 15,-54 36-16,1-36 1,52 0 0,0 0-1,1 0 1,-1 0 46,0 0-46,1 0 0</inkml:trace>
</inkml:ink>
</file>

<file path=ppt/ink/ink11.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8:55:26.413"/>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3634 13123 0,'-18'0'16,"18"18"0,-18-18 62,18 18-16,-17-18-46,-1 0 31,-35 0-32,-53-36-15,36 36 16,-54-35 0,-52 35-1,105 0-15,54 0 78,-1 0-31,-35 0-47,35 0 16,18-18-16,-17 18 31,-1 0-15,1 0-1,-1 0 17,0 0-17,-52 0 1,52 0 62,0 0-62,1 0-16,-1 0 31,1 0-31,-1 0 94,18 18-94,-18-18 15,1 0 63,17 18-62,-18-18 15,0 0-15,18 17 0,-17-17 15,-1 0-16,18 18 1,-18-18 15,1 0 16,-1 0 0,18 18-31,-17-18-1,17 17 1,-18-17-16</inkml:trace>
</inkml:ink>
</file>

<file path=ppt/ink/ink12.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8:55:37.89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10513 13388 0,'0'18'234,"0"-1"-234,0 1 31,0-1-31,0 1 31,0 0 1,0-1-17,17-17 1,-17 18 0,0 0 15,0-1 16,0 1 46,0 0-61,-17-18-17,-1 0 17,0 0 14,-34 0 1,34 0-31,18 17 0,-18-17-1,18 18-15,-17-18 16,-1 0-1,0 0 32,1 0-31,17 17 15,-18-17-15,0 0-1,18 18 1,-17-18 0,17 18 15,-18-18-31,1 0 16,-1 0 30,0 0-30,1 0-16,-1 0 31,0 0-15,-35 0-16,-17 0 16,-1 0-1,-52 0 1,88 0-1,17 0 1,0 0 0,1 0 15,-1 0-15,0 0-1,1 0 1,-1 0-1,0 0 1,1 0 0,-54 35-1,36-35 17,17 0-17,1 0 1,-1 0-1,0 0 32,-34 0-47,-19 0 16,53 0-16,1 0 16,-107 0-1,-17 0 1,123 0-1,-52 0 1,-36 0 15,-35 0-15,17 0 0,-122 0-1,228 0 1,0 0-1,1 0 32,-1 0-31,-105 0 0,105 18-1,0-18 1,1 0-1,-1 0 1,0 0 0,1 0 15,-36 0-31,17 0 16,19 0-1,-54 0 16,54 0-15,-1 0 0,0 0 15,-35 0-15,36 0-16,-1 0 15,1 0 1,-54 0-1,36 0 1,17 0 0,-17 0 15,17 0-15,1 0-1,-1 0 1,-4039 0-1,8079 0 1,-4040 0 15,0 0-15,1 0 0,-54 0-1,-52 0 1,52 0-1,53 0 17,1 0-32,-1 0 31,-52 0-15,52 0-1,-17 0 1,17 0-16,0 0 31,1 0-15,-1 17-1,1-17 1,-1 0 0,0 0-1,-35 36 1,-17-36-16,-1 0 15,36 17 17,-89 1-32,107 0 31,-124 17-15,70-35-1,36 17 1,0-17 15,17 0-15,-17 0-1,-36 0 17,53 0-17,-4038 0 1,8077 0 31,-4021 18-32,-17-18 1,-1 0 0,18 18-16</inkml:trace>
</inkml:ink>
</file>

<file path=ppt/ink/ink1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8:55:47.0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18979 14781 0,'18'0'78,"35"0"-62,18 36-16,-54-36 15,54 0 1,-54 0-1,1 0 1,0 0 0,35 0 15,88 0-31,35 0 31,-105 0-15,-36 0-1,-17 0 1,105 0 0,-35 0-1,-17 0 1,-1 0 0,1 0-1,-1 0 1,-17 0-16,124 0 15,-107 0 1,18 0 0,-70 0-1,53 0 1,-1 0 15,1 0-15,-36 0-1,-17 0 1,52 0 0,1 0-1,-36 0 1,-17 0 0,-1 0-1,19 0 1,34 0-1,-52 0 1,17 0 15,-17 0 1,-1 0-1,1 0 47</inkml:trace>
</inkml:ink>
</file>

<file path=ppt/ink/ink1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8:56:07.3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3351 6156 0</inkml:trace>
</inkml:ink>
</file>

<file path=ppt/ink/ink1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8:56:15.327"/>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3351 6156 0,'36'0'235,"34"0"-220,-52 0 1,-1 0 0,1 0-16,70 0 31,-17 0-15,-53 0 15,-1 0-31,1 0 31,-1 0-31,1 0 31,53 0-31,52 0 16,-52 0 0,-18 0-1,70 0 1,-88 0-1,36 0 1,-1 0 0,54 0-1,17 0 1,-70 0 0,52 0-1,53 0 1,54 0-1,70 0 1,123 0 15,-300 0-31,1 0 16,-36 0 0,-17 0-1,105 0 16,53 0-15,-52 0 0,-1 0-1,0 0 1,-87 0 0,-19 0-1,1 0 1,-1 0-1,283 0 1,-124 0 0,-52 0-1,-107 0 1,1 0 0,17 0 15,-17 0-16,-1 0 1,1 0 0,-1 0-1,19 0 1,-37 18 0,90-18-1,34 0 1,53 35-1,18 0 1,-53 0 0,-17 1-1,17-36 1,0 35 15,-124-35-15,107 0-16,70 0 31,-195 0-15,90 0-1,87 53 1,-35-53 0,-71 0-1,-105 0 1,53 18-1,-54-1 1,1-17 31,0 0-47,52 0 31,-52 0-31,-1 0 31,1 0-15,0 0 15,-1 0 1,1 0-1,0 0-31,-1 0 15,54 0 32,-54 0-31,1 0 15,0 0 141,-1 0-156,-17-17-1,18 17-15,0-18 16</inkml:trace>
</inkml:ink>
</file>

<file path=ppt/ink/ink1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8:56:22.65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3316 8396 0,'18'0'141,"52"-18"-126,36 18-15,-35 0 16,87-35 15,-105 35 16,71 0-47,52 0 31,-105 0-15,52 0 0,-87 0-1,-19-17 1,-4039 17-1,8132 0 1,-4039 0-16,-1 0 31,-34 0-15,-19 0-16,1 0 47,35 0-47,70-36 15,54 36 17,-107-17-17,54 17 1,70-18 0,-124 18-16,-52 0 15,53 0 1,-36 0-1,88 0 1,-52 0 0,-53 0-1,105 0 1,18 0 0,36 0-1,-36-18 1,-71 18 15,1 0-15,-54 0-1,1 0 1,0 0 0,211 0-1,0 0 1,18 0-1,-123 0 1,-89 0 0,18 0-1,123 0 1,18 0 0,-17 0-1,-54 0 1,54 0 15,-54 0-15,-88 0-1,-17 0 1,105 0 0,-52 0-1,-53 0 1,-1 0 62,1 0-47,0 0 16,34 0-31,19 0-16,35 0 31,-36 0-31,-52 0 47,0 0-47,35 0 15,123 0 1,-35 0 0,-70 18-16,-54-18 15,1 0 17,0 0 14,-1 0-30,1 0 0,-1 0 187,1 0-188,-18-18-15,18 1 16,52-1-16</inkml:trace>
</inkml:ink>
</file>

<file path=ppt/ink/ink1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8:56:28.5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3422 10054 0,'53'0'125,"17"0"-125,1 0 16,52 0-1,-34 0 1,-19 0 0,107 0-1,-125 0 1,19 0-1,53 0-15,228 0 32,-158 0-32,36 0 15,-107 0 17,53 0-17,124 0 1,-123 0-1,-36 0 1,35 0 0,-52 0-1,-54 0 1,71 0 0,-105 0 15,87 0-31,1-35 15,70 35 1,-18 0 15,-35-35-15,-70 35 0,229 0-1,-195 0 1,142 0-1,177 0 1,-319 0 0,142 0-1,-70 0 1,-1 0 0,-35 0-1,-17 0 16,17 0-31,-18 0 16,18 0 0,36 0 15,-1 0-15,-105 0-1,105 0 1,212 0-1,-300 0 1,-70 0 0,0 0-1,52 0 17,1 0-17,-18 0 1,17 0-16,71 0 15,-70 0 17,-53 0-1,-1 0-15,1 17 15,0-17-16,-1 0 1,18 18 0,-35 0-1,0-1 17,18-17-32,-18 18 46,0-1-14,0 1-1,0 0 16,0-1-32,-18-17 1,1 0 0,17 18-1,0 0 17</inkml:trace>
</inkml:ink>
</file>

<file path=ppt/ink/ink1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8:56:30.98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3246 12100 0,'17'0'32,"36"0"-1,53 0-15,141 0-16,106 0 15,-71 0-15,18 0 16,53 0-16,-124 0 15,-53 0-15,18 0 16,-176 0 15,123 18 16,282-18-16,-282 0-15,-88 0-16,-35 0 16,176 0-1,-141 0 1,88 0 0,18 0-1,70 0 1,124-35-1,70-54 17,-70 89-32,-106-35 15,-229 35 17,-1 0-1,-17-17-16,71 17 1,-1-18 0,-52 18-1,0 0 142,-1 0-142,-17-18-15,18 18 16</inkml:trace>
</inkml:ink>
</file>

<file path=ppt/ink/ink1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8:56:54.07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4604 13123 0,'53'-35'125,"-36"35"-109,54-18 0,-18 18-16,17 0 15,54-35-15,123-18 16,-177 53-1,-52 0 1,0 0 0,-1 0 15,36 0-15,18 0-1,52 0-15,54 0 16,-107 0-1,106 0 1,-105 0 0,-53 0-1,-1 0 1,54 0 0,52-35-1,-52 35 1,158 0-1,-52 0 1,-107 0 15,-52 0-31,-1 0 32,72 0-17,87 0 1,53 0-1,-88 0 1,-123 0 0,53 0 31,-18 0-32,88 0 1,-18 0-1,-88 0 1,-17 0 0,0 0-1,-1 0 1,19 18 0,-19-18-1,107 0 1,17 0-1,-71 35 1,-52-35 0,0 0-1,-1 0 48,36 0-48,18 0-15,17 0 32,-70 0 77,-1 0-78,-17 17 1,18-17 14,0 0-46,-1 0 16,-17 18-16,18-18 31,-18 18-15,17-18 0,-17 17-1,0 1 63,0 35-62,0-35 15,-17-18-31,-1 0 47,18 17-31,-17-17-16,-1 0 15,18 18 1,-18-18 0,1 0-1,-54-18 110,-105-35-109,52 53-16,107 0 15,-1 0 17,0 0-17,1 0 1,17-17-16,-106 17 47,35 0-47,54 0 94,-36 0-94,-106 0 15,88 0-15,1 0 16,70-18 46,-18 18-30,1 0-17,-72 0-15,19 0 16,-54 0-1,54-35 1,70 17 0,-18 18 15,0 0-15,-52 0-1,-1 0-15,1 18 16,52-18 31,-35 0-47,36 0 93,-36 0-93,35 0 16,-35 0-16,-17 0 16,-72 35-1,72-35 1,17 18 0,-176-18-1,141 0 1,70 0 46,0 0-62,1 0 16,-1 0 0,0 0-1,-52 0 1,52 0-1,0 0 1,1 0 0,-18 0-1,17 0 1,0-18 0,1 18-1,-107 0 1,54 0-1,52 0 17,0 0-17,1 0 1,-1 0 0,-105 0-1,-1 0 1,54 0-1,52 0 1,-35 0 0,-123 0-1,-1 0-15,160 0 16,-1 0 31,-53 35-47,18-35 15,-17 0-15,52 0 16</inkml:trace>
</inkml:ink>
</file>

<file path=ppt/ink/ink2.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06:09.54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5821 10442 0,'17'0'172,"1"0"-172,17 0 15,-17 0-15,0 0 16,-1 18-1,1-18-15,17 17 0,106-17 16,-70 0 0,17 0-16,-35 0 0,35 0 15,-17 0-15,-1 0 16,18 0-16,-17 0 16,17 18-16,-35-18 15,71 0-15,-71 0 16,17 0-16,1 0 15,-18 0-15,35 0 0,-53 0 16,36 0-16,17 0 16,0 18-16,71-18 15,-18 0-15,-35 17 16,-18-17-16,-53 0 16,0 0-16,1 0 15,-19 0-15,1 0 16,0 0-16,-1 0 31,19 0-31,34 0 0,-35 0 16,1 0-16,17 0 15,-1 0-15,1 0 16,0 0-16,0 0 16,0 0-16,0 0 15,-18 0-15,18 0 16,-17 0-16,-1 0 15,18 0-15,-18 0 16,-17 0-16,17 0 0,-17 0 16,34-17-16,-16 17 15,-19 0 1,1 0 0,0 0-16,17-18 0,18 0 15,-35 18-15,-1 0 16,1 0-16,35 0 15,17-17-15,-17 17 16,-18 0-16,-17 0 0,0 0 16,-1 0-16,1 0 47,35 0-47,-18 0 15,-17 0-15,-1 0 16,36-18-16,0 1 15,-17 17-15,17 0 16,-1 0-16,-34 0 0,17 0 16,-17 0-1,0 0 1,-1 0-16,1 0 31,35-18-15,-36 18-16,1 0 15,0 0-15,70-18 16,-35 18 0,-36 0-16,36 0 15,-35 0-15,0 0 16,-1 0-16,1 0 16,0 0 15,-1 0 0,19 0-31,-1-17 16,0 17-1,-17 0-15,-1 0 16,1 0-16,17 0 16,-17 0-16,0 0 15,-1 0-15,1 0 172,17 0-141,-17 0 126,-1 0-142,1 0-15,0 0 16,-1 0-1,19 0-15,-19 0 16,1 0-16,-1 0 16,1 0 62,0 0-63,-1 0-15,1 0 16,0 0-16,-1 0 16,1 0-16,0 0 15,-1 0 1,-17 17-16</inkml:trace>
</inkml:ink>
</file>

<file path=ppt/ink/ink20.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13:28.90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3881 3404 0,'-18'0'297,"0"18"-297,1-18 15,-1 18-15,-17-1 16,-1 1 0,1-18-16,18 35 0,-19-17 15,19-18 1,-19 17 0,19-17-16,17 18 15,-18 0-15,0-18 16,1 17-16,-19-17 15,1 18-15,0 17 16,35-17-16,-18-18 16,-17 18-16,35-1 15,-35 18-15,-1-35 0,19 18 16,-1 17-16,-17-17 16,17 0-16,1-1 15,-19 19 1,19-36-16,-1 17 15,-17 1-15,35 17 16,-18-35-16,1 18 0,-1 17 16,0-17-16,1-1 15,-1 1-15,0 0 16,1-1-16,-1 1 16,18-1-16,-18-17 15,1 18-15,-1 0 16,18-1-1,0 19 1,-18-36-16,-17 17 16,35 1-16,-17 0 15,-1-18-15,0 35 16,-17 35-16,35-34 16,-18-19-16,-17 19 0,17-19 15,1 19 1,17-19-16,0 1 15,0-1 1,0 1-16,0 0 16,-18-1-16,1 19 15,17-1-15,0-17 16,0-1 0,0 1-16,0 17 15,0-17 1,0-1-1,0 1-15,0 0 16,0-1 0,0 1-16,0 17 15,0-17-15,0 0 16,0-1-16,-18 18 16,18 18-16,0-35 15,0 17-15,0 1 16,0-1-16,0 0 15,0-17-15,0-1 16,0 1-16,0 0 16,0 17-1,0-17 1,0-1-16,0 1 16,0 17-16,-18 18 15,-17-18-15,35-17 16,0 17-16,0-17 15,0 17-15,0-17 16,0-1-16,0 1 16,0 0-1,-18 52-15,1-17 0,17 0 16,-18 35-16,0-52 16,18 16-16,-17 19 15,17-18-15,-18-18 16,1 36-16,-1-36 15,-17 18-15,35-18 16,-18 71-16,0-53 16,-17 53-16,35-53 0,0-18 15,-18 36-15,1-18 16,-1-18-16,18 18 16,-18 0-16,-17 0 15,35 17-15,-17-35 16,17 18-16,-18 35 15,0-17-15,1 17 16,17-17-16,-18-18 16,18 17-16,-18-34 0,1 16 15,17 19 1,0-18-16,-18-18 0,18 36 16,0-18-16,0-18 15,0 36-15,0-19 16,0 1-16,0-17 15,0-1-15,0-17 16,0-1-16,0 1 16,0-1-16,0 19 15,0-19 1,0 36-16,0-17 16,0 34-16,0-17 15,0-18-15,-35 71 16,35-18-16,-18 1 15,18-1-15,0 0 16,0-35-16,0-18 16,0 0-16,0-17 0,0 0 15,0 17-15,0 18 16,0 17-16,0-34 16,0 87-1,0-88-15,0 18 16,0 0-16,0-35 15,0 0-15,0-1 16,0 1 0,0-1-16,0 1 15,0 0-15,0-1 16,0 1-16,0 35 16,0 35-16,0-35 15,0 35-15,0-35 16,-17 0-16,17 18 15,0-36-15,0 0 16,0 0-16,0 18 16,0 0-16,0 18 15,0 17-15,0-35 16,0 35-16,0-35 16,0 0-16,0 0 15,0 0-15,0 0 16,0 0-16,0-18 0,0 18 15,-18-18-15,18 18 16,0 0-16,0 0 16,0 0-16,0 0 15,0 17-15,0-34 0,0 16 16,0-16-16,0 17 16,0-18-16,0-17 15,0 17-15,0-17 16,0-1-16,0 1 15,0-1-15,0 1 16,0 0 0,0-1-16,0 1 0,0 35 15,0-35 1,0-1-16,0 1 0,0-1 16,0 1-1,0 0-15,0-1 16,0 1-16,0 0 15,0-1-15,0 36 16,0 0-16,0 0 16,-18 0-16,18 0 15,0-35-15,0 17 0,0-18 16,0 1 0,0 0-16,0-1 15,0 1-15,0 0 16,0-1-16,0 19 15,0-19-15,0 36 16,0-18-16,0-17 16,0 0-1,0-1 1,0 19-16,0-1 16,0-18-1,-17 1-15,17 0 16,0 17-1,0-17-15,0-1 16,0 36 0,0 0-16,0 0 15,0-18-15,0 18 0,-18 0 16,0 18-16,18-18 16,0-18-16,0 18 15,0-18-15,0 18 16,0 0-16,0-18 15,0 18-15,0-18 16,0 1-16,0 17 16,0 0-16,0-18 15,0 18-15,0 0 16,0 0-16,-17-1 16,-1-16-1,18-19-15,0 1 16,0 0-16,-18 35 15,1-18-15,17-17 16,0-1-16,0 18 16,0-17-16,0 0 15,0 17-15,0-17 0,0 17 16,0-17-16,0 17 16,0-18-16,0 1 15,0 17-15,0 1 16,0-19-1,0 19-15,0-1 16,0-18 0,0 1-16,0 35 15,0-18-15,0 1 16,0-1 0,0-17-16,0 17 15,0 35 1,0-52-1,0 0-15,0 35 16,0-18-16,0-18 16,0 1-16,0 35 15,0-35-15,0 35 16,0-36-16,35 18 16,-17 18-16,70 53 15,-70-70 1,34 16-16,-16-34 15,-1 53 1,-17-54 0,-1 36-16,-17 18 31,0-18-31,0-36 16,0 1-16,0 17 15,0-17-15,0 35 16,0-36-16,0 19 15,0-19-15,18 1 16,-18 17-16,0-17 16,0 17-16,0-17 15,0-1-15,0 19 0,0-19 16,35 1-16,-35 17 16,0-17-16,0 17 15,0-17-15,0-1 16,0 19-16,0-19 15,0 19-15,0-19 16,0 1-16,0 17 16,0 0-16,0-17 15,0 0-15,0-1 16,18 19-16,-18-1 16,0 0-16,0 1 15,17-36-15,1 52 16,-18-16-1,18-1-15,-1-17 16,-17-1-16,0 19 16,18-19-16,0 18 15,17-17-15,-35 0 16,18 17-16,-18 0 16,17 1-16,1-36 0,0 35 15,17 0-15,0 0 16,18-35-16,0 36 15,17-1-15,-17 0 16,0-35-16,18 18 16,-18 17-16,0 0 15,17-17-15,-34 0 16,16-1-16,19-17 16,-18 36-16,0-36 0,17 0 15,19 53-15,-1-36 16,-35 1-16,0-1 15,17 19-15,-35-19 16,1 19-16,-1-36 16,0 17-16,1 19 15,-1-19-15,-18-17 16,-17 35-16,18 1 0,-18-19 16,0 1-16,0 0 15,18 17-15,17-35 16,-35 18-16,18-1 15,35-34-15,-18-19 16,53-17-16,-53 0 16,1 36-16,-1-18 15,-17-1-15,-1 19 16,-17-1-16,18 18 16,-18-18-16,0 1 15,0-1 1,35-52-1,-17 34 1,17 19-16,-17-1 16,-1 0-16,19-35 15,-1 1-15,18 16 16,-36 19-16,1-19 16,-18 19-1,0-1 16,18-17-31,70-177 16,-18 89-16,-70 70 16,36-18-16,34-52 15,-17 34-15,-18 54 16,-17 0-16,0 17 16,-18 1-1,0-1-15,0 0 31,0 1-31,53-124 16,52-53 0,-87 123-16,-18 36 15,18-1-15,-18 19 16,0-1-16,0 1 16,0-1-16,0 0 15,17-35 1,54-70-1,-18 52-15,-36 36 16,1 17 0,-18 1-16,0-18 15,0 17-15,0 0 16,18 18 15,105-211-31,-87 17 16,-19 141-16,1 17 0,-1-17 15,19-17-15,-1-54 16,0 71-16,-17 18 16,-18 18-1,0-19-15,0 19 16,0-1 0,53-105-16,-36 34 15,1 36-15,-18 1 16,0 34-1,0 0-15,0 1 0,18-19 16,35-105-16,-36 53 16,-17 53-16,0-1 15,0 19 1,0-1-16,0-35 16,18 0-1,-18 0-15,0-35 16,0 18-16,0-1 0,0 53 15,0-17-15,0 18 16,0-1 0,0-70-16,0 0 15,0-1-15,0 19 16,0 17-16,0 0 16,0 0-16,0 18 0,0-36 15,0 18-15,0 18 16,0-36-16,0 1 15,0-18 1,0 17-16,0-17 0,0 35 16,0-18-16,0 1 15,0 52-15,0 1 16,0-1-16,0 0 16,0-17-1,0 17 32,18-70-31,-1-53-16,18-18 15,-17 36-15,-18-36 16,0 124 0,0-18-16,0 35 15,0 1 1,0-1 15,0 0 0,18-52-15,-1-36-16,19-53 16,17-229-1,-53 300-15,0 53 0,0-18 16,0 35-16,0 1 15,0-19 1,0 19-16,0-36 16,0 17-16,0 19 15,0-1 1,0-52 46,0-19-62,0-34 16,17-1-16,-17-17 16,0 71-16,0 17 15,0 18-15,0 17 16,0 0 0,0 1-16,0-36 15,0 0-15,0 35 0,0-52 16,0 17-16,0 17 15,0 19-15,0-18 16,0 17 0,-17 18-1,17-18-15,0-17 47,0-124-47,0-17 0,0 88 16,0-36-16,0 71 15,-18-17-15,0 34 16,18 1 0,0 18-16,0-1 15,0 0-15,0 1 16,0-1-16,0 0 16,0-105-16,0 35 15,0-1-15,0 37 16,0-1-16,0-18 15,0 18-15,0 36 16,0-19-16,0-34 16,0 34-16,0 1 0,0-35 15,0-1-15,0 18 16,0-70-16,0 34 16,0 1-16,0 0 15,0 0-15,0 17 16,0 1-16,0 34 15,0-16-15,0-19 0,0 36 16,0-18-16,0-18 16,0 18-16,0 18 15,0-18-15,0 36 16,0-36 0,0 17-16,0-34 15,0 34-15,0 19 16,0-1-16,0 1 15,0-1-15,0 0 0,0-17 16,0-18 0,0 0-16,0 18 0,0 0 15,0-18-15,0 0 16,0 0-16,0 0 16,-17-18-16,-1 36 15,18 0-15,-18-18 16,18 35-16,0-35 0,-17 18 15,17 0-15,0 0 16,-18-1-16,18 19 16,0-19-16,-18 1 15,18 17 1,0 1-16,-17-1 16,17 1-1,0-1 1,-35-35-16,35 35 15,0 1-15,0-19 0,-18 19 16,0-36-16,18 35 16,-17 18-16,-1-35 15,0 0-15,18 17 16,-17-35-16,-36-17 16,35 70-1,18-18-15,-17 0 16,-1 18-16,0-35 15,1 17-15,-1 1 16,0-1-16,1 0 16,-1 18-16,18-17 15,-18-1-15,1 1 16,-1-1-16,18 0 16,-17 18-16,-19 0 15,36-17-15,-17-1 16,-1 0-16,0-52 15,1 34-15,-1-16 16,18 34-16,-18-53 0,1 36 16,-19 0-16,19 0 15,-1 17-15,18 0 16,-17 1-16,-1 17 16,0-18-16,18 0 15,-17 18-15,-19-17 16,1-1-16,0-17 0,17 17 15,1 18-15,-19-17 16,19-1-16</inkml:trace>
</inkml:ink>
</file>

<file path=ppt/ink/ink21.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13:33.190"/>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3828 3228 0,'17'0'281,"1"0"-265,0 0-16,-1 18 16,1-18-16,-1 0 15,1 0-15,53 17 16,-18 1-1,-1-1-15,-16-17 16,-1 0-16,0 0 16,-17 0-1,0 0-15,-1 0 16,1 0-16,0 0 0,-1 0 16,18 0-16,-17 0 15,70 0-15,-17 0 16,17 0-16,-35 0 15,-18 0-15,36 0 16,-36 0-16,-17 0 16,-1 0-1,1 0-15,-18 36 16,35-19 15,-17-17-15,0 0-16,-1 0 15,1 0 17,17 18-32,18-18 15,-35 18-15,52 17 16,-35-17-16,1-1 16,-19-17-1,1 0-15,0 18 16,-18-1-16,0 1 31,0 0 0,0-1-15,0 1 0,0 0-1,0-1-15,0 1 16,0 0-1,0-1 1,0 1 15,0 0-15,0-1 15</inkml:trace>
</inkml:ink>
</file>

<file path=ppt/ink/ink22.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16:55.421"/>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1923 4463 0,'70'0'234,"71"0"-234,18 0 16,159 0-1,-160 0-15,-70 0 16,36 0-16,-71 0 15,70 17-15,-34-17 16,87 0-16,0 18 16,-17-18-16,-71 18 0,0-18 15,-35 0 1,0 17-16,0-17 16,-18 0-16,-17 0 15,17 18-15,-17-18 16,0 0-16,35 0 31,-36 0-15,1 0-16,0 0 15,-1 0 1,1 0 0,35 0-1,0 0 1,35 0-16,-18 0 15,-34 0-15,34 0 16,-17 0-16,-18 0 16,36 0-16,-36 0 15,1 0-15,-1 0 0,35 0 16,-34 0 0,17 0-16,35 0 0,0 0 15,0 0-15,-17 0 16,-1 0-16,-34 0 15,16 0-15,19 0 16,-18 0-16,-35 0 16,34 0-16,-16 0 15,17 0-15,0 0 16,17 0-16,-17 0 0,18 0 16,17 0-16,-18 0 15,-17 0-15,0 0 16,0 0-16,18 0 15,-54 0-15,36 0 16,-35 0-16,52 0 16,-17 0-16,-17 0 15,52 0-15,18 0 16,-1 0-16,19 0 0,-54 0 16,1 0-1,-18 0-15,0 0 0,0 0 16,0 0-16,0 0 15,0 0-15,17 0 16,-35 0-16,18 0 16,18 0-16,-36 0 15,0 0-15,-17 0 16,0 0 0,17 0-16,18 17 31,-35-17-31,17 0 15,0 0-15,-17 0 16,35 0-16,-36 0 16,1 0-16,17 0 15,0 0-15,1 0 0,-19 0 16,1 0 0,17 0-16,1 0 0,16 0 15,-16 0-15,-1 0 16,0 0-16,54 0 15,-19 0-15,-52 0 16,-1 0-16,1 0 16,35 0-16,0 0 15,-36 0-15,1 0 16,0 0-16,52 0 16,-52 0-16,0 0 15,-1 0-15,1 0 16,17 0 15,-17 0-31,35 0 16,-36 0-16,1 0 15,70 0-15,0 0 0,-35 0 16,-17 0-16,-1 0 16,18 0-1,17 0-15,-34 0 16,-19 0-16,54 0 15,-36 0-15,0 0 16,-17 0 0,35 0-16,-18 0 15,0 0-15,-17 0 16,0 0 0,52 0-16,-17 0 15,-35 0-15,35 0 0,-36 0 16,36 0-16,18 0 15,-54 0-15,1 0 16,0 0-16,-1 0 47,19 0 78,-1 0-125,-17 0 16,-1 0-16,1 18 15,17 0 1,0-18-16,-17 0 15,0 0-15,-1 0 16,-17 17 0,0 1 15,0 0 31,18-18-46,0 17-16,-18 1 47,0 0-16,17-18-15,36 17-16,-35 18 15,35-17 1,-18-18-16,0 18 16,-17-1-16,0-17 15,-18 18-15,0 0 16,0-1 0,0 1-16,0 0 15,0-1 1,0 1-16,0 0 31,0-1-31,0 1 31,0-1-15,0 1-16,0 0 16,0-1-1,-18-17-15,0 18 0,1-18 31,17 18-31,0-1 16,-18-17 0,18 18-1,0 17 17,0-17-17,0-1-15,0 1 16,-18-18-1,18 18 1,-17-18 15,-1 0-31,18 17 16,-18 19 15,18-19-31,0 1 31,-17-18-31,17 18 16,-18-18 0,18 17 15,-17-17-15,-1 0-1,18 18-15,0-1 31,-18-17-15,18 18 0,-17 0-16,17-1 31,-18-17-31,18 18 16,0 0-1,-18-18-15,-17 17 16,35 1-1,0 0 1,-18-18 0,1 0-1,17 17-15,-18-17 32,18 18-32,-17-18 31,17 18-31,-18-18 15,-17 0 1,17 0 0,0 0-1,1 0-15,17 17 16,-18-17 0,0 0-1,1 0-15,-1 0 16,0 0-16,1 0 15,-1 0-15,1 0 16,-1 0 0,0 0-1,1 0 1,-1 0-16,0 0 16,1 0-1,-1 0-15,0 0 16,1 0-16,-36 0 15,35 18-15,1-18 0,-1 0 16,0 0-16,1 0 16,-1 0-1,0 0-15,1 0 16,-1 0-16,-17 0 16,-36 0-1,36 0-15,0 0 16,17 0-16,0 0 0,-17 0 15,18 0 1,-19 0-16,-52 0 16,0 0-16,53 0 15,-1 0-15,1 0 16,17 0 0,1 0-16,-71 0 15,-36 0 1,89 0-16,-18 0 15,18 0-15,17 0 0,0 0 16,1 0-16,-107 0 16,54 0-1,-1 0-15,54 0 16,-19 0-16,19 0 16,-19 0-1,19 0 1,-1 0-16,0 0 0,1 0 15,-1 0 1,-17-18-16,-36 1 16,18 17-16,18 0 15,0 0-15,17 0 16,1 0 0,-1 0-16,0 0 15,-17 0 1,17 0-1,-17 0-15,-88-18 16,52 0-16,36 18 16,17 0-16,-35 0 0,-70-17 15,-1-19 1,89 36-16,0 0 0,-18 0 16,35 0-1,1 0-15,-1 0 16,0 0-16,1 0 15,-89 0 1,35 0-16,18 0 16,18 0-16,0 0 15,17 0 1,-17 0-16,17 0 16,1 0-1,-1 0 1,0 0-1,18-17 1,-17-1 0,-19 0-16,1 1 15,-18-1 1,-17 0-16,52 1 16,-17-18-16,17 35 15,0 0-15,1 0 16,-19 0-16,19-18 31,17 0-15,0 1-1,0-1 1,0 0 0,0-17-1,0 17 1,0 1-1,0-1-15,0 1 16,0-1-16,0-17 16,0-1-16,17 1 15,19-18-15,-19 0 16,1-53 0,0 36-1,-18 52-15,0-17 16,17 0-16,-17 17 15,0 0-15,0 1 0,0-1 16</inkml:trace>
</inkml:ink>
</file>

<file path=ppt/ink/ink23.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17:11.168"/>
    </inkml:context>
    <inkml:brush xml:id="br0">
      <inkml:brushProperty name="width" value="0.08819" units="cm"/>
      <inkml:brushProperty name="height" value="0.35278" units="cm"/>
      <inkml:brushProperty name="color" value="#FF0000"/>
      <inkml:brushProperty name="tip" value="rectangle"/>
      <inkml:brushProperty name="rasterOp" value="maskPen"/>
    </inkml:brush>
  </inkml:definitions>
  <inkml:trace contextRef="#ctx0" brushRef="#br0">6473 8890 0,'53'0'156,"18"0"-156,-1 0 16,-17 18-16,-17-1 15,34 1 1,-17-18-16,35 18 0,159 34 15,-123-16 1,35-19-16,-36 19 16,-52-19-16,-19-17 15,19 18-15,-18-18 0,0 0 16,17 18-16,-52-1 16,35-17-16,18 18 15,-36-18-15,35 17 16,54-17-16,-54 0 15,19 36-15,-19-36 16,18 0-16,-52 17 0,17-17 16,17 18-1,1-18-15,17 0 16,-18 18-16,19-18 16,34 0-16,-70 0 0,70 0 15,-70 0-15,36 0 16,-37 0-16,19 0 15,-18 0-15,0 17 16,35-17-16,-17 0 16,-1 0-16,-17 0 0,18 0 15,-1 0-15,-17 0 16,-18 0-16,36 0 16,-18 0-16,-18 0 15,36 0-15,-36 0 16,-17 0-16,-1 0 15,1 0-15,17 0 16,18 0-16,-35 0 16,17 0-1,-17 0-15,87-17 0,19-1 16,-71 18-16,0 0 16,35-18-16,-35-17 15,-35 35-15,17 0 16,-18 0-16,1 0 15,0 0-15,-1 0 16,19 0-16,-1 0 16,0 0-16,36 0 0,-18 0 15,-18 0-15,-17 0 16,-1 0-16,18 0 16,89-18-16,-89 18 15,1 0-15,16 0 16,-16-17-16,17 17 15,-18 0-15,-17 0 16,-1 0-16,1 0 16,-1 0 46,19-18-62,-19 18 16,19 0-16,-19 0 15,1 0 1,-18-17 109,-18 17-78,-17 0-47,35-18 16,-18 18-16,1 0 15,-1 0-15,18-18 16,-18 1-16,1-19 15,-36 19-15,18-1 16,-18-17 0,-53 17-1,35-17 1,36 17 0,-36 1-1,1-1-15,-1 0 16,36 18-1,-18-17-15,-17-1 16,34 18-16,-17 0 16,-17 0-16,-1-35 15,18 35-15,18 0 16,-18 0-16,0 0 0,18 0 16,0 0-16,17 0 15,-17 0-15,-18 0 16,35 0-16,1 0 15,-19 0-15,-34 0 16,35 0-16,17 17 16,-17-17-16,-124 36 15,106-36-15,0 0 16,18 0-16,-36 17 16,18 1-16,18 0 15,17-1-15,-35 1 16,1 0-16,34-1 15,-17 1-15,-18-18 16,-36 17-16,54-17 16,18 18-16,-72-18 15,-34 35-15,52-35 16,18 0-16,36 0 0,-36 0 16,-18 36-16,36-36 15,17 0-15,-35 17 16,36-17-16,-1 0 15,-35 0-15,18 0 16,0 0-16,-1 0 16,-87 0-16,52 0 15,19 0-15,34 0 0,-35 0 16,18 0-16,-18 0 16,-18 0-16,36 0 15,17 0-15,-17 0 16,-36 0-16,36 0 15,0 0 1,0 0-16,-54 0 16,1 0-16,0 0 0,17 0 15,-52 0-15,0 0 16,52 0-16,0 0 16,19 0-16,-1 0 15,0 0-15,0 0 16,-18 0-16,18 0 0,18 0 15,0 0-15,17 0 16,0 0-16,-70 0 16,-18-35-16,18 35 15,18 0-15,17 0 16,0 0-16,0 0 0,35 0 16,-17 0-16,17 0 15,1 0 1,-1 0-16,0 0 15,1 0 1,-1 0-16,71-18 234,-18 18-218,18 0 0,18 0-16,-36 0 0,89-17 15,158-36 1,-88 18-16,0 17 16,35 0-1,-105 18-15,211 0 16,-159 0-16,-88 0 15,1 0-15,-19 0 16,-35 0-16,36 0 16,-18 0-16,0 0 15,35 0-15,-35 0 16,70 0-16,1-17 0,17 17 16,-18 0-16,-34 0 15,-1 0-15,-35 0 16,-18 0-16,36 0 15,-19 0-15,1 0 16,36 0-16,-36 0 16,88 0-16,-53 0 15,35 0-15,-35 0 16,1 0-16,-36 0 0,17 0 16,-52 0-16,17 0 15,-17 0-15,17 0 16,-17 0-16,-1 0 15,1 0-15,0 0 16,17 0 0,18 0-16,0 0 15,-18 0-15,0 0 16,71 0-16,-35 17 16,-36-17-16,53 0 0,-35 0 15,-18 0-15,1 0 16,-1 0-16,-18 0 15,1 0 1,0 0 31,17 0-47,18 0 16,-18 0-16,-17 0 15,105 18-15,-34-18 16,-37 0-16,-16 0 15,-19 0-15,1 0 0,0 0 16,-18 35 0,0-17-1,0-1 63,0 1-78,0 0 32,0-1-17,0 1-15,0 0 32,0-1-32,-18-17 46,0 0-14</inkml:trace>
</inkml:ink>
</file>

<file path=ppt/ink/ink2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8:59:53.63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16616 2064 0,'0'0'0,"17"0"16,36 0-16,-35 0 0,0 0 31,-1 0 16,36 0-31,18 0-1,-1 0-15,107 0 16,-89 35-1,18-35 1,-36 0 0,1 0-1,-54 0 1,107 0 15,-1 0-15,-52 0-16,105 0 15,-52 0 1,229 35 0,-159 1-1,0 16 1,-18-52 0,53 36-1,18-1 1,0 18-1,-106-18 1,36-35 0,17 36 15,211-36-15,-105 0-1,-123 0 1,-54 0-1,18 35 1,53 0 0,-70-35-1,17 35 1,-71-35 0,-52 0-1,17 0 1,-17 0-1,0 0 1</inkml:trace>
</inkml:ink>
</file>

<file path=ppt/ink/ink25.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9:00:00.15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7497 5503 0,'70'-17'859,"-52"17"-843,-18-18-1,17 18 32</inkml:trace>
</inkml:ink>
</file>

<file path=ppt/ink/ink26.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9:00:01.77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7673 5503 0,'18'0'203,"-1"-17"-188,1 17 48,-1 0-48</inkml:trace>
</inkml:ink>
</file>

<file path=ppt/ink/ink27.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9:00:14.56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9966 5627 0,'-35'17'188,"17"1"-173,0-18 1,1 0 47,-1 0-48,0 0 16,18 18-15,-17-18 78,-1 0-79,18 17-15,-53 19 32,36-36-17</inkml:trace>
</inkml:ink>
</file>

<file path=ppt/ink/ink2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9:01:41.371"/>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11853 6562 0,'0'17'63,"0"1"-48,18-18 1,0 0-1,-1 18 1,-17-1 0,18-17-1,0 0 1,-1 18 0,1-1-1,-1 1 1,1-18-1,0 0 1,-18 18 0,17-18-1,1 17 17,0-17-1,-1 0-16,1 0-15,-18 18 32,35 0-17,-17-18 1,17 17 0,-17-17-1,-1 18 1,1-18-1,53 0 1,-36 18 0,-18-18-1,1 0 1,35 0 0,-4075 0-1,8132 0 1,-4039 0-16,17 35 31,-17 0-15,-54-17-1,1-18 1,-1 17 0,1-17-1,17 0 1,-17 0-1,17 0 1,-17 0 0,0 0-1,-1 18 1,18-18 15,1 0-15,-19 0-1,19 0 17,34 35-17,-52-35 1,0 0 0,-1 0-1,1 0 32,-1 0-31,1 0 156,0 0-157,-1 18-15,1-18 47,0 0-31,35 0-1,-36 0 32</inkml:trace>
</inkml:ink>
</file>

<file path=ppt/ink/ink2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9:01:43.253"/>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14376 6720 0,'0'18'31,"-18"-18"-15,0 0-1,1 0 48,17 18-32,-18-18-15,0 0 31,18 17-32,-17-17 1,-1 18 15,1-18 0,-1 0-31,0 0 16,1 0 15,-1 0-31,0 18 47,1-18-31,-36 0-1,-88 0 1,70 0 0,54 0-1,-36 0 1,35 17-1,-53-17 1,54 0-16,-54 18 16,54 0-1,-1-18 1,0 0 0,1 17-1,-19-17 16,19 18 1,-1-18-17</inkml:trace>
</inkml:ink>
</file>

<file path=ppt/ink/ink3.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06:21.269"/>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16880 10336 0,'53'0'172,"71"0"-172,-54 0 15,36 0-15,-18 0 16,124 0-1,-88 0-15,-36 0 16,-18 0-16,1-17 16,-54 17-16,19 0 0,-1 0 15,18 0 1,-35 0-16,17 0 16,35 0-16,-34-18 15,17 18-15,35-18 16,-18 1-16,36-1 15,-18 18-15,1 0 16,-19 0-16,18-17 0,-52 17 16,17 0-16,17 0 15,-35 0-15,1 0 16,-1 0-16,0 0 16,0-18-16,1 18 15,-1 0 1,71-53-16,-53 53 15,53 0-15,-36 0 16,1 0-16,-18 0 0,-18 0 16,18 0-16,0 0 15,-36 0-15,19 0 16,-19 0-16,1 0 16,17 0-16,-17 0 15,-1 0 1,19 0 15,-19 0-31,72 0 16,-19 0-1,18 0-15,-17 0 16,-18 0-16,0 0 16,-18 0-16,-17 0 15,-1 0-15,1 0 16,0 0-16,-1 0 15,18 0 17,-17 0-32,35 0 15,-35 0 1,17 0-16,-17 0 16,-1 0-1,1 0 1,17 0 15,0 0-31,-17 0 16,0 0-1,35 0-15,-18 0 16,-17 0-16,-1 0 16,1 0-16,17 0 15,18 0-15,-35 0 16,-1 0-16,1 0 15,0 0 1,34 0 31,-34 0-47,0 0 16,-1 0-16,1 0 15,17 0-15,1 0 16,-19 0-1,1 0 48,17 0-47,-17 0-1,35 0-15,-18 0 16,-17 0-16,-1 0 15,1 0 1,0 0-16,-1 0 94,36 0-94,-35 0 15,-1 0-15,1 0 16,0 0-16,-1 0 0,-17 18 47,0-1-31,0 1 62,0 0-47,0-1-15,0 1-1,0-1 1,0 1 15,0 0-31,-17-1 16,17 1-1,-18 0-15,0 17 32,18-17-17,-17-18 16,-1 17-15,0-17-16,18 18 16,-35-18 15,18 0-15,-1 0-1,0 0 1,1 0 15,-1 0-15,-17 0-1,17 0 1,0 0 15,1 0-31,-1 0 31,1 0-31,-1 0 16,0 0-16,1 0 16,-1 0-16,0 0 15,1 0 1,-1 0-16,0 0 16,1 0-16,-1 0 15,-17 0-15,17 0 16,-17 0-16,17 0 15,-17 0 1,17 0-16,1 0 16,-1 0-16,0 0 15,-17-18-15,-18 18 16,36 0 0,-1 0-16,0 0 15,1 0 1,-1 0-16,-17 0 15,17 0 1,1-17-16,-19-1 16,19 18-16,-1 0 15,-17 0-15,-36-18 16,-70-17-16,70 35 16,1 0-16,35 0 15,17 0 1,0 0-16,1 0 15,-1 0 1,0 0-16,-17 0 16,-18 0-16,18 0 15,-18 0-15,35 0 0,-70 0 16,-53 0 0,88 0-16,-17 0 15,52 0-15,-17 0 16,-1 0-1,-69 0-15,52 0 16,0 0-16,35 0 16,-17 0-16,17 0 15,-17 0 1,-71 0-16,53 35 16,18-35-16,0 0 0,-1 0 15,19 0-15,-177 18 16,70 17-1,89-35-15,0 0 16,17 0-16,-35 0 16,35 0-16,1 0 15,-36 0-15,18 0 16,-1 0-16,1 0 16,17 0-1,-87 18-15,16-1 16,1-17-16,35 0 15,36 0-15,-1 0 16,-17 0-16,17 0 16,0 0-1,1 0-15,-1 0 16,-35 0 0,18 0-16,17 0 15,-17 0-15,-18 18 0,-17 0 16,52-18-16,-17 0 15,17 0-15,-17 0 16,17 0 0,0 0-1,1 0-15,-1 0 16,1 0 0,-36 0-16,0 0 15,-18 17-15,-52 36 16,52-53-16,54 0 15,-19 0-15,19 0 16,-1 0 0,0 0-16,-17 0 15,17 0 1,1 0 0,-1 0 30,0 18 1,1 0-31,-18-18 0,17 0-16,0 0 15,18 17 32,0 1-16,0 0 1,18-18-17,17 0 1,0 0-1,-17 0-15,17 0 16,18 0-16,-17 0 16,-19 0-1,19 0 1,-19 0-16,1 0 0,-1 0 16,19 0-1,-19 0-15,19 0 16,-1 0-16,-17 0 15,17 0-15,-18 0 16,36 0-16,0 0 16,-35 0-16,35 0 15,17 0-15,-34 0 16,17 0-16,35 0 16,-18 0-16,19 0 15,-19 0-15,-35 0 16,36 0-16,-18 0 0,-18 0 15,36 0-15,-36 0 16,-17 0-16,17 0 16,35 0-16,-34 0 15,17 0-15,35 0 16,-18 0-16,19 0 0,-19 0 16,18 0-16,-52 0 15,17 0 1,-1 0-16,-34 0 0,0 0 15,-1 0-15,1 0 16,0 0 0,17 0 15,18-18-15,-36 18-1,1 0-15,35 0 0,106-18 16,-36 1-16,-35-1 15,-17 18-15,-18 0 16,-18 0-16,0 0 16,-17 0-16,0 0 15,-1 0-15,1 0 16,0 0 15,35-18-31,-18 18 16,-18 0-16,19 0 15,70-17-15,-53 17 16,-18-18-16,-18 18 16,1 0-16,88-35 15,-71 35-15,36 0 16,-36 0-16,-17 0 16,-1 0-1,54-18-15,-54 18 16,1 0-16,0 0 15,-1 0-15,36 0 16,-35 0-16,17 0 16,-17 0-16,70-18 15,-35 18 1,-35 0-16,-1 0 0,1 0 16,0 0-16,-1 0 15,1 0 1,17 0-16,18 0 15,-18 0-15,1 0 16,-19 0-16,54-17 16,-1 17-16,-34-18 15,-19 18-15,1 0 16,0 0 0,52-17 62,-52 17-78,-1 0 15,1 0-15,0 0 16,17 0 0,35-18 62,-17 0-78,-17 18 15,-19 0-15,1 0 16,0 0 0</inkml:trace>
</inkml:ink>
</file>

<file path=ppt/ink/ink30.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18:29.735"/>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4692 5715 0,'18'0'235,"-1"0"-220,1 0-15,-1 0 16,19 0 15,-19 0-31,1 0 16,0 0 0,-1 0-1,19 0-15,-1 18 16,0-18-16,18 0 15,0 0-15,0 0 16,0 0-16,0 0 16,0 0-16,0 0 15,17 0 1,-52 0-16,17 0 0,-17 0 16,-1 0-16,19 0 15,-19 17-15,19-17 0,-19 0 16,1 0-16,17 0 15,0 0-15,-4056 0 16,8095 0-16,-4038 0 16,16 0-16,19 0 15,-36 0-15,18 0 16,0 0-16,-35 0 0,17 0 16,-17 0-16,35 0 15,-18 0-15,-17 0 16,-1 0-1,1 0-15,-1 0 47,1 0-47,0 0 0,17 0 16,-17 0 0,17 0-16,18 0 0,-36 0 15,19 0-15,-19 0 16,19 0-16,17 0 15,-36 0-15,18 0 16,-17 0-16,0 0 16,-1 0-1,1 0-15,0 0 63,-1 0-48,1 0 1,0 0-16,-1 0 78,19 0-15,-19 0 93,1 0-125,-1 0-31,1 0 110,0 0-110,17 0 15,-17 0 1,17 0 78,-17 0-94,-1 0 15,1 0 1,17 0 46</inkml:trace>
</inkml:ink>
</file>

<file path=ppt/ink/ink31.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20:04.194"/>
    </inkml:context>
    <inkml:brush xml:id="br0">
      <inkml:brushProperty name="width" value="0.08819" units="cm"/>
      <inkml:brushProperty name="height" value="0.35278" units="cm"/>
      <inkml:brushProperty name="color" value="#FFC000"/>
      <inkml:brushProperty name="tip" value="rectangle"/>
      <inkml:brushProperty name="rasterOp" value="maskPen"/>
    </inkml:brush>
  </inkml:definitions>
  <inkml:trace contextRef="#ctx0" brushRef="#br0">5450 6879 0,'106'0'281,"18"0"-265,-36-17-16,35 17 16,-52-18-16,17 0 15,18 1-15,17-1 16,1 0-16,52 1 16,1-36-16,-19 35 0,-69 18 15,34 0-15,-35 0 16,36-18-16,-1-17 15,36 35-15,-53 0 16,-18 0-16,18 0 16,-71 0-16,36 0 15,-1 0-15,1 0 16,17-35-16,-17 17 16,-19 18-16,37 0 15,-36 0-15,-1 0 16,1 0-16,-35 0 15,0 0 1,-1 0 15,36 0-15,0 0-16,0 0 16,18 0-16,-36 0 15,18 0-15,17 0 0,-34 0 16,17 0-16,17 0 15,-35 0-15,36 18 16,0-18-16,-19 18 16,54-1-1,-18 1 1,-17-1 0,-36 19-16,1-19 15,-19-17-15,1 0 16,-1 0-16,19 0 15,-1 18-15,-17 0 16,-1-1-16,1-17 0,17 0 16,-17 0-1,0 0 32,17 18-47,-18 0 16,54-18-16,-18 0 15,17 0-15,19 0 16,-54 0-16,53 0 16,-35 0-16,0 0 15,0 0 1,-18 0-16,-17 0 0,17 17 16,0 1-16,18-18 15,-35 0-15,35 0 16,17 0-16,-34 0 15,-1 0-15,-17 0 16,34 0-16,-34 0 0,0 0 16,17 0-1,-17 0-15,35 0 16,-36 0-16,1 0 16,35 0-16,-18 0 15,0 0-15,-17 0 16,0 0-16,-1 0 31,1 0 0,35 0 1,-36 0-32,19 0 15,-19 0-15,1 0 16,17 0-16,18 0 15,-35 0-15,-1 0 16</inkml:trace>
</inkml:ink>
</file>

<file path=ppt/ink/ink32.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20:26.214"/>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7514 7832 0,'0'17'282,"18"-17"-267,-1 0-15,1 0 16,0 0 15,-1 0-15,1 0-1,0 0 1,-1 0-16,1 0 16,0 0-16,-1 0 15,1 0 1,-1 0-1,1 0-15,0 0 16,35 0-16,-18 0 16,-17 0-16,52 0 0,1 0 15,-54 0 1,19 0-16,-19 0 0,1 0 16,0 0-1,-1 0 1,1 0-1,-1 0-15,19 18 16,-19-18-16,1 0 16,35 0-16,-35 0 15,-1 0-15,1 0 0,-1 0 16,1 0 0,35 0-16,-35 0 15,-1 0-15,1 0 16,0 0-16,34 0 15,-34 0 1,35 0-16,71-18 16,-72 18-16,-34 0 15,35 0-15,0 0 16,-18-17-16,0 17 0,1 0 16,-19 0-1,1 0-15,17 0 31,-17 0-31,17 0 16,0-18 0,-17 0-16,0 18 15,-1 0-15,1 0 16,35-17-16,-18 17 16,-17 0-1,0 0 1,-1 0-16</inkml:trace>
</inkml:ink>
</file>

<file path=ppt/ink/ink33.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21:08.24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9772 7885 0,'18'0'297,"-1"0"-297,1 0 15,-1 17 1,1 1-1,0-18 1,-1 0 0,1 0-1,17 0 1,-17 0 0,0 0-1,-1 0 16,1 0-15,0 0-16,17 0 16,-18 0-16,1 0 15,0 0 1,-1 0 15,1 0 0,17 0-31,-17 0 0,0 0 16,-1 0-16,1 0 63,-1 0-63,1 0 15,17 0-15,-17 0 16,0 0-1,-1 0-15,1 0 16,0 0-16,-1 0 16,18 0-1,-17 0 79,17 0-94,1 0 16,17 0-16,-36 0 15,1 0 1,0 0-16,-1 0 109,89 0-109,-71 0 16,1 0-16,-19 0 16,54 0-1,-54 0-15,1 0 16,0 0-16,-1 0 15,19 0 1,-19 0 125</inkml:trace>
</inkml:ink>
</file>

<file path=ppt/ink/ink34.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21:14.240"/>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11412 7849 0,'18'0'281,"0"18"-281,-1-18 16,19 0-1,-1 0 1,-18 0-16,19 0 16,-19 0-1,1 0 1,0 0-16,35 0 31,17 0-31,-52 0 16,17 0-16,53 0 15,-35 0-15,-35 0 16,17 0-16,-17 0 16,-1 0-16,1 0 15,0 0 17,123-18-1,-88 1-31,0 17 15,-18 0 1,-18 0-16,1 0 16,0 0-16,-1 0 31,54-18 0,-18 0-31,-18 18 16,-17 0-16,17 0 0,-17 0 15,-1 0 1,1 0 47,17-17-48,53-1-15,-52 18 16,-19 0-16,1 0 15,0 0-15,-1 0 16,1 0-16,0 0 47,-1 0 0,124-18-32,-52 1-15,-37 17 16,-16 0-16,-19 0 16,1 0-16,0 0 15,-1 0 17</inkml:trace>
</inkml:ink>
</file>

<file path=ppt/ink/ink35.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22:05.930"/>
    </inkml:context>
    <inkml:brush xml:id="br0">
      <inkml:brushProperty name="width" value="0.05292" units="cm"/>
      <inkml:brushProperty name="height" value="0.05292" units="cm"/>
      <inkml:brushProperty name="color" value="#FF0000"/>
    </inkml:brush>
  </inkml:definitions>
  <inkml:trace contextRef="#ctx0" brushRef="#br0">21625 5627 0,'0'17'312,"0"1"-296,18-18-1,-18 18 1,0-1-16,0 1 16,0 0-1,0-1-15,0 1 31,0 0-15,0-1 15,18 1-31,-18-1 16,0 1 0,0 0-16,0-1 15,35-17 1,-35 18-16,0 0 31,0-1 0,0 19-15,17-36 15,-17 17-15,0 1 15,18-1-15,0-17 62,-18 18-63,0 0-15,0 17 79,0-17-48,0-1 16,0 1-16,0 0 16,17-1-47,-17 1 15,0 17 17,0-17-17,18-1 32,-18 1-16,0 0 141,0-1-125</inkml:trace>
  <inkml:trace contextRef="#ctx0" brushRef="#br0" timeOffset="7431.231">21625 5609 0,'18'0'219,"0"0"-203,-1 0-16,1 0 15,-1 0 1,1 0 0,0 0-16,-1 0 15,1 0 1,0 0 15,-1 0-31,1 0 47,0 0 0,-1 0-47,1 0 16,-1 0-16,1 0 62,0 0-62,-1 0 47,-17 18 219,0-1-266,0 1 15,0 0 16,0-1 1,0 1-1,0 0 0,0-1 0,0 1-15,0 17 0,0-17 31,0-1-16,-17-17 31,17 18-30,-18-18-32,18 18 15,-18-18 16,1 0-15,-1 17 15,1-17-15,-1 0 0,0 0-1,1 0 16,-1 36-15,0-36 15,-17 0-15,35 17 0,-18-17 15,1 0-16,-1 0 48,18 18-47,-17-18-1,17 18 1,-18-18-1,18 17 32,-18 1-15,1-18-32,17 17 31,0 1-31,0 0 78</inkml:trace>
  <inkml:trace contextRef="#ctx0" brushRef="#br0" timeOffset="12710.945">22542 5574 0,'-17'0'218,"-1"0"-202,1 0-16,-1 0 31,0 0-15,1 0 15,-19 0 0,19 0 16,-1 0-31,18 18 0,0-1 15,0 1 0,-18-18-31,1 17 16,17 1-16,-18-18 15,18 35 1,0-17 0,0 0-1,0-1 1,0 1-1,0 0 1,0-1-16,0 1 16,0-1-16,0 1 15,0 0 1,0-1 0,0 1-1,0 0 1,0-1-16,0 1 15,0 0-15,0-1 32,0 1-17,0-1 48,0 1-32,0 0 0,0-1 1,0 1 30,0 0-46,0-1 46,18 1-46,-1-18 15,-17 18-31,0-1 16,18 1-16,-18 0 15,18-1 1,-18 1-16,0-1 31,0 1 0,35-18-31,-17 0 47,-1 0 16,1 0-48,0 0 32,-1 0-31,1 0 0,-18-18-1,17 18 32,1 0-16,-18-17-15,18-1 0,-1 18 15,1 0 31,-18-17-30,0-1 46,0 0-47,0 1 0,0-1 0,0 0-15,0 1 0,0-1-1,0 0 1,0 1 0,0-1-1,0 0 16,0 1 1,0-1 15,0 1-1,0-1 17,0 0-32,0 1-31,0-1 16,0 0-1,0 1 1,0-1 0,0 0 15,0 1-31,0-1 16,0 1-16,0-1 31,0 0 16,0 1-16,0-1 78,0-17 16,0 17-31,0 0-47,0 1 31,0-1-31</inkml:trace>
  <inkml:trace contextRef="#ctx0" brushRef="#br0" timeOffset="17809.736">22878 5609 0,'0'18'219,"0"-1"-188,0 1-31,0 0 16,0-1-1,0 1 1,0 17 0,0-17-1,0 0 1,0-1 0,0 1-16,0-1 15,0 19 1,0-19-1,0 1 17,0 0 15,17-18 46,-17 17-46,18-17-31,-18 18-1,18-18 48,-1 0-32,-17 35-31,0-17 31,18-18-15,-1 0 0,1 0 15,0 0 0,-18 17-31,17-17 16,1 0-1,0 0 48,-1 0-47,1 0 15,17 0-16,-17 0 1,-1 0 0,1 0 46,0 0-46,-1 0-1,1 0 48,17 0-16,-17 0-32,0 0 1,-18 18 265,0 0-281,0-1 16,0 1 0,0 0-1,0-1-15,0 1 16,0 0-16,0-1 15,0 1 1,0 0-16,0-1 16,0 1-1,0-1-15,0 1 32,0 0-1,0-1 0,-18-17 125,-17 0-140,17 0 0,0 0 15,1 0-16,-1 0-15,0 0 32,1 0-1,-18 0 31,17 0-15,0 0 125,1 0-78</inkml:trace>
  <inkml:trace contextRef="#ctx0" brushRef="#br0" timeOffset="21380.034">22913 5644 0,'18'0'235,"-1"0"-220,1 0 17,-1 0-32,1 0 31,0 0-16,-1 0 1,1 0-16,0 0 31,-1 0-15,1 0 31,0 0-32,-1-17 1,1 17 0,-1 0-16,1 0 31,0 0-15,-1 0-16,1 0 93,17-18-93,-17 18 32,0 0-32,-1 0 15</inkml:trace>
  <inkml:trace contextRef="#ctx0" brushRef="#br0" timeOffset="78219.073">5450 12647 0,'18'0'297,"0"0"-281,17 18-16,0-18 15,-17 0 1,17 0-16,0 0 16,1 0-16,-19 0 15,1 0-15,35 0 16,0 0-16,17 0 0,-34 17 16,-19-17-16,36 0 15,53 0 1,-53 0-16,18 0 15,-36 0-15,18 0 16,35 0-16,-18 0 16,19 0-16,-19 0 15,18 18-15,-52-18 0,17 18 16,17-18-16,-35 0 16,-17 0-1,0 0-15,-1 0 16,19 0 15,-1 17-31,-17-17 16,-1 0-16,1 0 0,35 0 15,-36 0 1,1 0-16,0 0 0,-1 0 16,19 0-16,34 0 15,-52 0-15,-1 0 16,1 0-16,0 0 15,-1 0 1,1 0-16,35 0 16,-18 0-16,-17 0 15,-1 0-15,36 0 0,0 0 16,-35 0-16,17 0 16,0 0-16,-17 0 15,0 0 1,-1 0 15,1 0-15,0 0-16,17 0 15,0 0-15,0 0 16,18-17-16,0 17 16,-35 0-1,0 0-15,-1 0 47,54-18 0,-36 0-47,0 18 16,1 0-16,17-17 15,-1-1 1,-34 18-16,0 0 15,-1 0-15,1 0 16,0 0-16,-1 0 78</inkml:trace>
  <inkml:trace contextRef="#ctx0" brushRef="#br0" timeOffset="81365.009">9260 12506 0,'53'0'109,"0"0"-93,0 0-16,-35 0 15,35 0-15,88-35 16,-88 35-16,-18 0 16,18 0-16,-35 0 15,52 0-15,1 0 16,-36 0-16,0 0 16,1 0-1,16 0-15,-34 0 16,0 0-16,-1 0 0,36 0 15,-17 0-15,-1 0 16,-18 0-16,54 0 16,17 17-16,-17-17 15,17 0-15,-35 0 16,0 0-16,-18 0 16,-17 0-16,-1 0 0,1 0 15,-18 18 1,18-18-1,-1 0 1,36 0-16,-35 0 16,52 0-1,19 0-15,-54 0 16,0 0-16,-17 0 16,-1 0-16,54 0 15,-18 0-15,-18 0 16,-17 0-16,-1 0 15,-17 18-15,18-18 16,0 0 0,17 0-1,18 0-15,-35 0 16,-1 0 0,1 0-16,-1 0 46,1 0-14,0 0-17,35 0 1,-18 0-16,-17 0 16,-1 0-16,1 0 0,17 0 15,-17 0-15,-1 0 16,1 0 62,0 0-62,17 0 93,0 0-93,-17 0-16,0 0 15,-1 0-15,18 0 16,1 0-16,-1 0 15,-17 0 1,17 0-16,0 0 16,-17 0-16,17 0 15,0 0-15,1 0 16,-1 0 0,0 0-16,18 0 15,-18 0 1,-17 0-16,0 0 15,17 0-15,-17 0 16,17 0-16,-17 0 16,-1 0-16,18 0 15,-17 0-15,17 0 16,-17 0-16,0 0 16,17 0-16,-17 0 15,17 0-15,-18 0 16,1 0-16,17 0 0,-17 0 15,0 0-15,17 0 16,-17 0-16,17 0 16,0 0-1</inkml:trace>
  <inkml:trace contextRef="#ctx0" brushRef="#br0" timeOffset="91261.604">12594 11448 0,'0'17'297,"0"19"-235,0-19-46,0 1-1,0-1 17,0 1-17,0 0-15,0-1 31,-17-17 1,-1 36-32,0-19 15,18 1 1,0 0-16,0-1 16,18-17 499,17 0-499,-17 0-1,-1 0-15,1 0 16,0 0 0,-1 0-16,1 0 15,0 0-15,-1 0 0,1 0 16,0 0 0,-1 0-1,1 0-15,-1 0 16,1 0-1,0 0-15,-1 0 47,1 0-31,0 0 0,-1 0-1,19 0 16,-19 0 1,1 0-17,-1 0 17,1 0-32,0 0 31,-1 0 0,1 0-15,0 0-16,-1-17 15,1 17-15,0 0 16,-1 0 0,36-18-16,-18 0 15,-17 18-15,0 0 16,-1 0-1,1 0 17,35 0-17,-35 0-15,-1 0 16,1 0 15,17-17-15,-17 17-1,-1 0-15,1 0 16,0 0 15,-1 0-15,1-18 0,0 18-16,17 0 15,-18 0 1,1 0-1,0-18-15,-1 18 16,1 0-16,17 0 16,18 0 31,-35 0-47,17 0 15,-17 0-15,-1 0 16,1 0-1,-18 18 235,0 0-250,0-1 16,0 1 0,0 0-1,0-1 32,0 18-31,0-17 31,0 0 46,0-1-61,18-17-1,-1 18-31,1-18 16,17 35 327,-17-35-327,0 0 0,-1 18 62,-17 0-63,18-18-15,-1 17 16,-17 1-16,0 0 16,0-1 77,0 1-61,0-1-17,18 1-15,-18 0 16,35-18-16,-35 17 15,0 1-15,0 0 0,0 17 16,0-17 0,0-1-1,0 1-15,0-1 16,0 1 0,0 17-16,0-17 15,0 0 16,0-1-15,0 1 0,0 0-16,0-1 15,0 1 1,0-1 0,0 1-1,-17-18 32,17 18-47,0-1 16,-18-17-1,0 0 1,1 0 0,-1 18-1,1 0 1,-1-18-1,18 17 1,-35-17-16,17 0 16,0 18-1,1-18 1,-1 0-16,0 18 16,-17-18-1,18 0 1,-1 0-16,0 0 15,1 0 1,-1 0-16,0 0 16,1 0-16,-1 0 15,0 0 1,1 0-16,-1 0 16,18 17-1,-18-17 1,1 0-16,-1 0 15,1 0 1,-1 0-16,0 0 16,1 0 31,-1 0-32,0 0 1,1 0-16,-1 0 15,0 0-15,1 0 16,-1 0 0,1 0-16,-1 0 15,-17 0 1,17 0 0,0 0 15,1 0 0,-1 0-15,0 0 15,-34-17-31,-1 17 0,35 0 16,-17 0-16,17 0 15,0 0-15,1 0 16,-1 0-16,0 0 15,1 0 1,-1 0 0,-17 0-16,35-18 62,0 0-62,-18 18 16,1 0-16,-19 0 15,1 0-15,0 0 16,17 0-16,1 0 16,-1 0-16,0 0 15,1 0 1,17-17-16,-18 17 16,-17 0-16,35-18 31,-18 18-31,18-18 15,0 1 1,-18 17-16,18-18 16,-17 18-1,17-18 17,0-17-1,-18 35 31,1-17-46,-1 17-16,-17-18 16,17 18-16,0 0 15,1 0 1,-1 0-16,0 0 15,18-18-15,-35 18 16,17 0-16,1-17 16,-1 17-1,1 0-15,17-18 16,0-17 46,0 17-46,0 0 31,0 1-31,0-1 15,0 1 0,0-1 0,0 0-15,0 1 0,0-1-1,0 0 16,0 1-31,0-1 32,0 0-32,0 1 15,0-1-15,0 1 16,0-1 0,0 0-1,0 1-15,0-1 31,0 0-15,17 1 0,1 17-16,-18-18 31,17 0-31,19 18 31,-19-17-15,-17-1-16,18 0 15,0 18 1,-18-17 15,17-18-31,1 35 16,-18-18 0,35 18-16,-17-18 15,-18 1 1,18 17-1,-18-18-15,17 18 16,-17-18 47</inkml:trace>
  <inkml:trace contextRef="#ctx0" brushRef="#br0" timeOffset="100789.067">15963 12541 0,'18'0'219,"-1"0"-219,1 0 15,17 18-15,36 0 16,17-18-16,36 17 15,-54-17-15,18 0 16,-17 0-16,-36 18 16,36-18-16,-36 0 0,-17 17 15,-1-17-15,1 0 16,17 0 0,-17 0-16,-1 0 15,19 0-15,-1 0 16,53 0-16,18 0 15,0 0-15,0 0 16,0 0-16,-36 0 16,1 0-16,-36 0 15,18 0-15,0 0 16,-36 0-16,19 18 0,-1-18 16,0 0-16,18 0 15,53 0 1,-53 0-16,17 18 15,1-18-15,-36 0 16,18 0-16,18 0 16,-54 0-16,19 0 0,-1 0 15,0 0 1,-17 0-16,-18 17 31,35-17-15,-17 0-1,-1 0-15,1 0 16,0 0-16,35 0 16,0 0-16,35 0 0,-35 0 15,17 0 1,18 0-16,-35 0 0,-35 0 16,0 0-16,17 0 15,-17 0 1,-1 0-16,1 0 109,17 0-109,18 0 16,-35 0-16,-1 0 15,1 0 1,17 0 62,36 0-78,-1 0 16,54 0-16,-36 0 15,0 0-15,-17 0 16,-54 0-16,36 0 16,-35 0-16,0 0 15,-1 0 79,1 0-47,52 0-47,-34 0 16,-19 0-16,1 0 15,0 0-15,17 0 78,0 0-62,18-17 0,18-1-16,-36 0 0,-17 1 15,70-18 1,0 17-16,-35 0 15,-18 18-15,-17 0 16,-1 0-16,1 0 16,0 0 31,17-17-32,18-19 1,-18 19-16,-17-1 15,-1 18-15,1 0 16,0 0 0,-1 0-1,-17-18 1,0-17 0,0 17 15,0 1-16,36 17 1,-36-18 0,0 1-1,0-1 1,17 18 0,71-71-16,-17 36 15,-36 0-15,1 17 16,-19-17-1,1 17-15,-1 18 16,-17-17 0,0-1-1,0 0 1,0 1 0,18-19-1,-18 19-15,0-1 16,0 1-16,0-1 15,0 0 1,-18 1-16,1 17 16,-1-18-16,18-17 15,-17 35 1,-1 0-16,0 0 0,18-18 16,-17 18-16,-19-18 15,19 1 1,-1-1-16,0 0 15,1 18 1,-1-35 0,-17 18-16,17 17 15,1-18-15,-19 0 16,1 1-16,0-1 0,-18 0 16,0 1-16,18 17 15,-18 0-15,17 0 16,19 0-16,-18 0 15,-18 0-15,17 0 16,19 0 0,-19 0-1,19 0-15,-18 0 16,17 0-16,0 0 16,-17 0-16,17 0 15,-52-18-15,35 0 16,17 18-16,0 0 15,1 0-15,-36-17 16,-18-1 0,36 1-16,-36-1 15,1 0-15,-18 1 0,35-1 16,0-17-16,-18 17 16,36 18-16,-18-18 15,-18 1-15,18 17 16,36 0-16,-18 0 15,-18 0-15,17-18 16,-17 1-16,1 17 16,34 0-16,-17 0 15,-1 0-15,19 0 16,-36 0-16,35 0 0,1 0 31,-1 0-31,-17 0 16,17 0-16,0 0 15,1 0-15,-1 0 16,0 0 0,1 0-16,-19 0 15,19 0-15,-36-18 0,0 0 16,0-17-16,18 35 16,0 0-16,17 0 15,0 0 1,1 0-16,-1 0 15,0 0-15,-35 0 16,18-18-16,0 18 16,-18 0-16,35 0 15,-35 0-15,18 0 16,0 0-16,17 0 0,1 0 16,-1 0-1,0 0-15,1 0 16,-19 0-1,1 0 1,17 0-16,1 0 16,-1 0-1,1 0-15,-1 0 16,0 0-16,1 0 16,-1 0-16,0 0 15,-17-17-15,-18 17 16,36 0-16,-19 0 15,19 0-15,-1 0 16,-17 0 0,17 0-1,0 0-15,1 0 16,-1 0 0,0 0-16,1 0 15,-18 0-15,17 0 16,-17 0-16,-1 0 15,-17 0-15,36 0 16,-1 0 0,1 0-16,-1 0 15,0 0 1,-17 0-16,0 0 16,-18 0-16,0 17 15,0 19-15,18-36 16,17 0-1,-17 0-15,-53 17 16,52 1-16,1 0 16,-18-18-16,35 0 15,1 17 1,-1-17-16,1 0 16,-1 0-1,0 0-15,1 18 16,-19-1-1,19 1-15,-19 17 16,19-35 0,-1 0-16,18 18 0,-17-18 15,-1 0-15,0 0 16,1 0-16,-19 18 31,-17-1-15,18 1-16,0 0 15,17-18-15,1 17 16,-19 18-16,19-35 16,-1 0-1,0 0-15,1 0 16,-1 0 62,18 18-62,-53 0-16,18-1 15,35 1-15,-18-18 16,1 18-16,-1-1 16,-17-17-16,17 0 15,0 0 1,18 18 15,-17-18-15,-1 18-16,-17-1 15,-18 1-15,35-1 16,1 1 0,17 0-16,-18-18 15,0 0-15,1 0 0,17 35 63,-36-17-48,-16-1-15,34-17 16,0 18-16,1 0 0,-1-1 16,0-17-16,1 18 15,-1 17-15,18-17 16,0-1-1,0 1 1,0 0 0,0-1-1,0 1 1,0 17 0,0-17-1,18 0-15,-1-18 0,1 17 16,0 1-16,-1-1 15,1 19 1,-18-19-16,18-17 16,-18 18-16,0 0 15,17-18-15,18 17 16,-35 1 0,18 0-16,0-1 15,-1-17 1,-17 18-1,18-18-15,0 17 16,17-17 15,-35 18-31,18-18 16,-1 18 0,1-18-1,0 0 16,-1 0 16,1 0-31,-18 17 0,35-17-16,-17 0 15,-18 18 1,17-18-1,1 0 1,0 0 15,-1 0 1,1 18-17,0-18 1,-1 0 15,1 0-15,-1 17 31,1 1-1,0-18 33,-1 18-33,-17-1-14,0 1-1,18-18-15,-18 35 62,0-17-47,18-18-31,-18 17 47,17-17-32,-17 18 1</inkml:trace>
</inkml:ink>
</file>

<file path=ppt/ink/ink36.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30:25.491"/>
    </inkml:context>
    <inkml:brush xml:id="br0">
      <inkml:brushProperty name="width" value="0.05292" units="cm"/>
      <inkml:brushProperty name="height" value="0.05292" units="cm"/>
      <inkml:brushProperty name="color" value="#FF0000"/>
    </inkml:brush>
  </inkml:definitions>
  <inkml:trace contextRef="#ctx0" brushRef="#br0">5715 11412 0</inkml:trace>
  <inkml:trace contextRef="#ctx0" brushRef="#br0" timeOffset="2485.502">5750 11818 0</inkml:trace>
  <inkml:trace contextRef="#ctx0" brushRef="#br0" timeOffset="4216.675">5609 12241 0</inkml:trace>
  <inkml:trace contextRef="#ctx0" brushRef="#br0" timeOffset="5359.972">5803 12365 0</inkml:trace>
  <inkml:trace contextRef="#ctx0" brushRef="#br0" timeOffset="7505.461">5821 12700 0</inkml:trace>
  <inkml:trace contextRef="#ctx0" brushRef="#br0" timeOffset="95559.531">19121 12577 0,'-18'0'234,"0"0"-203,1 0-15,-1-18-1,0 18 1,1 0-16,-1 0 16,0 0-16,1-18 15,-1 18 1,1 0-16,-1 0 16,-17 0-1,17 0 16,0 0-15,1-17 0,-1 17-16,0 0 15,-17 0-15,17 0 16,1 0 0,-1 0-16,18-18 15,-17 18-15,-1-18 31,0 18-31,18-35 16,-35 35-16,0-18 16,-1 1-16,-16-1 15,-19 0-15,18 1 0,18 17 16,-18-18-16,35 18 16,1 0-16,-1 0 15,0 0 1,1 0-1,-1 0-15,0-17 16,1 17-16,-1 0 16,0 0-16,18-18 15,-35 0-15,-18 1 16,36 17-16,-1-18 16,-17 0-16,-1 18 15,1 0 1,18 0-16,-1 0 15,0 0 1,1 0-16,-1 0 16,0 0-1,1 0-15,-19 0 16,19 0-16,-1 0 0,1 0 16,-1 0-16,-35 0 15,18 0-15,17 0 16,0 0-1,1 0 1,-19 0-16,19 0 16,-1 0-1,1 0 1,-1 0-16,0 0 0,-17 0 16,17 0-1,18 18-15,-17-18 16,-1 0-16,-17 35 15,-18-35 1,53 18-16,-18-18 16,1 0-16,-1 0 15,0 0 1,1 0-16,-1 18 16,-17-18-16,35 17 15,-18-17 1,1 18-16,-1-18 15,18 17 1,-18-17 0,18 18-1,0 17 32,0-17 0,0 0-31,0-1-1,0 1 1,0 0-16,0-1 31,0 1-31,0 0 16,0-1-16,0 1 15,0-1 1,0 19-16,0-19 16,0 1-16,0 0 15,0-1-15,0 1 16,0 17 0,0-17-16,0-1 15,0 1 1,0 0-16,0-1 15,0 1 1,0 0-16,0-1 16,0 1-16,18 0 15,-18-1 1,18 1-16,-1-1 16,-17 1-16,35 0 15,-35-1-15,18 1 16,0-18-16,-18 18 15,17-1-15,1 1 16,0-18 0,-18 35-16,17-17 15,1-18 1,0 18-16,-1-1 16,1-17-1,-1 0 1,1 0-1,0 18 1,-1-18-16,1 0 16,0 0-1,-1 0 1,1 0 0,0 0-16,-1 0 15,1 0 16,17 0-15,-17 0 0,-1 0-16,1 17 15,17 1-15,18-18 16,-35 35-16,17-35 16,0 0-16,-17 0 0,35 0 15,-18 18-15,-17-18 16,17 18-16,18-18 15,-35 0 1,-1 0-16,1 0 31,0 0-31,-1 0 16,36 0-16,-18 0 16,-17 0-16,0 17 15,-1-17-15,19 0 0,-1 0 16,-17 0-1,-1 0-15,1 0 16,35 0 15,-36 0-15,1 0-16,0 0 16,-1 0-1,1 0-15,0 0 16,35 0-16,-1 0 15,-34 0-15,0 0 16,35-17-16,0-1 16,-18 18-16,-18 0 15,1 0 1,0 0-16,-1 0 16,1 0-1,0-18-15,17 1 16,0-1-16,-17 0 15,0 1-15,17-1 16,0 1-16,0-1 16,1 0-16,-19 18 15,1 0 1,0 0-16,-18-35 62,17 35-46,-17-18 0,0 1-16,0-1 15,0 0 17,0 1-32,0-19 31,18 19-31,-1-1 15,-17 1-15,0-1 16,0 0 0,0 1-16,0-1 15,0 0-15,0 1 16,0-1-16,0 0 16,0 1-1,0-1-15,0 1 16,0-1-16,0 0 15,0 1 17,0-1-17,0 0 1,-17 18 46,-1 0 1,1 0 15,-1 0-62,0 0-1,-17 0-15</inkml:trace>
  <inkml:trace contextRef="#ctx0" brushRef="#br0" timeOffset="100303.714">18062 10795 0,'-17'0'203,"-1"0"-188,0 0 1,1 0 0,-1 0-16,0 0 15,-17 0-15,0 0 16,17 0-16,1 0 16,-1 0-1,0 0-15,-17 0 16,0 18-16,17-18 15,0 17 1,1-17-16,-36 18 16,18-18-1,17 0-15,0 0 16,1 0-16,-72 0 16,37 0-16,16 0 15,1 0-15,17 0 0,1 0 16,-1 0-1,0 0-15,1 0 16,-1 0-16,-70 0 16,35 0-16,35 0 15,-34 0-15,-19 0 16,36 0-16,-18 0 0,17 0 16,19 0-1,-1 0-15,1 0 16,-19 0-1,19 0 1,-1 0-16,0 0 16,-17 0-1,0 0-15,0 0 0,-18 0 16,-71 0 0,18 0-16,53 0 0,0 18 15,-35-1-15,18 1 16,34-18-16,19 0 15,-1 0-15,1 0 16,-1 0-16,0 0 16,1 0-16,-1 0 15,0 0 1,-17 17-16,-18 1 0,18-18 16,35 35-16,-18-35 15,1 0-15,-1 0 16,0 0-1,1 0-15,-1 0 16,0 0-16,1 0 16,17 18 31,0 0-32,-36-1-15,1-17 16,18 18-16,-1 0 15,-17 34-15,-18-16 16,0-1-16,18 0 16,17 18-16,0-35 15,1 17 1,17-17-16,0-1 16,0 1-16,0 0 15,-18 17-15,0 18 16,-17-35-16,35 17 15,0 0-15,0-17 16,0-1 0,0 1-16,0 0 15,0-1 1,0 19-16,0-19 16,0 1-1,18-1-15,-18 1 16,17-18-16,1 18 15,0 17-15,17 0 16,-17 1-16,52-1 16,-35 0-16,71 36 31,-71-54-31,1 1 16,-19 0-16,36-1 15,-35 19-15,17-19 16,1 1-16,-1-1 15,0 1-15,0-18 16,-17 0-16,0 0 16,17 0-1,0 18-15,0-1 16,18 1-16,-17-18 16,34 0-16,1 0 15,17 0-15,-17 0 16,-19 0-16,19 0 0,-18 0 15,-18 0-15,36 0 16,-18 0-16,-18 0 16,0 0-16,-17 0 15,-1 0-15,1 0 16,0 0-16,17 0 16,18 0-16,-35 0 15,-1 0-15,36 0 16,53 0-16,-35 0 15,-19 0-15,1 0 16,0 0-16,0 0 16,0 0-16,-18 0 15,-17 0 1,17 0-16,-17 0 47,0 0-32,-18-18-15,53-35 16,17-17-16,-35 35 16,1-1-16,-19 36 15,-17-17-15,18-1 16,-18 0-16,0 1 16,18-1-16,-18 1 0,0-1 31,0 0-16,0 1 1,0-1-16,0 0 16,0 1-16,0-1 15,0 0 1,0 1-16,0-1 16,0 0 15,0-17-31,0 0 15,35-18-15,-18 0 16,1 18-16,-18 17 16,0 1-1,0-1-15,0 0 16,0 1 0,0-19-1,0 19 1,18-19-16,-1 1 15,1-35-15,-18 34 16,18-17-16,-18-17 16,0 52-16,0-17 15,0 17-15,0 1 16,0-1 93,-18 18-93,0-18-16,1 1 16,17-1-16,-18 18 15,18-18-15,-35 1 0,35-1 16,-18 1-1,18-1-15,-17 18 16,17-18-16,-18 1 16,18-1-16,-18 18 15,1-18-15,17 1 16</inkml:trace>
  <inkml:trace contextRef="#ctx0" brushRef="#br0" timeOffset="112135.672">20814 7673 0,'-18'-18'219,"-35"1"-219,18-1 15,-36 0-15,19 1 16,-37-1-16,19-17 0,-1 0 16,1 17-16,17 0 15,18 18-15,17-17 16,-53-1-16,18 0 16,18 1-16,17 17 15,-52-18-15,17-17 16,35 17-16,-35 18 15,36-18-15,-18 18 16,17 0-16,-17-17 16,-18 17-16,35 0 15,-17 0-15,0-18 16,-1 1-16,19 17 16,-1 0-16,0 0 15,-17-18-15,0 18 0,-1 0 16,-34-35-16,-36-1 15,53 36 1,36 0-16,-19 0 0,1 0 16,0 0-16,17 0 15,-17 0 1,0 0-16,-1 0 16,19 0-16,-1 0 15,-17 0-15,-1 0 16,19 0-16,-19 0 15,1 0-15,0 0 0,0 0 16,-1 0-16,-34 0 16,17 0-16,18 0 15,-1 0-15,19 0 16,-1 0 0,0 0-16,1 0 15,-1 0-15,1 0 0,-1 0 16,-17 0-16,-1 0 15,19 0 1,-19 0-16,1 0 16,0 36-16,17-36 15,1 0 1,-1 0-16,0 0 16,1 0-16,-1 0 15,18 17-15,-18-17 16,1 0-16,-1 18 0,-35 0 15,36-18-15,-1 0 16,0 0 0,1 0-16,-1 17 15,-17-17 1,17 0 0,0 18-1,1-18 1,-18 17-16,17 19 0,0-19 15,1 1-15,-1-18 16,0 0-16,18 18 16,-35-1-16,0 1 15,17-18-15,0 18 16,1 17-16,-1-35 16,18 18-16,-17-1 15,-1-17-15,0 0 16,18 18-1,-35-18-15,35 17 0,-18 1 16,1-18-16,17 18 16,-18-1-16,0 1 15,18 0 1,0-1-16,0 1 16,0 17-1,-17-17 1,17-1-16,-35 1 15,17-18-15,18 18 16,0-1-16,-18-17 16,1 36-16,-1-19 15,0 1 1,1 0-16,17-1 16,0 1-1,0-1 1,-18 1-16,0 0 15,1-1-15,-1 19 16,-17 17-16,17 35 16,1-35-16,-1-36 15,-17 36 1,17-17-16,18-1 0,-18-18 16,18 1-16,0 0 15,0-1-15,0 1 0,0 0 16,0-1-16,0 19 15,0-19-15,0 36 16,0-18-16,0-17 16,0 17-16,0-17 15,0 0-15,0-1 16,18 1-16,0-18 16,-1 18-16,1 17 15,0-18-15,-1 36 16,19-17-16,-36 17 15,17-36-15,36 36 0,-35-18 16,-1 1-16,1-19 16,0 19-16,-1 16 15,1-16-15,35-19 16,-36 1-16,1 0 16,-18-1-16,18 1 15,17 0-15,-35-1 16,53-17-16,-18 18 0,-35 0 15,18-1 1,-1-17-16,-17 18 0,18 17 16,0-35-16,35 18 15,53-1 1,-36 1 0,-35 0-16,18-1 0,18 1 15,-18 0-15,-36 17 16,54-18-16,-36 1 15,0 0-15,-17-18 0,0 17 16,17-17-16,-35 18 16,18-18-16,17 0 15,18 0-15,35 0 16,0 0-16,0 0 16,-17 0-16,17 0 15,-35 0-15,0 0 16,0-18-16,0 1 0,0-1 15,17 0 1,-52 1-16,0 17 0,-1 0 16,1 0-16,0 0 15,87-53 1,-34 35-16,-36 1 16,0 17-16,-17-18 15,35-17-15,53-18 16,-53 35-16,-18 1 0,-35-1 15,35 18-15,36-35 16,-36 17-16,-17 0 16,17 18-16,-17-35 15,-1 35-15,-17-18 16,0 1 0,0-1-1,0 0-15,0 1 16,0-1-1,53-17 1,106-53-16,-106 52 16,-35 19-16,17-18 15,-17 17-15,-1 18 16,-17-18 0,0 1 15,0-1-31,53-17 15,53-124-15,-36 18 16,-52 106-16,0-1 16,-1 1-16,-17 0 15,0 17 1,0 0 0,18-17-16,17 18 15,-35-36-15,0 35 16,0 0-16,0 1 15,0-1-15,18 0 16,0-17-16,-18-18 16,0 36-16,0-1 15,0 0-15,0 1 32,17-72-17,1 37-15,-1-19 16,-17 36-16,0-1 0,0 19 15,0-1 1,0-17-16,18-18 16,-18 35-16,0-17 15,0 17-15,0 1 16,0-1-16,0 1 16,-18 17 280</inkml:trace>
  <inkml:trace contextRef="#ctx0" brushRef="#br0" timeOffset="116337.123">17074 3828 0,'-105'-18'203,"-19"-53"-187,1 36-16,52 18 16,1-1-16,34 18 15,19 0-15,-1 0 16,-35-18-16,18 18 15,0 0-15,-54-17 16,54-1-16,-36 0 0,-17 18 16,18 0-16,-1 0 15,36 0-15,17 0 16,1 0-16,-1 0 16,0 0-1,-17 0-15,17 0 16,-17 0-16,18 0 0,-54 0 15,36 0-15,17 0 16,-17 0-16,17 0 16,0 0-1,1 0-15,-1 0 16,-17 0-16,17 0 16,1 0-16,-1 0 15,-35 0-15,18 18 16,17-18-16,-17 0 15,-36 0-15,54 18 16,-19-18-16,19 0 0,-1 0 16,1 0-1,-1 0-15,0 0 16,-17 0-16,0 0 16,-36 17-16,1-17 15,17 0-15,-36 18 16,54 0-16,-18-18 0,-17 17 15,34-17 1,19 0-16,-18 0 0,17 0 16,0 0-16,1 0 15,-1 0-15,-17 35 16,-36-17 0,53 0-16,-17-18 15,-35 17-15,-1 1 16,36 0-16,0-18 15,17 0-15,0 0 16,1 17-16,-1-17 0,0 18 16,1-18-1,-1 0-15,0 0 16,18 18 0,-35-1-16,35 1 15,-17-1-15,-1-17 16,0 18-16,18 0 15,0-1-15,-17-17 16,-1 36-16,0-19 0,18 19 16,0-1-1,0-18-15,0 1 16,0 0-16,0 17 16,0 0-16,0 1 15,0-1-15,0-17 16,0 34-16,0 1 15,0-35-15,0 17 16,0 1-16,0-19 0,0 1 16,0-1-16,0 1 15,0 0-15,18-1 16,0 36-16,17 18 16,0-18-16,36 0 15,-18 17-15,0-17 16,17 0-16,-17 0 0,0-18 15,17 1 1,-17-1-16,0 0 0,0-17 16,-17 17-16,52-17 15,35-1-15,36 19 16,-36-1-16,1-18 16,-54 1-16,19 0 15,-36 17-15,-1-17 16,19-1-16,-18-17 15,0 0-15,35 0 16,18 36-16,70-36 0,1 0 16,-36 0-16,-35 17 15,-18-17-15,-53 0 16,18 0-16,-18 0 16,18 0-16,-18 0 15,18 0-15,0 0 16,35 0-16,36 0 15,-53 0-15,17-17 16,-35 17-16,-18-18 0,-17 18 16,17 0-16,-18-18 15,19 1-15,-1-19 16,0 36-16,-17-17 16,0-1-16,-1 0 15,1 1-15,17-18 16,-17-1-16,-1 19 15,1 17-15,17-36 16,54-17-16,16 1 0,-69 16 16,-1 19-16,-35-1 15,18 18-15,-18-18 16,0 1 31,0-1-47,17-17 0,36-18 15,-35 0 1,-1 18-16,-17-1 0,18-52 16,0-18-1,-18 36-15,0 35 0,0-36 16,0 36-16,0 17 16,0 0-1,-18 1-15,0-18 16,18 17-16,-17 18 15,-19-35-15,36 17 0,-17 18 16,-18-35-16,-1-18 16,19 17-16,-36 1 15,17 0-15,19 0 16,-18-1-16,35 19 16,-36-19-16,1-16 15,0 16-15,-1-17 16,1 36-16,0-54 15,0 36-15,-1 17 0,19 1 16,-1-1-16,0 18 16,1 0-1,-1 0-15,0 0 16,1 0-16,-1 0 16,1 0-1,-19 0 1,-17 0-16,36 0 15,-1 0 1,0 0-16,1 0 16,-1 0-16,1 0 15,-1 0-15,0 0 16,1 0 15,-1 0-15</inkml:trace>
  <inkml:trace contextRef="#ctx0" brushRef="#br0" timeOffset="147824.226">12418 14693 0,'-18'0'297,"0"0"-250,1 0-47,-1 0 15,1 0 1,-1 0-16,-17 0 16,17 0-16,0 0 31,1 0-31,-1 0 15,0 0-15,1 0 16,-1 0 0,1 0 15,-1 0-15,0 0-1,1 0-15,-1-17 16,-17-1-16,-18 18 15,35 0 1,1 0-16,-1 0 16,0 0-16,1 0 15,-1 0 1,0 0-16,1-18 0,-1 1 16,-17 17-16,-1-18 15,1-17 1,-18 17-16,18 0 0,17 18 15,-35 0-15,36 0 16,-1 0 0,1 0-16,-1 0 15,0 0 1,-17 0-16,17 0 16,1 0-16,-19-17 15,1 17-15,-18-18 16,36 18-16,-19-17 15,19 17-15,-1 0 16,-17 0-16,17 0 16,0 0-1,1 0-15,-1 0 16,1 0-16,-19 0 16,19 0-1,-1 0-15,-17 0 16,17 0-16,-35 0 15,36 0-15,-1 0 16,0 0 0,1 0-16,-1 0 15,0 0 1,-17 0-16,17 0 16,1 0-1,-1 0-15,1 0 16,-1 17-1,0-17-15,1 18 16,-1-1-16,0 19 16,1-19-16,17 1 15,0 0 1,-18-18-16,18 17 16,0 1-1,0 0-15,0-1 16,0 1-1,0-1-15,0 1 32,0 0-32,0-1 15,0 1-15,0 0 16,0-1-16,0 1 16,0 0-16,0-1 15,0 18-15,0-17 16,0 0-16,0 17 15,0-17 1,0 17-16,0-17 16,18-1-16,-18 1 0,17 0 15,1-1 1,0 1 0,-18 35-16,0-36 0,17 1 15,1 0 1,0-1-1,-18 36-15,17-18 0,1 1 16,-1-19-16,1 19 16,17 17-16,-17-36 15,-18 1-15,18-1 16,-18 1-16,17-18 0,1 53 16,-18-35-16,35 17 15,-17 18-15,35 17 16,-18-17-16,0-17 15,1-19-15,-1 36 16,0-18-16,0 1 16,1-1-16,-1-17 15,18-18-15,0 35 0,0-17 16,17-1-16,-34 1 16,16-1-16,1 1 15,-17 0 1,-1-1-16,0 1 0,18-18 15,-35 0-15,-1 0 16,1 0-16,0 0 16,35 0-1,-36 0-15,71 0 16,-17 0-16,0 0 16,17 0-16,-35 0 15,0 0-15,-36 0 16,36 0-16,-35 0 15,-1 0 1,1 0-16,0 0 16,35 0-16,-18 0 0,-17 0 31,-1-18-31,1 1 16,52-1-16,-34 0 0,-19 1 31,1-1-31,0 1 0,-18-1 15,17 0-15,1 18 16,-1-35-16,-17 17 16,0 1-1,0-19-15,0 1 16,0 18-16,0-1 16,36-70-16,-19 17 15,1 18-15,0 0 16,-18 36-16,0-19 15,0 19-15,0-1 16,0 0 0,0 1-16,0-36 15,53-35-15,-53 17 0,0 18 16,0 18-16,0-36 16,0 1-16,0-18 15,0 17-15,0 36 16,-18-18-16,0 18 15,1 17 1,17 0-16,-18 1 16,0 17 15,1 0-15,-1 0-1,0 0-15,1 0 16,-1-36-1,1 19-15,-1 17 32,0 0-17,1 0-15,-1 0 16,0 0 15,1 0-15,-1 0-1,0 0 1,1 0 0</inkml:trace>
</inkml:ink>
</file>

<file path=ppt/ink/ink37.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36:07.679"/>
    </inkml:context>
    <inkml:brush xml:id="br0">
      <inkml:brushProperty name="width" value="0.05292" units="cm"/>
      <inkml:brushProperty name="height" value="0.05292" units="cm"/>
      <inkml:brushProperty name="color" value="#00B0F0"/>
    </inkml:brush>
  </inkml:definitions>
  <inkml:trace contextRef="#ctx0" brushRef="#br0">2117 5768 0,'53'0'203,"-1"0"-188,19 0-15,-18 0 16,88-18 0,-88 18-16,35 0 15,18 0-15,0 0 16,-18 0-16,36 0 0,-54 0 16,1 0-16,-36 0 15,0 0-15,0 0 16,-17 0-16,0 0 15,-1 0-15,1 0 32,17 0-17,-17 0 1,17 0-16,0 0 16,1 0-16,-1 0 15,36 0 1,-54 0-16,1 0 15,0 0-15,-1 0 16,1 0-16,35-17 16,0 17-16,-36 0 15,36 0-15,0-18 16,-35 18-16,17 0 16,-17 0-16,-1 0 15,1 0-15,0 0 16,-1 0 109,1 0-31,-18 18-1</inkml:trace>
  <inkml:trace contextRef="#ctx0" brushRef="#br0" timeOffset="7805.404">2028 7426 0,'36'0'219,"-1"0"-219,53 0 16,-17 0-1,-18 0-15,0 0 16,0 0-16,-1 0 0,-16 0 15,-19 0-15,1 0 16,17 0 0,1 0-16,-19 18 15,18-18-15,-17 0 16,53 0-16,-1 0 16,-35 0-16,-17 0 0,53 0 15,35 0-15,-54 0 16,1 0-16,-35 0 15,35 0 1,-18 0-16,18 0 16,-35 0-16,-1 0 15,1 0-15,0 0 16,35 0-16,-36 0 16,1 0-16,-1 0 15,19 0-15,34 0 16,-34 0-16,-19 0 15,54 0 1,-1 0-16,-17 0 16,0 0-16,-18 0 15,18 0 1,18 0-16,-36 0 16,-17 0-16,-1 0 0,36 0 15,-17 0-15,-1 0 16,-17 0-16,-1 0 15,1 0 1,0 0 0,34-18-1,-34 18-15,0 0 16,35-18 0,88-17-16,-18 17 15,-70 1-15,18-1 16,-1 18-16,-34 0 0,-19 0 15,1 0-15,-1 0 16,1 0-16,0 0 16,-1 0 15</inkml:trace>
  <inkml:trace contextRef="#ctx0" brushRef="#br0" timeOffset="14217.625">8220 6297 0,'-36'0'281,"-52"0"-265,18 0-16,-1-35 15,-17 35 1,35-18-16,18 18 0,-36 0 16,18 0-16,-4004 0 15,8044 0-15,-4005 0 16,0 0 0,1 0-16,-1 0 15,1 0-15,-1 0 16,0 0-16,1 0 15,-36 0 1,35 0-16,-35 0 16,18 0-16,17 0 15,1 0 1,-1 0-16,0 0 16,-17 0-1,17 0-15,1 0 16,-1 0-1,0 0-15,1 0 16,-18 0 0,17 0-1,0 0-15,1 0 16,-1 0-16,0 0 16,-17 0 46,17 18-62,1-18 16,17 17-16,-18 1 15,18 0 1,0-1 31,0 1 15,0 0-30,18-18 14,-1 0-30</inkml:trace>
  <inkml:trace contextRef="#ctx0" brushRef="#br0" timeOffset="23191.808">13353 7285 0,'17'0'281,"36"17"-281,18-17 16,-36 0 0,18 0-16,0 0 0,0 0 15,53 0 1,52 18 0,-87 0-1,-36-18-15,18 0 16,18 0-16,-18 17 15,-18-17-15,53 0 0,-17 0 16,17 0-16,123 18 16,-122-18-1,34 0-15,-52 0 16,-1 35-16,-34-35 16,16 0-16,19 18 15,-18-18-15,-35 0 16,52 18-16,-17-18 0,-18 17 15,18-17-15,35 0 16,-17 0-16,17 0 16,-17 0-16,-18 0 15,0 0-15,-1 18 16,19 0-16,-53-18 16,17 0-16,-17 17 0,17-17 15,35 0-15,-52 0 16,35 0-16,18 0 15,-36 0-15,35 0 16,1 0-16,-18 0 16,-18 0-16,36 0 15,-36 0-15,-17 0 16,-1 0 0,18 0-16,1 18 31,-19-18-31,1 0 15,0 0-15,17 17 16,18-17 0,-35 0-16,-1 0 15,1 0-15,52 0 16,-52 0 0,17 0-16,-17 0 15,35 0-15,35 0 0,-53 18 16,-17-18-16,52 0 15,-17 0-15,-35 0 16,17 18-16,1-18 16,17 0-1,-36 0-15,18 0 16,18 0-16,0 0 0,0 0 16,0 0-16,0 0 15,70 0-15,-87 0 16,-1 0-16,71 0 15,-36 0-15,1 0 16,-53 0-16,52 0 16,1 0-16,-54 0 15,19 0-15,-19 0 16,71 0 0,-52 0-16,-1 0 0,0 0 15,54 0 1,-1 0-16,-18 0 15,-52 0-15,0 0 16,17 0-16,53 0 16,-35 0-16,-18 0 15,18 0 1,18 0-16,-54 0 0,36 0 16,-35 0-16,17 0 15,106-36-15,-105 36 16,16 0-16,37 0 15,-1 0-15,-18 0 16,-34 0-16,-1 0 16,53-17-16,-35 17 15,-18 0-15,18 0 16,-35 0 0,70 0-16,-53 0 15,18 0-15,-17 0 0,16 0 16,-16 0-16,-1 0 15,18 0-15,-18 0 16,1 0-16,-1 0 16,-18 0-16,1 0 15,17 0-15,-17 0 16,17 0-16,-17 0 16,17 0-16,-17 0 0,17 0 15,18-18-15,18 1 16,-36 17-16,18 0 15,-36 0-15,19 0 16,-1 0-16,-17 0 16,17 0-16,0 0 15,0 0 1,-17 0-16,17 0 16,-17 0-16,0 0 15,17 0-15,-17 0 16,-1 0-16,18 0 0,-17 0 15,17 0-15,-17 0 16,0 0-16,17 0 16,-17 0-16,17 0 15,-18 0-15,1 0 16,17 0-16,-17 0 16,17 0-16,-17 0 0,0 0 15,17-18-15,-17 18 16,34-71-16</inkml:trace>
</inkml:ink>
</file>

<file path=ppt/ink/ink38.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38:08"/>
    </inkml:context>
    <inkml:brush xml:id="br0">
      <inkml:brushProperty name="width" value="0.05292" units="cm"/>
      <inkml:brushProperty name="height" value="0.05292" units="cm"/>
      <inkml:brushProperty name="color" value="#00B0F0"/>
    </inkml:brush>
  </inkml:definitions>
  <inkml:trace contextRef="#ctx0" brushRef="#br0">11165 10372 0,'36'-18'203,"34"0"-188,18 18-15,71-17 16,70-1-16,18-17 16,-88 17-16,70 18 15,-105 0 1,-1 0-16,-34 0 0,34 0 16,-35 0-16,0 0 15,-17 0-15,-18 0 16,35 0-16,-17-17 15,35-1-15,-54 18 16,72 0-16,-1-35 16,36 17-16,-18 18 15,-53 0-15,36 0 16,-54 0-16,-17 0 16,0 0-16,0 0 15,0 0-15,0 0 16,0 0-16,35 0 0,-35 0 15,18 0-15,17 0 16,-18 0-16,19 0 16,-36 0-16,-18 0 15,35 0-15,-34 0 16,-19 0-16,19 0 16,-19 0-16,1 0 0,-1 0 15,1 0-15,0 0 16,35 0-16,0 0 15,17 0-15,18 0 16,1 0-16,-1 0 16,-18 0-16,-17 0 15,18 0-15,-36 0 16,0 0-16,-17 0 16,0 0-16,17 0 15,0 0-15,0 0 16,-17 0-16,17 0 15,-17 0-15,0 0 47,17 0-31,88 0 0,-87 0-16,-1 0 15,-17 0-15,17 0 16,-18 0-1</inkml:trace>
  <inkml:trace contextRef="#ctx0" brushRef="#br0" timeOffset="5173.986">1729 11589 0,'141'0'235,"17"0"-235,-69 35 15,34-35-15,-35 0 16,36 0-16,-18 0 16,88 18-16,-18-18 15,-35 17-15,-35 1 16,-18-18-16,-35 18 16,-18-1-16,36 1 15,-18-18-15,0 0 0,0 0 16,0 0-16,35 0 15,35 0-15,-35 0 16,1 0-16,-19 0 16,1 0-16,-36 0 15,18 0-15,18 0 16,-36 17-16,18-17 0,0 0 16,-18 0-16,0 0 15,0 0-15,1 18 16,-19-18-1,89 0 1,-18 0-16,-52 0 16,70 0-16,-36 0 15,-35 0-15,18 0 16,18 0-16,-36 0 0,36 0 16,-36 0-16,124-18 15,-71 1-15,-35 17 16,35-18-16,71 1 15,-124 17-15,18-18 16,88 0-16,-70 1 16,-1 17-16,36-18 15,106-17-15,-124 17 16,-35 18-16,0 0 16,53-18-16,-54 18 15,-34 0-15,17 0 16,1 0-16,17-17 0,17 17 15,-35 0-15,-17 0 16,0 0 0,-1 0-16,19-18 15,105 1 1,-106 17-16,18-18 0,-18 18 16,0 0-16,107-18 15,-90 18-15,1 0 16,-17 0-16,-19 0 15,1 0-15,0 0 16,34 0 0,-16 0-16,-19 0 15,1 0-15,17 0 16,1 0 0,-19 0-16,1 0 0,17 0 15,18 0-15,-35 0 16,52 0-16,-34 0 15,-1 0-15,18 0 16,-18 0-16,0 0 16,18 0-1,-18 0-15,18 0 16,0 0-16,-35 0 0,17 0 16,-17 0-16,17 0 15,0 0-15,18 0 16,-17 0-1,-1 0 1,0 0 0,-17 0-16,17 0 15,0 0-15,1 0 16,-19 0 0,36 0-1,-35 0-15,17 0 16,-17 0-16,17 0 15,-17 0-15,-1 0 0,19 0 16,-19 0-16,1 0 16,17 0-16,-17 0 15,17 0-15,0 0 16,1 0-16,-19 0 16,19 0-16,-19 0 15,1 0-15,17 0 16,-17 0-16,-1 0 15,19 0-15,-19 0 16,19 0-16,-19 0 16,1 0-16,17 0 15,-17 0-15,17 0 16,0 0-16,1 0 16,-19 0-16,19 0 15,-1 0 1,0 0-16,-17 0 15,17 0-15,0 0 16,1 0 0,-19 0-16,1 0 15,-1 0-15,19 0 16,-1 0-16,0 0 16,-17 0-16,17 0 15,0 0-15,-35-17 16,36 17-16,-19 0 15,19-36-15,-19 19 16,1 17-16,17-18 16,1 0-16,-1 1 15,-18-36-15</inkml:trace>
</inkml:ink>
</file>

<file path=ppt/ink/ink39.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40:27.148"/>
    </inkml:context>
    <inkml:brush xml:id="br0">
      <inkml:brushProperty name="width" value="0.05292" units="cm"/>
      <inkml:brushProperty name="height" value="0.05292" units="cm"/>
      <inkml:brushProperty name="color" value="#FF0000"/>
    </inkml:brush>
  </inkml:definitions>
  <inkml:trace contextRef="#ctx0" brushRef="#br0">8572 13088 0,'71'0'156,"0"0"-140,-18 0-16,-1 0 0,1 0 15,0 0-15,0 0 16,106 0 0,-89 0-16,36 0 15,18 0-15,52 0 16,-35 0-16,-53 0 16,36 0-16,-53 0 15,17 0-15,-18 0 0,36 0 16,-18 0-16,53 0 15,18 0-15,-35 0 16,-19 0-16,-34 0 16,17 0-16,-35 0 15,0 0-15,0 0 16,0 0-16,17 18 16,1-18-16,17 17 15,0-17-15,-17 18 0,17-18 16,-17 18-16,17-18 15,-18 17-15,-34 1 16,34-18-16,-17 35 16,0-17-16,18-18 15,-36 0-15,18 17 16,17-17-16,-17 18 16,53 0-16,-53-18 0,-18 17 15,18 1 1,18-18-16,-54 0 15,1 0-15,0 0 0,-1 0 16,19 0 31,-19 0-31,1 0-1,0 0-15,-1 0 16,1 0 15,-18 18-15,53-18 46,-36 0-62,1 0 16,0 0-16,-1 0 15,72 0 1,-54 0-16,0 0 0,-17 0 16,-1 0-1,1 0-15,0 0 16,-18 35 0,17-35 15,19 0-16,-19 0 1,1 0-16,17 0 16,-17 0 15,-1 0 16,1 0-32,0 0 1,-1 0 0,19 0-1,-19 0 48,-17 18 77</inkml:trace>
</inkml:ink>
</file>

<file path=ppt/ink/ink4.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08:54.83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11977 11836 0,'17'0'250,"1"0"-234,17 0-16,-17 0 15,17 0 1,18 0-16,0 0 0,-18 0 16,18 0-16,-35 0 15,0 0 1,-1 0-16,18 0 47,36 0-47,-53 0 15,35 0-15,-18 0 16,18 0-16,0 0 16,0 0-16,-18 0 15,-17 0-15,-1 0 16,1 0 0,-18 17 280,0 1-280,0 0-16,0-1 16,0 1-1,0 0-15,0-1 16,0 1-16,0-1 16,0 1-16,0 0 15,0-1 1,0 1-1,0 0-15,0-1 16,0 1-16,0 0 16,0-1 15,0 1-31,0-1 31,0 1 47,-18-18-46,1 0-17,-1 0 1,0 0-16,1 0 15,-1 0 1,0 0-16,1 0 0,-1 0 16,-17 0-1,17 0 1,1 0-16,-1 0 16,0 0-1,1 0-15,-19 0 16,19 0-1,-1 0 1,0 0-16,1 0 16,-1 0-1,0 0 1,-17 0-16,18 0 16,-1 0-16,0 0 15,1 0 1,17 18-1,-18-18 1,18 17 0,-35-17 15,17 18-15,0-18 30,1 18-30,-1-18 31,1 0-16,-1 0-15,18 17-1,-18-17 17,18 18-17,0-36 345,0 1-345,0-19 1,0 19 0,0-1-1,0-17-15,0 17 16,0 1-1,0-1 1,0 0 0,0 1-1,0-1-15,0 0 16,0 1-16,0-1 16,0 0 15,0 1-31,0-1 15,0 1 1,0-1-16,0-17 16,0 17-1,0 0-15,0-52 16,0 17-16,0 0 16,0-18-16,0 54 15,0-19-15,0-16 16,0 34-16,0 0 15,0 1 64,18 17 61,0 0-124,-1 0-16,1 0 15,-1 0 1,19 0 0,-19 0-16,1 0 15,0 0 1,-1 0-16,1 0 16,0 0-1,-1 0-15,1 0 0,-1 0 16,1 0-16,0 0 15,-1 0-15,1 0 16,0 0 0,-1 0-16,1 0 15,0 0-15,-18 17 16,17-17-16,1 0 16,0 0-1,-1 0-15,1 0 16,-1 0-16,1 0 15,0 0 1,-1 0 0,1 0-16,0 0 15,17 0-15,-17 0 16,-1 0 0,-17 18-16,0 17 31,18-35-31,-1 0 31,1 0-31,-18 18 16,35-18-1,-35 17 1,0 1 31,0 0-32,0-1 17,0 19-1,18-19 16,0-17-47,-1 0 15,-17 18 17,0 0-1,0-1-15,0 1-1,0-1 32,0 19-16,0-19 16,0 1-47,0 0 16,0 17-1,0-17 1,0-1-16,0 1 16,0 0-1,0-1-15,0 18 16,0-17 0,0 0-1,0-1-15,0 1 31,0 0-15,0-1 0,0 1-1,0 0 1,0-1 0,0 1 15,0-1-16,-17-17-15,17 18 32,0 0-32,0-1 31,0 1-15,0 0-1,-18-18-15,18 17 16,0 1-1,0 0 1,0-1 0,0 1-1,0-1 1,0 1-16,-35 0 16,17-18-16,18 17 15,-18 1 1,1-18-16,17 18 15,-18-18-15,1 0 16,-1 17-16,0-17 16,1 0-16,-1 0 15,0 0 1,1 0-16,17 36 16,-18-36-16,0 0 15,1 0-15,-1 0 31,1 0-15,-1 0 15,0 0-31,1 0 32,17-18 61,0 0-77,0-70-16,0 18 16,0 34-16</inkml:trace>
</inkml:ink>
</file>

<file path=ppt/ink/ink40.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4T07:46:31.866"/>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5720 7688 0,'79'0'219,"0"0"-219,78 0 0,421 0 47,-264 0-31,395 0 30,-237 0-14,-367 0-32,184 0 31,-105 0 0,52 0 0,26 26 1,-209-26-1,25 0 16,1 0-16,-53 0 0,53 0 1,0 0-1,-132 0 625,27 0-625,0 0-15,-1 0 15,-104 0 0,79-26 1,26 26-1,-79-26 16,78 26-47,1 0 31,-79 0 0,26-26 16,27-27-31,-105 1 15,52 25 0,26 27 16,-79-26-16,-25-26 1,78 52-1,0 0 0,-53-53 0,-78 53 1,26-26 15,105 26-16,-78 0 0,-27 0 0,-53 0 1,185 0-1,-1 0 0,-26 0 0,-52 0 16,52 0-16,26 52 32,-26-52-32,79 0 0,-1 0 63</inkml:trace>
</inkml:ink>
</file>

<file path=ppt/ink/ink41.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43:57.486"/>
    </inkml:context>
    <inkml:brush xml:id="br0">
      <inkml:brushProperty name="width" value="0.05292" units="cm"/>
      <inkml:brushProperty name="height" value="0.05292" units="cm"/>
      <inkml:brushProperty name="color" value="#00B050"/>
    </inkml:brush>
  </inkml:definitions>
  <inkml:trace contextRef="#ctx0" brushRef="#br0">4957 5680 0,'88'0'141,"35"-18"-141,-70 18 0,71 0 16,-36-18-16,88 1 15,1 17-15,-19-18 16,-17 18-16,18 0 16,-71 0-16,36 0 15,-1 0-15,18 0 16,1 0-16,-37 0 15,1 0-15,-35 0 16,-1 0-16,-17 0 0,-18 0 16,36 0-16,-18 0 15,-18 18-15,36-18 16,-1 0-16,1 0 16,17 0-16,-35 0 15,35 0-15,-17 0 16,17 0-16,-35 0 15,-18 0-15,36 0 0,-36 0 16,-17 17 0,-1-17-1,1 0 1,-18 18 0,53-18 15,-36 0-16,1 0-15,0 0 16,-18 18 47,0-1-17</inkml:trace>
  <inkml:trace contextRef="#ctx0" brushRef="#br0" timeOffset="6128.184">5750 6809 0,'36'0'172,"16"0"-157,1 0-15,0 0 16,0 0-16,0 17 0,18-17 15,17 0-15,-18 18 16,1-18-16,17 0 16,-53 0-16,18 0 15,53 0 1,-53 0-16,18 0 16,-18 0-16,-36 0 15,54 0-15,-18 0 16,-36 0-16,19 0 15,34 18-15,-35-18 16,18 0-16,18 0 0,-36 0 16,18 17-16,18-17 15,-18 0-15,-36 0 16,54 0-16,-18 18 16,-36-18-16,19 17 15,17-17-15,-36 0 16,18 18-16,1-18 15,17 0-15,-18 0 0,18 0 16,-18 0-16,36 35 16,-1-35-1,-17 0-15,0 18 0,0-18 16,0 0-16,-18 0 16,18 18-16,-18-18 15,-17 0-15,35 0 16,-18 0-16,-17 0 15,17 0-15,-17 0 16,35 0-16,-18 0 0,-17 0 16,17 0-16,18 0 15,-36 0-15,36 0 16,0 0-16,-17 0 16,16 0-16,-16 0 15,-19 0-15,36 0 16,-17 0-16,-1 0 0,0 0 15,0 0-15,1 0 16,-19 0-16,1 0 16,0 0-1,17 0 1,-17 0 0,-1 0-1,18 0-15,-17 0 16,0 0-1,-1 0-15,1 0 16,0 0 0,-1 0 46,1 0 48,17 0-110,36-18 15,-36 18-15,-17 0 16,-1 0-16,1 0 15,0 0-15,-1 0 16,1 0 62,17-35-78,18 35 16,0 0-16,-35 0 0,52 0 15,1 0-15,-54 0 16,19 0-16,-19 0 16,1 0-1,0 0 32</inkml:trace>
</inkml:ink>
</file>

<file path=ppt/ink/ink42.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45:09.104"/>
    </inkml:context>
    <inkml:brush xml:id="br0">
      <inkml:brushProperty name="width" value="0.05292" units="cm"/>
      <inkml:brushProperty name="height" value="0.05292" units="cm"/>
      <inkml:brushProperty name="color" value="#00B050"/>
    </inkml:brush>
  </inkml:definitions>
  <inkml:trace contextRef="#ctx0" brushRef="#br0">5927 5838 0,'35'0'281,"18"-17"-265,70-18-16,36 17 15,-71 18 1,36 0-16,-54 0 16,-17 0-16,0 0 0,0 0 15,0 0-15,-18 0 16,1 0-16,-19 0 16,18 0-16,18 0 15,-17 0-15,17 0 0,17 0 16,-17-18-16,53 18 15,-53 0-15,0 0 16,17 0-16,-34 0 16,16 0-16,-16 0 15,-1 0-15,0 0 16,1 0-16,-19 0 16,1 0-16,17 18 0,0-18 15,1 0-15,-19 18 16,19-1-16,16-17 15,-34 0-15,17 0 16,1 0-16,-1 0 16,-17 18-16,-1-18 15,1 0 1,0 0-16,-1 0 78,1 0 16,-18 17-16,35-17 47</inkml:trace>
  <inkml:trace contextRef="#ctx0" brushRef="#br0" timeOffset="9223.122">5962 7355 0,'70'0'281,"54"0"-265,17 0 0,-88 0-16,35 0 15,-17 0-15,17 0 16,0 0-16,36 0 15,-36 0-15,35 0 0,-52 0 16,17 0-16,-35 0 16,0 0-16,17 0 15,-34 0-15,52 0 16,-18 0-16,19 0 16,34 0-16,-52 0 15,17 0-15,-53 0 16,18 0-16,18 0 15,-36 0-15,18 18 0,17 0 16,-17-1-16,0 1 16,18-18-16,-1 18 15,36-18-15,-53 0 16,18 0-16,-18 17 16,-18-17-16,0 0 15,18 0-15,-35 0 16,17 0-16,-17 0 15,34 0-15,-16 0 16,-19 0-16,19 0 0,-1 0 16,0 0-16,0 0 15,-17 0-15,17 0 16,36 0-16,-36 0 16,18 0-16,18 0 15,-36 0-15,18 0 16,-18 0-16,0 0 15,1 0-15,-1 0 16,-17 0-16,17 0 0,-17 0 16,-1 0-16,1 0 15,-1 0-15,19 0 94,-19 0-78,36 0-1,-17 0-15,-1 0 16,-17 0 0,34 0-16,-16 0 0,-19 0 15,1 0-15,0 0 16,17 0 31,-17 0-32</inkml:trace>
  <inkml:trace contextRef="#ctx0" brushRef="#br0" timeOffset="40709.725">12541 10142 0,'36'0'219,"16"0"-219,-16 0 15,34 0-15,-17 0 16,35 0-16,-52 0 16,34 0-16,36 0 0,0 0 15,0 0-15,-18 0 16,18 0-16,-53 0 16,17 0-16,-17 0 15,-18 0-15,36 0 16,-18 0-16,0 0 15,35 0-15,-35 0 16,70 0-16,-34 0 16,-1 0-16,-18 0 15,19 0-15,-54 0 16,18 0-16,17 0 0,-34 0 16,16-17-16,37 17 15,-19-18-15,1 18 16,17 0-16,0-18 15,0 18-15,-17 0 16,-1 0-16,-34 0 0,17 0 16,17 0-16,-35 0 15,18 0-15,0 0 16,-35 0-16,17 0 16,18 0-16,0 0 15,0 0-15,0 0 16,17 0-16,-34 0 15,17 0-15,17 0 16,-35 0-16,1 0 16,-19 0-16,54 0 0,-36 0 15,-17 0-15,17 0 16,18 0-16,-35 0 16,17 0-16,-17 0 15,52 0-15,-35 0 16,-17 0-16,0 0 15,-1 0-15,1 0 16,53 0-16,-36 0 16,0 0-16,-17 0 15,17 0-15,18 0 16,-35 0-16,-1 0 16,1 0-16,52 0 15,-17 0-15,-35 0 16,0 0-16,17 0 15,-17 0-15,17 0 16,-18 0-16,1 0 16,0 0-16,-1 0 15,1 0-15,0 0 78,17 0-78,0 0 16,0 0-16,-17 0 0,0 0 16,-1 0-16,1 0 62,17 0-46,1 0-16,-1 0 15,-17 0-15,-1 0 16,1 0 0,-1 0 93</inkml:trace>
</inkml:ink>
</file>

<file path=ppt/ink/ink43.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9:07:40.635"/>
    </inkml:context>
    <inkml:brush xml:id="br0">
      <inkml:brushProperty name="width" value="0.08819" units="cm"/>
      <inkml:brushProperty name="height" value="0.35278" units="cm"/>
      <inkml:brushProperty name="color" value="#92D050"/>
      <inkml:brushProperty name="tip" value="rectangle"/>
      <inkml:brushProperty name="rasterOp" value="maskPen"/>
    </inkml:brush>
  </inkml:definitions>
  <inkml:trace contextRef="#ctx0" brushRef="#br0">7461 14587 0,'0'-17'78,"18"17"-78,0 0 32,-1 0-17,1 0-15,35-36 16,35 36-1,-70 0 1,34 0-16,-16 0 31,17 18-31,35-18 32,-18 0-17,-52 0 1,17 0-1,1 18 17,34-18-17,54 35 1,-54-35 0,18 35-1,-70-35 1,0 0 15,-1 0-15,54 18-16,-1-18 15,1 0 1,-53 0 0,17 0 15,-17 0-16,34 0 64,-87 0-64</inkml:trace>
</inkml:ink>
</file>

<file path=ppt/ink/ink44.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9:08:08.371"/>
    </inkml:context>
    <inkml:brush xml:id="br0">
      <inkml:brushProperty name="width" value="0.05292" units="cm"/>
      <inkml:brushProperty name="height" value="0.05292" units="cm"/>
      <inkml:brushProperty name="color" value="#FF0000"/>
    </inkml:brush>
    <inkml:brush xml:id="br1">
      <inkml:brushProperty name="width" value="0.05292" units="cm"/>
      <inkml:brushProperty name="height" value="0.05292" units="cm"/>
      <inkml:brushProperty name="color" value="#00B0F0"/>
    </inkml:brush>
    <inkml:brush xml:id="br2">
      <inkml:brushProperty name="width" value="0.05292" units="cm"/>
      <inkml:brushProperty name="height" value="0.05292" units="cm"/>
    </inkml:brush>
  </inkml:definitions>
  <inkml:trace contextRef="#ctx0" brushRef="#br0">8079 12823 0,'17'0'296,"1"0"-296,-18 18 16,0 0 15,18-18-15,-1 0-16,-17 17 31,18 1-15,-1-18-16,1 18 15,-18-1 1,18 1 0,-1-18 15,-17 18-31,0-1 16,18-17-1,0 0 16,-1 18 16,-17-1-31,0 54 31,18-71-47,-18 18 31,18-1-15,-18 1-1,17-18 1,1 18 0,-18-1 15,17-17-16,-17 18 17,18-18-17,-18 18 1,18-18 0,-18 17-1,17-17 16,1 0 63,-18 18-47</inkml:trace>
  <inkml:trace contextRef="#ctx0" brushRef="#br0" timeOffset="3953.974">8520 12541 0,'0'18'328,"-18"-18"-281,18 18-31,-18-1 15,1-17 0,17 18 0,0-1 1,0 1-1,0 0 16,-18-18-32,18 17-15,0 1 94,0 0-78,0-1 15,0 1 16,0 0-32,18-18 1,-1 17 0,1 1-16,0-18 62,-1 17-46,1-17-1,-1 18 1,1-18 0,0 0 62,-18 18-63,17-18 79,1 0 31,0 0-94,-1 0-15,1 0 0,0 0 15,-1 0 0,1 0 16,0 0-16,-18 17-15,17-17 0,-17 18 15,18-18-16,-18 18 32,0-1-15,17-17-32,-17 18 78,18 0-16,-18-1 1,-18-17 15,18 18-63,0-1 79,-17-17-78,-1 0 15,18 18-31,0 0 141,-17-18-63,17 17-63,-18-17 17,0 0 30</inkml:trace>
  <inkml:trace contextRef="#ctx0" brushRef="#br0" timeOffset="5922.607">10495 13017 0,'18'18'109,"-1"-18"-93,1 18-1,0-1-15,-18 1 16,17-18 0,1 0-1,-18 18 1,18-1-1,-1-17 17,1 18-17,-18 0 1,0-1 0,18-17-1,-1 18 1,1 0-1,-1-1 1,1-17-16,0 71 16,-1-71-1,1 17 17,0 1-17,-1 0 32,1-18-31,0 17-1,-1 1 1,1-18 0,-18 18-16,17-1 31</inkml:trace>
  <inkml:trace contextRef="#ctx0" brushRef="#br0" timeOffset="10016.445">10971 12612 0,'0'17'344,"-17"-17"-313,17 18 32,-18 0-47,0-18-1,18 17 1,-17-17 15,17 36-15,0-19 46,0 1-46,-18-18-1,18 18 48,0-1-47,0 1 30,0-1 1,0 1-31,0 0 31,0-1-32,0 1 32,0 0-15,0-1-17,18-17 32,-18 18-47,17-18 16,1 0-1,-18 18 1,18-18 46,-1 0-46,1 0 109,0 0-94,-1 0 110,54 0 62,-54 0-172,1 0-31,0 0 16,-1 0 0,1 0-1,0 0 1,-1 0-1,1 0 17,0 0-17,-1 0 63,1 0-15,0 17 46,-18 1-62,0-1 0,17 1 0,-17 0-16,18-18 16,-18 17-47,0 1 31,0 0 1,0-1 77,0 1-93,0 0 62,0-1-31,-18-17-32,18 18 16,-17-18 32,-1 0-47,18 18 62,-18-18-78,18 17 47,-17-17-47,-1 0 93,0 0-15,18 18-78,-17-18 16</inkml:trace>
  <inkml:trace contextRef="#ctx0" brushRef="#br0" timeOffset="22024.248">13635 12859 0,'53'17'203,"-36"-17"-187,1 0-16,-18 18 15,18-18-15,-18 18 16,17-18 0,1 17-1,-18 1 1,71 17-1,-54-17 1,18-1 0,-17 54-1,0-71 1,-1 35 0,-105 36-1,159-36 1,-71-17-1,17-18 17,1 0-17,-18 17 1,88 19 15,-17-1-31,-54-17 31,54 17-15,-53-17 0,-1-18 15,-17 17 31</inkml:trace>
  <inkml:trace contextRef="#ctx0" brushRef="#br0" timeOffset="26322.808">14429 12382 0,'-18'0'328,"18"18"-313,-53-18-15,35 0 16,1 0 31,-1 0-47,0 0 47,18 18-16,-52-18-15,52 17-1,-18-17 1,0 18 31,1-18-32,17 18 1,-18-1 0,0-17 15,1 18 0,-1 0 0,18-1 1,-18-17-17,18 18 1,0 0 0,0-1 46,0 1-46,0-1 15,0 1-15,0 0 15,18-18 31,0 0-15,-18 17-31,17-17-1,1 0 1,0 18 0,-1-18-1,1 0 48,0 0-1,-1 0-30,1 0-1,-1 0-16,1 0 32,0 0-31,-1 0 0,1 0-1,0 0 1,-1 0 15,1 0 0,0 0-31,-1 0 16,54 18 93,-1 17-93,-52-35 0,-18 18-1,18-1 110,-1 1-94,-17-1-31,0 1 47,0 0 0,0-1-31,0 1 15,0 0-31,-17-18 94,17 17-79,-18-17 17,18 18-17,-18-18 32,1 18 16,-1-18-16,0 0-16,18 17 0,-17-17-15,-1 18-1,1-18 1,-1 0 78,0 0-63,18 17 63</inkml:trace>
  <inkml:trace contextRef="#ctx0" brushRef="#br0" timeOffset="27953.195">15787 12524 0,'70'53'140,"-34"17"-124,-1 1-16,-35-54 15,53 54 1,-36-1 0,1-52-1,0 0 1,-18-1 0,17 1-1,-17 0 1,18-18-1,0 17 1,-18 1 0,0-1-1,0 1 1,17 0 0,1-18 15,-18 17-16</inkml:trace>
  <inkml:trace contextRef="#ctx0" brushRef="#br0" timeOffset="34519.5">16422 12382 0,'-18'0'343,"1"0"17,-54 0-329,53 0 32,1 0-48,-54 0 79,53 0-78,1 0 15,-1 0 31,1 0-30,-1 0-32,18 18 15,-18-18 32,1 0-16,17 18-31,-18-18 16,0 17 0,18 1 15,-17-18-16,17 18 17,0-1-17,0 1 48,0 0-48,0-1 17,0 1-17,0 0 1,0-1 15,17 1-15,1-1 62,-18 1-62,18-18-1,35 35 1,-36-35-16,1 0 15,-1 0 79,1 0 47,0 0 15,-1 0 266,36 0-422,-35 0 141,35 0-126,-35 0 1,-1 0 15,1 18 438,52 17-438,-70-17-31,18-18 31,0 18-15,-18-1 125,0 1-32,17-18-78,-17 17-31,-17-17 297,17 18-297,0 0 31,-18-18-15,18 17 0,-18-17 46,18 18-31,0 0 1,-17-18 93,17 17 125,-18-17-219,0 0 47,18 18-47,-17-18-31,17 18 31,-18-18 48,1 0 30,17 17 0,-18-17 32</inkml:trace>
  <inkml:trace contextRef="#ctx0" brushRef="#br0" timeOffset="50007.109">10195 8872 0,'-17'0'63,"70"18"156,-18 53-219,-18-54 31,-17 1-15,0-1 30,18 1-14,0 0-17,-18-1 17,17 1-1,1 0 63,17 52-79,1 1 1,-19-54 15,1 1 16,-1-18-31,-17 18-1,18-18 110,-18 17-78,18-17 0</inkml:trace>
  <inkml:trace contextRef="#ctx0" brushRef="#br0" timeOffset="56439.645">10707 8661 0,'-18'0'266,"1"0"234,-1 0-407,0 0-14,18 17-64,-17-17 95,17 18-95,-18-18 1,18 18 78,-18-18-32,1 0 204,-1 0-219,18 17 46,-18-17-61,1 0 14,17 18 1,-18-18 281,18 18-328,0-1 16,0 1 15,0-1 47,0 1-46,18-18-17,-18 18 17,17-18-17,-17 17 16,18 1 1,0-18-17,-1 0 17,-17 18 46,18-18 0,0 0 31,-1 0 32,1 0-47,0 0 15,-18-18-31,17 18-31,1 0 0,-18-18-16,17 18 63,-17-17-79,18 17-15,0 0 47,-1 0 0,36 0-47,-35 0 16,0 0-16,-1 0 62,1 0-46,-1 0 31,-17 17 156,0 1-156,18-18-16,-18 18-31,18-1 31,-36 1 172,18 0-109,-18-18-78,18 17-1,-17-17 1,17 18 31,-18-18-31,18 17-1,-17-17 110,17 18-94,-18-18 63,18 18-78,-18-18 15,18 17-31,-17-17 16,-1 0 31,18 18-16,-18-18 0,1 18 0</inkml:trace>
  <inkml:trace contextRef="#ctx0" brushRef="#br0" timeOffset="60234.208">11465 9172 0,'-17'0'16,"17"18"250,0-1-220,0 1-14,17 0-17,-17-1 17,0 1-17,0 0 1,18-18-16,-18 17 31,0 1 0,0 0-15,18-1 0,-18 1 30,17-18-30,-17 18 0,0-1 15,18 1-15,-1-1-1,1-17 16,-18 18-15,18 0 0,-18-1-1,0 1 17,0 0-1,17-18-31,-17 17 15,0 1 1,0 0 0,0-1-1,18 1 1,0-18 31,-18 17-32,0 1 48,0 0 78,17-18-110,1 0 31,0 0-46</inkml:trace>
  <inkml:trace contextRef="#ctx0" brushRef="#br0" timeOffset="63978.958">11818 9172 0,'-18'0'172,"1"18"94,-1-18-251,18 17 1,-18-17 0,18 18-1,-17-18 32,17 18-16,-18-18-15,18 17 31,-17-17 15,17 18-46,0 0 62,0-1-78,0 1 16,0 0 78,0-1-32,17-17 1,1 0-1,-1 0-46,1 0 93,0 0-93,-1 0 15,1 0 0,0 0 47,-1 0 204,1 18-267,35 17 63,-35-35-78,-1 18 16,1-18 93,-1 0-93,-17 17 0,0 1 15,0 0 47,0-1-62,0 1-1,0 0 32,0-1 0,0 1 78,-17-18-94,17 18 32,-18-18-16,1 0-16,17 17-31,-18-17 15,0 0 48,1 0-47,17 18 15,-18-18 78,71 0 110,-35 0-219,-18-18 16,70 18-16</inkml:trace>
  <inkml:trace contextRef="#ctx0" brushRef="#br0" timeOffset="67432.859">13229 9313 0,'0'18'156,"0"0"-124,0-1-32,0 1 15,0 0 1,0 34 0,0-34-1,0 0 1,0-1 15,0 1 0,0 0 1,0-1-17,0 1 1,18-18-1,-18 18 1,0-1 62,0 1-31,0-1-16,17-17-15,-17 18 0,0 0 77,0-1-46,0 1 125,0 0-156,0-1 187,18-17-172,-18 18 16,0 0-31</inkml:trace>
  <inkml:trace contextRef="#ctx0" brushRef="#br0" timeOffset="72859.211">13741 9349 0,'-18'0'297,"18"-18"-266,-18 0-16,1 18 1,-1 0 78,0 0-79,1 0-15,17-17 16,-18 17 47,1 0-48,-1 0 1,0 0 93,1 0-109,-36 35 16,53-17-1,-18-18 64,0 0-64,18 17-15,0 1 31,-17-18-31,-1 18 47,18-1 16,0 1-48,0-1 17,0 1 46,0 0-63,0-1 17,0 1 30,18-18 1,-1 0-16,1 0-16,0 0 172,-1 0 125,1 18-312,0-18 15,-1 0 0,-17 17-31,0-34 188,18 17-110,35 35 203,-36-35-250,1 0 32,0 18-63,-1-18 47,-17 17-32,18 1 63,0-18-62,-1 0 15,1 0 1,-18 17-17,18-17 16,-18 18-31,0 0 63,0-1-32,0 1 47,-18-18-46,0 0-17,-17 35 32,17-35 31,1 18-78,-1-18 47,-17 18-31,17-18 31,53 141 46,71-141-77,-194 0-16,176 0 16,-88 17 62,-17-17 47,-1 0 250</inkml:trace>
  <inkml:trace contextRef="#ctx0" brushRef="#br0" timeOffset="75119.872">14799 9507 0,'18'53'141,"-1"-35"-141,-17 0 15,0-1 1,18 1-16,-18-1 16,18 1-1,-18 0 1,0-1 0,0 1-1,0 0 32,0-1-31,0 1-1,17-18 32,-17 18-16,0-1-15,0 1 15,0-1 1,18 1-17,-1 0 32,-17-1-31,18 1 46,0 0-15,-1-18 156</inkml:trace>
  <inkml:trace contextRef="#ctx0" brushRef="#br0" timeOffset="81600.955">15258 9437 0,'-18'0'593,"0"0"-264,1 0-314,-1 0 16,0 0 32,1 0 31,-1 17-79,1-17 48,-1 0-48,18 18 1,-18-18 15,1 18 1,-1-18-17,0 0 48,18 17-32,-17 1 47,17 0 47,0-1-109,0 1-1,17 0 95,-17-1-32,18-17-63,0 0 970,-1 0-970,1 0 1,0 0-16,-18 18 16,17-18-1,1 17 32,-1 1 281,1-18-265,0 0 15,-1 0 31,1 0-15,0 18-78,-1-1 93,1-17-109,-18 18 47,0 0 47,0-1-63,-18 1 0,18 0-15,-17-18 93,17 17-93,-18-17 46,18 18 48,-18-18-63,1 0 62</inkml:trace>
  <inkml:trace contextRef="#ctx0" brushRef="#br0" timeOffset="85328.531">11342 6562 0,'-18'0'15,"18"17"-15,0 1 235,0 0-220,0-1 32,18-17-47,-18 18 16,17-1 31,-17 1-32,18 0 1,-18-1 46,18-17-62,-1 0 16,1 18 15,0-18 16,-18 18-47,17-18 16,-17 17-1,0 1 17,18-18-1,-18 18-15,18-18-1,-18 17 1,17-17 15,-17 18-15,18 0 15</inkml:trace>
  <inkml:trace contextRef="#ctx0" brushRef="#br0" timeOffset="88759.938">11659 6403 0,'0'18'344,"-17"-1"-219,-1-17-109,0 0-16,1 18 15,-1-1 298,0-17-297,18 18 30,-17-18-30,-1 0 15,18 18-15,0-1 31,18 1 15,-1 0-46,1-18 31,-18 17-16,18-17-15,-1 0 15,1 0-15,0 0-1,-1 0 1,-17 18 281,18-18-297,0 18 15,-1-18 32,-17 17-31,0 1 15,18-1-15,-18 1 46,0 0-46,0-1 62,0 1-47,-18 0 47,1-18-46,-1 0 14,18 17-14,0 1 46,-18-18-16,36-18 141</inkml:trace>
  <inkml:trace contextRef="#ctx0" brushRef="#br0" timeOffset="90655.522">12083 6491 0,'35'35'234,"-17"-17"-234,-18 0 0,17-18 16,-17 17-1,35 1 1,-35 0 0,18-18-1,-18 17 16,18 1 1,-1-18-1,-17 17-15,18 1 30,0-18-30,-18 18 15</inkml:trace>
  <inkml:trace contextRef="#ctx0" brushRef="#br0" timeOffset="93777.319">12330 6332 0,'0'18'422,"-18"-18"-407,0 0 1,18 18 78,0-1 31,-17-17-94,17 18-16,0 0 64,0-1-48,17-17 16,1 18-47,0-18 15,-1 0 1,-17 17 0,18 1 15,-1-18 31,1 0-62,0 0 32,-1 0 30,-17 18 235,0-1-250,0 1-16,0 0 63,0-1-47,0 1 31,0 0-47,-17-18-31,17 17 63,-18 1 30,0-18-61,18 17 14,18-17 95</inkml:trace>
  <inkml:trace contextRef="#ctx0" brushRef="#br0" timeOffset="95537.541">12841 6421 0,'0'17'219,"18"-17"-219,-1 18 16,1-18-1,-106 0-15,141 53 32,-36-53-1,1 17 0,70 36 0,-88-35 1,18-18-17,-1 18 48,1-18-48,0 17 1,-1-17-16,-17 18 16,18-18 312</inkml:trace>
  <inkml:trace contextRef="#ctx0" brushRef="#br0" timeOffset="98985.238">13194 6227 0,'-18'0'15,"1"0"48,-1 0 15,0 0-47,1 0-31,-36 0 16,-18 0-16,1 35 15,52-35 17,18 17 61,-18-17-93,1 18 16,17 0 15,0-1 1,0 1-1,0 35-31,17-35 15,1-18 1,0 0 15,-1 0-15,-17 17-16,18-17 16,0 18-1,-1-18 16,36 0 298,53-18-314,-88 18-15,-1 0 125,1 0-125,35 35 0,-36-35 16,-228 124 46,211-106 32,0-1-63,0 1 94,-18-18-62</inkml:trace>
  <inkml:trace contextRef="#ctx0" brushRef="#br0" timeOffset="101809.118">13670 6473 0,'0'18'172,"18"0"-63,-18-1-93,17-17 0,-17 18 15,18 0 31,0-1-46,-18 1 15,0 0-15,17-18 15,-17 17 0,18 1 1,-18-1-32,0 1 46,18 0 17,-18-1-32,17 1-31,1 0 16,-18-1 62,0 1 16</inkml:trace>
  <inkml:trace contextRef="#ctx0" brushRef="#br0" timeOffset="109639.531">14041 6438 0,'-18'0'360,"18"18"-345,-18-18 95,1 17 405,-1-17-499,18 18-1,-18-18 48,1 18 46,17-1-93,-18-17 46,18 18-46,0 0 0,0-1-1,0 1 79,0 0-78,0-1 62,0 1-63,18-18 204,-1 0-188,1 0 48,0 0-48,-1 0 391,1 0-407,0 0 1,-1 0 93,-17 17-77,18-17 77,-18 18-109,0 0 62,17-18 32,-17 17-47,18 1 0,-18 0 125,-18-18-125,18 17-16,0 1 0,-17-18 63,-1 0 47,18 18-126,-17-18 48,17 17 15,-18-17-63,0 0 220,-17 18-188,17 0 93,1-18-124</inkml:trace>
  <inkml:trace contextRef="#ctx0" brushRef="#br1" timeOffset="145288.712">8167 12277 0,'-18'0'344,"18"17"-297,0 1-31,-17-18 15,17 18 16,-18-18-47,18 17 31,-18 1-15,18-1-1,-17-17 32,17 18-47,0 0 31,-18-1-15,18 1 15,0 0 0,-18-18-15,1 0 15,17 17-15,-18 1 0,18 0-1,-18-18 16,18 17-15,0 1 0,-17-18-1,17 18 17,0-1-1,-18-17-16,18 18-15,-18-18 32,18 17-17,0 1 1,-17-18 0,17 18-1,0-1 1,0 1-1,0 0 32,-18-18-31,18 17 0,0 1 15,0 0-16,-17-1 1,17 1 31,0-1-16,0 1 16,-18-18-31,18 18-1,0-1 1,0 1 0,0 0 15,0-1-16,0 1 17,0 0-1,0-1-15,0 1-16,0-1 31,0 1 0,0 0 0,0-1-15,0 1 0,0 0 15,0-1-16,18-17 1,-18 18 15,17 0-15,-17-1 0,0 1 15,18 0-16,-1-18 17,-17 17-32,0 1 15,18-18 1,-18 17 0,18 1-1,-1 0 1,1-1 62,0 1-62,-1-18-16,-17 18 15,18-18-15,0 0 16,-18 17-1,17-17 1,-17 18 0,18-18-16,0 0 31,-1 18 0,1-18-15,-18 17 15,0 1 0,17-18 1,1 0-1,0 0-16,-1 0 1,1 0 0,0 0 15,-1 17-15,1-17 15,0 0-31,-1 18 15,1-18 1,35 0 0,-18 0-1,18 18 1,-18-18 0,0 0 15,-17 0-16,0 0 1,-1 0 0,1 0-1,0 0 1,-1 0 31,1 0-32,0 0 17,-1 0-1,1 0-15,0 0 46,-1 0-46,1-18-16,-1 18 31,1 0-31,0 0 78,-1 0-62,-17-18-1,18 18-15,0-17 63,-1 17-63,-17-18 15,18 18 48,0 0-47,-1-17-1,-17-1 16,18 18 16,-1-18-31,-17 1 15,18 17-31,-18-18 16,18 18 15,-1 0 16,-17-18-31,0 1 30,18 17-30,-18-18 15,18 18-15,-18-18 0,0 1 15,0-1 16,17 18-32,-17-17 1,18 17 0,-18-18-1,0 0 1,0 1-1,18 17 1,-18-18 15,0 0-15,0 1 0,0-1 15,17 18-16,-17-18 17,0 1 15,0-1-1,0 0 17,-17 1-32,17-1-15,0 1-1,0-1-15,0 0 32,-18 18-17,18-17 1,-18 17 31,18-18-16,0 0-15,0 1-1,-17-1 1,17 0 0,-18 1 15,18-1-16,0 1 1,0-1 15,-18 18-15,1-18 0,-1 18-1,-17-88 1,17 88-1,18-35 1,0 17 15,0 1 1,-17 17-17,17-18 1,-18 0 15,18 1-15,-18 17-1,18-18 17,-17 0-17,17 1 1,0-1 93,-18 0-78,0 18 48,18-17-79,-17 17 15,17-18-15,-18 18 16,18-18-1,-18 1 64,18-1-48,-17 18-16,-1 0 48,18-17-63,-17 17 16,-1 0-1,18-18 16,-18 18-15,1 0 15,17-18-31,-18 18 94,0 0-78,1 0 62,-1 0 0,0 0-31,1 0 31,-1 0-62,0-17 15,1-1 0,-1 18-15,1 0 15,-1-18-15,0 18 30,1 0-30,-1 0 0,18-17 15,-18 17 31,1 0-46,-1 0 47,0 0-1,1 0-15,17 17-16,-18-17 16,1 0-31,-1 0 31,18 18-32,-18-18 16,1 0-15,-1 0 47,0 0-32,1 0 31</inkml:trace>
  <inkml:trace contextRef="#ctx0" brushRef="#br1" timeOffset="200548.127">11077 12330 0,'-17'0'62,"-1"0"-31,0 0 16,1 0 16,-1 0-48,18 17 1,0 1 0,-18-18-1,1 0 16,-1 0 1,18 17 30,-18-17-62,1 0 16,17 18-1,-18-18 48,18 18-47,-17-18-1,-1 0 1,0 0 46,18 17-62,-17-17 16,17 18 15,-18-18-15,0 0-1,1 0 17,17 18-1,-18-18-15,0 0-1,18 17 1,-17-17 15,17 18-15,-18-18-1,1 0 1,-1 0 62,18 18-62,-18-18-1,18 17 48,-17-17-1,-1 0-46,18 18-16,-18-18 31,18 18-31,-17-18 31,-1 0-15,18 17 0,-18-17-1,18 18-15,-17-18 47,17 17-31,-18-17 31,18 18-47,-18 0 31,1-18-31,17 17 16,-18 1-1,1 0 1,17-1 78,-18-17-94,18 18 15,-18-18-15,1 0 31,17 18-15,0-1 0,-18-17-1,18 18 1,-18-18 0,18 17-1,0 1 1,0 0 62,0-1-47,0 1 0,-17-18 1,17 18-32,0-1 15,0 1 17,0 0-17,0-1 1,0 1-1,-36 35-15,36-36 16,0 19 0,0-19-1,0 1 17,0 0 14,0-1-30,0 1 0,0 0 15,0-1 0,0 1 0,18-1-15,-18 1-16,0 0 16,18 35-1,-18-36-15,17 1 16,-17 0-16,18-18 47,-18 17-47,0 1 62,0-1 1,18 1-32,-1 0-15,1-18 15,-18 17-15,0 1-1,18-18 16,-1 18-15,-17-1 0,0 1-1,18-18 32,-1 0-31,1 18 46,0-1-30,-1-17-17,1 18 16,0-1-15,-1-17 0,1 0 15,0 0-15,-18 18-1,17-18 1,1 0 15,-18 18-15,18-1 15,-1-17-31,1 18 16,-1 0-1,1-18 16,0 0 32,-1 0-63,1 0 16,0 0-1,-1 0-15,1 0 47,0 17-47,-1-17 16,1 0 15,35 36-31,-36-36 16,1 0-1,53 35-15,-1-35 31,1 0-15,-54 0 0,1 0-1,0 0 1,17 0 0,-17 0-1,-1 0 16,1 0-15,-18-18-16,17 18 16,1 0-1,0 0 1,-1 0 46,1-17-46,0 17 15,17-18-15,-17 18 0,-18-18-1,17 18 1,1-17 62,-1-1-62,1 18-1,-18-18-15,18 1 31,-18-1-15,17 18 0,-17-18-1,18 1 1,0-1 0,-18 1-1,17-1 1,1-17-1,0 35 1,-18-36 0,0 19-1,17-1 1,-17 0 0,18 1-1,-18-1 16,0 1-31,0-1 16,0 0 0,0-17-1,17 17 1,1 1 0,0-1-1,-18-17 1,0 17-1,0 1 1,0-1 0,0-17-1,0 17 17,0 0-17,0 1-15,0-1 47,0 0-31,0 1 15,0-1-31,0 0 16,0 1-1,0-1 1,0 1-1,0-1 1,17 18 0,-17-18-1,0 1 1,0-1 15,0 0 32,0 1-48,0-1-15,-17 0 32,17 1-17,0-1 16,0 1-15,0-1 0,0 0-16,0 1 15,0-1 32,0 0-31,-18 1-1,0 17 17,18-18-17,0 0 1,-17 1 15,17-1-15,-18 18-16,18-17 47,-17 17-47,17-18 15,-18 0 17,0 18 30,1 0-15,-1 0-16,18-17 0,-18 17-15,1-18 0,-1 18-1,18-18 1,-18 18 0,18-17-1,-17 17 16,17-18-15,-18 0 31,1 18-31,17-17 15,-18 17 47,0 0-62,1-18-1,17 0 16,-18 18 1,18-17-17,-18 17 1,1 0 31,-1 0-16,0 0-31,18-18 47,-17 18 0,-1 0-32,18-17-15,-17 17 32,-1 0-17,0 0 1,1 0 15,17-18-15,-18 18 31,0 0-32,1 0 17,-1 0 14,0 0 1,1 0-15,-1 0 14,0 0 1,1 0-15,-1 0 30,1 0-15,17 18-31,-18-18 265,18 17-281,-18-17 15,1 0 17</inkml:trace>
  <inkml:trace contextRef="#ctx0" brushRef="#br1" timeOffset="-187809.088">14570 12206 0,'17'0'79,"-34"0"46,-1 0-47,0 0-63,18-18 1,-17 18 46,-1 0-46,1 0-16,-1 0 47,0 0-31,1 0-1,-1 0 1,18-17-16,-18 17 15,1 0 79,-1 0-63,0 0 1,1 0-17,-1 0 1,0 0 78,1 0-79,-1 0 32,1 0-31,-36 0-16,-18 0 15,1 0-15,52 0 32,0 0-1,1 0 0,-1 0-15,-35 0-16,35 17 15,1-17 1,-1 0 0,1 0 15,-1 0-15,18 18-1,-35-18 1,35 18-1,-18-18-15,0 0 32,1 0-17,17 17-15,-18-17 16,0 18 0,1-18 15,-1 18-16,18-1 17,0 1-17,-18-18 1,18 18 15,0-1-15,-17-17-1,17 35 1,-4039-17 0,8060-18-1,-4021 18 1,0-1 0,-17-17-1,-1 18 16,18 0-31,0-1 16,0 1 15,0 0-15,0-1 31,0 1-32,0 0-15,0-1 32,0 1-32,0-1 15,0 1 1,0 0 0,0-1-16,0 1 15,18-18 16,-18 18-31,17-1 32,-17 1-17,18 0 1,-18-1 15,0 1-15,0-1-1,17-17 32,-17 18-15,0 0-17,0-1 1,0 1 31,18 0-32,-18-1 1,0 1 0,0 0-1,0-1 1,18 1-1,-1-1 1,-17 1 0,0 0-1,36 52 1,-19-52 0,-17 0 30,18-1-30,-18 1 15,0 0-31,18-18 16,-18 17 0,17 1-1,1-1 1,0 1 15,-18 0-15,35-18-1,-35 17 1,17 19 0,1-36 15,0 0 16,-1 0 125,-17-18-141,18 18 0,53 0 32,-19 0-48,72 0 1,-4093 0-1,8026 0 1,-4039 0-16,-1 0 47,1 0-31,0 0-1,-1 0 1,1 0-1,53 0 1,-54 0 15,1 0-15,-1 0 15,-17-18-15,18 18-1,0 0 1,35-35 0,35 0-1,-71 17 1,-17 1 0,18 17-1,0-18 32,17-35-31,-35 35-16,71-70 15,-54 18 1,18-1 0,-35 53 15,0 1-16,0-1 1,0-17 0,0 17-1,0 1 1,0-1 0,-17-53-1,17 54 1,-18-54-1,18 54 17,0-1-32,-17 18 15,-1-18 1,0 1 0,-35-1-1,36 0 1,17 1-1,-36 17 1,19-18 0,-18 0-1,17 1 17,0 17-17,1 0 1,-1 0 31,0-18-32,18 0 48,-17 18-16,17-17 78,0-1 15,-18 1-108</inkml:trace>
  <inkml:trace contextRef="#ctx0" brushRef="#br1" timeOffset="-182680.95">15716 12083 0,'18'0'141,"0"0"-110,34 0-15,19-18-16,52 18 15,19-35 16,-125 35-15,1 0-16,-1 0 16,1 0 15,53 0-15,-1 0-16,1 0 31,-54 0-31,1 17 15,17-17 1,-17 0 0,0 18-1,-1-18 1,-17 35 0,18-35 15,0 18-16,-1 0 1,54 70 0,-54-71-1,72 72 1,-54-1 0,18-35-1,-36-36 1,1 1-1,53 53 1,-54-54 0,1 18-1,-18-17 17,0 0-17,0-1 1,-18 1 15,18 0-31,0-1 63,-17 1-63,-1-18 15,18 18 16,-18-1-31,18 1 16,-17-1 0,-1 1 15,0-18-15,1 18-16,-1-18 15,18 17 1,0 1 15,-18-18-15,1 18-1,17-1 1,-71-17 0,1 0-1,52 36 1,-17-36-1,35 17 1,-35-17 0,35 18-16,-18-1 15,-17-17 17,17 18-17,0 0-15,-70 17 31,88-17 1,0-1-17,-53-17 1,36 18 0,-1 0-1,0-18 1,18 17-1,-17-17 1,-1 0-16,0 0 16,1 0-1,-1 0 1,-52 0 31,52 0-32,0 0 17,1 0-17,-36 0 1,-88-35 0,141 17-16,-36 1 31,19-1-16,-19 0 1,19 1 15,-1-1-15,18 0 0,-70 1-16,-19-71 15,72 70 1,-1 0 15,-35-52-31,53 52 31,0 1-31,-53-54 16,53 53 0,0-17-1,-17 17 1,17-17 15,0 18-15,0-1-1,0 0 17,0 1-32,0-1 31,0 0-16,0 1 1,0-19 0,0 19-1,0-1 17,0 0-17,17 18 32,-17-17-47,18-1 47,-18 1-16,18 17-15,-1 0-1,-17-18 1,18 18 0,-18-18-1,0-17 1,0 17 0,17 18-16,-17-17 31,18 17-16,-18-18-15,0 0 47,0 1 0,18 17 31,-18-18-46,17 18-1,1 0 0,53-35-15,-71 17-16,35 18 15,35-53 1,-34 36 0</inkml:trace>
  <inkml:trace contextRef="#ctx0" brushRef="#br0" timeOffset="-121657.215">18944 11871 0,'18'0'281,"-1"0"-218,-17-18-63,18 18 15,0-17 32,-1 17-16,1 0-15,-18-18 0,18 18-1,-1 0 1,-17-18-16,18 18 31,0 0-15,-1 0-16,-17-17 15,18 17 1,-1 0 0,1 0-1,0 0 16,52 0-15,107 17 0,-36-17 15,-88 0-31,-36 0 16,1 0-1,0 0 1,-1 18 46,1-18-62,0 0 32,-1 0-32,1 18 15,-1-18 1</inkml:trace>
  <inkml:trace contextRef="#ctx0" brushRef="#br0" timeOffset="-120070.337">19385 11853 0,'0'18'78,"0"0"-62,0-1-1,0 1 1,0 0 15,0-1-15,0 1 0,0-1 15,0 1-31,0 0 31,0-1-15,0 1 15,0 0-15,0-1-1,0 1 1,0 0-1,0-1 1,0 1 0,0-1-1,0 1 1,0 0 0,0-1-1,0 1 1,0 0 15,0 52-31,0-52 16,0-1 15,0 1 16,0 0-32,0-1 1</inkml:trace>
  <inkml:trace contextRef="#ctx0" brushRef="#br0" timeOffset="-87751.429">20108 11853 0,'-17'0'16,"-1"0"46,18 18 1,0 0-17,0-1 1,-18-17-47,18 18 16,0 0 15,0-1-15,0 1-1,0-1 17,0 1-17,0 0 17,0-1-17,0 1 1,0 0-1,0-1 17,0 1-17,0 35-15,0 17 16,0-52-16,0 0 16,0 17 15,0-17-16,0-1 1,0 1 0,0-1 15,0 1-15,0 0-1,0-1 1,0 1-1,0 0 1,-17 17 0,17-17-1,0 52 1,17-70 0,-17 18-1,0-1 1,0 1-1,0 0 48,0-1-47,0 1 15,18-18 63,0 0-94,-1 0 15,1 0 1</inkml:trace>
  <inkml:trace contextRef="#ctx0" brushRef="#br0" timeOffset="-85567.922">20161 11871 0,'18'0'16,"-18"-18"46,18 18-15,-1 0-47,1 0 125,-1 0-125,36 0 16,-35 0-1,0 0-15,-1 0 94,1 18-94,-18 0 16,18-18-16,-1 17 31,-17 1 0,0 0 1,0-1-17,18 1 1,-18-1 15,0 1-15,0 0 15,0-1-15,0 1 30,-18-18-30,1 0 15,17 18-15,-18-18 31,0 0-32,18 17-15,-17-17 16,-19 0 0,36 18-1,-70 0 1,52-18 15,1 0-31,17 17 31,-18-17-15,0 0 0,1 0-1,-1 0 142,36 0-79,-1 0-63</inkml:trace>
  <inkml:trace contextRef="#ctx0" brushRef="#br0" timeOffset="-65469.737">21167 11853 0,'0'18'234,"-18"-18"-234,0 0 31,1 18-15,-1-18-1,18 17 17,-18-17-17,18 18 17,-35 0-1,18-1 0,17 1 0,-18-1 1,18 1-17,0 0 1,0-1-1,-18-17 1,18 18 0,0 0 15,0-1-15,0 1-1,0 0 1,0-1-1,18-17 1,-18 18 0,18-18-1,-18 17 32,17-17-16,1 0-15,-1 0 0,-17 18-1,0 0 17,18-18-17,0 17 1,-1 1-1,1 0-15,0-18 16,35 17 0,-36 1-1,-17 0 1,18-1 15,-1 1-15,1-1-1,-18 1 17,0 0-1,0-1-15,0 1 15,0 0 0,-18-18-31,18 17 16,0 1-1,-17-18 1,17 18 0,-18-1-1,1-17 16,17 18-31,0 0 16,-36-18 0,36 17-1,-17-17-15,-1 0 47,18 18-31,-18-18-1,18 17 1,-17-17 0,-1 0-1,0 0 32,18 18-31,-17-18-1,-1 0 17,18 18-17,-17-18 17,17 17-17,-18-17 1,0 0 15,1 0-15,-1 18 15,18 0-31,-35-18 16,17 0 15,18 17-31,18-17 125,-1 0-110,-17-17 1</inkml:trace>
  <inkml:trace contextRef="#ctx0" brushRef="#br0" timeOffset="-61390.408">18292 10336 0,'17'0'141,"-17"-17"-125,0-1-1,18 18 1,-18-18-16,0 1 15,0-1 17,17 18-32,-17-35 15,0 17 17,0 1-17,18 17 1,-18-18-1,0 0 1,18 1 0,-18-1-1,17 0-15,-17 1 32,0-1-17,18 1 1,-18-19-1,0 19 48,0-1-63,18 18 16,-18-18 46,17 18-46,54 53 77,-54-53-77,-17 18-16,0 0 16,18-1-1,-18 1-15,18-1 32,35 72-17,-36-72 1,36 19-1,18 52 1,-36-18 0,-17-52-1,-18 0 1,17-18 125,-17-18-141,18 0 15,0 18-15,-1-17 31,1-1-15,17-53 0,-17 71-16,17-52 15,-17 16 1,-1 19 0,-17-1-1,18 0 1,0 18-1,-1-17 17,-17-1 46,18 0-63,0 18 1,-18-17 0,0-1 46,17 18 32,1 0-78,-18-17-16,17 17 15,-17-18 141,0 36 94,0-1-234,0 1 0,0-1-1,18 54-15,0-53 16,-18 35 0,17-36-16,-17 1 31,0-1 0,36 19 0,-36-19-15,0 1 0,17-18-1,-17 18 16,0-1-15,0 1 0,0 0 15,0-1 0,18-17 79</inkml:trace>
  <inkml:trace contextRef="#ctx0" brushRef="#br0" timeOffset="-60096.611">19403 10054 0,'53'71'62,"-36"-54"-46,-17 1-16,36 35 15,-36-35 1,17-1 0,-17 1-16,18-1 31,-18 1-31,18-18 16,-18 18-1,17-1 1,1 19-1,-18-19 1,0 1 31,17 0-31,1-18-1,-18 17 1,0 1-1</inkml:trace>
  <inkml:trace contextRef="#ctx0" brushRef="#br0" timeOffset="-58016.248">20108 9948 0,'-17'0'172,"-1"0"-157,0 0 1,1 0-16,-36-17 16,35 17-16,1 0 31,-36 0-15,35 0-1,0 0 48,1 0-48,-1 0 1,18 17 0,0 1-1,-18-18 16,18 18-31,0-1 16,0 1 15,0 0-15,18-1 0,0 1 15,-1-1 0,1-17 0,0 0 1,-1 0-17,54 36 32,-54-36-31,1 0-1,0 0 1,-1 0 15,54 35 0,-53-35-15,-1 18 0,1-1 46,-18 1-46,18-18-16,-18 18 31,0-1 0,0 1-15,0-1 31,0 1-16,-18-18-31,18 18 63,-18-1-32,1 1 16,17-36 0,0-70-32</inkml:trace>
  <inkml:trace contextRef="#ctx0" brushRef="#br0" timeOffset="-56376.162">18080 7955 0,'0'18'94,"17"-1"-94,-17 1 15,18 0 1,0-1-16,-1-17 16,-17 18-1,0 0 1,18-1 15,-18 1-15,18 0-1,-18-1 1,0 1 0,17-1-1,1 1 17,-18 0-32,18-1 46,-18 1-30,17-18 31,1 0 62,0 0-62,-18-18-47,17 18 16</inkml:trace>
  <inkml:trace contextRef="#ctx0" brushRef="#br0" timeOffset="-53828.783">18027 7920 0,'18'0'62,"-1"-18"17,1 18-64,-1-17-15,1 17 16,0 0-1,-1 0 79,1 0-78,0-18-16,-1 18 15,1 0 95,35 18-95,-35-18-15,-1 17 16,-17 1 0,18-18 31,-18 17-47,0 1 46,0 0-14,0-1-17,0 1 1,0 0 15,0-1 0,0 1-15,0 0 0,0-1 15,-18-17 0,18 18-15,-17 0 15,17-1 78,-18-17-77,18 18 30,0-1-31,0 1 63,-18-18-78,18 18-16,-17-18 15,17 17 1,0 1 0,53-36 218,-36 18-234</inkml:trace>
  <inkml:trace contextRef="#ctx0" brushRef="#br0" timeOffset="-51568.437">18680 7761 0,'-18'0'187,"0"18"-155,1-18-17,-1 0-15,0 0 78,18 17-78,-17-17 16,17 18 0,0 0 62,0-1 31,0 1-78,17-18 16,-17 18-15,18-18-17,0 17 16,35-17 16,-36 0-31,1 18-16,-1-18 16,1 0-1,0 0 110,-1 17-109,1 1 15,-18 0 16,0-1-16,0 1-15,0 0 15,0-1 16,0 1 0,0 0 0,-18-18-16,18 17-15,-17-17-1,17 18 16,-18-18-15,18 18 78,-18-18-79,36 0 142</inkml:trace>
  <inkml:trace contextRef="#ctx0" brushRef="#br0" timeOffset="-49232.857">19156 7655 0,'-18'0'203,"1"0"-187,17 18-16,-18-18 31,18 18 0,-18-18 0,1 0-15,17 17 15,-18-17-15,18 18-1,-18-18 1,18 17 15,-17 1-15,17 0 0,-18-18 30,18 17-30,0 1 31,18-18-31,-18 18 30,17-18-30,1 0 0,-18 17-1,18-17-15,-1 0 63,1 0 31,0 0-63,-1 18-16,1 0 32,-1-18-31,1 17 0,0 1-1,-1-1 1,-17 1-1,0 0 17,0-1 15,0 1-1,0 0-30,0-1 31,-17-17-47,17 18 31,-18 0 0,0-18 1,1 0-1,17 17-31,0 1 31,0-36 125</inkml:trace>
  <inkml:trace contextRef="#ctx0" brushRef="#br0" timeOffset="-46431.744">16016 4357 0,'-18'0'156,"1"0"-125,-1 17-31,1-17 16,17 18-16,-18 0 16,0-18 15,1 17 0,-1 1 0,0-18-15,1 0-16,17 18 16,-18-18-1,18 17 16,-18 1-15,1-18 15,-1 0-31,18 18 16,0-1 0,0 1 15,0-1-16,0 1 1,0 0 0,0-1-1,0 1 1,0 53 0,0-36-1,0 18-15,0-36 16,0 1-1,0 17 1,18 36 0,17-1-1,-35-34 1,0 34 0,0-52-1,18-18 79,-1 0-47,1 0-47,0 0 15,-1 0 1,1 0-16,0 0 16,-1 0-1,36 0 1,-18 0 0,-17 0 15,0-18-31,52 18 15,1 0 1,-71-17 31,0 34 172,-18-17-204</inkml:trace>
  <inkml:trace contextRef="#ctx0" brushRef="#br0" timeOffset="-44903.586">15840 4886 0,'53'0'125,"-36"-18"-125,1 18 16,0 0-1,-1 0 17,1 0-17,-1 0 1,1 0 0,0 0 15,35 0-16,-36 0-15,1-17 16</inkml:trace>
  <inkml:trace contextRef="#ctx0" brushRef="#br0" timeOffset="-16280.744">16598 4410 0,'-17'0'563,"-1"0"-548,0 0 1,1 0 15,17 17-31,-18-17 16,0 0 15,1 18 79,-1 0 30,18-1-124,0 1 624,-18-18-624,18 18 0,0-1 296,0 1-281,0-1 63,0 1-63,18-18-15,-18 18 0,18-18-1,-18 17 17,0 1 14,17-18 48,1 0-63,0 0 16,-1 0-31,1 0-16,0 0 31,-1 0-31,1 0 47,-1 0-31,1 0 15,0 0-15,-1 0-1,36 35 1,-35-35-1,0 18 1,-1 0 47,1-18-48,-1 0 16,1 0 1,-18 17-17,18 1 17,-18-1 14,17 1-30,-17 0 0,18-18 15,-18 17 0,0 1 0,0 0 1,0-1-1,0 1 0,-18-18-15,18 18 15,-17-18-15,17 17 15,-18-17-15,0 0 15,18 18 0,-17-18-31,17 18 16,-18-18-1,18 17 48,-17-17-48,-36 0-15,35 0 16,0 0 93,18 18-109,-17-18 16</inkml:trace>
  <inkml:trace contextRef="#ctx0" brushRef="#br0" timeOffset="-10151.606">17251 4163 0,'-18'0'359,"1"0"-328,-1 0 32,18 17-32,-18-17-31,1 0 31,-1 0 16,0 0-16,1 18 1,-1-18 46,0 18-63,1-18-15,-1 0 32,1 0 77,17 17-109,0 1 31,0 0 1,0-1 30,0 1-31,0 0 32,17-1-48,1 1 32,-1-18 0,1 17-31,0-17 124,-1 0 1,1 0-110,0 0-31,-1 0 16,54 0 0,-54 0-1,36 0-15,-35 0 16,0 0-1,-1 0 235,1 0-234,-18 18 31,18-18-16,-1 18-15,1-1-1,-18 1 32,17 0-15,-17-1-17,0 1 48,0 0-32,0-1 16,0 1-16,0-1 0,0 1 126,0 0-32,0-1 0,-17-17-110,17 18 48,-18-18-16,18 18-47,-17-18 109,17 17-78,-18-17 235</inkml:trace>
  <inkml:trace contextRef="#ctx0" brushRef="#br0" timeOffset="52431.179">10936 5133 0,'-18'0'47,"36"0"140,0 0-187,-1 0 16,1 0 0,0 0-1,-1 0 16,1-18 16,0 18-31,-1 0-16,1 0 31,-1 0-31,1 0 16,-18-17-1,18 17 1,-1-18 0,54 18 15,35 0-15,-89 0-1,1 0 1,0 0-1,-1 0 17,1 0-17,0 0 17,-1 0 155,-17-18-187,18 18 16,-18-17-1</inkml:trace>
  <inkml:trace contextRef="#ctx0" brushRef="#br0" timeOffset="54257.51">11183 5115 0,'0'18'93,"0"0"-77,0-1 0,0 1-1,0-1 1,0 1-1,18 0 17,-18-1 15,0 1 15,0 0 32,0-1-16,17 36-78,-17-35 16,0-1-16,0 1 15,18-18 32,0 0 141,-1 0-173</inkml:trace>
  <inkml:trace contextRef="#ctx0" brushRef="#br0" timeOffset="56983.626">11659 5062 0,'-17'0'15,"17"18"1,-18-18 0,0 0 31,18 18-1,-17-18-30,17 17 0,0 1 15,0 0-15,0-1 15,-18-17-31,18 18 15,0-1 1,18 1 15,-18 0-15,17-18 0,-17 17-1,18-17 1,0 0 15,-18 18-15,141 17-1,159 53 1,-159-52 0,-124-36-1,-34 0 126,-1-18-141,18 0 31,0 1-15,-18 17-16,1-18 15,17-17 1,-88-36 0,70 54-1,0 17 32,18-18-31,-17 18-1,-1 0 17,0 0-1,1 0 63,-1 0-63,1 0 0,-1 0-15,0 0-1,1 0 1,-1 0 0,0 0-1,18-18 1,-17 18-1,-1 0 1,-53-35 0,54 35-1,-1-35 1,36 35 234,-1 0-250,-17-18 16,53 18-1</inkml:trace>
  <inkml:trace contextRef="#ctx0" brushRef="#br0" timeOffset="58871.63">11924 5009 0,'18'0'156,"52"71"-141,-52-71 1,-1 18 0,-17-1 15,18-17-15,17 36 15,-35-19 0,18-17 16,-18 18-47,18-18 31,-18 17-15,17-17 15,-17 18 32</inkml:trace>
  <inkml:trace contextRef="#ctx0" brushRef="#br0" timeOffset="60975.381">11871 4939 0,'18'0'31,"-18"-18"-15,17 18-1,-17-17 64,18 17-79,-18-18 31,18 18-16,-18-18 1,0 1 15,35 17-15,-18 0 15,-17-18-15,18 18-1,-18-18 17,18 18-32,-1 0 31,1 0 0,53 0 0,-1 0-15,-52 0 0,-1 0 62,1 0-63,-18 18-15,18-18 16,-18 18 31,0-1-47,0 1 62,0 0 1,-18-1-32,0 1 32,1-18-48,17 18 1,-18-18 46,0 0-30,18 17-32,-17-17 31,17 18 0,-18-18-15,1 17-1,-1-17 126</inkml:trace>
  <inkml:trace contextRef="#ctx0" brushRef="#br0" timeOffset="90198.996">10583 4815 0,'-17'0'78,"-1"0"0,18-17-78,-18 17 16,1 0-16,17-18 16,-18 0-1,0 18 1,1-17-1,17-1 1,-18 18 0,1-17-16,-72-1 31,89 0-31,-35 18 16,17 0 15,1 0-16,-54 0 1,36-17 0,17 17-1,-52 0 1,-1-18 0,1 18-1,34 0 1,-34 0 15,17 0-15,-88 0-1,123 0 1,1 0 0,-1 0-16,-17 0 31,-54 0 47,19 35-62,52-35-16,-35 0 15,36 18-15,-36-18 16,-35 35-1,-36 0 1,106-35-16,1 0 16,-18 18-1,17 0 1,-53-1 0,-17 19 15,18-1-16,-1 0 1,0-17 0,-17 17-1,71-17 1,-1-1 0,-53 19-1,54-36 1,-36 35-1,35-35 1,1 35 0,-72 1-1,19-19 1,70 1 0,-35-1-1,17-17 16,18 18-15,-35 0 0,-36 17-1,53-35 1,-70 53 0,71-35-1,-1 17 1,0-18-1,-17 1 1,-53 88 0,70-88-1,-17-1 17,17 1-17,-17 0 1,17-1-1,-123 54 1,-141 87 0,123 1-1,71-106 1,53 18 0,17-36-1,1-35 16,17 18-15,-18-18 0,18 17-1,-18 1 1,18 0 0,18 34-1,-18-16 16,0-19-15,18 1 0,-1 0-1,-17-1 1,0 1 0,18 0-1,0 17 1,-1-18-1,1 1 17,-1-18-17,-17 18-15,18-1 16,0-17 0,-18 18 15,0 0-16,0-1 1,0 1 0,0 0-1,0-1 17,0 1-17,0-1 16,0 1 1,17 0 15,1-1-16,-18 1-31,18 0 15,-18-1 17,35 1-17,-35 0-15,0 35 16,18-1 0,17-16 15,-35-19 0,17 1 0,-17 0-15,0-1 15,0 1-15,18-18-16,-18 18 31,0-1-31,18 1 31,-1-1-31,-17 1 16,18-18 0,-18 18 30,18-1-30,-1 1 0,-17 0-1,18-1 1,0-17 0,-1 36 15,18-89 141,1-18-172,-1 1 15,-35-1-15,0 18 16</inkml:trace>
  <inkml:trace contextRef="#ctx0" brushRef="#br0" timeOffset="91040.333">7391 6826 0,'0'0'16,"-18"0"31,18 18-31,-18-18-16,18 18 62,-17-18-46,-1 0-1,18 17 1,0-52 203</inkml:trace>
  <inkml:trace contextRef="#ctx0" brushRef="#br0" timeOffset="93164.825">6950 7214 0,'53'18'141,"123"35"-141,0-53 15,-52 35-15,-1-35 16,-105 18-16,0-18 109,-18 17 63,-18-17-140,0-35 30,18 17-62</inkml:trace>
  <inkml:trace contextRef="#ctx0" brushRef="#br0" timeOffset="95320.446">7320 6897 0,'0'17'31,"0"1"0,0 0 16,0-1-31,0 19 15,18-19-15,-18 1-1,0 0 1,70 17 62,-52-35-62,-18 17-16,18 1 15,-1-18 1,-17 18-1,0-1 1,0 1 31,0 0-31,18-18-16,-18 17 15,18-17 16,-18 18 63,17 0-78,-17-1 15,0 1 0,18-18 188,-1 0-219,36-71 16,36 36-16,-1-88 15,-53 52-15</inkml:trace>
  <inkml:trace contextRef="#ctx0" brushRef="#br0" timeOffset="115451.905">8237 8837 0,'0'-18'406,"-70"18"-375,-36-17 0,88 17-15,1 0 31,-36 0 0,-18 0-32,1 0 1,17 0 0,35 0-1,0 0 1,1 0-1,-36 0 1,35 0 0,-35 0-16,36 0 31,-36 17-31,-124-17 31,160 18-15,-1-18-1,0 0 1,1 18 0,-18-18-1,17 0 1,-35 0 0,35 17-1,1-17 1,-1 0-1,-52 18 1,34-18 0,19 18 15,-19-18-15,36 17 15,-17-17-16,-1 0-15,18 18 16,-18 0 0,-17-1-1,18 1 17,17-1-32,-18-17 15,0 18 1,1 0-1,-1-1 1,18 1 15,-18 0 1,18-1-32,0 1 15,-17-18 1,17 18 15,0-1-15,0 1-1,-18-18 1,18 17 15,0 19-15,-35 34-1,17-70 1,18 36 0,0-19-1,0 1 1,0 0 0,0-1 15,0 1-16,0-1 1,0 1 0,0 0-1,0-1 1,0 1 0,0 0-1,-18-18 1,18 17-1,0 1 1,0 0 15,0-1-31,0 54 16,0-54 15,0 19-31,0-19 31,0 1-15,0 0 0,0-1 15,0 1-31,0-1 16,0 1-1,0 53 1,0-54-1,0 36-15,0-35 16,0 17 0,0 0-1,0-17 17,0 17-17,0 36 16,0-53-15,0-1 0,0 1 31,0-1-32,0 1 1,0 0 15,0-1-15,18-17 31,-18 18-32,18-18 1,-18 18-1,0-1-15,17-17 16,-17 18 0,0 0-1,18-18 1,0 17 0,-18 1-1,17-1 1,1 1-1,17 35 1,-17-18 0,-18-17-1,35 53 1,-35 17 0,18-71-1,-18 1 1,17 0-1,-17-1 17,0 1-1,0 0 0,18-1 32,-18 1-63,18-18 31,-18 17 31,17 1-15,-17 0-31,0-1 15,0 1-15,18-18-16,0 18 31,-18-1 47,17 1-62,1 0-1,-18-1 1,18 1 0,-18-1-1,0 1-15,0 0 32,17-1 93,-17 1-32,0 0-77,0-1 0,18-17 171,-1 0-187,-17-53 16,0-17-1,0 35 1</inkml:trace>
  <inkml:trace contextRef="#ctx0" brushRef="#br0" timeOffset="117079.231">7267 10936 0,'-17'0'31,"-1"0"0,18 18 16,-18-18-31,18 17-16,0 1 62,0 0-62,0-1 31,0 1-15,0 0 0,0-1 15,18-17-15,-18 18-1,18-1 1,-18 1-1,0 0 1,-4022-1 0,8061 1-1,-4039 0 1,0-1 0,0 1-1,-88-71 266,-106 0-265,71-35 0,52 70-1,36 1 17,-1 17 14,36-18 267</inkml:trace>
  <inkml:trace contextRef="#ctx0" brushRef="#br0" timeOffset="182423.307">10319 9596 0,'0'-36'500,"0"54"-422,0 0-62,17-18-16,1 17 16,0-17 15,-1 0-16,54 18 17,-54-18-32,1 0 47,0 0-32,-1 0 110,1 0-109,0 0 15,-36-18 282,0 18-298,18-17 16,-17 17 1,-1-18-17,18 0 17,-18 18-17,1 0 16,-1 0-31,1 0 47,-1-17-31,0 17 15,1 0 32,17 17 702,0 1-687,0 0 1,0-1-1,0 1-47,0-1 94,0 1-94</inkml:trace>
  <inkml:trace contextRef="#ctx0" brushRef="#br0" timeOffset="194666.276">9807 4163 0,'0'-18'125,"0"0"-110,0 1 48,0-1-16,0 1-1,18 17 64,-1 0 30,54 0-124,-53 0 0,-18 17-16,17-17 15,1 18 17,-18-1 77,0 1-15,0 0-79,0-1 79,0 1-63,-18-18-15,1 0 0,17 18-16,-18-18 31,0 17-31,18 1 31,-17-18-15,-1 0 62,36 0 94,-1 0-110,1 0-46,0 0 15,-1 0-31,1 18 47,0-18-16,-1 0-15,1 0-1,0 0 32,-1 0-31,18 0 0,-35 17 93</inkml:trace>
  <inkml:trace contextRef="#ctx0" brushRef="#br0" timeOffset="196688.012">10195 4039 0,'0'18'110,"0"0"-79,0-1-15,0 1 15,0-1 0,18-17-15,0 18 15,-18 0 0,17-18 0,-17 17 1,18-17-17,-18 18 1,17-18 0,1 0-1,0 0 1,-1 0 62,1 0-47,-18-18 0,18 18-15,-1 0 0,-17-17 109,0-1-125,18 18 15,-18-18-15,0 1 16,-18-1 15,18 1 16,0-1-31,-17 18-16,17-18 31,-18 18 0,18-17-15,-18 17-16,1 0 109,-1 0-31,-4039 0-62,8096 17 0,-4056-17-1,-1 0 48</inkml:trace>
  <inkml:trace contextRef="#ctx0" brushRef="#br0" timeOffset="205391.115">11589 9948 0,'17'0'125,"1"0"-109,-18-17-1,18 17 1,-1 0 31,1 0 47,-18 17-79,0 1 32,0 0 47,-18-18-94,1 17 16,-1-17-1,0 0-15,1 0 47,17 18 0,-18-18-31,18 18 30,-18-18-30,1 0 125,17-18-126,-18 18-15,18-18 32,0 1 46,0-1 31,18 18-46,-1 0-1,-17-18-15,18 18 47,-18-17-79,18 17 1,-1 0 78</inkml:trace>
  <inkml:trace contextRef="#ctx0" brushRef="#br0" timeOffset="207528.563">11571 9931 0,'-18'0'15,"18"17"17,-17-17 15,17 18 15,-18-18-46,18 18-1,0-1 17,0 1-17,0 0 1,0-1-1,0 1 1,0-1 0,-17-17-1,17 36 1,0-19 0,0 1-1,0 0 1,0 52-1,0-52 1,-18-1 0,18 1-1,0 0 17,0-1-32,0 1 46,0 0-30,0-1 0,0 1 15,0 0-31,0-1 16,0 1-1,0-1 1,0 19-1,0-19 1,0 1 15,0 0 1,0-1-17,0 1 1,0 0-1,0-1 1,0 19 0,0-19-16,0 1 78,0-1-63,0 1 17,18-18-17,-18 18-15,0-1 16,0 1 31,0 0-32,17-18 17,-17 17-17,0 1 32,0 0-31,0-1 46,0 1-30,18-18-17,-1 70 1,-17-52-1,0 0 1,0-1 15,18-17 16,-18 18-31,0 0 15,0-1 16,18-17 109,-1 0-140</inkml:trace>
  <inkml:trace contextRef="#ctx0" brushRef="#br0" timeOffset="209352.178">11695 11007 0,'-18'0'250,"18"17"-250,0 1 31,0 0-15,0-1-1,0 1 32,0-1-31,0 1 15,0 0 94,0-1-109,-18-17-16,18 18 125,-17-18-125,-1 0 31,18 18-15,-18-18 62,1 0-47,17-18-31,-18 18 16,0 0 15,1-18-31,-36-17 15,35 17 1,1 18 93</inkml:trace>
  <inkml:trace contextRef="#ctx0" brushRef="#br0" timeOffset="-209504.741">13564 10372 0,'0'17'171,"0"1"-155,0 0 0,0-1-16,0 18 31,0-17-15,0 0-1,0-1 1,0 54-1,18-71 1,-18 35 0,0-17-1,0 0-15,0-1 16,18-17 0,-18 18-1,0 17 16,0-17-15,17-1 15,-17 1 1,0 0-17,0-1 1,0 19-1,18-36 1,-18 17 15</inkml:trace>
  <inkml:trace contextRef="#ctx0" brushRef="#br0" timeOffset="-208192.787">13741 10848 0,'0'18'140,"0"-1"-124,17 1 0,-17-1 187,-17-17-203,-1 0 31,18 18 0,0 0-15,-18-18 0,1 0-1,-1 0 48,0 0-48,18 17 1,-17-17 15,17 18-15,-18-18-16,1 0 47,34 0 78</inkml:trace>
  <inkml:trace contextRef="#ctx0" brushRef="#br0" timeOffset="-204097.7">15240 10407 0,'0'18'78,"0"-1"-46,0 1-32,0-1 15,0 1 17,0 0-32,0-1 31,-4039 1-31,8096 0 15,-4057 52 1,0-52 0,0 0-1,17 17 17,1-18-17,-18 19 1,18-19 15,-1 1-15,-17 0-1,18-1 1,-1 1 0,1 0-1,0-1 1,-1 1-16,1 17 15,0-35 17,-1 18-17,-17-1 1,0 19 0,18-19-1,0-17 1,-1 18-1,1 0 1,-1-1 0,-17 1-1,0-1 1,0 1 0,0 0 15,18-1 94,0-17 15</inkml:trace>
  <inkml:trace contextRef="#ctx0" brushRef="#br0" timeOffset="-202178.38">15752 11007 0,'0'17'63,"0"1"-47,0 0-1,0-1 32,0 1-31,0-1-1,0 1 1,0 0 0,0-1 15,0 1-16,-18 0 1,18-1 0,0 1-1,-18-18 95,18 18 77,-17-18-156,-1 0 16,-35 0-31,35 0-16,1 0 16,-1 0 15,0 0-16,1 0 17,-36 0 30,-71-18-62,-52 18 16,106-35-1,52 35-15,0 0 16</inkml:trace>
  <inkml:trace contextRef="#ctx0" brushRef="#br2" timeOffset="-142625.997">15840 11783 0,'0'17'46,"-18"-17"17,-17-17 46,-106-19-93,88 36-16,35 0 16,0-17-1,1 17 1,-36-35-1,-141 35 1,176 0 0,-52 0-1,-54 0 1,107 0-16,-1 0 31,0-18-15,-52 18-1,-36 0 1,35 0-16,-105 0 16,-53 0-1,35 0 1,176 0 0,-53 0-1,-52 0 16,105 0-15,-52 0 0,-124 0-1,17 18 1,36-18 0,0 0-1,71 0 1,34 17-1,-34-17 1,-54 18 0,89-18-1,-36 0 17,-34-18-17,-36 18 1,70 0 15,-53 0-15,1 18-1,52-18-15,54 17 16,-54-17 0,-105 0-1,52 0 1,107 0-1,-107 0 1,1 0 0,-1 0-1,-52 0 1,52 0 15,89 0-31,0 0 31,-18 0-15,-88 36 0,0-1-1,17-35 1,-176 35 0,230-35-1,-1 0 1,36 0-1,-35 0 1,-54 0 15,53 36-31,-52-36 16,-18 35 0,53-35 15,70 18 0,-105-18-15,52 35-16,53-35 15,-105 17 1,-1 19 0,54-19-1,52 1 1,-17-18-1,17 18 1,1-1 0,17 1-1,0 0 1,0 52 15,0-35-15,0 36-1,-36-1 1,19-52 0,-1 0-1,36 17 1,-1-17 0,1 17-1,0 36 1,-18-36-1,0 35 17,17-52-17,-4038 0 1,8201 35 0,-4109-1 15,-1-16-16,-52-19 1,-1 1 0,1 0-1,-4022 17 1,8096-35-16,-4021 35 16,123 36-1,0-36 1,-124 0-1,-52-17 1,53 17 62,52-35-62,-52 36-16,-71-19 15,17-17 1,1 18-16,0-18 16,-18 17 31,17-17-32,248 0 1,105 89-1,-229-54 1,-52 0 0,34 0-1,53 1 1,-52-36 0,-54 0-16,124 35 31,1-35-16,-19 35 1,71 18 0,0-53-1,-106 35 1,-71-35 0,-52 0-1,0 0 1,52 0-1,54 0 1,17 0 0,141 0 15,-35 0-15,-71 0-16,-105 0 31,0 0-16,-36 0 1,71 0 0,35-17-1,35 17 1,-52 0-16,-19 0 16,213 0-1,-265 0 1,0-18-1,-36 18 17,54-17-17,70-19 1,-17 36 0,-36-35-1,-71 35 1,72-35 15,-89 17-31,17 18 16,1-18-1,17 18 1,-17-17 0,176-89-1,-53 71 1,-123 17-1,17 18 1,-35-18 15,17 1 1,1-1-17,-18 1 1,18 17-16,-18-18 15,17 18 17,-17-18-32,0 1 15,18-1 1,0-17 0,17-36-1,-17 53 1,-1-17-1,-17 18 1,18-19 15,-18 1-15,0-36 0,0 1-1,0 35 16,-18 17-15,18 0 0,-17 1-16,-1-89 31,18 71-15,-53-36-1,53 0 1,-18 36-1,18-35 1,-17 52-16,17-17 31,-53-36-15,53 18-16,-18 18 16,1 0 15,-1-1-31,0 19 31,-17-18 0,17 35-15,18-18 15,-17 18 0,-1 0-31,-52-53 16,52 53 0,0 0 62,1 0 0,-1 0-62,18 18 15,-18-18 47,1 0-62,17 17-1,-18-17 1</inkml:trace>
  <inkml:trace contextRef="#ctx0" brushRef="#br2" timeOffset="-120362.046">10866 8555 0,'-18'0'141,"0"0"-63,-52-18 266,17 18-329,-18-35-15,1 35 0,-1 0 16,1 0-16,-36 0 16,88 0-1,-52 18 188,-1-18-203,0 35 16,54-18 47,-1-17-48,18 18 1,-17 0-1,-1-18 1,18 17 0,-18-17-16,18 18 15,-17-18 17,17 18-32,-18-1 31,18 1-16,0 0 1,0-1 0,0 1-1,0 0 1,0-1 0,0 1-1,-18-1 1,18 1-1,0 0 1,0-1 0,0 1 31,0 0-32,18-18 1,0 17-1,-18 1 1,17 0 0,1-18-1,0 17 1,-18 1 0,0-1 15,17 1-16,1 0 1,35-1 0,-18 19-1,-17-36 17,-1 17-1,-17 1-16,36 0 1,-19-18 0,-4038 17-1,8060 1 1,-4022-18 0,-17 17-1,18-17 1,0 18-16,35 17 15,-36-35 17,1 18-17,-18 0 1,18-18 15,-1 0 32,1 17-48,-18 1 1,17-18 0,1 18-1,0-18 32,-1 0-31,1 0-16,0 17 15,-1-17 1,1 0 31,0 0-32,-1 0 1,54 36 0,-54-36-1,1 0 1,0 0 0,-1 0 62,1 0-31,0 0 46,-18-18-15,53 18-62,17-35-16,-52 35 16,-1 0-16,1 0 15,0-36 1,-1 19 0,1 17 15,0 0-16,-18-18 1,17 0 0,1 18-16,35 0 15,17-17 1,-70-1 0,18 18-1,-18-18 1,18 18-1,-18-17 1,0-1 0,0 1 31,0-1-32,0 0 16,0 1 1,0-1-17,0 0 1,-18 1 0,0-1 15,18 0 0,0 1-31,-17 17 16,-1 0-1,18-18 1,-18 1 0,18-1-1,-17 0 16,17 1-15,-18 17-16,0-18 31,1 0-15,17 1 0,-18 17-1,18-18 1,0 0-1,-17 18 1,17-17 0,-18 17-1,18-18 1,-18 18 15,1 0-15,17-17 15,0-1 16,-18 18-31,0 0 15,18-18 0,-17 18 16,17-17 15,-18 17 17,18-18-64,-18 18 79,18-18-78,0 1 15,0-1 16,0 0-16</inkml:trace>
  <inkml:trace contextRef="#ctx0" brushRef="#br2" timeOffset="-112249.018">11836 6191 0,'-18'0'109,"0"0"0,1 0-77,-1 0-17,18 18 1,0 0 78,-18-18-47,1 0-32,-1 17 32,1-17-31,-1 0-1,0 0 17,1 0-17,-54 0 1,53 0 31,18 18-32,-17-18-15,-1 17 16,1-17 15,-1 0-31,0 18 16,18 0-1,-17-18 17,-1 0-17,0 17 1,1 1 0,17 0-1,-18-18-15,0 0 16,1 17-1,-1 1 1,1-18 0,17 18-1,0-1 1,-18 1 0,0-18-1,18 17 1,0 1 15,-17-18-15,-1 35-1,0-17 1,18 17 0,-17-17-1,17 0 1,-18-1-1,18 1 17,18-1-17,-18 1 1,17 0 0,-17-1-1,18-17 1,0 0-1,-18 18 17,17-18-17,1 18 1,0-1 0,-1 1-1,-17 0 1,35-18-1,-17 0 1,0 0 31,-1 0-47,-17 17 16,71-17 46,-1 36-62,-52-19 31,53-17-15,-36 18 0,-17-18 15,-1 0-31,36 0 15,18 0 1,-54 0 31,1 0-16,-18-18 16,18 18-31,-18-17-1,17 17-15,54-36 16,-54 36 0,1 0-1,-18-17 32,0-1-31,18 18-1,-18-18 17,0 1-32,0-1 15,0 0 16,0 1 1,-18 17-1,18-18-15,0 0-1,-18 18 1,18-17-1,0-1 1,-17 1 15,17-1 1,0 0-32,-18 1 31,18-1-16,0 0 1,0 1 47,0-1-48,-17 18 1,17-18-1,0 1 17,0-1-17,-18 18 17,0-17-32,18-1 31,-17 18 0,-1-18 16,0 1 0,18-1 31</inkml:trace>
  <inkml:trace contextRef="#ctx0" brushRef="#br2" timeOffset="-102977.444">6914 12171 0,'0'-18'125,"18"18"-125,0 0 15,-1 0 1,1 0 0,0 0-16,-1 0 62,1 0-62,0 0 16,-1 0 15,1 0-15,-1 0 31,1 0-47,0 0 62,-1 0-46,1 0-1,0 18 95,-1-18-48</inkml:trace>
  <inkml:trace contextRef="#ctx0" brushRef="#br2" timeOffset="-101545.431">7214 11959 0,'53'35'47,"-35"-17"-31,-1 0-16,1-1 15,53 36 16,17-17-15,-88-19 0,18 1-1,-1-18 1,-17 17 0,18 1-1,-1-18 1,-17 18 62,-17-18-62,-1 0-1,18 17-15,-17-17 16,17 18-1,-18-18 1,0 0 0,1 0-1,-1 0 1,0 18 0,1-1 15,-1-17-31,0 18 31,-35-18-15,36 18-16,-18-1 15,87-17 235,-52-17-234</inkml:trace>
  <inkml:trace contextRef="#ctx0" brushRef="#br2" timeOffset="-99449.225">7973 9543 0,'17'0'156,"36"0"-141,-35 0-15,0 0 47,35 0 16,-36 0-32,1 17-15,-1-17 124</inkml:trace>
  <inkml:trace contextRef="#ctx0" brushRef="#br2" timeOffset="-95250.17">10442 6174 0,'53'0'172,"18"0"-172,-54 0 31,1 0-15,0 0 62,35 0-62,-36 0-1</inkml:trace>
  <inkml:trace contextRef="#ctx0" brushRef="#br2" timeOffset="-93689.647">10707 6015 0,'17'0'31,"1"0"-15,-18 17-1,18-17 1,-1 0-1,-17 18 17,36 0-1,-19-18 0,-17 17 94,0 1-109,18-18-16,-18 18 31,0-1 63,0 1-94,0 0 47,-18-18 0,18 17-32,-17-17 1,-1 0 15,0 0-15,1 0-16,17 18 15,-18-18 17,18 18-17,-18-18 1,18 17-1,-17-17 1,-1 0 0,1 18-1,-1-18 1</inkml:trace>
  <inkml:trace contextRef="#ctx0" brushRef="#br2" timeOffset="-88650.022">14993 3951 0,'18'0'47,"35"-35"-31,-36 35-1,36-18-15,-35 1 16,317-160 15,-176 54-15,-142 105 0,19 0-1,34-17 1,71-53-1,-123 88 1,17-18 0,124-17-1,-89 0-15,72-1 32,-72 36-32,71-52 15,-70 52 1,-1-18 15,1 0-15,52-52-1,-34 34 1,52-16 0,-124 34-1,124-53 1,-70 54-1,52-19 1,-34 19 0,-19-1 15,-52 18-15,-18-18-1,35 18 1,-17-17-1,-1 17 17,1-18-17,0 1-15,-1 17 16,1 0 0,0-18-1,-1 0 1,19-17-1,-1 17 1,88-17 0,-105 0-1,0 17 1,-1 18 0</inkml:trace>
  <inkml:trace contextRef="#ctx0" brushRef="#br2" timeOffset="-87005.791">14640 2752 0,'18'0'141,"-18"17"-126,18 1 1,-1 0-1,1-1 1,-1 1 0,1-1 15,-18 1-15,0 0 15,0 17 0,18-35-15,-18 18-1,0-1 1,0 1 0,0 0-1,0-1 1,17-17-1,-17 18 17,0 0-17,18-18 48,0 0-48,-1 0 48,1 0-47,0 0-16,-18-18 15,17 18-15</inkml:trace>
  <inkml:trace contextRef="#ctx0" brushRef="#br2" timeOffset="-85321.86">14429 2840 0,'17'0'16,"-17"-18"0,18 18-1,-18-17 63,18 17-46,-1 0-17,-17-18 79,0 0-78,18 18-1,-1 0 1,-17-35 0,0 17 15,18 18-16,-18-17 17,18 17-17,-1-18 1,1 18 31,-18-18-16,0 1 16,18 17-47,-18-18 16,17 18 15,1 0 0,-18-17-31,18-1 16,-1 18 15,-17-18-15,18 1-1,-1-1 1,1 18-1,-18-18 1,18 18 0,-18-17-1,17 17 32</inkml:trace>
  <inkml:trace contextRef="#ctx0" brushRef="#br2" timeOffset="-84177.026">15028 2558 0,'0'-18'47,"18"18"15,35 0-46,-35 18 0,52 17-1,1 0-15,-1 0 16,-52-35 0,-1 18-1,1-18 1,-18 18 15</inkml:trace>
  <inkml:trace contextRef="#ctx0" brushRef="#br2" timeOffset="-82682.022">15452 2505 0,'-36'53'156,"36"-36"-140,0 1-1,0 0 1,0-1 0,0 1-1,0-1 1,0 54-1,0 0 1,0-54 0,0 18-1,0 1 1,-17-19 0,17 1-1,0 0 1,0-1 15,0 1-15,0 0 15,0-1-15,0 1 15,0 0-16,0-1 17</inkml:trace>
  <inkml:trace contextRef="#ctx0" brushRef="#br2" timeOffset="-80776.397">15769 2399 0,'0'18'62,"0"-1"-31,0 1-15,0-1 0,0 1-1,0 0 1,0-1 15,0 1-15,0 0-16,0 35 15,18-36 17,-18 1-17,0-1 1,0 1-1,17-18 1,-17 18 0,0-1-1,0 19 1,18-36 46,-18 17-46,0 1 0,0 0 15,18-1 0,-18 1-15,0-1 62</inkml:trace>
  <inkml:trace contextRef="#ctx0" brushRef="#br2" timeOffset="-78313.553">15769 2381 0,'0'18'110,"-17"-18"-95,34 0 32,1-18 109,-1 18-140,1 0 62,-18-17-47,18 17-15,-1 0 0,1 0-1,0 0-15,-1 0 110,1 0-79,0 0 0,-18 17 63,0 1-78,0 0 46,0-1-31,0 1 1,0-1-17,0 1 1,-18-18-1,18 18 1,0-1 0,0 1 31,-18-18-32,18 18 16,0-1-15,-17-17 0,-1 0 46,18 18-46,-18 0 15,1-18 0,34 0 79</inkml:trace>
  <inkml:trace contextRef="#ctx0" brushRef="#br2" timeOffset="-75817.19">16281 2381 0,'-18'0'125,"0"0"-62,1 0-32,17 18-15,-71 17-1,1-35 1,52 18-1,0-1 1,18 1 156,0 0-156,0-1 15,0 1-16,0 0 1,0-1 0,0 1-1,0 35 1,0-36 0,0 1-1,0 0-15,0-1 31,0 1-15,0 0 15,0-1-15,18 1 31,-18 0-16,18-18 157,-1 0-79,1 0 63,-18-18-157,18 18 157,34 0-172,-34-18 0,0 18 16,-18-17 0,35 17-1,-17 0 1</inkml:trace>
  <inkml:trace contextRef="#ctx0" brushRef="#br2" timeOffset="-74089.473">16122 2663 0,'0'-17'125,"18"17"-62,-1 0-32,-17-18 63,18 18 15</inkml:trace>
  <inkml:trace contextRef="#ctx0" brushRef="#br2" timeOffset="-71176.542">16669 2293 0,'-53'0'187,"-18"35"-171,54-35-16,-1 0 16,18 18-16,-18-18 93,1 18-77,17-1 0,0 1 31,0 0-1,17-1-30,1-17 47,0 0-48,-1 0 79,1 0 125,0 0-172,52 0-32,-52 18 126,-18-1-126,0 1 32,0 0 0,17-18-31,-17 17-16,18-17 15,-18 18 17,0 0-17,0-1 1,0 1 15,0 0-15,0-1 62,0 1-47,-18-18-15,1 0 31,17 17-47,0 1 15,-18-18 1,18 18 0,-18-18-16,1 0 140,17 17-124,-18-17-1,18 18 17,-17-18-17</inkml:trace>
  <inkml:trace contextRef="#ctx0" brushRef="#br2" timeOffset="-57226.207">19350 13247 0,'0'-18'31,"17"18"-15,1 0 62,-18-17-78,18 17 16,-1 0-1,1 0 1,0 0 0,-1 0-1,1 0-15,0 0 16,-1 0-1,107 0 1,-1 0 0,-52 0-1,-1 0 1,54 0 0,-107 0-1,19 0 1,34 0-1,36 0 1,35 0 0,36 0 15,-54 0-15,-52 0-16,-1 0 15,-52 0 16,-1 0 1,1 0-1,0 0-15,-1 0-1,-17-18 1,18 18 31,0 0-32,-1 0 79,1 0-47,0 0-31,-1 0 15,1 0-16,-1 0 17,1 0-17,0 0 1,-1 0 0,1 0 15,-18-18 16,18 18-16</inkml:trace>
  <inkml:trace contextRef="#ctx0" brushRef="#br2" timeOffset="-52825.597">21202 11430 0,'-18'0'93,"1"0"-46,-36 0-31,35 0-16,-141-35 15,-35-1 1,124 1 0,52 35 15,-35 0-15,-17 0-1,52 0-15,0 0 16,-17 0-1,-35 0 1,-1 18 0,53-18-1,1 0 1,-1 0 0,0 17 15,-52-34-16,-18 34 1,17 19 15,53-36-31,-17 17 32,18-17-17,-1 0 1,18 18-1,-35-18 1,17 18 0,-53-18-1,1 0 1,35 17 0,35 1-1,-18-18 1,0 0-1,1 0 1,-1 0 15,0 0 1,1 18-17,-1-18 1,1 0-1,17 17 32,-71-34-47,53 17 16,1 0 0,-54 0-1,53 0-15,1 0 16,-1 0 15,1 0 16,-1 0-31,-53 35-1,1-35 1,-1 0-1,54 0 1,17 17 0,-18-17-1,0 0 1,-52 18 0,52 0-1,-17-18 1,17 17-1,1-17 32,17 18-31,-18-18 0,18 18-1,-18-1-15,1-17 16,-1 18 15,18 0-31,-18-18 16,18 17-1,0 18 1,0 1 15,0-19-15,0 54-1,0-53 1,0-1 0,0 1-1,0 0 1,0-1 15,-17 1-31,17-1 16,0 1-1,0 0 1,0 17 0,0-17-1,0 17 17,0-17-17,0 17 1,0-18-1,35 54 1,-35-53 0,18-1-1,17 54 1,-35-54 15,18 1-15,-1 0-1,-17-1 1,18 1 0,-18 0-16,18-1 15,-18 36 1,17-35 0,-17 0-1,0-1 1,35 1-1,-17 17 1,0-17 0,-142 17-1,124-17 17,0-1-17,0 1 16,36 0-15,-19-1 0,54 18-1,-54-17 1,1 0 0,-18-1-1,0 1 1,18-18 31,-1 18-32,-17-1 1,0 1 31</inkml:trace>
  <inkml:trace contextRef="#ctx0" brushRef="#br2" timeOffset="-49778.296">21167 11430 0,'17'18'94,"36"-18"-79,71 35-15,-1 0 16,71 53 0,-123-52-1,-36-36-15,-17 0 32,-1 0-17,-17 17 1,18-17-1,-18 18 17,18-18-17,-1 18 1,1-18 0,-1 17-1,1 1 1,-18-1-1,0 1-15,18 53 16,17-54 0,-35 54-1,18-36 1,-1-17 0,1 17 15,-18-17-16,18-1 17,-18 1-17,0 0 1,0-1 0,0 1-16,0 17 15,-36-17 1,19-1-1,-1 1 1,0 0 0,18-1 15,-35 1-15,-35 53 15,52-54-16,0 1-15,1-1 32,-1-17-32,18 18 15,-35 0 1,17-18 0,0 35-1,1-35 1,17 18 15,-18 17-15,1-35-1,17 18 1,-18-1 0,18 1 15,-18 0-16,1-1 1,17 1 15,-18-18-15,0 17 0,1 1-1,-1 0 1,18-1-16,-18-17 31,18 36-15,-35-19-1,35 1-15,-35 0 32,17 17-32,1-35 31,-1 35 0,0-35-15,18 18-1,-17-18 1,-1 0 0,18 17 15,0 1 0,-18-18-15,1 18-1,17-1-15,-36-17 16,19 36 0,-1-19 15,18 1-31,-35 52 15,-36 1 1,36-53 0,-35 35-1,70-36 1,-36-17 0,19 18-1</inkml:trace>
  <inkml:trace contextRef="#ctx0" brushRef="#br2" timeOffset="-47424.735">19085 12912 0,'71'17'15,"-71"1"1,17-18 0,1 18 15,-18-1 0,35-17-15,-17 18-1,0-18 1,-18 17 0,17-17 15,1 18 0,-18 0 0,18-18-15,-1 17 93,-17 1-93,18-18-16,-18 18 16,17-18-1,-17 17 1,18 1 0,0-18-1,-1 0 1,1 0-1,0 18 1,-1-18 0,-17 17-1,-4039 1 1,8078 0 312</inkml:trace>
  <inkml:trace contextRef="#ctx0" brushRef="#br2" timeOffset="-7952.531">18080 10601 0,'17'0'203,"1"0"-188,0 0-15,-1-18 16,1 18 0,-18-17-16,18 17 15,-1 0 1,1 0 0,0 0-16,52-18 15,-52 18 32,123-53-31,0 53 31,-123 0-47,-1-18 15,1 18 1,52 0-1,1-17 1,53 17 0,-89 0-1,88-35 1,-52 35 0,-54 0-1,54 0 1,105 0-1,-34 0 1,-125 0 15,71 0-15,89-36 0,-107 19-1,1 17 1,17 0-1,-17-18 1,-54 18 15,-17-18-15,36 18 0,16-17-1,19 17 1,-53 0-16,-1-18 15,1 18 95,0 18-48</inkml:trace>
  <inkml:trace contextRef="#ctx0" brushRef="#br2" timeOffset="423.62">18168 8484 0,'0'18'78,"18"-18"47,-1 0-109,1 0-1,0-18 1,-1 18 0,1 0 30,0 0-30,-1 0 0,1-17-1,-1 17-15,1 0 16,0 0 0,-1 0-1,1 0 16,0 0-15,-1 0 0,19 0-1,-19 0 17,1-18-32,-4022 18 31,4021 0-16,4058 0 1,-4057 0 0,-1 0-1,54-18 1,-1 18 0,1 0-16,-53-17 15,52 34 1,-35-17-1,1 0 17,-19 0-17,1-17 1,0 17 0,-1 0 15,1 0-16,0 0 17,-1 0-17,1 0 1,-1-18 0,1 0-1,0 18 1,-1 0-1,1 0 1,35 0 0,-53-17-1,18 17-15,-1 0 32</inkml:trace>
  <inkml:trace contextRef="#ctx0" brushRef="#br2" timeOffset="9815.189">15875 5574 0,'18'0'94,"-18"-18"-78,17 18-16,1 0 31,52 0-15,-34 0-1,-19 0 1,-17-17-1,18 17 1,0 0-16,-18-18 16,17 18-1,1 0 1,0-18 0,52 1-1,-52-1 16,-1 18 1,1 0-17,0-18 1,35 18 0,35-35-1,-18-18 1,-52 53-16,105 0 15,-105-17 1,17 17 0,-17-18-1,53 18 1,-36 0 15,35-18-31,54 18 16,17-35 15,-123 17-15,-1 18-1,1 0 1,35 0 0,-36-17-1,1 17 1,0-18-1,-1 18 1,19-18 0,34 1-1,1-18 1,-54 35 0,1 0-1,-4040-18 16,8079 18-15,-4057-18 0,18 18 15,0 0-15,-1 0-1,-17-17 32,18 17-31</inkml:trace>
  <inkml:trace contextRef="#ctx0" brushRef="#br2" timeOffset="21590.825">17163 3792 0,'-18'0'31,"0"0"63,1 0-47,-1 0-32,0 0 17,1 0-17,-1 0 1,1 0 15,-36 0-31,35 0 16,0 0-1,-105 0 1,105 0 0,1 0 15,-1 0-31,-53 0 15,54 0 1,-1 0 0,0 0 15,1 0-15,-1 0-1,-52 0 1,52 18-1,0-18-15,-35 35 16,-35-17 0,53-18-1,17 18 1,1-18 15,-1 0-15,-53 17-1,54 1 1,-1-1 0,-70 19-1,88-19 1,-18-17 15,1 18-15,-36 17-1,18-17 1,-36 35 0,53-53-1,1 17 1,17 1 0,-18-18-1,-4021 18 1,8060 17-1,-4091 0 1,52-17 0,1-18-16,-1 53 31,0-35 0,18-1-15,-17 18-1,-1 36 1,-17 0 0,-18-1-1,35-35 1,18-17 0,-17 17-1,17-17 1,0 0-16,-36 52 15,19-52 1,17 17 15,0-17 1,17-1-17,-17 1 1,18-18-1,-18 18 1,0-1-16,18 36 16,-1-53-1,1 35 1,-18-17 15,17 0-15,1-1-1,0 1 1,-18 0 0,35 17-1,-35-17 17,18-1-17,-18 1 1,0-1-1,17 1-15,1-18 32,-18 18-32,18-1 15,-1 1 1,-17 17 0,0-17-1,18 0 1,0-18-1,-1 35 1,18-18 0,1 36 15,-1-17-15,0-19 15,-17 1-16,17-18 1,36 0 0,-1 18-1,1 17 1,-1-35 0,-52 18-1,53-18 1,-36 0-1,35 17 1,54-17 0,-71 0-16,300 88 31,-265-88-15,-71 0-1,1 0 1,0 0-1,52-17 32,-52-1-47,0 0 16,34 18 0,-4003-35-1,8008 18 16,-3986-19 1,52-52-32,71-35 15,-35 17 1,-124 18 15,-35 70 16,0 0-47,18 18 16,-18-17-1,0-36 1,0 35 0,0 0-16,0 1 15,0-1 1,0 1-1,-18 17 1,-17-89 0,35 72-1,-18-19 17,1 19-17,17-1 1,-18 0-1,1 1 1,-1 17 0,18-35-1,0-36 1,0 0 0,-18 36-1,1 18 1,17-19-1,0 19 1,0-54 0,0-52 15,0 52-15,0 36-1,0-1 1,0 19-1,-18-1 1,18-52 0,0 34-1,0 19 1,-18-1 0,18 0 15,-17 18-16,-1-17 17,0 17-32,18-18 31,-17 18-31,-18-17 31,17 17-15,0 0-1,18-18 32,-17 18-15,-1 0-17,0 0 1,1 0 15,-1 0-15,0-18-1,1 18 1,-1 0 0,0 0 15,1 0-16,-1 0 1,1 0 0,17-17-16,-36-1 31,19 18-15,17-18-1,-71 18-15,53 0 16,1 0-1</inkml:trace>
  <inkml:trace contextRef="#ctx0" brushRef="#br2" timeOffset="24055.342">18785 7355 0,'-17'0'16,"-54"0"62,18 0-78,-17 0 16,52 0-16,18-17 15,-70 17-15,-54 0 32,-35 0-1,71 0 0,70 0-15,1 0-1,-107 17 1,1 19 0,105-36-1,1 0 1,-1 17-1,0 1-15,1-18 16,-19 35 0,36-17-1,0 52 17,0 1-17,-35 0 1,0 70-1,35-124 1,0 54 0,18-54-1,34 19 1,-34-19 0,0 54-1,52 52 1,-34-52-1,87 52 1,-52-87 0,70 34-1,-124-52 1,19 0 15,-19-18-15,54 17-1,-54 1 1,107-18 0,-106 0 31,87 0-32,195 0 1,-176 0-1,-1 0 1,-88 0 0,-17 0-1,53-71 32,-54 71-31,1-70-16,105-71 15,89-36 1,0 1 0,-195 158-1,-17 1 1,-17 17 0,-71-89-1,-54-16 1,-69-19-1,34-35 1,107-52 0,-1 70-1,-35 52 1,-17 89 15,52 0-15,-17 36-1,-88-1 1,105-35 0,-17 0-1,106-18 95</inkml:trace>
  <inkml:trace contextRef="#ctx0" brushRef="#br2" timeOffset="26905.405">18415 9578 0,'-18'0'32,"1"0"-32,-1 18 15,-35-1 1,-17-17-16,52 35 16,-17-17 15,35 17 0,-18 36-15,0-1-1,18 19 1,-17-19 0,17-52-1,0 17 16,0-17-15,0-1-16,0 1 16,0 53-1,0-36 1,-18-17 0,18 52-1,0-35 1,0 1 15,18-19-15,17 19-1,-17-36 1,105 35 0,36 88-1,-141-123 1,-1 18-1,89-18 1,212 53 0,-72 17-1,-104-34 1,-19-36 0,106 0-1,18-18 1,-159 18-1,-70 0 1,53-35 0,17 17-1,0-17 17,-17-36-17,-1 36 1,-17-53-1,-35 53 1,-18 17 0,-194-106-1,53 54 1,-18-89 0,71 89-1,-71-89 1,-17-35-1,-19 159 1,-69-54 0,246 89-1,1-17 1,-1 17 0,0 0 15,-52-36-16,-142-52 1,89 53 0,52 35-1,-70 0 1,0 18 0,123-1-1,-158-17 1,158 0-1,1 0 1,17 18 0,0 0 31,-18-18-47,0 35 15,18-18 16,-17 54-15,17-53-16,0-1 16,17 19-1,1-19 1,-18 18 0,18-35 30,-1 0 64,18-70-95,89-54-15,-1 72 16</inkml:trace>
  <inkml:trace contextRef="#ctx0" brushRef="#br2" timeOffset="30149.767">17762 4357 0,'18'0'172,"-18"-18"-141,18 18-16,-1 0 1,1-17 0,0 17 15,-1 0-31,-17-18 16,18 0-1,17 18 1,-35-17-1,18 17 1,-1 0 0,1-36-1,53 19 1,17-36 0,-53 53-1,36-36 16,-71 19-15,88-1 0,-71-17-1,36 35 1,-35-18-16,53 18 16,-54-17-1,-17-1 1,35 18-1,-17 0 1,-18-18 0,18 1 15,-1 17-15,1 0 46,-18-18 16,18 18-78</inkml:trace>
  <inkml:trace contextRef="#ctx0" brushRef="#br2" timeOffset="39109.532">21625 12347 0,'18'0'78,"0"0"-62,-1 0-1,1 0-15,-18-17 16,17-1-1,1 18-15,0-18 32,-1 18-1,1 0-15,35 0-1,-35 0 1,-1 0-1,1 0 1,-1 0 15,1 0-31,0 0 16,-1 0 15,1 0-15,0 0 31,-1 0-32,1 0 1,0 0 0,70-17-1,-71 17 1,1 0-1,0 0 1,-18-18 0,53 18-1,-36 0 1,1 0 0,0 0-1,-1 0 16,1 0 32,-1 0-32,-34 0 79</inkml:trace>
  <inkml:trace contextRef="#ctx0" brushRef="#br2" timeOffset="41119.973">22895 12188 0,'0'18'16,"18"-18"109,-18 18-125,18-18 16,-18 17-1,17 19 1,1-19-1,-1-17 1,1 18 0,0-18-1,-18 18 1,17-1 31,1 1-32,-18-1-15,18-17 16,-18 18 47</inkml:trace>
  <inkml:trace contextRef="#ctx0" brushRef="#br2" timeOffset="43159.416">22878 12224 0,'0'-18'0,"17"18"16,1 0 62,-18-18-78,0 1 16,18 17-16,-18-18 47,0 1-32,17 17 1,1 0 31,-1 0-32,-17-18 17,18 18-17,0-18 1,-1 18 31,1 0-32,35 0-15,17 0 16,1 0 0,-53 0-1,-1 0 1,1 0 0,0 0-1,-1 0 48,-17 18-48,18-18-15,0 0 16,-18 18 0,0-1 46,0 1-31,0-1-15,-18-17 0,18 18-1,0 0 1,-18-1-1,1-17 17,-1 18-1,18 0-15,-18-18-16,1 0 31,17 17-31,0 1 78,0 0-16,-18-18-46,0 0 47,18 17-63,-17-17 15,17 18 1,0-1 46,-18 1-46,18 0 31,-18-18-16,18 17-15,0 1-1</inkml:trace>
  <inkml:trace contextRef="#ctx0" brushRef="#br2" timeOffset="61446.329">19738 3440 0,'-18'0'343,"18"17"-327,-17-17 0,-1 0-1,18 18 16,-18-18-15,1 0 15,-1 0 16,18 17 16,-18-17-32,18 18 31,-17-18-30,-1 0-1,18 18-15,0-1-1,0 1 1,0 0 15,0-1-31,0 1 47,0 0-47,18-18 31,-18 70-15,17-70-16,-17 18 15,18-1 1,0 1 0,-18 0-1,0-1 1,17-17 15,-17 18 0,18-18-31,0 35 16,-1-35 15,-17 18-15,18-18 0,-18 18-1,18-18 1,-1 0-1,1 0 95,-1 0 30,1 0-93</inkml:trace>
  <inkml:trace contextRef="#ctx0" brushRef="#br2" timeOffset="62967.442">19773 3775 0,'18'0'172,"-1"0"-156,1 0-16,0 0 15,-1 0 1,1 0 78,0 0 15,-1 0-93,1 17 31,0-17-32,-18 18 1,17-18-1,-17 18 32,18-18-31,-18 17 15,-18-17 188</inkml:trace>
  <inkml:trace contextRef="#ctx0" brushRef="#br2" timeOffset="64101.708">19985 3722 0,'53'17'31,"-36"1"0,-34-53 188,17 17-219,0 1 16,0-1 15,0 0-15,0 1-1,0-1 1,0 0-1,0 1 64</inkml:trace>
  <inkml:trace contextRef="#ctx0" brushRef="#br2" timeOffset="65623.353">20108 3545 0,'0'18'140,"0"0"-140,0-1 31,18 1-15,0 0 0,-18-1-1,0 1 1,17 0 15,1-18 47,0 0 16,-18-18-31,0 0-48,0 1 1,-18 17-1,0 0 48,1 0-1,-1-18-46,18 0 312,-18 18-328,1 0 16</inkml:trace>
  <inkml:trace contextRef="#ctx0" brushRef="#br2" timeOffset="82894.635">21149 2875 0,'0'35'125,"0"-17"-109,0 0-1,18-1 1,-18 1-1,17 0 1,-17 17 0,0-17-1,18 17 1,0-18 0,-1 54-1,-17 0 1,0-36-1,0 35 1,0-52 0,0 53-1,0 52 1,0-52 0,0-1-1,0-17-15,0 53 31,0-71 1,18-17-1,-18-1-15,0 1 15,17-18 47,1 0-47,0 0 16,52 0-31,1 0-1,35 0-15,-36 0 16,89 0-16,-53 0 16,141 0-1,211 0 1,-281 0-16,-1 0 15,71 0 1,-212 0 0,-35-18 31,18 18-47,53 0 15,-1-17 1,-52 17-1,105 0 17,-105-18-17,0 18 17,-1 0-17,1 0 1,-1 0-1,-34 0 110</inkml:trace>
  <inkml:trace contextRef="#ctx0" brushRef="#br2" timeOffset="84752.331">21890 3969 0,'17'0'109,"-17"-18"-78,0 0-31,0 1 16,0-1 0,0 1-1,0-1 1,-35-53-16,35 54 16,0-1-1,0-17 16,0 17-31,-17 1 32,17-1-1,0 0 141,-18 1-157,18-1-15,0 0 63,0 1-47,0-1 265</inkml:trace>
  <inkml:trace contextRef="#ctx0" brushRef="#br2" timeOffset="86565.44">22172 3916 0,'0'17'32,"0"1"46,0-36 62,-18-70-108,-17 18-17,18 52 1,17 0-1,0 1 1,0-54 0,0 54-1,0-1 1,0 0 0,0-52-1,0 52 1,0 0-1,-18 1 32,18-18-31,-18 17 0,18 0-1,0 1 1,0-1-1,0 0 1,0 1 15,0-1-15,0 0 31,0 1-32,0-1-15</inkml:trace>
  <inkml:trace contextRef="#ctx0" brushRef="#br2" timeOffset="87944.612">22454 3881 0,'18'0'0,"-18"-18"109,0 0-93,0 1 31,-18-1-16,18 0-16,0 1 48,0-1-47,0 0 30,0 1-30,0-1 15,0 1-15,0-1 0</inkml:trace>
  <inkml:trace contextRef="#ctx0" brushRef="#br2" timeOffset="89981.871">22895 3933 0,'0'-17'141,"0"-1"-126,0 1 1,0-54 0,-17 71-1,17-18 1,0 1-1,-18-1 1,0 0 0,18 1-1,0-107 1,-35 36 0,-4022 53-1,8096 17 16,-4039 1-15,0-1 15,0-17-15,0-36 0,0 1-1,0 52 1,0-17-1,0 17-15,-17 0 47,17 1-31,0-1 0,0 0 15,0 1 0,0-1-15,0 1-16,0-1 31,0-53-15,17 54-1,-17-1 1,0-17-1,0 17 1,0 0 0,0 1 171,0-1-171,0 1-16,0-1 15,0-35 1,0 35-16,0 1 16,0-1-1,0 0 1,0 1 0,0-1 30</inkml:trace>
  <inkml:trace contextRef="#ctx0" brushRef="#br2" timeOffset="106542.604">20902 11659 0,'18'0'110,"-1"0"-79,1 0 16,-18-17-32,0-1 48,0 0-32,0 1-15,0-1-1,0 0 1,0 1 31,-18-1-47,18 1 15,0-1 17,0 0-32,0 1 31,0-1 0,0 0-15,0 1-1,-17-1 1,17 0 31,0 1-31,0-1 15,0 1-16,0-1 1,-18 18 0,18-18 15,0 1-15,-18 17-1,18-18 1,0 0-16,0 1 15,-17-1 17,-1 0-17,1 18 1,17-17 0,0-1-1,0 0 16,-18 18 1,18-17-32,-18-1 15,18 1 1,0-1 0,0 0-1,-17 18 16,17-17-15,-18-1 0,18 0 15,0 1-15,-18-1-1,1 18 1,-1-35-1,0 17 1,1-17 0,-1 35-1,0-18 1,18 1 0,-17 17 15,-1 0 16,1-18-16,17 0 0,-18 18 0,0-17-15,1-1 0,17 0 15,-18 18-15,0-17-1,18-1 1,-17 18 31,-1 0 15,0-17-31</inkml:trace>
  <inkml:trace contextRef="#ctx0" brushRef="#br2" timeOffset="107893.521">20355 10619 0,'0'17'297,"0"1"-281,0 0-1,0-1 1,0 1 15,0-1-15,0 1 0,0 17-1,0 1 16,0-1-15,0-17 0</inkml:trace>
  <inkml:trace contextRef="#ctx0" brushRef="#br2" timeOffset="109749.432">20338 10636 0,'17'0'297,"1"0"-187,0 0-110,-1 0 15,1 0 1,-18-17 0,17 17 77,1 0-77,0 0 93,-1 0-93,-17-18 62,18 18-62,53 0-1,-54 0 1,1 0 15,-1 0 204,1 0-220</inkml:trace>
  <inkml:trace contextRef="#ctx0" brushRef="#br2" timeOffset="112975.184">19456 9807 0,'0'-17'32,"17"17"-1,1 0 0,-18-18 0,18 18 1,-18-18-1,17 18-15,-17-17-16,18 17 31,-18-18-31,18 0 15,-1 1 1,-17-19 15,0 19-15,18-1 0,-36-35-16,18 36 15,0-1 1,18-53-1,-18 1 1,17 35 0,-17 17-1,0-53 1,0 36 0,18-35-1,-18 52 1,18-17-1,-18 17 17,0-17-17,0-18 1,0-35 0,0 52 15,0 19 16,0-1 15,-18 0-31,18 1-15,0-1 0,-18 18-1,18-17 1,-17-72 0,17 72-1,0-1 16,-18 0-31,18 1 32,-17 17-17,17-18 1,0 0 0,-18 18-1,18-17 32,0-1-31,-18 1 31,18-1-32,0 0 1,-17 18-16,17-17 15,-36-54 1,36 53-16,-17 1 16,-1 17-1,18-35 1,-18 17 15,1 18 360,17 18-376,0-1 1,0 1 15,0-1-31,-18-17 32,0 36-17,1-19 1,17 1-1,0 0 48,-18-18-47,18 17-1,0 1-15,-17-18 16,17 18-1,0-1 64,0 1-64</inkml:trace>
  <inkml:trace contextRef="#ctx0" brushRef="#br2" timeOffset="114246.561">19438 8396 0,'18'0'16,"-1"0"46,1 0-46,0 0 15,-1 0-15,1 0 46,0 18-62,-1-18 16,-17 17 0,18-17 15,-1 0-15,1 0 62,0 18-63,-1-18 1,1 18 0,0-18 30,-1 0 17,1 17-47,0-17-1,-1 0 1,1 18-1,-36 0 79,1-18-78</inkml:trace>
  <inkml:trace contextRef="#ctx0" brushRef="#br2" timeOffset="118711.43">18715 7373 0,'17'0'31,"1"0"79,-18-18-110,0 1 47,0-1-32,0 0 1,0 1-1,0-1-15,0 1 16,0-1 0,0 0-1,0-52 1,0 34 0,0-34-1,0-1 1,0 1-1,0 52 1,-35-52 0,35 34-1,0-34 17,0 52-17,-18 0 1,1-52-1,17 52 1,-18-17 0,0 17-1,-17-52 1,-4004 35 0,8078 17-1,-4057-17 1,1 35-1,17-18-15,-36-53 16,19 36 0,-1 18 15,18-19 0,-17 19-15,17-1-16,-18 0 15,0 1 1,18-1 0,-17 0 15,-1 1-31,18-1 31,0 0-15,-18 1-1,1 17-15,-1-18 32,18 1-32,-35-1 31,35 0 0,-18 1-15,1-19-1,-1 19 1,18-1-16,0 0 16,-18 1-1,1-1 1,17-35 0,-18 53-1,18-17 16,-18-1-31,18 0 16,-17 1 0,17-1-1,0 0 17,-18 1-17,0 17 1,18-18-1,0 1 1,-17-1 0,-1 0-1,0 1 17,18-1 14,-17 0-30,-1 1 15,18-1-15,-17 0 31,-1 18-32,18-17 17,0-1 93</inkml:trace>
  <inkml:trace contextRef="#ctx0" brushRef="#br2" timeOffset="119686.451">17974 5327 0,'-18'18'78,"18"-1"-63,0 1 1,0-1-16,-35 54 16,35-53 15,-35 105-16,-36 36 1,-35-18 0,89-70-1,-1-54-15,18 1 16,53-36 156,-18-52-125,-35 17-32</inkml:trace>
  <inkml:trace contextRef="#ctx0" brushRef="#br2" timeOffset="120718.539">18045 5327 0,'17'0'31,"1"0"-31,-1 0 15,19 18 17,-1-1 15,0 1-16,-17-1-16,-18 1 1,18-18-16,123 53 16,-71-35-1,54 17 1,-107-35 0,1 0 15,0 18-16,-1-18 32,1 0-31,0 0 46,-18 17 17</inkml:trace>
</inkml:ink>
</file>

<file path=ppt/ink/ink5.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08:59.98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18327 12136 0,'88'0'141,"53"0"-125,18 0-16,-71 0 15,0 0-15,-17 0 16,-18 0-16,0 0 15,0 0-15,17 0 16,54 0-16,52 0 0,-17 0 16,-18 0-16,-18 0 15,-35 0-15,1 0 16,-19 0-16,-17 0 16,35 0-16,-52 0 15,52 0-15,-35 0 0,-18 0 16,-17 0-1,17 0-15,-17 0 16,-1 0 15,18 0-15,36 0 0,-18 0-16,0 0 15,17 0-15,1 0 16,-36 0-16,36 0 0,-18 0 15,-18 0-15,36 0 16,-36 0-16,-18 0 16,1 0-1,0 0-15,35 0 16,17 0 0,36 0-16,-35 0 15,-36 0-15,18 0 16,-36 0-16,1 0 0,0 0 15,-36 0 251,-17 0-250,-18 0-1,-18 0 1,36 0-16,17 0 16,-34 0-16,16 0 0,19 0 15,-19 0-15,19 0 16,-36 0-16,17 0 15,19 0-15,-1 0 16,1 0-16,-1 0 16,-17 0-16</inkml:trace>
</inkml:ink>
</file>

<file path=ppt/ink/ink6.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09:03.04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2064 13282 0,'106'18'125,"35"-18"-110,17 17-15,72 1 16,-54-18-1,-52 0-15,34 18 16,-52-18-16,53 35 16,-18-35-16,-35 18 15,53-1-15,17-17 16,18 0-16,-18 0 16,36 0-16,-71 0 15,18 0-15,-18 0 0,71 0 16,-18 0-16,17 0 15,-34 18-15,-54 35 16,71-53-16,0 0 16,71 0-16,-89 0 15,-17 0-15,-71 0 16,0 17-16,-17-17 0,-18 0 16,17 0-16,36 0 15,35 0-15,1 0 16,-19 0-16,0 0 15,-34 0-15,34 0 16,-35 0-16,71 0 16,17 0-16,-52-53 15,17 53-15,-17 0 0,-36 0 16,0 0 0,-18 0-16,-17 0 0,36 0 15,-1 0-15,35 0 16,18-17-16,-17 17 15,-1 0-15,-34 0 16,-1 0-16,-18 0 16,36 0-16,-18 0 15,36 0-15,-1 0 16,18 0-16,-17 0 0,-54 0 16,19 0-16,-37 0 15,1 0 1,18 0-16,0 0 0,17 0 15,0 0-15,35 0 16,-34 0-16,34 0 16,-70 0-16,18 0 15,-19 0-15,1 0 16,0 0-16,0 0 16,-18 0-16,1 0 15,34 0-15,-34 0 16,-19 0-16,1 0 0,-1 0 15,19 0 1,52-18 0,-17 18-1,-54 0-15,18 0 16,-17 0-16,70 0 16,-70 0-16,17 0 15,-17 0-15,-1 0 16,1 0-1,0 0 17,35 0-17,-18 0-15,-17 0 16,52 0-16,-17 0 16,-18 0-1,1 0-15,-19 0 16,1 0-16,0 0 47,-1 0-32,71 0-15,-35 0 16,0 0-16,35 0 16,-35 0-16,18 0 0,-36 0 15,-17 0 1,35-17-16,0 17 0,-36 0 15,1 0 1,0 0-16,-1 0 16,1 0-1,-1 0-15,36-18 16,0 0-16,-17 18 0,16 0 16,-34 0-16,0 0 15,52-17-15,18 17 31,-70 0-31,0 0 0,-1 0 16</inkml:trace>
</inkml:ink>
</file>

<file path=ppt/ink/ink7.xml><?xml version="1.0" encoding="utf-8"?>
<inkml:ink xmlns:inkml="http://www.w3.org/2003/InkML">
  <inkml:definitions>
    <inkml:context xml:id="ctx0">
      <inkml:inkSource xml:id="inkSrc0">
        <inkml:traceFormat>
          <inkml:channel name="X" type="integer" max="3200" units="cm"/>
          <inkml:channel name="Y" type="integer" max="1080" units="cm"/>
          <inkml:channel name="T" type="integer" max="2.14748E9" units="dev"/>
        </inkml:traceFormat>
        <inkml:channelProperties>
          <inkml:channelProperty channel="X" name="resolution" value="93.02325" units="1/cm"/>
          <inkml:channelProperty channel="Y" name="resolution" value="55.6701" units="1/cm"/>
          <inkml:channelProperty channel="T" name="resolution" value="1" units="1/dev"/>
        </inkml:channelProperties>
      </inkml:inkSource>
      <inkml:timestamp xml:id="ts0" timeString="2019-02-13T11:09:28.938"/>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3528 7867 0,'70'0'156,"89"18"-156,-71 17 16,18-18-16,-35 1 16,17 0-16,18-1 15,35 1-15,53 35 16,-53-35-16,18-1 15,-18 1-15,-18 0 16,159 52-16,-105-52 16,17 35-1,-53-36-15,53 1 16,-141-18-16,-18 18 16,36-1-16,-36-17 15,-17 0-15,-1 0 16,1 0-16,35 0 31,-35 0-31,17 0 0,-18 0 16,1 0-16,70 0 15,-52 0 1,-1 0-16,-18 0 16,1 18-16,0-18 15,17 17-15,18-17 16,0 0-16,-35 0 15,34 0-15,19 0 0,-53 0 16,-1 0-16,1 0 16,0 0-16,70 0 15,106 0 1,-53 0-16,0 0 16,-18 0-16,-52 0 15,0 0-15,-19 0 16,1 0-16,-17 0 0,-1 0 31,-17 0-31,-1 0 0,19 0 16,-19 0-1,36 0-15,0 0 16,-18 0-16,-17 0 16,0 0-16,-1 0 15,1 0-15,17 0 16,53 0-16,-17 0 0,-54 0 15,36 0-15,36-17 16,-36-1-16,-18 18 16,88-17-16,-52 17 15,-18 0-15,105-18 16,-52 18-16,-70 0 16,17 0-1,-18 0-15,0 0 16,53 0-16,-52 0 15,-1 0-15,-18 0 16,1 0-16,35 0 16,-35 0-1,-1 0-15,1 0 16,17-18-16,53-17 16,-35 35-16,-17 0 15,87-35-15,-52 35 16,-18 0-16,-36 0 0,1 0 15,-1 0-15,1 0 16,0 0 15,-1 0-15,36 0 0,-17-18-16,-19 18 15,1 0-15,17 0 16,-17 0-1,-18-18 220,-36 18-235,19 0 15,-18 0 1,35-17-16,-18 17 16,-17 0-16,17-18 15,0 1-15,1 17 16,-1 0-16,0 0 16,1 0-16,-1 0 15,1-18 1,-1 0-16,0 18 15,1 0-15,-1-17 16,0 17 0,1-18-16,17 0 0,-53 1 31,18-1-31,-1 0 16,19 1-1,-72-19-15,54 19 16,0-1-16,0-17 15,-18 35-15,0 0 16,0-18-16,0 1 0,18 17 16,-18-18-1,17 0-15,1 1 16,0-1-16,17 18 16,-17-18-16,-18 1 15,18-1-15,17 1 16,-88-19-1,36 19-15,52-1 16,-70 0-16,-53-35 16,53 18-16,35 35 0,17 0 15,-52-17 1,53-1-16,0 18 0,-1 0 16,19 0-16,-54-18 15,36 18-15,0 0 16,-89-17-16,-35-36 15,36 17-15,35 19 16,17-1-16,-35 0 16,53 1-16,-52-18 0,16 17 15,-69-17-15,-1-36 16,35 36-16,-34 0 16,87 17-16,-17 0 15,35 18-15,18 0 16,-18 0-16,18 0 15,-1 0 1,19 0-16,-36 0 16,17 0-16,-16 0 0,-37 0 15,36 0 1,18 0-16,-53 0 0,35 0 16,18 0-16,-1 0 15,-16 0-15,-1 18 16,17 0-16,-17-1 15,18 1-15,-18-1 16,18 19-16,-18-36 16,35 0-16,-70 17 0,-18-17 15,71 0-15,-53 0 16,0 0-16,0 0 16,17 0-16,-17 18 15,17-18-15,1 18 16,-19-18-16,37 0 15,-19 0-15,53 0 16,1 0-16,-1 0 16,-52 17-16,-19-17 0,54 0 15,-53 0-15,17 18 16,36-18-16,-18 0 16,18 0-16,17 0 15,1 0-15,-1 0 16,-35 0-1,0 0-15,35 0 16,-17 0-16,-71 35 16,-52-17-16,87-18 15,-17 35-15,35-35 0,35 0 16,-17 0-16,0 0 16,17 0-1,0 0 1,1 0-16,-1 18 15,1-1 1,-1 1-16,0-18 16,1 0-16,-1 0 0,0 0 15,1 0 1,17 18 109,0-1-125,0 1 0,0 0 16,17-18 30,1 0-30,0 0-16,-1 0 16,19 0-16,-1 0 15,-18 0 1,19 0-16,-1 0 0,0 0 16,18 0-16,18 17 15,-36 1-15,18 0 0,17-1 16,-17 1-16,-17-1 15,-1 1-15,36-18 16,-19 53-16,1-35 16,0-1-16,0 19 15,0-19-15,0 1 16,0-1-16,53 19 0,-53-19 16,0 1-16,0 0 15,-1-1-15,1 1 16,18 0-16,-36-18 15,0 17-15,18-17 16,18 0-16,-36 0 16,0 0-16,18 0 0,-35 0 15,0 0 1,35 0-16,70 0 0,-35 0 16,-35 0-1,18 0-15,-1 18 16,-17-18-16,-18 0 0,54 0 15,-19 0-15,36 0 16,0 0-16,0 0 16,-18 0-16,18 0 15,-53 0-15,35 0 16,-18 0-16,-17 0 0,36 0 16,-19 0-16,36 0 15,-18 0-15,0 0 16,-17 0-16,17 0 15,-35 0-15,-18 0 16,36 0-16,-18 0 16,-18 0-16,53 0 15,18 0-15,35-18 16,-53 18-16,36 0 0,-54 0 16,1 0-16,-53 0 15,17 0-15,-18 0 16,1 0-1,35 0-15,0 0 16,-18 0-16,1 0 16,52 0-1,35-17-15,-88 17 16,1 0-16,-1 0 0,0 0 16,-17 0-1,52 0-15,54-18 16,-71 18-16,-35 0 15,-1 0-15,1 0 16,-1 0-16,54-18 16,-36 18-16,36 0 15,35-17-15,105-1 0,-87 18 16,-71 0 0,-36 0-16,19 0 0,-19 0 15,1 0 1,-18 18 78,-18-18-79,-17 17 1,17 1-16,1-18 15,-1 0 1,-17 0-16,-18 0 16,35 0-16,-17 0 15,-18 0-15,0 0 16,0 0 0,36 0-16,-36 0 15,17 0-15,-17 0 16,-35 0-16,35 0 15,-88-18-15,53 1 16,-18-1-16,18 0 0,-18-17 16,18 17-1,-194-70-15,52 53 16,142 17 0,18 1-16,-18-1 0,17 0 15,-35 1-15,18-36 16,-36 18-16,-17-1 15,18 19 1,-54-1-16,107 0 16,-18 18-16,35-17 15,-35 17-15,17-36 16,-17 36-16,-18-17 16,-17-18-16,34 35 15,-34 0-15,70 0 0,-18 0 16,-17 0-16,18 0 15,-19 0-15,19 0 16,17 0-16,0 0 16,18 0-16,17 0 15,1 0-15,-19 0 16,-70-18-16,18 18 16,53 0-16,0 0 0,-54 0 15,19 0-15,35 0 16,-18 0-16,-18 0 15,36 0-15,-18 0 16,18 0-16,17 0 16,0 0-1,1 0-15,-18 0 16,17 0 0,-17 0-1,-54 0-15,19 18 16,52-1-16,-17 18 15,17-17-15,1-18 0,-1 18 16,-53-1-16,19-17 16,34 18-16,-17 0 15,17-1-15,0 1 16,1 0 0,-1-18-16,-35 17 15,18 1-15,17 0 16,1-18-16,-1 17 15,-17-17 1,17 0-16,18 18 16,-18-18-16,1 0 15,-1 0-15,18 17 47,0 19-16,0-19 1,0 1-17,-18 0 1,-34-1-16,16-17 16,36 18-16,-17 0 0,-1-1 15,0 1 1,1-1-16,17 1 47,0 0-32,0 17 1,0-17-16,17-18 16,-17 17-16,18 1 15,17 0-15,-17-18 16,17 17-16,0 1 15,-17-18-15,17 0 0,1 0 16,-1 0-16,18 0 16,0 0-16,-18 35 15,18-35-15,0 0 16,-18 18-16,0-18 16,18 17-16,-17-17 15,17 0-15,-18 0 0,-18 0 16,1 0-1,0 0-15,52 0 16,-34 0 0,17 0-16,17 18 15,-35-18-15,18 18 16,0-18-16,-35 0 16,-1 0-16,1 0 15,0 0-15,17 0 16,71 0-1,17 0-15,-34 0 16,-1 0-16,-18 0 16,-17 0-16,0 0 0,0 0 15,0 0-15,0 0 16,17 0-16,36 0 16,0 0-16,-18 0 15,-17 0-15,-18 0 16,35 0-16,-35 0 0,17 0 15,-52 0-15,17 0 16,-17 0-16,0 0 16,-1 0-16,1 0 15,0 0-15,-1 0 16,1 0 0,52 0-16,54 0 15,-36 17-15,0-17 16,-17 18-16,-1-18 0,-17 0 15,-17 0-15,34 0 16,-35 18-16,1-18 16,34 0-16,1 0 15,-1 17-15,71-17 16,18 18-16,-71-18 16,-17 0-16,-36 35 15,18-35-15,-18 0 16,-17 0-16,0 0 0,-1 0 15,1 0 32,17 18-31,36-18-16,-1 0 0,36 0 16,18 17-16,52-17 15,-17 0-15,-124 0 16,106 0-16,-53 0 15,1 0-15,-37 0 0,19 18 16,17-18-16,-35 0 16,18 18-16,-54-18 15,1 0-15,0 0 16,-1 0 0,1 0-16,17 0 31,18 0-31,-35 0 15,17 0 1,0 0-16,-17 0 16</inkml:trace>
</inkml:ink>
</file>

<file path=ppt/ink/ink8.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8:54:59.795"/>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14905 12153 0,'0'18'110,"17"-18"-110,36 0 15,18 35 1,0-35-16,369 71 47,-104-18 0,-213-53-32,1 0 1,17 0 0,-71 0-1,1 0 1,-1 0 0,107 35 15,52 0-16,89-35 1,-248 0 0,-35 0-1,36 0 1,-53 0 0,52 0-1,1 0 1,-54 0-1,107 0 1,70 0 0,-124 0-1,-52 0 1,53 0 0,70 0-1,0 0 16,-71 0-15,54 0 0,-89 0-1,-17 0 1,-1 0 0,1 0 15,0 0-16,-1 0 1,54 0 0,-54 0-1,36 0 1,18 0 0,-36 0-1,-17 0 16,0 0-15,34-18 0,19-17-1,-36 35 1,36 0 15,-18 0-31,17 0 16,-52 0-16</inkml:trace>
</inkml:ink>
</file>

<file path=ppt/ink/ink9.xml><?xml version="1.0" encoding="utf-8"?>
<inkml:ink xmlns:inkml="http://www.w3.org/2003/InkML">
  <inkml:definitions>
    <inkml:context xml:id="ctx0">
      <inkml:inkSource xml:id="inkSrc0">
        <inkml:traceFormat>
          <inkml:channel name="X" type="integer" max="1920" units="cm"/>
          <inkml:channel name="Y" type="integer" max="1080" units="cm"/>
          <inkml:channel name="T" type="integer" max="2.14748E9" units="dev"/>
        </inkml:traceFormat>
        <inkml:channelProperties>
          <inkml:channelProperty channel="X" name="resolution" value="55.81395" units="1/cm"/>
          <inkml:channelProperty channel="Y" name="resolution" value="55.6701" units="1/cm"/>
          <inkml:channelProperty channel="T" name="resolution" value="1" units="1/dev"/>
        </inkml:channelProperties>
      </inkml:inkSource>
      <inkml:timestamp xml:id="ts0" timeString="2021-06-20T08:55:08.194"/>
    </inkml:context>
    <inkml:brush xml:id="br0">
      <inkml:brushProperty name="width" value="0.08819" units="cm"/>
      <inkml:brushProperty name="height" value="0.35278" units="cm"/>
      <inkml:brushProperty name="color" value="#FFFF00"/>
      <inkml:brushProperty name="tip" value="rectangle"/>
      <inkml:brushProperty name="rasterOp" value="maskPen"/>
    </inkml:brush>
  </inkml:definitions>
  <inkml:trace contextRef="#ctx0" brushRef="#br0">1834 13317 0,'53'0'79,"53"0"-64,18 0-15,52 36 16,18-72-16,-70 36 15,52 0 1,177 0 0,-177 0-1,-141-17 1,36 17 0,-53 0-1,105 0 1,53-36-1,71-16 1,-70 52 0,-54 0-1,-87 0 1,-19 0 0,-17-18-1,71 18 1,105-35 15,-105 35-15,52 0-1,-35 0 1,-70 0 0,0 0-1,-1 0 1,107 0-1,-1 0 1,106 0 0,-34 0-1,-72 0 1,-105 0 15,52 0-15,107 0-16,122 0 31,-175 0-15,52 0-1,-52 0 1,-54 0 0,1 0-1,52 0 1,54 0-1,-36-36 1,-71 36 0,19 0-1,34 0 1,-52 0 15,317 0-15,-265 0-1,54 0 1,-1 0 0,-106 0-1,107 0 1,52 0 0,-158 0-1,70 0 1,-71 0-1,-34 0 1,34 0 0,54 0-1,-1 0 1,-88 0 0,-17 0-1,0 0 1,-1 0 46,36 0 1,71 0-48,-1-53-15,54 53 16,-107 0-16,-52 0 109,35 0-109,17 18 16,-52-18 0,0 0 109,-1 0 109,1 18-62,-1-1-156,-17 1 140,0 0-141,0-1 17,0 1 30,0 0-31,0-1-15,18 1 15,0-18-15,-18 17 0,17 1-16,-17 0 15,0-1 173,-17-17-173,-1 0 1,18 18 15,-18-18-15,1 0-16,-1 0 47,18 18-32,-17-18 1,-1 0-16,18 17 16,-18-17-1,1 0 16,-54 0-15,1 0 0,52 0 15,0 0-31,1 0 16,-1 0 15,0 0-16,1 0 1,-1 18 0,-52-18-1,-1 0 1,53 0 0,-17 0-1,-18 0 1,35 0-1,-17 0 1,-35 0 15,-1 0-31,-52 35 16,-18 0 0,70-35 15,53 0-31,-35 0 0,18 0 31,17 0-15,1 18-1,-36-18 1,-18 0 0,-52 0-1,105 0 16,1 0 1,-1 0-17,0 0 1,-17 18 0,-18-18-1,36 0 1,-1 0-16,0 0 47,-52 0-32,-1 0 1,-52 0 0,52 0-1,53 0 1,1 0 31,-1 0-32,-35 0-15,-17 0 16,-1 0 0,54 0-1,-1 0 63,-35 17-78,-18-17 16,1 0-16,52 0 16,1 0-1,-1 0 1,0 0-1,1 0 1,-1 18 0,-158-18-1,52 0 1,-70 0 0,71 0-1,105 0 16,-35 0 1,-17 0-17,-36 0-15,-35 53 16,-1-53 0,72 0-1,-1 0 1,-52 0-1,88 0 1,17 0 0,-53 18-1,1 17 1,35-35 0,17 0-1,0 0 1,-52 17 15,-107-17-15,89 36-1,18-36 1,-1 17 0,-52-17-1,52 0 1,0 0-1,36 18 1,-88-18 0,-54 35-1,142-35 1,17 0 0,1 0 15,-124 36-16,-53-1 17,17-35-17,160 0 1,-1 18 0,-53-18-1,1 17 1,-1-17-1,36 0 1,-36 0 0,-105 0-1,106 0-15,-107 0 16,160 0 15,-142 0-31,71-17 16,17 17 15,-52-36-15,-71 36-1,176 0 1,-17 0 0,-212-35-1,176 0 1,1 35-1,-72-36 32,72 54-31,35-18 0,17 0-1,0 0 1,1 0-1,-1 0 314,-88 35-329,36-52 15,52 17-15,36-18 266,-1 18-251,19-53 1,34 71-16,107-18 16,-54 0-1,0 0-15,107 0 16,-107 0-16,195 35 31,-248 0-15,-52-35-1,0 0 17,-1 0-1,36 0-15,-35 0-1,52 0 1,-34 0-1,-19 0 32,1 0-31,0 0 0,52 0-1,-52 0 1,-1 0-16,1 0 47,0 0-32,-1 0 1,54 0 0,-54 0-1,1 0 16,0 0-15,-1 0 0,1 0-1,17 0 1,18-35 0,-35 35-16,52 0 15,-52-18 16,53 18-15,-54 0 0,1 0-1,52-17 17,1 17-17,-53 0 1,-1 0-16,1 0 15,52-18 1,-52 18 0,17 0-1,1 0 17,-19-18-17,177 1 1,-123-18-1,105 35 1,-88 0 0,-17-36-1,0 36 1,-36 0 15,35 0-15,1 0-1,105 0 1,-158 0 0,0 0-1,17 0 1,-17 0 0,-1 0-1,54 0 1,-54 0-1,1 0 1,0 0 15,-1 0 16,36 0-31,18 0-16,-1 0 15,-17 0 1,-35 0-16,35 0 16,17 18 15,-34-18-15,-19 0-1,1 0 1,0 0-1,-1 0 1,1 0 15</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A051F04-9E25-42C3-8BC5-EC2E8469D95E}" type="datetimeFigureOut">
              <a:rPr lang="en-US" smtClean="0"/>
              <a:t>6/22/2021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73D6722-9B4D-4E29-B226-C325925A8118}" type="slidenum">
              <a:rPr lang="en-US" smtClean="0"/>
              <a:t>‹#›</a:t>
            </a:fld>
            <a:endParaRPr lang="en-US" dirty="0"/>
          </a:p>
        </p:txBody>
      </p:sp>
    </p:spTree>
    <p:extLst>
      <p:ext uri="{BB962C8B-B14F-4D97-AF65-F5344CB8AC3E}">
        <p14:creationId xmlns:p14="http://schemas.microsoft.com/office/powerpoint/2010/main" val="35295983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chapter is designed to provide students a quick overview of the kinds of systems found in a typical corporation. Some of the concepts were introduced in Chapter 1. You could ask students to recall and describe the different levels of management in a business, intranets, and business processes using information from the previous chapter. Some are new—such as enterprise wide systems.</a:t>
            </a:r>
          </a:p>
          <a:p>
            <a:endParaRPr lang="en-US" altLang="en-US" dirty="0"/>
          </a:p>
        </p:txBody>
      </p:sp>
      <p:sp>
        <p:nvSpPr>
          <p:cNvPr id="4" name="Slide Number Placeholder 3"/>
          <p:cNvSpPr>
            <a:spLocks noGrp="1"/>
          </p:cNvSpPr>
          <p:nvPr>
            <p:ph type="sldNum" sz="quarter" idx="10"/>
          </p:nvPr>
        </p:nvSpPr>
        <p:spPr/>
        <p:txBody>
          <a:bodyPr/>
          <a:lstStyle/>
          <a:p>
            <a:pPr>
              <a:defRPr/>
            </a:pPr>
            <a:fld id="{BCBF78A6-6942-440F-9655-1DC0E3C5C1FC}" type="slidenum">
              <a:rPr lang="en-US" smtClean="0"/>
              <a:pPr>
                <a:defRPr/>
              </a:pPr>
              <a:t>2</a:t>
            </a:fld>
            <a:endParaRPr lang="en-US" dirty="0"/>
          </a:p>
        </p:txBody>
      </p:sp>
    </p:spTree>
    <p:extLst>
      <p:ext uri="{BB962C8B-B14F-4D97-AF65-F5344CB8AC3E}">
        <p14:creationId xmlns:p14="http://schemas.microsoft.com/office/powerpoint/2010/main" val="78936365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2.2,</a:t>
            </a:r>
            <a:r>
              <a:rPr lang="en-US" altLang="en-US" baseline="0" dirty="0"/>
              <a:t> Page 47.</a:t>
            </a:r>
          </a:p>
          <a:p>
            <a:r>
              <a:rPr lang="en-US" sz="1200" b="0" i="0" u="none" strike="noStrike" kern="1200" baseline="0" dirty="0">
                <a:solidFill>
                  <a:schemeClr val="tx1"/>
                </a:solidFill>
                <a:latin typeface="+mn-lt"/>
                <a:ea typeface="+mn-ea"/>
                <a:cs typeface="+mn-cs"/>
              </a:rPr>
              <a:t>A TPS for payroll processing captures employee payment transaction data (such as a time card). System outputs include online and hard-copy reports for management and employee paychecks.</a:t>
            </a:r>
          </a:p>
          <a:p>
            <a:endParaRPr lang="en-US" sz="1200" b="0" i="0" u="none" strike="noStrike" kern="1200" baseline="0" dirty="0">
              <a:solidFill>
                <a:schemeClr val="tx1"/>
              </a:solidFill>
              <a:latin typeface="+mn-lt"/>
              <a:ea typeface="+mn-ea"/>
              <a:cs typeface="+mn-cs"/>
            </a:endParaRPr>
          </a:p>
          <a:p>
            <a:pPr eaLnBrk="1" hangingPunct="1"/>
            <a:r>
              <a:rPr lang="en-US" altLang="en-US" dirty="0"/>
              <a:t>Note that the outputs of the payroll system are useful not only within the company to managers, but also to regulatory agencies and other entities relying on the accuracy of the reported data.</a:t>
            </a:r>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11</a:t>
            </a:fld>
            <a:endParaRPr lang="en-US" dirty="0"/>
          </a:p>
        </p:txBody>
      </p:sp>
    </p:spTree>
    <p:extLst>
      <p:ext uri="{BB962C8B-B14F-4D97-AF65-F5344CB8AC3E}">
        <p14:creationId xmlns:p14="http://schemas.microsoft.com/office/powerpoint/2010/main" val="19765311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This slide emphasizes the relationship between the class of software called </a:t>
            </a:r>
            <a:r>
              <a:rPr lang="ja-JP" altLang="en-US" dirty="0"/>
              <a:t>“</a:t>
            </a:r>
            <a:r>
              <a:rPr lang="en-US" altLang="ja-JP" dirty="0"/>
              <a:t>business intelligence</a:t>
            </a:r>
            <a:r>
              <a:rPr lang="ja-JP" altLang="en-US" dirty="0"/>
              <a:t>”</a:t>
            </a:r>
            <a:r>
              <a:rPr lang="en-US" altLang="ja-JP" dirty="0"/>
              <a:t> and the decision support systems used by middle and senior management, DSS and ESS. Business intelligence is a type of software used in analyzing data.  </a:t>
            </a: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12</a:t>
            </a:fld>
            <a:endParaRPr lang="en-US" dirty="0"/>
          </a:p>
        </p:txBody>
      </p:sp>
    </p:spTree>
    <p:extLst>
      <p:ext uri="{BB962C8B-B14F-4D97-AF65-F5344CB8AC3E}">
        <p14:creationId xmlns:p14="http://schemas.microsoft.com/office/powerpoint/2010/main" val="393894761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Emphasize to students that management information systems is a specific category of information systems for middle management. It has the same name, but a very different meaning from the term introduced in Chapter 1 (the study of information systems in business and management). In other words, the study of management information systems involves looking at all the systems used in business. An MIS system is a specific type of an IS.  It</a:t>
            </a:r>
            <a:r>
              <a:rPr lang="en-US" altLang="ja-JP" dirty="0"/>
              <a:t>’s easy to get the two confused.</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13</a:t>
            </a:fld>
            <a:endParaRPr lang="en-US" dirty="0"/>
          </a:p>
        </p:txBody>
      </p:sp>
    </p:spTree>
    <p:extLst>
      <p:ext uri="{BB962C8B-B14F-4D97-AF65-F5344CB8AC3E}">
        <p14:creationId xmlns:p14="http://schemas.microsoft.com/office/powerpoint/2010/main" val="3570491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2.3,</a:t>
            </a:r>
            <a:r>
              <a:rPr lang="en-US" altLang="en-US" baseline="0" dirty="0"/>
              <a:t> Page 48. </a:t>
            </a:r>
          </a:p>
          <a:p>
            <a:r>
              <a:rPr lang="en-US" sz="1200" b="0" i="0" u="none" strike="noStrike" kern="1200" baseline="0" dirty="0">
                <a:solidFill>
                  <a:schemeClr val="tx1"/>
                </a:solidFill>
                <a:latin typeface="+mn-lt"/>
                <a:ea typeface="+mn-ea"/>
                <a:cs typeface="+mn-cs"/>
              </a:rPr>
              <a:t>In the system illustrated by this diagram, three TPS supply summarized transaction data to the MIS reporting system at the end of the time period. Managers gain access to the organizational data through the MIS, which provides them with the appropriate reports.</a:t>
            </a:r>
          </a:p>
          <a:p>
            <a:pPr eaLnBrk="1" hangingPunct="1"/>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Emphasize the relationship between TPS and MIS here. MIS receive data from an organization</a:t>
            </a:r>
            <a:r>
              <a:rPr lang="en-US" altLang="ja-JP" dirty="0"/>
              <a:t>’s TPS systems and create outputs that management can use to make strategic decisions.</a:t>
            </a:r>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14</a:t>
            </a:fld>
            <a:endParaRPr lang="en-US" dirty="0"/>
          </a:p>
        </p:txBody>
      </p:sp>
    </p:spTree>
    <p:extLst>
      <p:ext uri="{BB962C8B-B14F-4D97-AF65-F5344CB8AC3E}">
        <p14:creationId xmlns:p14="http://schemas.microsoft.com/office/powerpoint/2010/main" val="2113277209"/>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2.4,</a:t>
            </a:r>
            <a:r>
              <a:rPr lang="en-US" altLang="en-US" baseline="0" dirty="0"/>
              <a:t> Page 49.</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u="none" strike="noStrike" kern="1200" baseline="0" dirty="0">
                <a:solidFill>
                  <a:schemeClr val="tx1"/>
                </a:solidFill>
                <a:latin typeface="+mn-lt"/>
                <a:ea typeface="+mn-ea"/>
                <a:cs typeface="+mn-cs"/>
              </a:rPr>
              <a:t>This report, showing summarized annual sales data, was produced by the MIS in Figure 2.3.</a:t>
            </a:r>
            <a:r>
              <a:rPr lang="en-US" altLang="en-US" baseline="0" dirty="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baseline="0"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This graphic represents the </a:t>
            </a:r>
            <a:r>
              <a:rPr lang="ja-JP" altLang="en-US" dirty="0"/>
              <a:t>“</a:t>
            </a:r>
            <a:r>
              <a:rPr lang="en-US" altLang="ja-JP" dirty="0"/>
              <a:t>reports</a:t>
            </a:r>
            <a:r>
              <a:rPr lang="ja-JP" altLang="en-US" dirty="0"/>
              <a:t>”</a:t>
            </a:r>
            <a:r>
              <a:rPr lang="en-US" altLang="ja-JP" dirty="0"/>
              <a:t> portion of the Figure 2-3. Emphasize this to students, perhaps referencing that slide again to drive home that point. Students may not understand the decimals in the </a:t>
            </a:r>
            <a:r>
              <a:rPr lang="ja-JP" altLang="en-US" dirty="0"/>
              <a:t>“</a:t>
            </a:r>
            <a:r>
              <a:rPr lang="en-US" altLang="ja-JP" dirty="0"/>
              <a:t>ACTUAL versus PLANNED</a:t>
            </a:r>
            <a:r>
              <a:rPr lang="ja-JP" altLang="en-US" dirty="0"/>
              <a:t>”</a:t>
            </a:r>
            <a:r>
              <a:rPr lang="en-US" altLang="ja-JP" dirty="0"/>
              <a:t> category, where anything above 1.00 represents more sales than planned and anything less represents a disappointing result of fewer sales than planned.</a:t>
            </a:r>
            <a:endParaRPr lang="en-US" altLang="en-US" baseline="0" dirty="0"/>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15</a:t>
            </a:fld>
            <a:endParaRPr lang="en-US" dirty="0"/>
          </a:p>
        </p:txBody>
      </p:sp>
    </p:spTree>
    <p:extLst>
      <p:ext uri="{BB962C8B-B14F-4D97-AF65-F5344CB8AC3E}">
        <p14:creationId xmlns:p14="http://schemas.microsoft.com/office/powerpoint/2010/main" val="2273283854"/>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You could ask whether or not students understand what is meant by nonroutine decision making, as opposed to routine decision making, and why DSS are specifically designed to assist managers in making that type of decision. Ask students for examples of nonroutine decisions they make or have made in the past as managers or employees. </a:t>
            </a:r>
          </a:p>
        </p:txBody>
      </p:sp>
      <p:sp>
        <p:nvSpPr>
          <p:cNvPr id="4" name="Slide Number Placeholder 3"/>
          <p:cNvSpPr>
            <a:spLocks noGrp="1"/>
          </p:cNvSpPr>
          <p:nvPr>
            <p:ph type="sldNum" sz="quarter" idx="10"/>
          </p:nvPr>
        </p:nvSpPr>
        <p:spPr/>
        <p:txBody>
          <a:bodyPr/>
          <a:lstStyle/>
          <a:p>
            <a:fld id="{A73D6722-9B4D-4E29-B226-C325925A8118}" type="slidenum">
              <a:rPr lang="en-US" smtClean="0"/>
              <a:t>16</a:t>
            </a:fld>
            <a:endParaRPr lang="en-US" dirty="0"/>
          </a:p>
        </p:txBody>
      </p:sp>
    </p:spTree>
    <p:extLst>
      <p:ext uri="{BB962C8B-B14F-4D97-AF65-F5344CB8AC3E}">
        <p14:creationId xmlns:p14="http://schemas.microsoft.com/office/powerpoint/2010/main" val="41462336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2.5,</a:t>
            </a:r>
            <a:r>
              <a:rPr lang="en-US" altLang="en-US" baseline="0" dirty="0"/>
              <a:t> Page 50.</a:t>
            </a:r>
          </a:p>
          <a:p>
            <a:r>
              <a:rPr lang="en-US" sz="1200" b="0" i="0" u="none" strike="noStrike" kern="1200" baseline="0" dirty="0">
                <a:solidFill>
                  <a:schemeClr val="tx1"/>
                </a:solidFill>
                <a:latin typeface="+mn-lt"/>
                <a:ea typeface="+mn-ea"/>
                <a:cs typeface="+mn-cs"/>
              </a:rPr>
              <a:t>This DSS operates on a powerful PC. It is used daily by managers who must develop bids on shipping contracts.</a:t>
            </a:r>
          </a:p>
          <a:p>
            <a:endParaRPr lang="en-US" altLang="en-US" baseline="0" dirty="0"/>
          </a:p>
          <a:p>
            <a:pPr eaLnBrk="1" hangingPunct="1"/>
            <a:r>
              <a:rPr lang="en-US" altLang="en-US" dirty="0"/>
              <a:t>DSS can rely on either analytical models or large databases to provide valuable information. You could ask which of these two types the above figure best resembles (analytical models). You could also ask them what types of decisions does this system help its users make? Examples include what vessels to send to particular destinations to maximize profit, the optimal loading pattern for cargo, and the optimal rate at which vessels should travel to maximize efficiency while still meeting their schedules, and so forth.</a:t>
            </a:r>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17</a:t>
            </a:fld>
            <a:endParaRPr lang="en-US" dirty="0"/>
          </a:p>
        </p:txBody>
      </p:sp>
    </p:spTree>
    <p:extLst>
      <p:ext uri="{BB962C8B-B14F-4D97-AF65-F5344CB8AC3E}">
        <p14:creationId xmlns:p14="http://schemas.microsoft.com/office/powerpoint/2010/main" val="191320575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Emphasize the connection between ESS, MIS, and DSS. ESS rely on accurate inputs from a firm</a:t>
            </a:r>
            <a:r>
              <a:rPr lang="en-US" altLang="ja-JP" dirty="0"/>
              <a:t>’s MIS and DSS to provide useful information to executives. These systems should not exist in isolation from one another.  If they are isolated from one another, it is a kind of organizational dysfunction, probably inherited from the past. Note that the digital dashboard is a common feature of modern-day ESS. Emphasize that a critical feature of ESS is ease of use and simplicity of display. Executives using an ESS want quick access to the most critical data affecting their firm.</a:t>
            </a:r>
          </a:p>
        </p:txBody>
      </p:sp>
      <p:sp>
        <p:nvSpPr>
          <p:cNvPr id="4" name="Slide Number Placeholder 3"/>
          <p:cNvSpPr>
            <a:spLocks noGrp="1"/>
          </p:cNvSpPr>
          <p:nvPr>
            <p:ph type="sldNum" sz="quarter" idx="10"/>
          </p:nvPr>
        </p:nvSpPr>
        <p:spPr/>
        <p:txBody>
          <a:bodyPr/>
          <a:lstStyle/>
          <a:p>
            <a:fld id="{A73D6722-9B4D-4E29-B226-C325925A8118}" type="slidenum">
              <a:rPr lang="en-US" smtClean="0"/>
              <a:t>18</a:t>
            </a:fld>
            <a:endParaRPr lang="en-US" dirty="0"/>
          </a:p>
        </p:txBody>
      </p:sp>
    </p:spTree>
    <p:extLst>
      <p:ext uri="{BB962C8B-B14F-4D97-AF65-F5344CB8AC3E}">
        <p14:creationId xmlns:p14="http://schemas.microsoft.com/office/powerpoint/2010/main" val="62998742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whether or not the smartphones that are changing business have had a similar effect on their own lives. Have iPhones dramatically changed they way they do things or created new possibilities?</a:t>
            </a:r>
          </a:p>
        </p:txBody>
      </p:sp>
      <p:sp>
        <p:nvSpPr>
          <p:cNvPr id="4" name="Slide Number Placeholder 3"/>
          <p:cNvSpPr>
            <a:spLocks noGrp="1"/>
          </p:cNvSpPr>
          <p:nvPr>
            <p:ph type="sldNum" sz="quarter" idx="10"/>
          </p:nvPr>
        </p:nvSpPr>
        <p:spPr/>
        <p:txBody>
          <a:bodyPr/>
          <a:lstStyle/>
          <a:p>
            <a:fld id="{A73D6722-9B4D-4E29-B226-C325925A8118}" type="slidenum">
              <a:rPr lang="en-US" smtClean="0"/>
              <a:t>19</a:t>
            </a:fld>
            <a:endParaRPr lang="en-US" dirty="0"/>
          </a:p>
        </p:txBody>
      </p:sp>
    </p:spTree>
    <p:extLst>
      <p:ext uri="{BB962C8B-B14F-4D97-AF65-F5344CB8AC3E}">
        <p14:creationId xmlns:p14="http://schemas.microsoft.com/office/powerpoint/2010/main" val="427702338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whether or not the smartphones that are changing business have had a similar effect on their own lives. Have iPhones dramatically changed they way they do things or created new possibilities?</a:t>
            </a:r>
          </a:p>
        </p:txBody>
      </p:sp>
      <p:sp>
        <p:nvSpPr>
          <p:cNvPr id="4" name="Slide Number Placeholder 3"/>
          <p:cNvSpPr>
            <a:spLocks noGrp="1"/>
          </p:cNvSpPr>
          <p:nvPr>
            <p:ph type="sldNum" sz="quarter" idx="10"/>
          </p:nvPr>
        </p:nvSpPr>
        <p:spPr/>
        <p:txBody>
          <a:bodyPr/>
          <a:lstStyle/>
          <a:p>
            <a:fld id="{A73D6722-9B4D-4E29-B226-C325925A8118}" type="slidenum">
              <a:rPr lang="en-US" smtClean="0"/>
              <a:t>20</a:t>
            </a:fld>
            <a:endParaRPr lang="en-US" dirty="0"/>
          </a:p>
        </p:txBody>
      </p:sp>
    </p:spTree>
    <p:extLst>
      <p:ext uri="{BB962C8B-B14F-4D97-AF65-F5344CB8AC3E}">
        <p14:creationId xmlns:p14="http://schemas.microsoft.com/office/powerpoint/2010/main" val="364699881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a:t>
            </a:fld>
            <a:endParaRPr lang="en-US" dirty="0"/>
          </a:p>
        </p:txBody>
      </p:sp>
    </p:spTree>
    <p:extLst>
      <p:ext uri="{BB962C8B-B14F-4D97-AF65-F5344CB8AC3E}">
        <p14:creationId xmlns:p14="http://schemas.microsoft.com/office/powerpoint/2010/main" val="4097314839"/>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Enterprise applications are used to manage the information used in the systems discussed previously. In other words, enterprise applications are used to ensure that TPS, MIS, DSS, and ESS work together smoothly.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21</a:t>
            </a:fld>
            <a:endParaRPr lang="en-US" dirty="0"/>
          </a:p>
        </p:txBody>
      </p:sp>
    </p:spTree>
    <p:extLst>
      <p:ext uri="{BB962C8B-B14F-4D97-AF65-F5344CB8AC3E}">
        <p14:creationId xmlns:p14="http://schemas.microsoft.com/office/powerpoint/2010/main" val="196845302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2.6,</a:t>
            </a:r>
            <a:r>
              <a:rPr lang="en-US" altLang="en-US" baseline="0" dirty="0"/>
              <a:t> Page 54.</a:t>
            </a:r>
          </a:p>
          <a:p>
            <a:r>
              <a:rPr lang="en-US" sz="1200" b="0" i="0" u="none" strike="noStrike" kern="1200" baseline="0" dirty="0">
                <a:solidFill>
                  <a:schemeClr val="tx1"/>
                </a:solidFill>
                <a:latin typeface="+mn-lt"/>
                <a:ea typeface="+mn-ea"/>
                <a:cs typeface="+mn-cs"/>
              </a:rPr>
              <a:t>Enterprise applications automate processes that span multiple business functions and organizational levels and may extend outside the organization.</a:t>
            </a:r>
          </a:p>
          <a:p>
            <a:endParaRPr lang="en-US" sz="1200" b="0" i="0" u="none" strike="noStrike" kern="1200" baseline="0" dirty="0">
              <a:solidFill>
                <a:schemeClr val="tx1"/>
              </a:solidFill>
              <a:latin typeface="+mn-lt"/>
              <a:ea typeface="+mn-ea"/>
              <a:cs typeface="+mn-cs"/>
            </a:endParaRPr>
          </a:p>
          <a:p>
            <a:pPr eaLnBrk="1" hangingPunct="1"/>
            <a:r>
              <a:rPr lang="en-US" altLang="en-US" dirty="0"/>
              <a:t>The purpose of this graphic is simply to illustrate that enterprise systems are very large and diverse databases that pull information from many parts of the firm and enable processes across the firm at different organizational levels, as well as with suppliers and customers. </a:t>
            </a:r>
          </a:p>
          <a:p>
            <a:pPr eaLnBrk="1" hangingPunct="1"/>
            <a:endParaRPr lang="en-US" altLang="en-US" dirty="0"/>
          </a:p>
          <a:p>
            <a:pPr eaLnBrk="1" hangingPunct="1"/>
            <a:r>
              <a:rPr lang="en-US" altLang="en-US" dirty="0"/>
              <a:t>The triangle represents the organization, with different colors for the four main business functions. The ovals show that an enterprise application architecture incorporates systems used in sales and marketing, enabling these to communicate with each other and externally, with suppliers and customers.  It also incorporates information supplied by knowledge management systems, manufacturing and finance systems, and other enterprise systems. The purpose of incorporating  data and information from all of these sources is to enable and automate cross-functional business processes and supply accurate information to aid decision making.</a:t>
            </a: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22</a:t>
            </a:fld>
            <a:endParaRPr lang="en-US" dirty="0"/>
          </a:p>
        </p:txBody>
      </p:sp>
    </p:spTree>
    <p:extLst>
      <p:ext uri="{BB962C8B-B14F-4D97-AF65-F5344CB8AC3E}">
        <p14:creationId xmlns:p14="http://schemas.microsoft.com/office/powerpoint/2010/main" val="47092393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This slide emphasizes the singularity of enterprise systems (one system) that integrates information flows from a variety of sources and serves a wide variety of groups and purposes in the firm. Remind students of the difference between enterprise applications and enterprise systems: Enterprise applications are any applications that span the enterprise, and types of enterprise applications include CRM, SCM, KMS, and enterprise systems. Enterprise systems refers to the larger database environment within which these applications reside and operate.  </a:t>
            </a:r>
          </a:p>
          <a:p>
            <a:pPr eaLnBrk="1" hangingPunct="1"/>
            <a:r>
              <a:rPr lang="en-US" altLang="en-US" dirty="0"/>
              <a:t>Note that enterprise systems are referred to in some first as </a:t>
            </a:r>
            <a:r>
              <a:rPr lang="en-US" altLang="ja-JP" dirty="0"/>
              <a:t>enterprise resource planning  systems (ERP).</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23</a:t>
            </a:fld>
            <a:endParaRPr lang="en-US" dirty="0"/>
          </a:p>
        </p:txBody>
      </p:sp>
    </p:spTree>
    <p:extLst>
      <p:ext uri="{BB962C8B-B14F-4D97-AF65-F5344CB8AC3E}">
        <p14:creationId xmlns:p14="http://schemas.microsoft.com/office/powerpoint/2010/main" val="44409389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Emphasize that SCM systems are interorganizational systems, automating the flow of information across organizational boundaries. This distinction is important because SCM systems must be designed with the business processes of potential partners and suppliers in mind. </a:t>
            </a:r>
          </a:p>
        </p:txBody>
      </p:sp>
      <p:sp>
        <p:nvSpPr>
          <p:cNvPr id="4" name="Slide Number Placeholder 3"/>
          <p:cNvSpPr>
            <a:spLocks noGrp="1"/>
          </p:cNvSpPr>
          <p:nvPr>
            <p:ph type="sldNum" sz="quarter" idx="10"/>
          </p:nvPr>
        </p:nvSpPr>
        <p:spPr/>
        <p:txBody>
          <a:bodyPr/>
          <a:lstStyle/>
          <a:p>
            <a:fld id="{A73D6722-9B4D-4E29-B226-C325925A8118}" type="slidenum">
              <a:rPr lang="en-US" smtClean="0"/>
              <a:t>24</a:t>
            </a:fld>
            <a:endParaRPr lang="en-US" dirty="0"/>
          </a:p>
        </p:txBody>
      </p:sp>
    </p:spTree>
    <p:extLst>
      <p:ext uri="{BB962C8B-B14F-4D97-AF65-F5344CB8AC3E}">
        <p14:creationId xmlns:p14="http://schemas.microsoft.com/office/powerpoint/2010/main" val="26471572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CRM systems are extremely important for both marketing and customer service. You could ask students if they</a:t>
            </a:r>
            <a:r>
              <a:rPr lang="ja-JP" altLang="en-US" dirty="0"/>
              <a:t>’</a:t>
            </a:r>
            <a:r>
              <a:rPr lang="en-US" altLang="ja-JP" dirty="0"/>
              <a:t>ve ever filled out a survey for a company. Then connect that to information systems, perhaps explaining that the information they entered was provided as input to a CRM system for analysis.</a:t>
            </a:r>
          </a:p>
        </p:txBody>
      </p:sp>
      <p:sp>
        <p:nvSpPr>
          <p:cNvPr id="4" name="Slide Number Placeholder 3"/>
          <p:cNvSpPr>
            <a:spLocks noGrp="1"/>
          </p:cNvSpPr>
          <p:nvPr>
            <p:ph type="sldNum" sz="quarter" idx="10"/>
          </p:nvPr>
        </p:nvSpPr>
        <p:spPr/>
        <p:txBody>
          <a:bodyPr/>
          <a:lstStyle/>
          <a:p>
            <a:fld id="{A73D6722-9B4D-4E29-B226-C325925A8118}" type="slidenum">
              <a:rPr lang="en-US" smtClean="0"/>
              <a:t>25</a:t>
            </a:fld>
            <a:endParaRPr lang="en-US" dirty="0"/>
          </a:p>
        </p:txBody>
      </p:sp>
    </p:spTree>
    <p:extLst>
      <p:ext uri="{BB962C8B-B14F-4D97-AF65-F5344CB8AC3E}">
        <p14:creationId xmlns:p14="http://schemas.microsoft.com/office/powerpoint/2010/main" val="64173514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idea that business firms are repositories of knowledge may be new to many students. Ask students for examples of firm knowledge, for instance, the knowledge required to run a fast food restaurant, or the knowledge required to operate a website such as Amazon.  Explain that knowledge management systems are useful for helping a firm</a:t>
            </a:r>
            <a:r>
              <a:rPr lang="en-US" altLang="ja-JP" dirty="0"/>
              <a:t>'s employees understand how to perform certain business processes or how to solve problems. What might the consequences be for a firm with poor knowledge management systems?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26</a:t>
            </a:fld>
            <a:endParaRPr lang="en-US" dirty="0"/>
          </a:p>
        </p:txBody>
      </p:sp>
    </p:spTree>
    <p:extLst>
      <p:ext uri="{BB962C8B-B14F-4D97-AF65-F5344CB8AC3E}">
        <p14:creationId xmlns:p14="http://schemas.microsoft.com/office/powerpoint/2010/main" val="142399809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Enterprise applications are typically extremely expensive as well as difficult to implement. Ask students why this would be so:</a:t>
            </a:r>
          </a:p>
          <a:p>
            <a:pPr eaLnBrk="1" hangingPunct="1"/>
            <a:r>
              <a:rPr lang="en-US" altLang="en-US" dirty="0"/>
              <a:t>Intranets and extranets use Internet technology to communicate internally to employees, allow employees to communicate with one another and share documents, and to help communication with vendors. They are essentially password protected websites. The simplest intranets and extranets may use static webpages to relay information, whereas more sophisticated versions may be database-driven and enable key business processes. </a:t>
            </a:r>
          </a:p>
          <a:p>
            <a:pPr eaLnBrk="1" hangingPunct="1"/>
            <a:endParaRPr lang="en-US" altLang="en-US" dirty="0"/>
          </a:p>
          <a:p>
            <a:pPr eaLnBrk="1" hangingPunct="1"/>
            <a:r>
              <a:rPr lang="en-US" altLang="en-US" dirty="0"/>
              <a:t>Ask students if they have used an intranet or extranet before and what services or information it provided. Does their school have an intranet/extranet? Generally universities have a website with different levels of access for the general public, registered students, faculty, and administrators. The public-facing part of the website can be thought of as the </a:t>
            </a:r>
            <a:r>
              <a:rPr lang="ja-JP" altLang="en-US" dirty="0"/>
              <a:t>“</a:t>
            </a:r>
            <a:r>
              <a:rPr lang="en-US" altLang="ja-JP" dirty="0"/>
              <a:t>extranet,</a:t>
            </a:r>
            <a:r>
              <a:rPr lang="ja-JP" altLang="en-US" dirty="0"/>
              <a:t>”</a:t>
            </a:r>
            <a:r>
              <a:rPr lang="en-US" altLang="ja-JP" dirty="0"/>
              <a:t> whereas the part of the website serving students and faculty can be thought of as the </a:t>
            </a:r>
            <a:r>
              <a:rPr lang="ja-JP" altLang="en-US" dirty="0"/>
              <a:t>“</a:t>
            </a:r>
            <a:r>
              <a:rPr lang="en-US" altLang="ja-JP" dirty="0"/>
              <a:t>intranet.</a:t>
            </a:r>
            <a:r>
              <a:rPr lang="ja-JP" altLang="en-US" dirty="0"/>
              <a:t>”</a:t>
            </a:r>
            <a:r>
              <a:rPr lang="en-US" altLang="ja-JP" dirty="0"/>
              <a:t>  These terms (intranet and extranet) are fading from use, but students will occasionally find firms still using them.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27</a:t>
            </a:fld>
            <a:endParaRPr lang="en-US" dirty="0"/>
          </a:p>
        </p:txBody>
      </p:sp>
    </p:spTree>
    <p:extLst>
      <p:ext uri="{BB962C8B-B14F-4D97-AF65-F5344CB8AC3E}">
        <p14:creationId xmlns:p14="http://schemas.microsoft.com/office/powerpoint/2010/main" val="444016616"/>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The use of Internet technology has transformed and continues to transform businesses and business activity. This slide aims to distinguish different terminology used in the book.  </a:t>
            </a:r>
          </a:p>
          <a:p>
            <a:pPr eaLnBrk="1" hangingPunct="1"/>
            <a:endParaRPr lang="en-US" altLang="en-US" dirty="0"/>
          </a:p>
          <a:p>
            <a:pPr eaLnBrk="1" hangingPunct="1"/>
            <a:r>
              <a:rPr lang="en-US" altLang="en-US" dirty="0"/>
              <a:t>E-business refers to the use of the Internet and networking to enable all parts of the business, whereas e-commerce refers to just that part of business that involves selling goods and services over the Internet. </a:t>
            </a:r>
          </a:p>
          <a:p>
            <a:pPr eaLnBrk="1" hangingPunct="1"/>
            <a:endParaRPr lang="en-US" altLang="en-US" dirty="0"/>
          </a:p>
          <a:p>
            <a:pPr eaLnBrk="1" hangingPunct="1"/>
            <a:r>
              <a:rPr lang="en-US" altLang="en-US" dirty="0"/>
              <a:t>Internet technology has also brought similar changes in the public sector—the use of Internet and networking technologies in government is referred to as e-government. Ask students what changes in businesses or government due to new Internet technologies they have noticed.</a:t>
            </a:r>
          </a:p>
        </p:txBody>
      </p:sp>
      <p:sp>
        <p:nvSpPr>
          <p:cNvPr id="4" name="Slide Number Placeholder 3"/>
          <p:cNvSpPr>
            <a:spLocks noGrp="1"/>
          </p:cNvSpPr>
          <p:nvPr>
            <p:ph type="sldNum" sz="quarter" idx="10"/>
          </p:nvPr>
        </p:nvSpPr>
        <p:spPr/>
        <p:txBody>
          <a:bodyPr/>
          <a:lstStyle/>
          <a:p>
            <a:fld id="{A73D6722-9B4D-4E29-B226-C325925A8118}" type="slidenum">
              <a:rPr lang="en-US" smtClean="0"/>
              <a:t>28</a:t>
            </a:fld>
            <a:endParaRPr lang="en-US" dirty="0"/>
          </a:p>
        </p:txBody>
      </p:sp>
    </p:spTree>
    <p:extLst>
      <p:ext uri="{BB962C8B-B14F-4D97-AF65-F5344CB8AC3E}">
        <p14:creationId xmlns:p14="http://schemas.microsoft.com/office/powerpoint/2010/main" val="159352395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 number of factors are leading to a growing emphasis on collaboration in the firm. Work is changing, requiring more cooperation and coordination. Professions play a larger role in firms than before, and this often requires more consultation among experts. Organizations are flatter, with many more decisions made far down in the hierarchy. Organizations are more far flung around the globe, in multiple locations. There</a:t>
            </a:r>
            <a:r>
              <a:rPr lang="en-US" altLang="ja-JP" dirty="0"/>
              <a:t>’s an emphasis on finding and sharing ideas, which requires collaboration. Finally, what it means to be a </a:t>
            </a:r>
            <a:r>
              <a:rPr lang="ja-JP" altLang="en-US" dirty="0"/>
              <a:t>“</a:t>
            </a:r>
            <a:r>
              <a:rPr lang="en-US" altLang="ja-JP" dirty="0"/>
              <a:t>good</a:t>
            </a:r>
            <a:r>
              <a:rPr lang="ja-JP" altLang="en-US" dirty="0"/>
              <a:t>”</a:t>
            </a:r>
            <a:r>
              <a:rPr lang="en-US" altLang="ja-JP" dirty="0"/>
              <a:t> employee these days is in part an ability to work with others, and collaborate effectively. The culture of work has changed. </a:t>
            </a:r>
          </a:p>
        </p:txBody>
      </p:sp>
      <p:sp>
        <p:nvSpPr>
          <p:cNvPr id="4" name="Slide Number Placeholder 3"/>
          <p:cNvSpPr>
            <a:spLocks noGrp="1"/>
          </p:cNvSpPr>
          <p:nvPr>
            <p:ph type="sldNum" sz="quarter" idx="10"/>
          </p:nvPr>
        </p:nvSpPr>
        <p:spPr/>
        <p:txBody>
          <a:bodyPr/>
          <a:lstStyle/>
          <a:p>
            <a:fld id="{A73D6722-9B4D-4E29-B226-C325925A8118}" type="slidenum">
              <a:rPr lang="en-US" smtClean="0"/>
              <a:t>29</a:t>
            </a:fld>
            <a:endParaRPr lang="en-US" dirty="0"/>
          </a:p>
        </p:txBody>
      </p:sp>
    </p:spTree>
    <p:extLst>
      <p:ext uri="{BB962C8B-B14F-4D97-AF65-F5344CB8AC3E}">
        <p14:creationId xmlns:p14="http://schemas.microsoft.com/office/powerpoint/2010/main" val="73390471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Ask students how they use social sites such as Facebook, and if they have ever used these sites for business purposes. How about Twitter, Pinterest, or Tumblr?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30</a:t>
            </a:fld>
            <a:endParaRPr lang="en-US" dirty="0"/>
          </a:p>
        </p:txBody>
      </p:sp>
    </p:spTree>
    <p:extLst>
      <p:ext uri="{BB962C8B-B14F-4D97-AF65-F5344CB8AC3E}">
        <p14:creationId xmlns:p14="http://schemas.microsoft.com/office/powerpoint/2010/main" val="273805858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ja-JP" dirty="0"/>
          </a:p>
        </p:txBody>
      </p:sp>
      <p:sp>
        <p:nvSpPr>
          <p:cNvPr id="4" name="Slide Number Placeholder 3"/>
          <p:cNvSpPr>
            <a:spLocks noGrp="1"/>
          </p:cNvSpPr>
          <p:nvPr>
            <p:ph type="sldNum" sz="quarter" idx="10"/>
          </p:nvPr>
        </p:nvSpPr>
        <p:spPr/>
        <p:txBody>
          <a:bodyPr/>
          <a:lstStyle/>
          <a:p>
            <a:fld id="{A73D6722-9B4D-4E29-B226-C325925A8118}" type="slidenum">
              <a:rPr lang="en-US" smtClean="0"/>
              <a:t>4</a:t>
            </a:fld>
            <a:endParaRPr lang="en-US" dirty="0"/>
          </a:p>
        </p:txBody>
      </p:sp>
    </p:spTree>
    <p:extLst>
      <p:ext uri="{BB962C8B-B14F-4D97-AF65-F5344CB8AC3E}">
        <p14:creationId xmlns:p14="http://schemas.microsoft.com/office/powerpoint/2010/main" val="256627588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r>
              <a:rPr lang="en-US" altLang="en-US" dirty="0"/>
              <a:t>Research regarding the business benefits of collaboration is anecdotal; however, business and academic communities generally regard collaboration as an essential driving factor in business success: Firms that collaborate more make more money.</a:t>
            </a:r>
          </a:p>
          <a:p>
            <a:pPr eaLnBrk="1" hangingPunct="1"/>
            <a:endParaRPr lang="en-US" altLang="en-US" dirty="0"/>
          </a:p>
          <a:p>
            <a:pPr eaLnBrk="1" hangingPunct="1"/>
            <a:r>
              <a:rPr lang="en-US" altLang="en-US" dirty="0"/>
              <a:t>Ask students to give examples of how collaboration can improve productivity, product quality, and customer service. Has anyone had a fruitful collaborative experience in which an aspect of a company they worked at or an organization they were in?</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31</a:t>
            </a:fld>
            <a:endParaRPr lang="en-US" dirty="0"/>
          </a:p>
        </p:txBody>
      </p:sp>
    </p:spTree>
    <p:extLst>
      <p:ext uri="{BB962C8B-B14F-4D97-AF65-F5344CB8AC3E}">
        <p14:creationId xmlns:p14="http://schemas.microsoft.com/office/powerpoint/2010/main" val="173418904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2.7,</a:t>
            </a:r>
            <a:r>
              <a:rPr lang="en-US" altLang="en-US" baseline="0" dirty="0"/>
              <a:t> Page 60.</a:t>
            </a:r>
          </a:p>
          <a:p>
            <a:r>
              <a:rPr lang="en-US" sz="1200" b="0" i="0" u="none" strike="noStrike" kern="1200" baseline="0" dirty="0">
                <a:solidFill>
                  <a:schemeClr val="tx1"/>
                </a:solidFill>
                <a:latin typeface="+mn-lt"/>
                <a:ea typeface="+mn-ea"/>
                <a:cs typeface="+mn-cs"/>
              </a:rPr>
              <a:t>Successful collaboration requires an appropriate organizational structure and culture along with appropriate collaboration technology.</a:t>
            </a:r>
          </a:p>
          <a:p>
            <a:endParaRPr lang="en-US" sz="1200" b="0" i="0" u="none" strike="noStrike" kern="1200" baseline="0" dirty="0">
              <a:solidFill>
                <a:schemeClr val="tx1"/>
              </a:solidFill>
              <a:latin typeface="+mn-lt"/>
              <a:ea typeface="+mn-ea"/>
              <a:cs typeface="+mn-cs"/>
            </a:endParaRPr>
          </a:p>
          <a:p>
            <a:pPr eaLnBrk="1" hangingPunct="1"/>
            <a:r>
              <a:rPr lang="en-US" altLang="en-US" dirty="0"/>
              <a:t>This slide graphically describes how collaboration is believed to impact business performance. Two primary ingredients are needed: collaboration capability  (including how much collaboration is possible) and collaboration technology or means. The quality of these two factors directly affects firm performance—the higher quality of collaboration means better firm performance. Ask students how collaboration can be high or low quality? An example of low-quality collaboration could be a team put together to solve a business problem but is unable to effectively work together because of internal politics. Do students have any experience with poor collaboration?</a:t>
            </a:r>
          </a:p>
        </p:txBody>
      </p:sp>
      <p:sp>
        <p:nvSpPr>
          <p:cNvPr id="4" name="Slide Number Placeholder 3"/>
          <p:cNvSpPr>
            <a:spLocks noGrp="1"/>
          </p:cNvSpPr>
          <p:nvPr>
            <p:ph type="sldNum" sz="quarter" idx="10"/>
          </p:nvPr>
        </p:nvSpPr>
        <p:spPr/>
        <p:txBody>
          <a:bodyPr/>
          <a:lstStyle/>
          <a:p>
            <a:fld id="{A73D6722-9B4D-4E29-B226-C325925A8118}" type="slidenum">
              <a:rPr lang="en-US" smtClean="0"/>
              <a:t>32</a:t>
            </a:fld>
            <a:endParaRPr lang="en-US" dirty="0"/>
          </a:p>
        </p:txBody>
      </p:sp>
    </p:spTree>
    <p:extLst>
      <p:ext uri="{BB962C8B-B14F-4D97-AF65-F5344CB8AC3E}">
        <p14:creationId xmlns:p14="http://schemas.microsoft.com/office/powerpoint/2010/main" val="301514119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Collaboration is not something that spontaneously arises—it must be enabled and nurtured. Collaborative culture is an essential factor—simply having collaborative technology will not result in collaboration if it </a:t>
            </a:r>
            <a:r>
              <a:rPr lang="en-US" altLang="en-US" dirty="0" err="1"/>
              <a:t>isn</a:t>
            </a:r>
            <a:r>
              <a:rPr lang="ja-JP" altLang="en-US" dirty="0"/>
              <a:t>’</a:t>
            </a:r>
            <a:r>
              <a:rPr lang="en-US" altLang="ja-JP" dirty="0"/>
              <a:t>t seen as part of the business and rewarded. Have any students worked at </a:t>
            </a:r>
            <a:r>
              <a:rPr lang="ja-JP" altLang="en-US" dirty="0"/>
              <a:t>“</a:t>
            </a:r>
            <a:r>
              <a:rPr lang="en-US" altLang="ja-JP" dirty="0"/>
              <a:t>command and control</a:t>
            </a:r>
            <a:r>
              <a:rPr lang="ja-JP" altLang="en-US" dirty="0"/>
              <a:t>”</a:t>
            </a:r>
            <a:r>
              <a:rPr lang="en-US" altLang="ja-JP" dirty="0"/>
              <a:t> organizations? If so, were they able to see aspects of the business that could be improved but were unable to  make contributions because of the firm's culture? Are there any businesses or business functions that benefit by less collaboration? Are there any disadvantages to collaboration?</a:t>
            </a:r>
            <a:endParaRPr lang="en-US" altLang="en-US" dirty="0"/>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33</a:t>
            </a:fld>
            <a:endParaRPr lang="en-US" dirty="0"/>
          </a:p>
        </p:txBody>
      </p:sp>
    </p:spTree>
    <p:extLst>
      <p:ext uri="{BB962C8B-B14F-4D97-AF65-F5344CB8AC3E}">
        <p14:creationId xmlns:p14="http://schemas.microsoft.com/office/powerpoint/2010/main" val="1059335358"/>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text goes into more depth on each of these tools. Give an example for each type of tool. Business uses of social networking and collaboration include Facebook accounts for businesses; using wikis</a:t>
            </a:r>
            <a:r>
              <a:rPr lang="en-US" altLang="ja-JP" dirty="0"/>
              <a:t> as extended, more complete FAQs; and virtual worlds to conduct online meetings for employees around the world. Distinguish these individual tools from Internet-based collaboration environments, which are suites of collected collaboration tools, enabling communication and data-sharing between tools. How many of your students used Google Docs? </a:t>
            </a:r>
            <a:endParaRPr lang="en-US" altLang="en-US" dirty="0"/>
          </a:p>
          <a:p>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Nearly all the features you see on Facebook are re-created in enterprise social networking software.  Facebook does not have team workspaces, Google+ makes it easier to set these up as communities.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34</a:t>
            </a:fld>
            <a:endParaRPr lang="en-US" dirty="0"/>
          </a:p>
        </p:txBody>
      </p:sp>
    </p:spTree>
    <p:extLst>
      <p:ext uri="{BB962C8B-B14F-4D97-AF65-F5344CB8AC3E}">
        <p14:creationId xmlns:p14="http://schemas.microsoft.com/office/powerpoint/2010/main" val="360965449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When evaluating collaboration tools for your businesses, the first step is to identify the kind of problem you have. The key problems are time and location. Generally, no one has enough time and often key people are not in the right place. Some teams may need to work together in real-time, whereas others may simply need shared documentation. In analyzing collaboration tools by the space/time dimensions you can determine what types of tools will solve your problem. The six steps in evaluating software are applicable not only for collaboration tools but any software solution for your company. First determine the challenge or problem, look for solutions for this particular problem, and so forth.</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36</a:t>
            </a:fld>
            <a:endParaRPr lang="en-US" dirty="0"/>
          </a:p>
        </p:txBody>
      </p:sp>
    </p:spTree>
    <p:extLst>
      <p:ext uri="{BB962C8B-B14F-4D97-AF65-F5344CB8AC3E}">
        <p14:creationId xmlns:p14="http://schemas.microsoft.com/office/powerpoint/2010/main" val="1404122032"/>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2.8,</a:t>
            </a:r>
            <a:r>
              <a:rPr lang="en-US" altLang="en-US" baseline="0" dirty="0"/>
              <a:t> Page 66.</a:t>
            </a:r>
          </a:p>
          <a:p>
            <a:r>
              <a:rPr lang="en-US" sz="1200" b="0" i="0" u="none" strike="noStrike" kern="1200" baseline="0" dirty="0">
                <a:solidFill>
                  <a:schemeClr val="tx1"/>
                </a:solidFill>
                <a:latin typeface="+mn-lt"/>
                <a:ea typeface="+mn-ea"/>
                <a:cs typeface="+mn-cs"/>
              </a:rPr>
              <a:t>Collaboration and social technologies can be classified in terms of whether they support interactions at the same or different time or place and whether these interactions are remote or colocated.</a:t>
            </a:r>
          </a:p>
          <a:p>
            <a:endParaRPr lang="en-US" sz="1200" b="0" i="0" u="none" strike="noStrike" kern="1200" baseline="0" dirty="0">
              <a:solidFill>
                <a:schemeClr val="tx1"/>
              </a:solidFill>
              <a:latin typeface="+mn-lt"/>
              <a:ea typeface="+mn-ea"/>
              <a:cs typeface="+mn-cs"/>
            </a:endParaRPr>
          </a:p>
          <a:p>
            <a:pPr eaLnBrk="1" hangingPunct="1"/>
            <a:r>
              <a:rPr lang="en-US" altLang="en-US" dirty="0"/>
              <a:t>You can use this matrix to identify solutions to the time/location issues that face a firm, and to choose specific collaboration technologies. </a:t>
            </a:r>
          </a:p>
        </p:txBody>
      </p:sp>
      <p:sp>
        <p:nvSpPr>
          <p:cNvPr id="4" name="Slide Number Placeholder 3"/>
          <p:cNvSpPr>
            <a:spLocks noGrp="1"/>
          </p:cNvSpPr>
          <p:nvPr>
            <p:ph type="sldNum" sz="quarter" idx="10"/>
          </p:nvPr>
        </p:nvSpPr>
        <p:spPr/>
        <p:txBody>
          <a:bodyPr/>
          <a:lstStyle/>
          <a:p>
            <a:fld id="{A73D6722-9B4D-4E29-B226-C325925A8118}" type="slidenum">
              <a:rPr lang="en-US" smtClean="0"/>
              <a:t>37</a:t>
            </a:fld>
            <a:endParaRPr lang="en-US" dirty="0"/>
          </a:p>
        </p:txBody>
      </p:sp>
    </p:spTree>
    <p:extLst>
      <p:ext uri="{BB962C8B-B14F-4D97-AF65-F5344CB8AC3E}">
        <p14:creationId xmlns:p14="http://schemas.microsoft.com/office/powerpoint/2010/main" val="4220821861"/>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Defined simply, the information systems department of a firm is responsible for coordinating all of the systems previously mentioned in this chapter. How the department is organized depends on the nature and size of the business. Small companies may not have a formal department, whereas large companies may have several departments for different business functions, or they have an IT Department in each corporate division. Ask students what types of information systems departments they have had experience with.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As the development of business information systems matures, end users have been increasingly recognized as pivotal to developing a successful system.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38</a:t>
            </a:fld>
            <a:endParaRPr lang="en-US" dirty="0"/>
          </a:p>
        </p:txBody>
      </p:sp>
    </p:spTree>
    <p:extLst>
      <p:ext uri="{BB962C8B-B14F-4D97-AF65-F5344CB8AC3E}">
        <p14:creationId xmlns:p14="http://schemas.microsoft.com/office/powerpoint/2010/main" val="298253523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information systems department has also been recognized as a powerful resource for developing new products, services, and efficiencies. As such, IT governance is a central business concern—being able to use IT efficiently and effectively has become more and more essential to a business</a:t>
            </a:r>
            <a:r>
              <a:rPr lang="en-US" altLang="ja-JP" dirty="0"/>
              <a:t>’s success.</a:t>
            </a:r>
          </a:p>
        </p:txBody>
      </p:sp>
      <p:sp>
        <p:nvSpPr>
          <p:cNvPr id="4" name="Slide Number Placeholder 3"/>
          <p:cNvSpPr>
            <a:spLocks noGrp="1"/>
          </p:cNvSpPr>
          <p:nvPr>
            <p:ph type="sldNum" sz="quarter" idx="10"/>
          </p:nvPr>
        </p:nvSpPr>
        <p:spPr/>
        <p:txBody>
          <a:bodyPr/>
          <a:lstStyle/>
          <a:p>
            <a:fld id="{A73D6722-9B4D-4E29-B226-C325925A8118}" type="slidenum">
              <a:rPr lang="en-US" smtClean="0"/>
              <a:t>39</a:t>
            </a:fld>
            <a:endParaRPr lang="en-US" dirty="0"/>
          </a:p>
        </p:txBody>
      </p:sp>
    </p:spTree>
    <p:extLst>
      <p:ext uri="{BB962C8B-B14F-4D97-AF65-F5344CB8AC3E}">
        <p14:creationId xmlns:p14="http://schemas.microsoft.com/office/powerpoint/2010/main" val="33118596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5</a:t>
            </a:fld>
            <a:endParaRPr lang="en-US" dirty="0"/>
          </a:p>
        </p:txBody>
      </p:sp>
    </p:spTree>
    <p:extLst>
      <p:ext uri="{BB962C8B-B14F-4D97-AF65-F5344CB8AC3E}">
        <p14:creationId xmlns:p14="http://schemas.microsoft.com/office/powerpoint/2010/main" val="33091401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en-US" dirty="0"/>
              <a:t>Business processes are at the heart of every business. Ask students if they can give any examples of business processes that they come in contact with everyday. This could include anything from ordering a hamburger at McDonalds, to applying for a driver</a:t>
            </a:r>
            <a:r>
              <a:rPr lang="en-US" altLang="ja-JP" dirty="0"/>
              <a:t>'s license at the DMV. Emphasize that studying a firm's business processes is an excellent way to learn a great deal about how that business actually works. How could a business process be a liability? Think of some dysfunctional business processes or ask the students to come up with some really poor business process.</a:t>
            </a:r>
          </a:p>
        </p:txBody>
      </p:sp>
      <p:sp>
        <p:nvSpPr>
          <p:cNvPr id="4" name="Slide Number Placeholder 3"/>
          <p:cNvSpPr>
            <a:spLocks noGrp="1"/>
          </p:cNvSpPr>
          <p:nvPr>
            <p:ph type="sldNum" sz="quarter" idx="10"/>
          </p:nvPr>
        </p:nvSpPr>
        <p:spPr/>
        <p:txBody>
          <a:bodyPr/>
          <a:lstStyle/>
          <a:p>
            <a:fld id="{A73D6722-9B4D-4E29-B226-C325925A8118}" type="slidenum">
              <a:rPr lang="en-US" smtClean="0"/>
              <a:t>6</a:t>
            </a:fld>
            <a:endParaRPr lang="en-US" dirty="0"/>
          </a:p>
        </p:txBody>
      </p:sp>
    </p:spTree>
    <p:extLst>
      <p:ext uri="{BB962C8B-B14F-4D97-AF65-F5344CB8AC3E}">
        <p14:creationId xmlns:p14="http://schemas.microsoft.com/office/powerpoint/2010/main" val="310496895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Other examples include checking the product for quality (manufacturing and production), selling the product (sales and marketing), paying creditors (finance and accounting), and evaluating job performance (human resources). You could ask students to contribute other examples of business processes and describe which of the four types they are.</a:t>
            </a:r>
          </a:p>
        </p:txBody>
      </p:sp>
      <p:sp>
        <p:nvSpPr>
          <p:cNvPr id="4" name="Slide Number Placeholder 3"/>
          <p:cNvSpPr>
            <a:spLocks noGrp="1"/>
          </p:cNvSpPr>
          <p:nvPr>
            <p:ph type="sldNum" sz="quarter" idx="10"/>
          </p:nvPr>
        </p:nvSpPr>
        <p:spPr/>
        <p:txBody>
          <a:bodyPr/>
          <a:lstStyle/>
          <a:p>
            <a:fld id="{A73D6722-9B4D-4E29-B226-C325925A8118}" type="slidenum">
              <a:rPr lang="en-US" smtClean="0"/>
              <a:t>7</a:t>
            </a:fld>
            <a:endParaRPr lang="en-US" dirty="0"/>
          </a:p>
        </p:txBody>
      </p:sp>
    </p:spTree>
    <p:extLst>
      <p:ext uri="{BB962C8B-B14F-4D97-AF65-F5344CB8AC3E}">
        <p14:creationId xmlns:p14="http://schemas.microsoft.com/office/powerpoint/2010/main" val="195629431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Figure 2.1,</a:t>
            </a:r>
            <a:r>
              <a:rPr lang="en-US" altLang="en-US" baseline="0" dirty="0"/>
              <a:t> Page 45.</a:t>
            </a:r>
          </a:p>
          <a:p>
            <a:r>
              <a:rPr lang="en-US" sz="1200" b="0" i="0" u="none" strike="noStrike" kern="1200" baseline="0" dirty="0">
                <a:solidFill>
                  <a:schemeClr val="tx1"/>
                </a:solidFill>
                <a:latin typeface="+mn-lt"/>
                <a:ea typeface="+mn-ea"/>
                <a:cs typeface="+mn-cs"/>
              </a:rPr>
              <a:t>Fulfilling a customer order involves a complex set of steps that requires the close coordination of the sales, accounting, and manufacturing functions.</a:t>
            </a:r>
          </a:p>
          <a:p>
            <a:endParaRPr lang="en-US" sz="1200" b="0" i="0" u="none" strike="noStrike" kern="1200" baseline="0" dirty="0">
              <a:solidFill>
                <a:schemeClr val="tx1"/>
              </a:solidFill>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Emphasize that each rectangle represents one part of the larger business process of order fulfillment. Notice that this business process spans several different functional areas of the business from sales (orders), to accounting, to manufacturing. Important business processes typically span several different functional areas or divisions in a business.  </a:t>
            </a:r>
          </a:p>
          <a:p>
            <a:endParaRPr lang="en-US" sz="1200" b="0" i="0" u="none" strike="noStrike" kern="1200" baseline="0" dirty="0">
              <a:solidFill>
                <a:schemeClr val="tx1"/>
              </a:solidFill>
              <a:latin typeface="+mn-lt"/>
              <a:ea typeface="+mn-ea"/>
              <a:cs typeface="+mn-cs"/>
            </a:endParaRPr>
          </a:p>
          <a:p>
            <a:endParaRPr lang="en-US" altLang="en-US" sz="1200" b="0" i="0" u="none" strike="noStrike" kern="1200" baseline="0" dirty="0">
              <a:solidFill>
                <a:schemeClr val="tx1"/>
              </a:solidFill>
              <a:latin typeface="+mn-lt"/>
              <a:ea typeface="+mn-ea"/>
              <a:cs typeface="+mn-cs"/>
            </a:endParaRPr>
          </a:p>
          <a:p>
            <a:endParaRPr lang="en-US" alt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8</a:t>
            </a:fld>
            <a:endParaRPr lang="en-US" dirty="0"/>
          </a:p>
        </p:txBody>
      </p:sp>
    </p:spTree>
    <p:extLst>
      <p:ext uri="{BB962C8B-B14F-4D97-AF65-F5344CB8AC3E}">
        <p14:creationId xmlns:p14="http://schemas.microsoft.com/office/powerpoint/2010/main" val="3762551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Examples of entirely new business processes made possible by information technology are downloading a song from iTunes or buying a book or e-book from Amazon. You might also mention the Amazon book reader Kindle which is continuously connected to the Internet and allows customers to download books and pay for them using Amazon’</a:t>
            </a:r>
            <a:r>
              <a:rPr lang="en-US" altLang="ja-JP" dirty="0"/>
              <a:t>s one-click purchase method. Ask students if they can name any other business processes that have been transformed in the last year years.  </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9</a:t>
            </a:fld>
            <a:endParaRPr lang="en-US" dirty="0"/>
          </a:p>
        </p:txBody>
      </p:sp>
    </p:spTree>
    <p:extLst>
      <p:ext uri="{BB962C8B-B14F-4D97-AF65-F5344CB8AC3E}">
        <p14:creationId xmlns:p14="http://schemas.microsoft.com/office/powerpoint/2010/main" val="160627864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en-US" dirty="0"/>
              <a:t>The purpose of these systems is to answer routine questions about the flow of transactions through the organization. These systems are a necessity for any business.</a:t>
            </a:r>
          </a:p>
          <a:p>
            <a:endParaRPr lang="en-US" dirty="0"/>
          </a:p>
        </p:txBody>
      </p:sp>
      <p:sp>
        <p:nvSpPr>
          <p:cNvPr id="4" name="Slide Number Placeholder 3"/>
          <p:cNvSpPr>
            <a:spLocks noGrp="1"/>
          </p:cNvSpPr>
          <p:nvPr>
            <p:ph type="sldNum" sz="quarter" idx="10"/>
          </p:nvPr>
        </p:nvSpPr>
        <p:spPr/>
        <p:txBody>
          <a:bodyPr/>
          <a:lstStyle/>
          <a:p>
            <a:fld id="{A73D6722-9B4D-4E29-B226-C325925A8118}" type="slidenum">
              <a:rPr lang="en-US" smtClean="0"/>
              <a:t>10</a:t>
            </a:fld>
            <a:endParaRPr lang="en-US" dirty="0"/>
          </a:p>
        </p:txBody>
      </p:sp>
    </p:spTree>
    <p:extLst>
      <p:ext uri="{BB962C8B-B14F-4D97-AF65-F5344CB8AC3E}">
        <p14:creationId xmlns:p14="http://schemas.microsoft.com/office/powerpoint/2010/main" val="28627665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solidFill>
              <a:srgbClr val="007FA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ctrTitle"/>
          </p:nvPr>
        </p:nvSpPr>
        <p:spPr>
          <a:xfrm>
            <a:off x="685800" y="762000"/>
            <a:ext cx="7772400" cy="2838451"/>
          </a:xfrm>
        </p:spPr>
        <p:txBody>
          <a:bodyPr anchor="b">
            <a:noAutofit/>
          </a:bodyPr>
          <a:lstStyle>
            <a:lvl1pPr algn="l">
              <a:defRPr sz="3600">
                <a:solidFill>
                  <a:schemeClr val="bg1"/>
                </a:solidFill>
              </a:defRPr>
            </a:lvl1pPr>
          </a:lstStyle>
          <a:p>
            <a:r>
              <a:rPr lang="en-US" dirty="0"/>
              <a:t>Click to edit Master title style</a:t>
            </a:r>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sz="18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12"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88798069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r>
              <a:rPr lang="en-US" dirty="0"/>
              <a:t>Click to edit Master title style</a:t>
            </a:r>
          </a:p>
        </p:txBody>
      </p:sp>
      <p:sp>
        <p:nvSpPr>
          <p:cNvPr id="9" name="Footer Placeholder 3"/>
          <p:cNvSpPr>
            <a:spLocks noGrp="1"/>
          </p:cNvSpPr>
          <p:nvPr>
            <p:ph type="ftr" sz="quarter" idx="11"/>
          </p:nvPr>
        </p:nvSpPr>
        <p:spPr>
          <a:xfrm>
            <a:off x="93969" y="6172200"/>
            <a:ext cx="8595360" cy="235463"/>
          </a:xfrm>
        </p:spPr>
        <p:txBody>
          <a:bodyPr/>
          <a:lstStyle/>
          <a:p>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t>6/22/2021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18551265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userDrawn="1">
  <p:cSld name="Blank">
    <p:spTree>
      <p:nvGrpSpPr>
        <p:cNvPr id="1" name=""/>
        <p:cNvGrpSpPr/>
        <p:nvPr/>
      </p:nvGrpSpPr>
      <p:grpSpPr>
        <a:xfrm>
          <a:off x="0" y="0"/>
          <a:ext cx="0" cy="0"/>
          <a:chOff x="0" y="0"/>
          <a:chExt cx="0" cy="0"/>
        </a:xfrm>
      </p:grpSpPr>
      <p:sp>
        <p:nvSpPr>
          <p:cNvPr id="8"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9" name="Picture 8"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10" name="TextBox 9"/>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71113668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1" name="Title 10"/>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0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Add edition here</a:t>
            </a:r>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30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a:t>Chapter ##</a:t>
            </a:r>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sz="2200"/>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a:t>Chapter title</a:t>
            </a:r>
          </a:p>
        </p:txBody>
      </p:sp>
      <p:sp>
        <p:nvSpPr>
          <p:cNvPr id="16" name="Footer Placeholder 2"/>
          <p:cNvSpPr>
            <a:spLocks noGrp="1"/>
          </p:cNvSpPr>
          <p:nvPr>
            <p:ph type="ftr" sz="quarter" idx="10"/>
          </p:nvPr>
        </p:nvSpPr>
        <p:spPr>
          <a:xfrm>
            <a:off x="93969" y="6165337"/>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pic>
        <p:nvPicPr>
          <p:cNvPr id="12" name="Picture 11"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13" name="TextBox 12"/>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9810628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p>
            <a:r>
              <a:rPr lang="en-US" dirty="0"/>
              <a:t>Click to edit Master title style</a:t>
            </a:r>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rgbClr val="007FA3"/>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a:t>Click to add Learning Objective(s)</a:t>
            </a:r>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2" name="Footer Placeholder 2"/>
          <p:cNvSpPr>
            <a:spLocks noGrp="1"/>
          </p:cNvSpPr>
          <p:nvPr>
            <p:ph type="ftr" sz="quarter" idx="10"/>
          </p:nvPr>
        </p:nvSpPr>
        <p:spPr>
          <a:xfrm>
            <a:off x="93969" y="6172200"/>
            <a:ext cx="8595360" cy="235463"/>
          </a:xfrm>
        </p:spPr>
        <p:txBody>
          <a:bodyPr/>
          <a:lstStyle/>
          <a:p>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pPr/>
              <a:t>6/22/2021</a:t>
            </a:fld>
            <a:endParaRPr lang="en-US" dirty="0"/>
          </a:p>
        </p:txBody>
      </p:sp>
      <p:sp>
        <p:nvSpPr>
          <p:cNvPr id="5" name="Slide Number Placeholder 4"/>
          <p:cNvSpPr>
            <a:spLocks noGrp="1"/>
          </p:cNvSpPr>
          <p:nvPr>
            <p:ph type="sldNum" sz="quarter" idx="12"/>
          </p:nvPr>
        </p:nvSpPr>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15246301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lvl1pPr>
              <a:buClr>
                <a:srgbClr val="007FA3"/>
              </a:buClr>
              <a:buSzPct val="100000"/>
              <a:defRPr sz="2800"/>
            </a:lvl1pPr>
            <a:lvl2pPr>
              <a:buClr>
                <a:srgbClr val="007FA3"/>
              </a:buClr>
              <a:defRPr sz="2000"/>
            </a:lvl2pPr>
            <a:lvl3pPr>
              <a:buClr>
                <a:srgbClr val="007FA3"/>
              </a:buClr>
              <a:defRPr/>
            </a:lvl3pPr>
            <a:lvl4pPr>
              <a:buClr>
                <a:srgbClr val="007FA3"/>
              </a:buClr>
              <a:defRPr/>
            </a:lvl4pPr>
            <a:lvl5pPr>
              <a:buClr>
                <a:srgbClr val="007FA3"/>
              </a:buClr>
              <a:defRPr/>
            </a:lvl5pPr>
            <a:lvl6pPr>
              <a:buClr>
                <a:srgbClr val="007FA3"/>
              </a:buClr>
              <a:defRPr/>
            </a:lvl6pPr>
            <a:lvl7pPr>
              <a:buClr>
                <a:srgbClr val="007FA3"/>
              </a:buClr>
              <a:defRPr/>
            </a:lvl7pPr>
            <a:lvl8pPr>
              <a:buClr>
                <a:srgbClr val="007FA3"/>
              </a:buClr>
              <a:defRPr/>
            </a:lvl8pPr>
            <a:lvl9pPr>
              <a:buClr>
                <a:srgbClr val="007FA3"/>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12109093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_INSIGHT 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a:solidFill>
                  <a:srgbClr val="008638"/>
                </a:solidFill>
              </a:defRPr>
            </a:lvl1pPr>
          </a:lstStyle>
          <a:p>
            <a:r>
              <a:rPr lang="en-US" dirty="0"/>
              <a:t>Click to edit Master title style</a:t>
            </a:r>
          </a:p>
        </p:txBody>
      </p:sp>
      <p:sp>
        <p:nvSpPr>
          <p:cNvPr id="3" name="Content Placeholder 2"/>
          <p:cNvSpPr>
            <a:spLocks noGrp="1"/>
          </p:cNvSpPr>
          <p:nvPr>
            <p:ph idx="1"/>
          </p:nvPr>
        </p:nvSpPr>
        <p:spPr/>
        <p:txBody>
          <a:bodyPr/>
          <a:lstStyle>
            <a:lvl1pPr>
              <a:buClr>
                <a:srgbClr val="008638"/>
              </a:buClr>
              <a:buSzPct val="100000"/>
              <a:defRPr sz="2800"/>
            </a:lvl1pPr>
            <a:lvl2pPr>
              <a:buClr>
                <a:srgbClr val="008638"/>
              </a:buClr>
              <a:defRPr sz="2000"/>
            </a:lvl2pPr>
            <a:lvl3pPr>
              <a:buClr>
                <a:srgbClr val="008638"/>
              </a:buClr>
              <a:defRPr/>
            </a:lvl3pPr>
            <a:lvl4pPr>
              <a:buClr>
                <a:srgbClr val="008638"/>
              </a:buClr>
              <a:defRPr/>
            </a:lvl4pPr>
            <a:lvl5pPr>
              <a:buClr>
                <a:srgbClr val="008638"/>
              </a:buClr>
              <a:defRPr/>
            </a:lvl5pPr>
            <a:lvl6pPr>
              <a:buClr>
                <a:srgbClr val="008638"/>
              </a:buClr>
              <a:defRPr/>
            </a:lvl6pPr>
            <a:lvl7pPr>
              <a:buClr>
                <a:srgbClr val="008638"/>
              </a:buClr>
              <a:defRPr/>
            </a:lvl7pPr>
            <a:lvl8pPr>
              <a:buClr>
                <a:srgbClr val="008638"/>
              </a:buClr>
              <a:defRPr/>
            </a:lvl8pPr>
            <a:lvl9pPr>
              <a:buClr>
                <a:srgbClr val="008638"/>
              </a:buClr>
              <a:defRPr/>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6" name="Footer Placeholder 4"/>
          <p:cNvSpPr>
            <a:spLocks noGrp="1"/>
          </p:cNvSpPr>
          <p:nvPr>
            <p:ph type="ftr" sz="quarter" idx="11"/>
          </p:nvPr>
        </p:nvSpPr>
        <p:spPr>
          <a:xfrm>
            <a:off x="93969" y="6172200"/>
            <a:ext cx="8595360" cy="235463"/>
          </a:xfrm>
        </p:spPr>
        <p:txBody>
          <a:bodyPr/>
          <a:lstStyle/>
          <a:p>
            <a:endParaRPr lang="en-US" dirty="0"/>
          </a:p>
        </p:txBody>
      </p:sp>
      <p:sp>
        <p:nvSpPr>
          <p:cNvPr id="9" name="Date Placeholder 3"/>
          <p:cNvSpPr>
            <a:spLocks noGrp="1"/>
          </p:cNvSpPr>
          <p:nvPr>
            <p:ph type="dt" sz="half" idx="10"/>
          </p:nvPr>
        </p:nvSpPr>
        <p:spPr>
          <a:xfrm>
            <a:off x="6335713" y="113072"/>
            <a:ext cx="2133600" cy="182880"/>
          </a:xfrm>
        </p:spPr>
        <p:txBody>
          <a:bodyPr/>
          <a:lstStyle/>
          <a:p>
            <a:fld id="{A9DF6EFB-3F44-496C-A842-1E0B3D3B975A}" type="datetimeFigureOut">
              <a:rPr lang="en-US" smtClean="0"/>
              <a:pPr/>
              <a:t>6/22/2021</a:t>
            </a:fld>
            <a:endParaRPr lang="en-US" dirty="0"/>
          </a:p>
        </p:txBody>
      </p:sp>
      <p:sp>
        <p:nvSpPr>
          <p:cNvPr id="10" name="Slide Number Placeholder 5"/>
          <p:cNvSpPr>
            <a:spLocks noGrp="1"/>
          </p:cNvSpPr>
          <p:nvPr>
            <p:ph type="sldNum" sz="quarter" idx="12"/>
          </p:nvPr>
        </p:nvSpPr>
        <p:spPr>
          <a:xfrm>
            <a:off x="8469312" y="113072"/>
            <a:ext cx="551783" cy="182880"/>
          </a:xfrm>
        </p:spPr>
        <p:txBody>
          <a:bodyPr/>
          <a:lstStyle/>
          <a:p>
            <a:fld id="{200B2350-5261-4F5C-9DF5-EF0D264FC8D2}" type="slidenum">
              <a:rPr lang="en-US" smtClean="0"/>
              <a:pPr/>
              <a:t>‹#›</a:t>
            </a:fld>
            <a:endParaRPr lang="en-US" dirty="0"/>
          </a:p>
        </p:txBody>
      </p:sp>
    </p:spTree>
    <p:extLst>
      <p:ext uri="{BB962C8B-B14F-4D97-AF65-F5344CB8AC3E}">
        <p14:creationId xmlns:p14="http://schemas.microsoft.com/office/powerpoint/2010/main" val="66068732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118872" indent="-118872">
              <a:buClr>
                <a:srgbClr val="007FA3"/>
              </a:buClr>
              <a:buSzPct val="25000"/>
              <a:defRPr sz="1600"/>
            </a:lvl1pPr>
            <a:lvl2pPr marL="569913" indent="-285750">
              <a:buClr>
                <a:srgbClr val="007FA3"/>
              </a:buClr>
              <a:defRPr sz="1600"/>
            </a:lvl2pPr>
            <a:lvl3pPr>
              <a:buClr>
                <a:srgbClr val="007FA3"/>
              </a:buClr>
              <a:defRPr sz="1600"/>
            </a:lvl3pPr>
            <a:lvl4pPr>
              <a:buClr>
                <a:srgbClr val="007FA3"/>
              </a:buClr>
              <a:defRPr sz="1600"/>
            </a:lvl4pPr>
            <a:lvl5pPr>
              <a:buClr>
                <a:srgbClr val="007FA3"/>
              </a:buClr>
              <a:defRPr sz="1600"/>
            </a:lvl5pPr>
            <a:lvl6pPr>
              <a:buClr>
                <a:srgbClr val="007FA3"/>
              </a:buClr>
              <a:defRPr sz="1600"/>
            </a:lvl6pPr>
            <a:lvl7pPr>
              <a:buClr>
                <a:srgbClr val="007FA3"/>
              </a:buClr>
              <a:defRPr sz="1600"/>
            </a:lvl7pPr>
            <a:lvl8pPr>
              <a:buClr>
                <a:srgbClr val="007FA3"/>
              </a:buClr>
              <a:defRPr sz="1600"/>
            </a:lvl8pPr>
            <a:lvl9pPr>
              <a:buClr>
                <a:srgbClr val="007FA3"/>
              </a:buClr>
              <a:defRPr sz="16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0"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2752008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3400">
                <a:solidFill>
                  <a:srgbClr val="007FA3"/>
                </a:solidFill>
              </a:defRPr>
            </a:lvl1pPr>
          </a:lstStyle>
          <a:p>
            <a:r>
              <a:rPr lang="en-US" dirty="0"/>
              <a:t>Click to add figure number and title</a:t>
            </a:r>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8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a:t>Click to add caption</a:t>
            </a:r>
          </a:p>
        </p:txBody>
      </p:sp>
      <p:sp>
        <p:nvSpPr>
          <p:cNvPr id="11" name="Footer Placeholder 2"/>
          <p:cNvSpPr>
            <a:spLocks noGrp="1"/>
          </p:cNvSpPr>
          <p:nvPr>
            <p:ph type="ftr" sz="quarter" idx="11"/>
          </p:nvPr>
        </p:nvSpPr>
        <p:spPr>
          <a:xfrm>
            <a:off x="93969" y="6172200"/>
            <a:ext cx="8595360" cy="235463"/>
          </a:xfrm>
        </p:spPr>
        <p:txBody>
          <a:bodyPr/>
          <a:lstStyle/>
          <a:p>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pPr/>
              <a:t>6/22/2021</a:t>
            </a:fld>
            <a:endParaRPr lang="en-US" dirty="0"/>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00410" y="6376789"/>
            <a:ext cx="918000" cy="279915"/>
          </a:xfrm>
          <a:prstGeom prst="rect">
            <a:avLst/>
          </a:prstGeom>
        </p:spPr>
      </p:pic>
      <p:sp>
        <p:nvSpPr>
          <p:cNvPr id="9" name="TextBox 8"/>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22037960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a:xfrm>
            <a:off x="457200" y="16002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Content Placeholder 2"/>
          <p:cNvSpPr>
            <a:spLocks noGrp="1"/>
          </p:cNvSpPr>
          <p:nvPr>
            <p:ph idx="13"/>
          </p:nvPr>
        </p:nvSpPr>
        <p:spPr>
          <a:xfrm>
            <a:off x="457200" y="3962400"/>
            <a:ext cx="8229600" cy="2163763"/>
          </a:xfrm>
        </p:spPr>
        <p:txBody>
          <a:bodyPr/>
          <a:lstStyle>
            <a:lvl1pPr>
              <a:defRPr sz="1600"/>
            </a:lvl1pPr>
            <a:lvl2pPr>
              <a:defRPr sz="1600"/>
            </a:lvl2pPr>
            <a:lvl3pPr>
              <a:defRPr sz="1600"/>
            </a:lvl3pPr>
            <a:lvl4pPr>
              <a:defRPr sz="1600"/>
            </a:lvl4pPr>
            <a:lvl5pPr>
              <a:defRPr sz="1600"/>
            </a:lvl5pPr>
            <a:lvl6pPr>
              <a:defRPr sz="1400"/>
            </a:lvl6pPr>
            <a:lvl7pPr>
              <a:defRPr sz="1400"/>
            </a:lvl7pPr>
            <a:lvl8pPr>
              <a:defRPr sz="1400"/>
            </a:lvl8pPr>
            <a:lvl9pPr>
              <a:defRPr sz="14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154799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3400" b="1" cap="none" baseline="0">
                <a:solidFill>
                  <a:srgbClr val="007FA3"/>
                </a:solidFill>
              </a:defRPr>
            </a:lvl1pPr>
          </a:lstStyle>
          <a:p>
            <a:r>
              <a:rPr lang="en-US" dirty="0"/>
              <a:t>Click to edit Master title style</a:t>
            </a:r>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1600">
                <a:solidFill>
                  <a:srgbClr val="007FA3"/>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text styles</a:t>
            </a:r>
          </a:p>
        </p:txBody>
      </p:sp>
      <p:sp>
        <p:nvSpPr>
          <p:cNvPr id="9" name="Footer Placeholder 4"/>
          <p:cNvSpPr>
            <a:spLocks noGrp="1"/>
          </p:cNvSpPr>
          <p:nvPr>
            <p:ph type="ftr" sz="quarter" idx="11"/>
          </p:nvPr>
        </p:nvSpPr>
        <p:spPr>
          <a:xfrm>
            <a:off x="93969" y="6172200"/>
            <a:ext cx="8595360" cy="235463"/>
          </a:xfrm>
        </p:spPr>
        <p:txBody>
          <a:bodyPr/>
          <a:lstStyle/>
          <a:p>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t>6/22/2021</a:t>
            </a:fld>
            <a:endParaRPr lang="en-US" dirty="0"/>
          </a:p>
        </p:txBody>
      </p:sp>
      <p:sp>
        <p:nvSpPr>
          <p:cNvPr id="6" name="Slide Number Placeholder 5"/>
          <p:cNvSpPr>
            <a:spLocks noGrp="1"/>
          </p:cNvSpPr>
          <p:nvPr>
            <p:ph type="sldNum" sz="quarter" idx="12"/>
          </p:nvPr>
        </p:nvSpPr>
        <p:spPr/>
        <p:txBody>
          <a:bodyPr/>
          <a:lstStyle/>
          <a:p>
            <a:fld id="{200B2350-5261-4F5C-9DF5-EF0D264FC8D2}" type="slidenum">
              <a:rPr lang="en-US" smtClean="0"/>
              <a:t>‹#›</a:t>
            </a:fld>
            <a:endParaRPr lang="en-US" dirty="0"/>
          </a:p>
        </p:txBody>
      </p:sp>
    </p:spTree>
    <p:extLst>
      <p:ext uri="{BB962C8B-B14F-4D97-AF65-F5344CB8AC3E}">
        <p14:creationId xmlns:p14="http://schemas.microsoft.com/office/powerpoint/2010/main" val="375470418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emf"/><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a:t>Click to edit </a:t>
            </a:r>
            <a:br>
              <a:rPr lang="en-US" dirty="0"/>
            </a:br>
            <a:r>
              <a:rPr lang="en-US" dirty="0"/>
              <a:t>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Sixth</a:t>
            </a:r>
          </a:p>
          <a:p>
            <a:pPr lvl="6"/>
            <a:r>
              <a:rPr lang="en-US" dirty="0"/>
              <a:t>Seventh</a:t>
            </a:r>
          </a:p>
          <a:p>
            <a:pPr lvl="7"/>
            <a:r>
              <a:rPr lang="en-US" dirty="0"/>
              <a:t>Eighth</a:t>
            </a:r>
          </a:p>
          <a:p>
            <a:pPr lvl="8"/>
            <a:r>
              <a:rPr lang="en-US" dirty="0"/>
              <a:t>Ninth</a:t>
            </a:r>
          </a:p>
        </p:txBody>
      </p:sp>
      <p:sp>
        <p:nvSpPr>
          <p:cNvPr id="11" name="Footer Placeholder 4"/>
          <p:cNvSpPr>
            <a:spLocks noGrp="1"/>
          </p:cNvSpPr>
          <p:nvPr>
            <p:ph type="ftr" sz="quarter" idx="3"/>
          </p:nvPr>
        </p:nvSpPr>
        <p:spPr>
          <a:xfrm>
            <a:off x="93969" y="6172200"/>
            <a:ext cx="8595360" cy="235463"/>
          </a:xfrm>
          <a:prstGeom prst="rect">
            <a:avLst/>
          </a:prstGeom>
        </p:spPr>
        <p:txBody>
          <a:bodyPr vert="horz" lIns="0" tIns="0" rIns="0" bIns="0" rtlCol="0" anchor="b"/>
          <a:lstStyle>
            <a:lvl1pPr algn="l">
              <a:defRPr sz="1100">
                <a:solidFill>
                  <a:schemeClr val="tx1"/>
                </a:solidFill>
              </a:defRPr>
            </a:lvl1pPr>
          </a:lstStyle>
          <a:p>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pPr/>
              <a:t>6/22/2021</a:t>
            </a:fld>
            <a:endParaRPr lang="en-US" dirty="0"/>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pPr/>
              <a:t>‹#›</a:t>
            </a:fld>
            <a:endParaRPr lang="en-US" dirty="0"/>
          </a:p>
        </p:txBody>
      </p:sp>
      <p:pic>
        <p:nvPicPr>
          <p:cNvPr id="7" name="Picture 6" descr="Pearson Logo"/>
          <p:cNvPicPr>
            <a:picLocks noChangeAspect="1"/>
          </p:cNvPicPr>
          <p:nvPr userDrawn="1"/>
        </p:nvPicPr>
        <p:blipFill>
          <a:blip r:embed="rId13" cstate="print">
            <a:extLst>
              <a:ext uri="{28A0092B-C50C-407E-A947-70E740481C1C}">
                <a14:useLocalDpi xmlns:a14="http://schemas.microsoft.com/office/drawing/2010/main" val="0"/>
              </a:ext>
            </a:extLst>
          </a:blip>
          <a:stretch>
            <a:fillRect/>
          </a:stretch>
        </p:blipFill>
        <p:spPr>
          <a:xfrm>
            <a:off x="457200" y="6376789"/>
            <a:ext cx="918000" cy="279915"/>
          </a:xfrm>
          <a:prstGeom prst="rect">
            <a:avLst/>
          </a:prstGeom>
        </p:spPr>
      </p:pic>
      <p:sp>
        <p:nvSpPr>
          <p:cNvPr id="8" name="TextBox 7"/>
          <p:cNvSpPr txBox="1"/>
          <p:nvPr userDrawn="1"/>
        </p:nvSpPr>
        <p:spPr>
          <a:xfrm>
            <a:off x="1600200" y="6429345"/>
            <a:ext cx="7162800" cy="200055"/>
          </a:xfrm>
          <a:prstGeom prst="rect">
            <a:avLst/>
          </a:prstGeom>
          <a:noFill/>
        </p:spPr>
        <p:txBody>
          <a:bodyPr wrap="square" rtlCol="0">
            <a:spAutoFit/>
          </a:bodyPr>
          <a:lstStyle/>
          <a:p>
            <a:pPr marL="0" marR="0" indent="0" algn="r" defTabSz="914400" rtl="0" eaLnBrk="1" fontAlgn="auto" latinLnBrk="0" hangingPunct="1">
              <a:lnSpc>
                <a:spcPct val="100000"/>
              </a:lnSpc>
              <a:spcBef>
                <a:spcPts val="0"/>
              </a:spcBef>
              <a:spcAft>
                <a:spcPts val="0"/>
              </a:spcAft>
              <a:buClrTx/>
              <a:buSzTx/>
              <a:buFontTx/>
              <a:buNone/>
              <a:tabLst/>
              <a:defRPr/>
            </a:pPr>
            <a:r>
              <a:rPr lang="en-IN" altLang="en-US" sz="700" b="1" dirty="0">
                <a:ea typeface="Verdana" panose="020B0604030504040204" pitchFamily="34" charset="0"/>
                <a:cs typeface="Verdana" panose="020B0604030504040204" pitchFamily="34" charset="0"/>
              </a:rPr>
              <a:t>Copyright © 2018 Pearson Education Ltd.</a:t>
            </a:r>
            <a:endParaRPr lang="en-US" altLang="en-US" sz="700" b="1" dirty="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3691570016"/>
      </p:ext>
    </p:extLst>
  </p:cSld>
  <p:clrMap bg1="lt1" tx1="dk1" bg2="lt2" tx2="dk2" accent1="accent1" accent2="accent2" accent3="accent3" accent4="accent4" accent5="accent5" accent6="accent6" hlink="hlink" folHlink="folHlink"/>
  <p:sldLayoutIdLst>
    <p:sldLayoutId id="2147483649" r:id="rId1"/>
    <p:sldLayoutId id="2147483657" r:id="rId2"/>
    <p:sldLayoutId id="2147483656" r:id="rId3"/>
    <p:sldLayoutId id="2147483650" r:id="rId4"/>
    <p:sldLayoutId id="2147483661" r:id="rId5"/>
    <p:sldLayoutId id="2147483659" r:id="rId6"/>
    <p:sldLayoutId id="2147483658" r:id="rId7"/>
    <p:sldLayoutId id="2147483660" r:id="rId8"/>
    <p:sldLayoutId id="2147483651" r:id="rId9"/>
    <p:sldLayoutId id="2147483654" r:id="rId10"/>
    <p:sldLayoutId id="2147483655" r:id="rId11"/>
  </p:sldLayoutIdLst>
  <p:txStyles>
    <p:titleStyle>
      <a:lvl1pPr algn="l" defTabSz="914400" rtl="0" eaLnBrk="1" latinLnBrk="0" hangingPunct="1">
        <a:lnSpc>
          <a:spcPct val="100000"/>
        </a:lnSpc>
        <a:spcBef>
          <a:spcPct val="0"/>
        </a:spcBef>
        <a:buNone/>
        <a:defRPr sz="3400" b="1" kern="1200">
          <a:solidFill>
            <a:srgbClr val="007FA3"/>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rgbClr val="007FA3"/>
        </a:buClr>
        <a:buFont typeface="Arial" panose="020B0604020202020204" pitchFamily="34" charset="0"/>
        <a:buChar char="•"/>
        <a:defRPr sz="1600" kern="1200">
          <a:solidFill>
            <a:schemeClr val="tx1"/>
          </a:solidFill>
          <a:latin typeface="+mn-lt"/>
          <a:ea typeface="+mn-ea"/>
          <a:cs typeface="+mn-cs"/>
        </a:defRPr>
      </a:lvl1pPr>
      <a:lvl2pPr marL="742950" indent="-28575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2pPr>
      <a:lvl3pPr marL="1143000" indent="-228600" algn="l" defTabSz="914400" rtl="0" eaLnBrk="1" latinLnBrk="0" hangingPunct="1">
        <a:spcBef>
          <a:spcPts val="600"/>
        </a:spcBef>
        <a:buClr>
          <a:srgbClr val="007FA3"/>
        </a:buClr>
        <a:buFont typeface="Wingdings" panose="05000000000000000000" pitchFamily="2" charset="2"/>
        <a:buChar char="§"/>
        <a:defRPr sz="1600" kern="1200">
          <a:solidFill>
            <a:schemeClr val="tx1"/>
          </a:solidFill>
          <a:latin typeface="+mn-lt"/>
          <a:ea typeface="+mn-ea"/>
          <a:cs typeface="+mn-cs"/>
        </a:defRPr>
      </a:lvl3pPr>
      <a:lvl4pPr marL="16002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4pPr>
      <a:lvl5pPr marL="2057400" indent="-228600" algn="l" defTabSz="914400" rtl="0" eaLnBrk="1" latinLnBrk="0" hangingPunct="1">
        <a:spcBef>
          <a:spcPts val="600"/>
        </a:spcBef>
        <a:buClr>
          <a:srgbClr val="007FA3"/>
        </a:buClr>
        <a:buFont typeface="Arial" panose="020B0604020202020204" pitchFamily="34" charset="0"/>
        <a:buChar char="•"/>
        <a:defRPr sz="1600" kern="1200">
          <a:solidFill>
            <a:schemeClr val="tx1"/>
          </a:solidFill>
          <a:latin typeface="+mn-lt"/>
          <a:ea typeface="+mn-ea"/>
          <a:cs typeface="+mn-cs"/>
        </a:defRPr>
      </a:lvl5pPr>
      <a:lvl6pPr marL="25146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6pPr>
      <a:lvl7pPr marL="29718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7pPr>
      <a:lvl8pPr marL="34290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8pPr>
      <a:lvl9pPr marL="3886200" indent="-228600" algn="l" defTabSz="914400" rtl="0" eaLnBrk="1" latinLnBrk="0" hangingPunct="1">
        <a:spcBef>
          <a:spcPts val="300"/>
        </a:spcBef>
        <a:buClr>
          <a:srgbClr val="007FA3"/>
        </a:buClr>
        <a:buFont typeface="Arial" panose="020B0604020202020204" pitchFamily="34" charset="0"/>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8" Type="http://schemas.openxmlformats.org/officeDocument/2006/relationships/image" Target="../media/image170.emf"/><Relationship Id="rId13" Type="http://schemas.openxmlformats.org/officeDocument/2006/relationships/customXml" Target="../ink/ink35.xml"/><Relationship Id="rId3" Type="http://schemas.openxmlformats.org/officeDocument/2006/relationships/customXml" Target="../ink/ink30.xml"/><Relationship Id="rId7" Type="http://schemas.openxmlformats.org/officeDocument/2006/relationships/customXml" Target="../ink/ink32.xml"/><Relationship Id="rId12" Type="http://schemas.openxmlformats.org/officeDocument/2006/relationships/image" Target="../media/image190.emf"/><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160.emf"/><Relationship Id="rId11" Type="http://schemas.openxmlformats.org/officeDocument/2006/relationships/customXml" Target="../ink/ink34.xml"/><Relationship Id="rId5" Type="http://schemas.openxmlformats.org/officeDocument/2006/relationships/customXml" Target="../ink/ink31.xml"/><Relationship Id="rId10" Type="http://schemas.openxmlformats.org/officeDocument/2006/relationships/image" Target="../media/image180.emf"/><Relationship Id="rId4" Type="http://schemas.openxmlformats.org/officeDocument/2006/relationships/image" Target="../media/image150.emf"/><Relationship Id="rId9" Type="http://schemas.openxmlformats.org/officeDocument/2006/relationships/customXml" Target="../ink/ink33.xml"/><Relationship Id="rId14" Type="http://schemas.openxmlformats.org/officeDocument/2006/relationships/image" Target="../media/image200.emf"/></Relationships>
</file>

<file path=ppt/slides/_rels/slide1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0.xml"/><Relationship Id="rId1" Type="http://schemas.openxmlformats.org/officeDocument/2006/relationships/slideLayout" Target="../slideLayouts/slideLayout7.xml"/><Relationship Id="rId5" Type="http://schemas.openxmlformats.org/officeDocument/2006/relationships/image" Target="../media/image22.emf"/><Relationship Id="rId4" Type="http://schemas.openxmlformats.org/officeDocument/2006/relationships/customXml" Target="../ink/ink3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250.emf"/><Relationship Id="rId3" Type="http://schemas.openxmlformats.org/officeDocument/2006/relationships/customXml" Target="../ink/ink37.xml"/><Relationship Id="rId7" Type="http://schemas.openxmlformats.org/officeDocument/2006/relationships/customXml" Target="../ink/ink39.xml"/><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240.emf"/><Relationship Id="rId5" Type="http://schemas.openxmlformats.org/officeDocument/2006/relationships/customXml" Target="../ink/ink38.xml"/><Relationship Id="rId4" Type="http://schemas.openxmlformats.org/officeDocument/2006/relationships/image" Target="../media/image230.emf"/></Relationships>
</file>

<file path=ppt/slides/_rels/slide14.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14.xml"/><Relationship Id="rId1" Type="http://schemas.openxmlformats.org/officeDocument/2006/relationships/slideLayout" Target="../slideLayouts/slideLayout7.xml"/><Relationship Id="rId5" Type="http://schemas.openxmlformats.org/officeDocument/2006/relationships/image" Target="../media/image280.emf"/><Relationship Id="rId4" Type="http://schemas.openxmlformats.org/officeDocument/2006/relationships/customXml" Target="../ink/ink40.xml"/></Relationships>
</file>

<file path=ppt/slides/_rels/slide16.xml.rels><?xml version="1.0" encoding="UTF-8" standalone="yes"?>
<Relationships xmlns="http://schemas.openxmlformats.org/package/2006/relationships"><Relationship Id="rId3" Type="http://schemas.openxmlformats.org/officeDocument/2006/relationships/customXml" Target="../ink/ink41.xml"/><Relationship Id="rId2" Type="http://schemas.openxmlformats.org/officeDocument/2006/relationships/notesSlide" Target="../notesSlides/notesSlide15.xml"/><Relationship Id="rId1" Type="http://schemas.openxmlformats.org/officeDocument/2006/relationships/slideLayout" Target="../slideLayouts/slideLayout4.xml"/><Relationship Id="rId4" Type="http://schemas.openxmlformats.org/officeDocument/2006/relationships/image" Target="../media/image29.emf"/></Relationships>
</file>

<file path=ppt/slides/_rels/slide17.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customXml" Target="../ink/ink42.xml"/><Relationship Id="rId2" Type="http://schemas.openxmlformats.org/officeDocument/2006/relationships/notesSlide" Target="../notesSlides/notesSlide17.xml"/><Relationship Id="rId1" Type="http://schemas.openxmlformats.org/officeDocument/2006/relationships/slideLayout" Target="../slideLayouts/slideLayout4.xml"/><Relationship Id="rId4" Type="http://schemas.openxmlformats.org/officeDocument/2006/relationships/image" Target="../media/image31.emf"/></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7" Type="http://schemas.openxmlformats.org/officeDocument/2006/relationships/image" Target="../media/image35.emf"/><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customXml" Target="../ink/ink44.xml"/><Relationship Id="rId5" Type="http://schemas.openxmlformats.org/officeDocument/2006/relationships/image" Target="../media/image34.emf"/><Relationship Id="rId4" Type="http://schemas.openxmlformats.org/officeDocument/2006/relationships/customXml" Target="../ink/ink43.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4.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4.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35.xml"/><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4.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5.xml.rels><?xml version="1.0" encoding="UTF-8" standalone="yes"?>
<Relationships xmlns="http://schemas.openxmlformats.org/package/2006/relationships"><Relationship Id="rId8" Type="http://schemas.openxmlformats.org/officeDocument/2006/relationships/image" Target="../media/image5.emf"/><Relationship Id="rId13" Type="http://schemas.openxmlformats.org/officeDocument/2006/relationships/customXml" Target="../ink/ink6.xml"/><Relationship Id="rId3" Type="http://schemas.openxmlformats.org/officeDocument/2006/relationships/customXml" Target="../ink/ink1.xml"/><Relationship Id="rId7" Type="http://schemas.openxmlformats.org/officeDocument/2006/relationships/customXml" Target="../ink/ink3.xml"/><Relationship Id="rId12" Type="http://schemas.openxmlformats.org/officeDocument/2006/relationships/image" Target="../media/image7.emf"/><Relationship Id="rId2" Type="http://schemas.openxmlformats.org/officeDocument/2006/relationships/notesSlide" Target="../notesSlides/notesSlide4.xml"/><Relationship Id="rId1" Type="http://schemas.openxmlformats.org/officeDocument/2006/relationships/slideLayout" Target="../slideLayouts/slideLayout5.xml"/><Relationship Id="rId6" Type="http://schemas.openxmlformats.org/officeDocument/2006/relationships/image" Target="../media/image4.emf"/><Relationship Id="rId11" Type="http://schemas.openxmlformats.org/officeDocument/2006/relationships/customXml" Target="../ink/ink5.xml"/><Relationship Id="rId5" Type="http://schemas.openxmlformats.org/officeDocument/2006/relationships/customXml" Target="../ink/ink2.xml"/><Relationship Id="rId10" Type="http://schemas.openxmlformats.org/officeDocument/2006/relationships/image" Target="../media/image6.emf"/><Relationship Id="rId4" Type="http://schemas.openxmlformats.org/officeDocument/2006/relationships/image" Target="../media/image3.emf"/><Relationship Id="rId9" Type="http://schemas.openxmlformats.org/officeDocument/2006/relationships/customXml" Target="../ink/ink4.xml"/><Relationship Id="rId14" Type="http://schemas.openxmlformats.org/officeDocument/2006/relationships/image" Target="../media/image8.emf"/></Relationships>
</file>

<file path=ppt/slides/_rels/slide6.xml.rels><?xml version="1.0" encoding="UTF-8" standalone="yes"?>
<Relationships xmlns="http://schemas.openxmlformats.org/package/2006/relationships"><Relationship Id="rId8" Type="http://schemas.openxmlformats.org/officeDocument/2006/relationships/image" Target="../media/image11.emf"/><Relationship Id="rId13" Type="http://schemas.openxmlformats.org/officeDocument/2006/relationships/customXml" Target="../ink/ink12.xml"/><Relationship Id="rId3" Type="http://schemas.openxmlformats.org/officeDocument/2006/relationships/customXml" Target="../ink/ink7.xml"/><Relationship Id="rId7" Type="http://schemas.openxmlformats.org/officeDocument/2006/relationships/customXml" Target="../ink/ink9.xml"/><Relationship Id="rId12" Type="http://schemas.openxmlformats.org/officeDocument/2006/relationships/image" Target="../media/image13.emf"/><Relationship Id="rId2" Type="http://schemas.openxmlformats.org/officeDocument/2006/relationships/notesSlide" Target="../notesSlides/notesSlide5.xml"/><Relationship Id="rId16" Type="http://schemas.openxmlformats.org/officeDocument/2006/relationships/image" Target="../media/image15.emf"/><Relationship Id="rId1" Type="http://schemas.openxmlformats.org/officeDocument/2006/relationships/slideLayout" Target="../slideLayouts/slideLayout4.xml"/><Relationship Id="rId6" Type="http://schemas.openxmlformats.org/officeDocument/2006/relationships/image" Target="../media/image10.emf"/><Relationship Id="rId11" Type="http://schemas.openxmlformats.org/officeDocument/2006/relationships/customXml" Target="../ink/ink11.xml"/><Relationship Id="rId5" Type="http://schemas.openxmlformats.org/officeDocument/2006/relationships/customXml" Target="../ink/ink8.xml"/><Relationship Id="rId15" Type="http://schemas.openxmlformats.org/officeDocument/2006/relationships/customXml" Target="../ink/ink13.xml"/><Relationship Id="rId10" Type="http://schemas.openxmlformats.org/officeDocument/2006/relationships/image" Target="../media/image12.emf"/><Relationship Id="rId4" Type="http://schemas.openxmlformats.org/officeDocument/2006/relationships/image" Target="../media/image9.emf"/><Relationship Id="rId9" Type="http://schemas.openxmlformats.org/officeDocument/2006/relationships/customXml" Target="../ink/ink10.xml"/><Relationship Id="rId14" Type="http://schemas.openxmlformats.org/officeDocument/2006/relationships/image" Target="../media/image14.emf"/></Relationships>
</file>

<file path=ppt/slides/_rels/slide7.xml.rels><?xml version="1.0" encoding="UTF-8" standalone="yes"?>
<Relationships xmlns="http://schemas.openxmlformats.org/package/2006/relationships"><Relationship Id="rId8" Type="http://schemas.openxmlformats.org/officeDocument/2006/relationships/image" Target="../media/image18.emf"/><Relationship Id="rId13" Type="http://schemas.openxmlformats.org/officeDocument/2006/relationships/customXml" Target="../ink/ink19.xml"/><Relationship Id="rId3" Type="http://schemas.openxmlformats.org/officeDocument/2006/relationships/customXml" Target="../ink/ink14.xml"/><Relationship Id="rId7" Type="http://schemas.openxmlformats.org/officeDocument/2006/relationships/customXml" Target="../ink/ink16.xml"/><Relationship Id="rId12" Type="http://schemas.openxmlformats.org/officeDocument/2006/relationships/image" Target="../media/image20.emf"/><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17.emf"/><Relationship Id="rId11" Type="http://schemas.openxmlformats.org/officeDocument/2006/relationships/customXml" Target="../ink/ink18.xml"/><Relationship Id="rId5" Type="http://schemas.openxmlformats.org/officeDocument/2006/relationships/customXml" Target="../ink/ink15.xml"/><Relationship Id="rId10" Type="http://schemas.openxmlformats.org/officeDocument/2006/relationships/image" Target="../media/image19.emf"/><Relationship Id="rId4" Type="http://schemas.openxmlformats.org/officeDocument/2006/relationships/image" Target="../media/image16.emf"/><Relationship Id="rId9" Type="http://schemas.openxmlformats.org/officeDocument/2006/relationships/customXml" Target="../ink/ink17.xml"/><Relationship Id="rId14" Type="http://schemas.openxmlformats.org/officeDocument/2006/relationships/image" Target="../media/image21.emf"/></Relationships>
</file>

<file path=ppt/slides/_rels/slide8.xml.rels><?xml version="1.0" encoding="UTF-8" standalone="yes"?>
<Relationships xmlns="http://schemas.openxmlformats.org/package/2006/relationships"><Relationship Id="rId3" Type="http://schemas.openxmlformats.org/officeDocument/2006/relationships/image" Target="../media/image3.jpg"/><Relationship Id="rId7" Type="http://schemas.openxmlformats.org/officeDocument/2006/relationships/image" Target="../media/image120.emf"/><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customXml" Target="../ink/ink21.xml"/><Relationship Id="rId5" Type="http://schemas.openxmlformats.org/officeDocument/2006/relationships/image" Target="../media/image110.emf"/><Relationship Id="rId4" Type="http://schemas.openxmlformats.org/officeDocument/2006/relationships/customXml" Target="../ink/ink20.xml"/></Relationships>
</file>

<file path=ppt/slides/_rels/slide9.xml.rels><?xml version="1.0" encoding="UTF-8" standalone="yes"?>
<Relationships xmlns="http://schemas.openxmlformats.org/package/2006/relationships"><Relationship Id="rId8" Type="http://schemas.openxmlformats.org/officeDocument/2006/relationships/image" Target="../media/image23.emf"/><Relationship Id="rId13" Type="http://schemas.openxmlformats.org/officeDocument/2006/relationships/customXml" Target="../ink/ink27.xml"/><Relationship Id="rId18" Type="http://schemas.openxmlformats.org/officeDocument/2006/relationships/image" Target="../media/image28.emf"/><Relationship Id="rId3" Type="http://schemas.openxmlformats.org/officeDocument/2006/relationships/customXml" Target="../ink/ink22.xml"/><Relationship Id="rId7" Type="http://schemas.openxmlformats.org/officeDocument/2006/relationships/customXml" Target="../ink/ink24.xml"/><Relationship Id="rId12" Type="http://schemas.openxmlformats.org/officeDocument/2006/relationships/image" Target="../media/image25.emf"/><Relationship Id="rId17" Type="http://schemas.openxmlformats.org/officeDocument/2006/relationships/customXml" Target="../ink/ink29.xml"/><Relationship Id="rId2" Type="http://schemas.openxmlformats.org/officeDocument/2006/relationships/notesSlide" Target="../notesSlides/notesSlide8.xml"/><Relationship Id="rId16" Type="http://schemas.openxmlformats.org/officeDocument/2006/relationships/image" Target="../media/image27.emf"/><Relationship Id="rId1" Type="http://schemas.openxmlformats.org/officeDocument/2006/relationships/slideLayout" Target="../slideLayouts/slideLayout4.xml"/><Relationship Id="rId6" Type="http://schemas.openxmlformats.org/officeDocument/2006/relationships/image" Target="../media/image140.emf"/><Relationship Id="rId11" Type="http://schemas.openxmlformats.org/officeDocument/2006/relationships/customXml" Target="../ink/ink26.xml"/><Relationship Id="rId5" Type="http://schemas.openxmlformats.org/officeDocument/2006/relationships/customXml" Target="../ink/ink23.xml"/><Relationship Id="rId15" Type="http://schemas.openxmlformats.org/officeDocument/2006/relationships/customXml" Target="../ink/ink28.xml"/><Relationship Id="rId10" Type="http://schemas.openxmlformats.org/officeDocument/2006/relationships/image" Target="../media/image24.emf"/><Relationship Id="rId4" Type="http://schemas.openxmlformats.org/officeDocument/2006/relationships/image" Target="../media/image130.emf"/><Relationship Id="rId9" Type="http://schemas.openxmlformats.org/officeDocument/2006/relationships/customXml" Target="../ink/ink25.xml"/><Relationship Id="rId14" Type="http://schemas.openxmlformats.org/officeDocument/2006/relationships/image" Target="../media/image2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Information Systems: Managing the Digital Firm</a:t>
            </a:r>
          </a:p>
        </p:txBody>
      </p:sp>
      <p:sp>
        <p:nvSpPr>
          <p:cNvPr id="3" name="Text Placeholder 2"/>
          <p:cNvSpPr>
            <a:spLocks noGrp="1"/>
          </p:cNvSpPr>
          <p:nvPr>
            <p:ph type="body" sz="quarter" idx="13"/>
          </p:nvPr>
        </p:nvSpPr>
        <p:spPr>
          <a:xfrm>
            <a:off x="457200" y="1300845"/>
            <a:ext cx="8229600" cy="478970"/>
          </a:xfrm>
        </p:spPr>
        <p:txBody>
          <a:bodyPr/>
          <a:lstStyle/>
          <a:p>
            <a:r>
              <a:rPr lang="en-US" dirty="0"/>
              <a:t>Fifteenth edition</a:t>
            </a:r>
          </a:p>
        </p:txBody>
      </p:sp>
      <p:sp>
        <p:nvSpPr>
          <p:cNvPr id="4" name="Text Placeholder 3"/>
          <p:cNvSpPr>
            <a:spLocks noGrp="1"/>
          </p:cNvSpPr>
          <p:nvPr>
            <p:ph type="body" sz="quarter" idx="14"/>
          </p:nvPr>
        </p:nvSpPr>
        <p:spPr/>
        <p:txBody>
          <a:bodyPr/>
          <a:lstStyle/>
          <a:p>
            <a:r>
              <a:rPr lang="en-US" dirty="0"/>
              <a:t>Chapter 2</a:t>
            </a:r>
          </a:p>
        </p:txBody>
      </p:sp>
      <p:sp>
        <p:nvSpPr>
          <p:cNvPr id="5" name="Text Placeholder 4"/>
          <p:cNvSpPr>
            <a:spLocks noGrp="1"/>
          </p:cNvSpPr>
          <p:nvPr>
            <p:ph type="body" sz="quarter" idx="15"/>
          </p:nvPr>
        </p:nvSpPr>
        <p:spPr>
          <a:xfrm>
            <a:off x="5029200" y="3200401"/>
            <a:ext cx="3657600" cy="838200"/>
          </a:xfrm>
        </p:spPr>
        <p:txBody>
          <a:bodyPr/>
          <a:lstStyle/>
          <a:p>
            <a:r>
              <a:rPr lang="en-US" dirty="0"/>
              <a:t>Global E-business and Collaboration</a:t>
            </a:r>
          </a:p>
          <a:p>
            <a:endParaRPr lang="en-US" dirty="0"/>
          </a:p>
          <a:p>
            <a:endParaRPr lang="en-US" dirty="0"/>
          </a:p>
          <a:p>
            <a:r>
              <a:rPr lang="en-US" dirty="0"/>
              <a:t>Cooperation</a:t>
            </a: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19182" y="2057476"/>
            <a:ext cx="2921491" cy="3763885"/>
          </a:xfrm>
          <a:prstGeom prst="rect">
            <a:avLst/>
          </a:prstGeom>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193732157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for Different Management Levels</a:t>
            </a:r>
            <a:br>
              <a:rPr lang="en-US" dirty="0"/>
            </a:br>
            <a:r>
              <a:rPr lang="en-US" dirty="0"/>
              <a:t> (1 of 2)</a:t>
            </a:r>
          </a:p>
        </p:txBody>
      </p:sp>
      <p:sp>
        <p:nvSpPr>
          <p:cNvPr id="5" name="Content Placeholder 4"/>
          <p:cNvSpPr>
            <a:spLocks noGrp="1"/>
          </p:cNvSpPr>
          <p:nvPr>
            <p:ph idx="1"/>
          </p:nvPr>
        </p:nvSpPr>
        <p:spPr/>
        <p:txBody>
          <a:bodyPr/>
          <a:lstStyle/>
          <a:p>
            <a:r>
              <a:rPr lang="en-US" dirty="0"/>
              <a:t>Transaction Processing Systems  TPS</a:t>
            </a:r>
          </a:p>
          <a:p>
            <a:pPr lvl="1"/>
            <a:r>
              <a:rPr lang="en-US" dirty="0"/>
              <a:t>Serve operational managers and staff</a:t>
            </a:r>
          </a:p>
          <a:p>
            <a:pPr lvl="1"/>
            <a:r>
              <a:rPr lang="en-US" dirty="0"/>
              <a:t>Perform and record daily routine transactions necessary to conduct business</a:t>
            </a:r>
          </a:p>
          <a:p>
            <a:pPr lvl="2"/>
            <a:r>
              <a:rPr lang="en-US" dirty="0"/>
              <a:t>Examples: sales order entry, payroll, shipping</a:t>
            </a:r>
          </a:p>
          <a:p>
            <a:pPr lvl="1"/>
            <a:r>
              <a:rPr lang="en-US" dirty="0"/>
              <a:t>Allow managers to monitor status of operations and relations with external environment</a:t>
            </a:r>
          </a:p>
          <a:p>
            <a:pPr lvl="1"/>
            <a:r>
              <a:rPr lang="en-US" dirty="0"/>
              <a:t>Serve predefined, structured goals and decision making</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BF0BF162-D0BE-4311-8902-7F3BACE8B920}"/>
                  </a:ext>
                </a:extLst>
              </p14:cNvPr>
              <p14:cNvContentPartPr/>
              <p14:nvPr/>
            </p14:nvContentPartPr>
            <p14:xfrm>
              <a:off x="603360" y="2057400"/>
              <a:ext cx="1962360" cy="12960"/>
            </p14:xfrm>
          </p:contentPart>
        </mc:Choice>
        <mc:Fallback xmlns="">
          <p:pic>
            <p:nvPicPr>
              <p:cNvPr id="3" name="Ink 2">
                <a:extLst>
                  <a:ext uri="{FF2B5EF4-FFF2-40B4-BE49-F238E27FC236}">
                    <a16:creationId xmlns:a16="http://schemas.microsoft.com/office/drawing/2014/main" id="{BF0BF162-D0BE-4311-8902-7F3BACE8B920}"/>
                  </a:ext>
                </a:extLst>
              </p:cNvPr>
              <p:cNvPicPr/>
              <p:nvPr/>
            </p:nvPicPr>
            <p:blipFill>
              <a:blip r:embed="rId4"/>
              <a:stretch>
                <a:fillRect/>
              </a:stretch>
            </p:blipFill>
            <p:spPr>
              <a:xfrm>
                <a:off x="587520" y="1994040"/>
                <a:ext cx="19936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6C1D983F-504B-435F-874B-7DBCE6FB267D}"/>
                  </a:ext>
                </a:extLst>
              </p14:cNvPr>
              <p14:cNvContentPartPr/>
              <p14:nvPr/>
            </p14:nvContentPartPr>
            <p14:xfrm>
              <a:off x="1962000" y="2368440"/>
              <a:ext cx="2267280" cy="108360"/>
            </p14:xfrm>
          </p:contentPart>
        </mc:Choice>
        <mc:Fallback xmlns="">
          <p:pic>
            <p:nvPicPr>
              <p:cNvPr id="4" name="Ink 3">
                <a:extLst>
                  <a:ext uri="{FF2B5EF4-FFF2-40B4-BE49-F238E27FC236}">
                    <a16:creationId xmlns:a16="http://schemas.microsoft.com/office/drawing/2014/main" id="{6C1D983F-504B-435F-874B-7DBCE6FB267D}"/>
                  </a:ext>
                </a:extLst>
              </p:cNvPr>
              <p:cNvPicPr/>
              <p:nvPr/>
            </p:nvPicPr>
            <p:blipFill>
              <a:blip r:embed="rId6"/>
              <a:stretch>
                <a:fillRect/>
              </a:stretch>
            </p:blipFill>
            <p:spPr>
              <a:xfrm>
                <a:off x="1946160" y="2305080"/>
                <a:ext cx="2298600" cy="2350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42D15060-BC34-40E2-B2E4-1C4B96C60E33}"/>
                  </a:ext>
                </a:extLst>
              </p14:cNvPr>
              <p14:cNvContentPartPr/>
              <p14:nvPr/>
            </p14:nvContentPartPr>
            <p14:xfrm>
              <a:off x="2705040" y="2800440"/>
              <a:ext cx="686160" cy="32040"/>
            </p14:xfrm>
          </p:contentPart>
        </mc:Choice>
        <mc:Fallback xmlns="">
          <p:pic>
            <p:nvPicPr>
              <p:cNvPr id="6" name="Ink 5">
                <a:extLst>
                  <a:ext uri="{FF2B5EF4-FFF2-40B4-BE49-F238E27FC236}">
                    <a16:creationId xmlns:a16="http://schemas.microsoft.com/office/drawing/2014/main" id="{42D15060-BC34-40E2-B2E4-1C4B96C60E33}"/>
                  </a:ext>
                </a:extLst>
              </p:cNvPr>
              <p:cNvPicPr/>
              <p:nvPr/>
            </p:nvPicPr>
            <p:blipFill>
              <a:blip r:embed="rId8"/>
              <a:stretch>
                <a:fillRect/>
              </a:stretch>
            </p:blipFill>
            <p:spPr>
              <a:xfrm>
                <a:off x="2689200" y="2737080"/>
                <a:ext cx="717480" cy="1587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BD3D5438-5303-4506-A493-3DABFADEDBBC}"/>
                  </a:ext>
                </a:extLst>
              </p14:cNvPr>
              <p14:cNvContentPartPr/>
              <p14:nvPr/>
            </p14:nvContentPartPr>
            <p14:xfrm>
              <a:off x="3517920" y="2838600"/>
              <a:ext cx="470160" cy="12960"/>
            </p14:xfrm>
          </p:contentPart>
        </mc:Choice>
        <mc:Fallback xmlns="">
          <p:pic>
            <p:nvPicPr>
              <p:cNvPr id="7" name="Ink 6">
                <a:extLst>
                  <a:ext uri="{FF2B5EF4-FFF2-40B4-BE49-F238E27FC236}">
                    <a16:creationId xmlns:a16="http://schemas.microsoft.com/office/drawing/2014/main" id="{BD3D5438-5303-4506-A493-3DABFADEDBBC}"/>
                  </a:ext>
                </a:extLst>
              </p:cNvPr>
              <p:cNvPicPr/>
              <p:nvPr/>
            </p:nvPicPr>
            <p:blipFill>
              <a:blip r:embed="rId10"/>
              <a:stretch>
                <a:fillRect/>
              </a:stretch>
            </p:blipFill>
            <p:spPr>
              <a:xfrm>
                <a:off x="3502080" y="2775240"/>
                <a:ext cx="501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6DEF8D26-BE82-4534-ABB0-66872B9F45F1}"/>
                  </a:ext>
                </a:extLst>
              </p14:cNvPr>
              <p14:cNvContentPartPr/>
              <p14:nvPr/>
            </p14:nvContentPartPr>
            <p14:xfrm>
              <a:off x="4108320" y="2781360"/>
              <a:ext cx="705240" cy="51120"/>
            </p14:xfrm>
          </p:contentPart>
        </mc:Choice>
        <mc:Fallback xmlns="">
          <p:pic>
            <p:nvPicPr>
              <p:cNvPr id="8" name="Ink 7">
                <a:extLst>
                  <a:ext uri="{FF2B5EF4-FFF2-40B4-BE49-F238E27FC236}">
                    <a16:creationId xmlns:a16="http://schemas.microsoft.com/office/drawing/2014/main" id="{6DEF8D26-BE82-4534-ABB0-66872B9F45F1}"/>
                  </a:ext>
                </a:extLst>
              </p:cNvPr>
              <p:cNvPicPr/>
              <p:nvPr/>
            </p:nvPicPr>
            <p:blipFill>
              <a:blip r:embed="rId12"/>
              <a:stretch>
                <a:fillRect/>
              </a:stretch>
            </p:blipFill>
            <p:spPr>
              <a:xfrm>
                <a:off x="4092480" y="2718000"/>
                <a:ext cx="736560" cy="1778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057858A4-7B55-438E-BBDA-1F7E74757882}"/>
                  </a:ext>
                </a:extLst>
              </p14:cNvPr>
              <p14:cNvContentPartPr/>
              <p14:nvPr/>
            </p14:nvContentPartPr>
            <p14:xfrm>
              <a:off x="1962000" y="2006640"/>
              <a:ext cx="6439320" cy="2578320"/>
            </p14:xfrm>
          </p:contentPart>
        </mc:Choice>
        <mc:Fallback xmlns="">
          <p:pic>
            <p:nvPicPr>
              <p:cNvPr id="9" name="Ink 8">
                <a:extLst>
                  <a:ext uri="{FF2B5EF4-FFF2-40B4-BE49-F238E27FC236}">
                    <a16:creationId xmlns:a16="http://schemas.microsoft.com/office/drawing/2014/main" id="{057858A4-7B55-438E-BBDA-1F7E74757882}"/>
                  </a:ext>
                </a:extLst>
              </p:cNvPr>
              <p:cNvPicPr/>
              <p:nvPr/>
            </p:nvPicPr>
            <p:blipFill>
              <a:blip r:embed="rId14"/>
              <a:stretch>
                <a:fillRect/>
              </a:stretch>
            </p:blipFill>
            <p:spPr>
              <a:xfrm>
                <a:off x="1952640" y="1997280"/>
                <a:ext cx="6458040" cy="2597040"/>
              </a:xfrm>
              <a:prstGeom prst="rect">
                <a:avLst/>
              </a:prstGeom>
            </p:spPr>
          </p:pic>
        </mc:Fallback>
      </mc:AlternateContent>
    </p:spTree>
    <p:extLst>
      <p:ext uri="{BB962C8B-B14F-4D97-AF65-F5344CB8AC3E}">
        <p14:creationId xmlns:p14="http://schemas.microsoft.com/office/powerpoint/2010/main" val="1884559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2.2: A Payroll TPS</a:t>
            </a:r>
          </a:p>
        </p:txBody>
      </p:sp>
      <p:pic>
        <p:nvPicPr>
          <p:cNvPr id="3" name="Picture 2" descr="Figure 2.2 illustrates the elements of a payroll TP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37564" y="1447800"/>
            <a:ext cx="5868870" cy="4581153"/>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F5203429-1C2A-42FB-B6C1-83680C6DECB4}"/>
                  </a:ext>
                </a:extLst>
              </p14:cNvPr>
              <p14:cNvContentPartPr/>
              <p14:nvPr/>
            </p14:nvContentPartPr>
            <p14:xfrm>
              <a:off x="2019240" y="1295280"/>
              <a:ext cx="5474160" cy="4559760"/>
            </p14:xfrm>
          </p:contentPart>
        </mc:Choice>
        <mc:Fallback xmlns="">
          <p:pic>
            <p:nvPicPr>
              <p:cNvPr id="4" name="Ink 3">
                <a:extLst>
                  <a:ext uri="{FF2B5EF4-FFF2-40B4-BE49-F238E27FC236}">
                    <a16:creationId xmlns:a16="http://schemas.microsoft.com/office/drawing/2014/main" id="{F5203429-1C2A-42FB-B6C1-83680C6DECB4}"/>
                  </a:ext>
                </a:extLst>
              </p:cNvPr>
              <p:cNvPicPr/>
              <p:nvPr/>
            </p:nvPicPr>
            <p:blipFill>
              <a:blip r:embed="rId5"/>
              <a:stretch>
                <a:fillRect/>
              </a:stretch>
            </p:blipFill>
            <p:spPr>
              <a:xfrm>
                <a:off x="2009880" y="1285920"/>
                <a:ext cx="5492880" cy="4578480"/>
              </a:xfrm>
              <a:prstGeom prst="rect">
                <a:avLst/>
              </a:prstGeom>
            </p:spPr>
          </p:pic>
        </mc:Fallback>
      </mc:AlternateContent>
    </p:spTree>
    <p:extLst>
      <p:ext uri="{BB962C8B-B14F-4D97-AF65-F5344CB8AC3E}">
        <p14:creationId xmlns:p14="http://schemas.microsoft.com/office/powerpoint/2010/main" val="385161159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Systems for Different Management Groups (2 of 2)</a:t>
            </a:r>
          </a:p>
        </p:txBody>
      </p:sp>
      <p:sp>
        <p:nvSpPr>
          <p:cNvPr id="5" name="Content Placeholder 4"/>
          <p:cNvSpPr>
            <a:spLocks noGrp="1"/>
          </p:cNvSpPr>
          <p:nvPr>
            <p:ph idx="1"/>
          </p:nvPr>
        </p:nvSpPr>
        <p:spPr/>
        <p:txBody>
          <a:bodyPr/>
          <a:lstStyle/>
          <a:p>
            <a:pPr>
              <a:defRPr/>
            </a:pPr>
            <a:r>
              <a:rPr lang="en-US" sz="3600" dirty="0">
                <a:cs typeface="ＭＳ Ｐゴシック" charset="0"/>
              </a:rPr>
              <a:t>Systems for Business Intelligence </a:t>
            </a:r>
          </a:p>
          <a:p>
            <a:pPr lvl="1">
              <a:defRPr/>
            </a:pPr>
            <a:r>
              <a:rPr lang="en-US" dirty="0"/>
              <a:t>Data and software tools for organizing and analyzing data</a:t>
            </a:r>
          </a:p>
          <a:p>
            <a:pPr lvl="1">
              <a:defRPr/>
            </a:pPr>
            <a:r>
              <a:rPr lang="en-US" dirty="0"/>
              <a:t>Used to help managers and users make improved decisions</a:t>
            </a:r>
          </a:p>
          <a:p>
            <a:pPr>
              <a:defRPr/>
            </a:pPr>
            <a:r>
              <a:rPr lang="en-US" dirty="0"/>
              <a:t>Management information systems   MIS</a:t>
            </a:r>
          </a:p>
          <a:p>
            <a:pPr>
              <a:defRPr/>
            </a:pPr>
            <a:r>
              <a:rPr lang="en-US" dirty="0"/>
              <a:t>Decision support systems		    DSS	</a:t>
            </a:r>
          </a:p>
          <a:p>
            <a:pPr>
              <a:defRPr/>
            </a:pPr>
            <a:r>
              <a:rPr lang="en-US" dirty="0"/>
              <a:t>Executive support systems		     ESS/ EIS</a:t>
            </a:r>
          </a:p>
        </p:txBody>
      </p:sp>
    </p:spTree>
    <p:extLst>
      <p:ext uri="{BB962C8B-B14F-4D97-AF65-F5344CB8AC3E}">
        <p14:creationId xmlns:p14="http://schemas.microsoft.com/office/powerpoint/2010/main" val="1467541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Management Information Systems</a:t>
            </a:r>
          </a:p>
        </p:txBody>
      </p:sp>
      <p:sp>
        <p:nvSpPr>
          <p:cNvPr id="3" name="Content Placeholder 2"/>
          <p:cNvSpPr>
            <a:spLocks noGrp="1"/>
          </p:cNvSpPr>
          <p:nvPr>
            <p:ph idx="1"/>
          </p:nvPr>
        </p:nvSpPr>
        <p:spPr/>
        <p:txBody>
          <a:bodyPr/>
          <a:lstStyle/>
          <a:p>
            <a:r>
              <a:rPr lang="en-US" altLang="en-US" dirty="0"/>
              <a:t>Serve middle management</a:t>
            </a:r>
          </a:p>
          <a:p>
            <a:r>
              <a:rPr lang="en-US" altLang="en-US" dirty="0"/>
              <a:t>Provide reports on firm</a:t>
            </a:r>
            <a:r>
              <a:rPr lang="en-US" altLang="ja-JP" dirty="0"/>
              <a:t>’s </a:t>
            </a:r>
            <a:r>
              <a:rPr lang="en-US" altLang="ja-JP" dirty="0">
                <a:highlight>
                  <a:srgbClr val="FFFF00"/>
                </a:highlight>
              </a:rPr>
              <a:t>current performance</a:t>
            </a:r>
            <a:r>
              <a:rPr lang="en-US" altLang="ja-JP" dirty="0"/>
              <a:t>, based on input data from TPS</a:t>
            </a:r>
          </a:p>
          <a:p>
            <a:r>
              <a:rPr lang="en-US" altLang="en-US" dirty="0"/>
              <a:t>Provide answers to </a:t>
            </a:r>
            <a:r>
              <a:rPr lang="en-US" altLang="en-US" dirty="0">
                <a:highlight>
                  <a:srgbClr val="FFFF00"/>
                </a:highlight>
              </a:rPr>
              <a:t>routine questions </a:t>
            </a:r>
            <a:r>
              <a:rPr lang="en-US" altLang="en-US" dirty="0"/>
              <a:t>with </a:t>
            </a:r>
            <a:r>
              <a:rPr lang="en-US" altLang="en-US" dirty="0">
                <a:highlight>
                  <a:srgbClr val="FFFF00"/>
                </a:highlight>
              </a:rPr>
              <a:t>predefined </a:t>
            </a:r>
            <a:r>
              <a:rPr lang="ar-SA" altLang="en-US" dirty="0">
                <a:highlight>
                  <a:srgbClr val="FFFF00"/>
                </a:highlight>
              </a:rPr>
              <a:t>محددة </a:t>
            </a:r>
            <a:r>
              <a:rPr lang="en-US" altLang="en-US" dirty="0">
                <a:highlight>
                  <a:srgbClr val="FFFF00"/>
                </a:highlight>
              </a:rPr>
              <a:t>procedure </a:t>
            </a:r>
            <a:r>
              <a:rPr lang="en-US" altLang="en-US" dirty="0"/>
              <a:t>for answering them</a:t>
            </a:r>
          </a:p>
          <a:p>
            <a:r>
              <a:rPr lang="en-US" altLang="en-US" dirty="0"/>
              <a:t>Typically have </a:t>
            </a:r>
            <a:r>
              <a:rPr lang="en-US" altLang="en-US" dirty="0">
                <a:highlight>
                  <a:srgbClr val="FFFF00"/>
                </a:highlight>
              </a:rPr>
              <a:t>little analytic capability</a:t>
            </a:r>
            <a:endParaRPr lang="en-US" dirty="0">
              <a:highlight>
                <a:srgbClr val="FFFF00"/>
              </a:highlight>
            </a:endParaRP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2B83C1DB-B859-4CF4-AC45-53987943C167}"/>
                  </a:ext>
                </a:extLst>
              </p14:cNvPr>
              <p14:cNvContentPartPr/>
              <p14:nvPr/>
            </p14:nvContentPartPr>
            <p14:xfrm>
              <a:off x="730080" y="2057400"/>
              <a:ext cx="7245720" cy="673560"/>
            </p14:xfrm>
          </p:contentPart>
        </mc:Choice>
        <mc:Fallback xmlns="">
          <p:pic>
            <p:nvPicPr>
              <p:cNvPr id="4" name="Ink 3">
                <a:extLst>
                  <a:ext uri="{FF2B5EF4-FFF2-40B4-BE49-F238E27FC236}">
                    <a16:creationId xmlns:a16="http://schemas.microsoft.com/office/drawing/2014/main" id="{2B83C1DB-B859-4CF4-AC45-53987943C167}"/>
                  </a:ext>
                </a:extLst>
              </p:cNvPr>
              <p:cNvPicPr/>
              <p:nvPr/>
            </p:nvPicPr>
            <p:blipFill>
              <a:blip r:embed="rId4"/>
              <a:stretch>
                <a:fillRect/>
              </a:stretch>
            </p:blipFill>
            <p:spPr>
              <a:xfrm>
                <a:off x="720720" y="2048040"/>
                <a:ext cx="7264440" cy="6922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63D0FC18-49CE-46E9-8194-FBB0411EA41E}"/>
                  </a:ext>
                </a:extLst>
              </p14:cNvPr>
              <p14:cNvContentPartPr/>
              <p14:nvPr/>
            </p14:nvContentPartPr>
            <p14:xfrm>
              <a:off x="622440" y="3657600"/>
              <a:ext cx="5365800" cy="578160"/>
            </p14:xfrm>
          </p:contentPart>
        </mc:Choice>
        <mc:Fallback xmlns="">
          <p:pic>
            <p:nvPicPr>
              <p:cNvPr id="5" name="Ink 4">
                <a:extLst>
                  <a:ext uri="{FF2B5EF4-FFF2-40B4-BE49-F238E27FC236}">
                    <a16:creationId xmlns:a16="http://schemas.microsoft.com/office/drawing/2014/main" id="{63D0FC18-49CE-46E9-8194-FBB0411EA41E}"/>
                  </a:ext>
                </a:extLst>
              </p:cNvPr>
              <p:cNvPicPr/>
              <p:nvPr/>
            </p:nvPicPr>
            <p:blipFill>
              <a:blip r:embed="rId6"/>
              <a:stretch>
                <a:fillRect/>
              </a:stretch>
            </p:blipFill>
            <p:spPr>
              <a:xfrm>
                <a:off x="613080" y="3648240"/>
                <a:ext cx="5384520" cy="59688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C8830559-34FF-40FA-BC96-980E75D3C928}"/>
                  </a:ext>
                </a:extLst>
              </p14:cNvPr>
              <p14:cNvContentPartPr/>
              <p14:nvPr/>
            </p14:nvContentPartPr>
            <p14:xfrm>
              <a:off x="3085920" y="4711680"/>
              <a:ext cx="1816560" cy="114840"/>
            </p14:xfrm>
          </p:contentPart>
        </mc:Choice>
        <mc:Fallback xmlns="">
          <p:pic>
            <p:nvPicPr>
              <p:cNvPr id="6" name="Ink 5">
                <a:extLst>
                  <a:ext uri="{FF2B5EF4-FFF2-40B4-BE49-F238E27FC236}">
                    <a16:creationId xmlns:a16="http://schemas.microsoft.com/office/drawing/2014/main" id="{C8830559-34FF-40FA-BC96-980E75D3C928}"/>
                  </a:ext>
                </a:extLst>
              </p:cNvPr>
              <p:cNvPicPr/>
              <p:nvPr/>
            </p:nvPicPr>
            <p:blipFill>
              <a:blip r:embed="rId8"/>
              <a:stretch>
                <a:fillRect/>
              </a:stretch>
            </p:blipFill>
            <p:spPr>
              <a:xfrm>
                <a:off x="3076560" y="4702320"/>
                <a:ext cx="1835280" cy="133560"/>
              </a:xfrm>
              <a:prstGeom prst="rect">
                <a:avLst/>
              </a:prstGeom>
            </p:spPr>
          </p:pic>
        </mc:Fallback>
      </mc:AlternateContent>
    </p:spTree>
    <p:extLst>
      <p:ext uri="{BB962C8B-B14F-4D97-AF65-F5344CB8AC3E}">
        <p14:creationId xmlns:p14="http://schemas.microsoft.com/office/powerpoint/2010/main" val="3567557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2.3: How Management Information Systems Obtain Their Data from</a:t>
            </a:r>
            <a:br>
              <a:rPr lang="en-US" dirty="0"/>
            </a:br>
            <a:r>
              <a:rPr lang="en-US" dirty="0"/>
              <a:t>the Organization’s TPS</a:t>
            </a:r>
          </a:p>
        </p:txBody>
      </p:sp>
      <p:pic>
        <p:nvPicPr>
          <p:cNvPr id="3" name="Picture 2" descr="Figure 2.3 illustrates the relationship between TPS and MI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14400" y="2209800"/>
            <a:ext cx="7620000" cy="3486107"/>
          </a:xfrm>
          <a:prstGeom prst="rect">
            <a:avLst/>
          </a:prstGeom>
        </p:spPr>
      </p:pic>
    </p:spTree>
    <p:extLst>
      <p:ext uri="{BB962C8B-B14F-4D97-AF65-F5344CB8AC3E}">
        <p14:creationId xmlns:p14="http://schemas.microsoft.com/office/powerpoint/2010/main" val="197514644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2.4: Sample MIS Report</a:t>
            </a:r>
          </a:p>
        </p:txBody>
      </p:sp>
      <p:pic>
        <p:nvPicPr>
          <p:cNvPr id="3" name="Picture 2" descr="Figure 2.4 shows a sample MIS repor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62000" y="1295400"/>
            <a:ext cx="7672038" cy="457200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E4C2D61-40CC-45C2-8904-A82E6B664B5C}"/>
                  </a:ext>
                </a:extLst>
              </p14:cNvPr>
              <p14:cNvContentPartPr/>
              <p14:nvPr/>
            </p14:nvContentPartPr>
            <p14:xfrm>
              <a:off x="2059200" y="2644920"/>
              <a:ext cx="1389240" cy="132480"/>
            </p14:xfrm>
          </p:contentPart>
        </mc:Choice>
        <mc:Fallback xmlns="">
          <p:pic>
            <p:nvPicPr>
              <p:cNvPr id="4" name="Ink 3">
                <a:extLst>
                  <a:ext uri="{FF2B5EF4-FFF2-40B4-BE49-F238E27FC236}">
                    <a16:creationId xmlns:a16="http://schemas.microsoft.com/office/drawing/2014/main" id="{BE4C2D61-40CC-45C2-8904-A82E6B664B5C}"/>
                  </a:ext>
                </a:extLst>
              </p:cNvPr>
              <p:cNvPicPr/>
              <p:nvPr/>
            </p:nvPicPr>
            <p:blipFill>
              <a:blip r:embed="rId5"/>
              <a:stretch>
                <a:fillRect/>
              </a:stretch>
            </p:blipFill>
            <p:spPr>
              <a:xfrm>
                <a:off x="2043360" y="2581560"/>
                <a:ext cx="1420560" cy="259200"/>
              </a:xfrm>
              <a:prstGeom prst="rect">
                <a:avLst/>
              </a:prstGeom>
            </p:spPr>
          </p:pic>
        </mc:Fallback>
      </mc:AlternateContent>
    </p:spTree>
    <p:extLst>
      <p:ext uri="{BB962C8B-B14F-4D97-AF65-F5344CB8AC3E}">
        <p14:creationId xmlns:p14="http://schemas.microsoft.com/office/powerpoint/2010/main" val="418042881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Decision support systems</a:t>
            </a:r>
            <a:endParaRPr lang="en-US" dirty="0"/>
          </a:p>
        </p:txBody>
      </p:sp>
      <p:sp>
        <p:nvSpPr>
          <p:cNvPr id="3" name="Content Placeholder 2"/>
          <p:cNvSpPr>
            <a:spLocks noGrp="1"/>
          </p:cNvSpPr>
          <p:nvPr>
            <p:ph idx="1"/>
          </p:nvPr>
        </p:nvSpPr>
        <p:spPr/>
        <p:txBody>
          <a:bodyPr/>
          <a:lstStyle/>
          <a:p>
            <a:pPr>
              <a:spcBef>
                <a:spcPct val="0"/>
              </a:spcBef>
            </a:pPr>
            <a:r>
              <a:rPr lang="en-US" altLang="en-US" dirty="0"/>
              <a:t>Serve middle management</a:t>
            </a:r>
          </a:p>
          <a:p>
            <a:pPr>
              <a:spcBef>
                <a:spcPct val="0"/>
              </a:spcBef>
            </a:pPr>
            <a:r>
              <a:rPr lang="en-US" altLang="en-US" dirty="0"/>
              <a:t>Support nonroutine decision making</a:t>
            </a:r>
          </a:p>
          <a:p>
            <a:pPr lvl="1">
              <a:spcBef>
                <a:spcPct val="0"/>
              </a:spcBef>
            </a:pPr>
            <a:r>
              <a:rPr lang="en-US" altLang="en-US" dirty="0"/>
              <a:t>Example: What is the impact on production schedule if December sales doubled?</a:t>
            </a:r>
          </a:p>
          <a:p>
            <a:pPr>
              <a:spcBef>
                <a:spcPct val="0"/>
              </a:spcBef>
            </a:pPr>
            <a:r>
              <a:rPr lang="en-US" altLang="en-US" dirty="0"/>
              <a:t>May use external information as well TPS / MIS data</a:t>
            </a:r>
          </a:p>
          <a:p>
            <a:pPr>
              <a:spcBef>
                <a:spcPct val="0"/>
              </a:spcBef>
            </a:pPr>
            <a:r>
              <a:rPr lang="en-US" altLang="en-US" dirty="0"/>
              <a:t>Model driven DSS</a:t>
            </a:r>
          </a:p>
          <a:p>
            <a:pPr lvl="1">
              <a:spcBef>
                <a:spcPct val="0"/>
              </a:spcBef>
            </a:pPr>
            <a:r>
              <a:rPr lang="en-US" altLang="en-US" dirty="0"/>
              <a:t>Voyage-estimating systems</a:t>
            </a:r>
          </a:p>
          <a:p>
            <a:pPr>
              <a:spcBef>
                <a:spcPct val="0"/>
              </a:spcBef>
            </a:pPr>
            <a:r>
              <a:rPr lang="en-US" altLang="en-US" dirty="0"/>
              <a:t>Data driven DSS</a:t>
            </a:r>
          </a:p>
          <a:p>
            <a:pPr lvl="1">
              <a:spcBef>
                <a:spcPct val="0"/>
              </a:spcBef>
            </a:pPr>
            <a:r>
              <a:rPr lang="en-US" altLang="en-US" dirty="0"/>
              <a:t>Intrawest</a:t>
            </a:r>
            <a:r>
              <a:rPr lang="en-US" altLang="ja-JP" dirty="0"/>
              <a:t>’s marketing analysis systems</a:t>
            </a:r>
            <a:endParaRPr lang="en-US" altLang="en-US"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8FE60518-74B9-4685-898E-3DD5745ECC00}"/>
                  </a:ext>
                </a:extLst>
              </p14:cNvPr>
              <p14:cNvContentPartPr/>
              <p14:nvPr/>
            </p14:nvContentPartPr>
            <p14:xfrm>
              <a:off x="1784520" y="2019240"/>
              <a:ext cx="1899000" cy="502200"/>
            </p14:xfrm>
          </p:contentPart>
        </mc:Choice>
        <mc:Fallback xmlns="">
          <p:pic>
            <p:nvPicPr>
              <p:cNvPr id="4" name="Ink 3">
                <a:extLst>
                  <a:ext uri="{FF2B5EF4-FFF2-40B4-BE49-F238E27FC236}">
                    <a16:creationId xmlns:a16="http://schemas.microsoft.com/office/drawing/2014/main" id="{8FE60518-74B9-4685-898E-3DD5745ECC00}"/>
                  </a:ext>
                </a:extLst>
              </p:cNvPr>
              <p:cNvPicPr/>
              <p:nvPr/>
            </p:nvPicPr>
            <p:blipFill>
              <a:blip r:embed="rId4"/>
              <a:stretch>
                <a:fillRect/>
              </a:stretch>
            </p:blipFill>
            <p:spPr>
              <a:xfrm>
                <a:off x="1775160" y="2009880"/>
                <a:ext cx="1917720" cy="520920"/>
              </a:xfrm>
              <a:prstGeom prst="rect">
                <a:avLst/>
              </a:prstGeom>
            </p:spPr>
          </p:pic>
        </mc:Fallback>
      </mc:AlternateContent>
    </p:spTree>
    <p:extLst>
      <p:ext uri="{BB962C8B-B14F-4D97-AF65-F5344CB8AC3E}">
        <p14:creationId xmlns:p14="http://schemas.microsoft.com/office/powerpoint/2010/main" val="287237031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2.5: Voyage-Estimating Decision-Support System</a:t>
            </a:r>
          </a:p>
        </p:txBody>
      </p:sp>
      <p:pic>
        <p:nvPicPr>
          <p:cNvPr id="3" name="Picture 2" descr="Figure 2.5 illustrates a voyage-estimating decision-support system."/>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91790" y="1295400"/>
            <a:ext cx="7212458" cy="4572000"/>
          </a:xfrm>
          <a:prstGeom prst="rect">
            <a:avLst/>
          </a:prstGeom>
        </p:spPr>
      </p:pic>
    </p:spTree>
    <p:extLst>
      <p:ext uri="{BB962C8B-B14F-4D97-AF65-F5344CB8AC3E}">
        <p14:creationId xmlns:p14="http://schemas.microsoft.com/office/powerpoint/2010/main" val="264403962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Executive Support Systems</a:t>
            </a:r>
            <a:endParaRPr lang="en-US" dirty="0"/>
          </a:p>
        </p:txBody>
      </p:sp>
      <p:sp>
        <p:nvSpPr>
          <p:cNvPr id="5" name="Content Placeholder 4"/>
          <p:cNvSpPr>
            <a:spLocks noGrp="1"/>
          </p:cNvSpPr>
          <p:nvPr>
            <p:ph idx="1"/>
          </p:nvPr>
        </p:nvSpPr>
        <p:spPr/>
        <p:txBody>
          <a:bodyPr/>
          <a:lstStyle/>
          <a:p>
            <a:r>
              <a:rPr lang="en-US" altLang="en-US" dirty="0"/>
              <a:t>Support senior management</a:t>
            </a:r>
          </a:p>
          <a:p>
            <a:r>
              <a:rPr lang="en-US" altLang="en-US" dirty="0"/>
              <a:t>Address nonroutine decisions</a:t>
            </a:r>
          </a:p>
          <a:p>
            <a:pPr lvl="1"/>
            <a:r>
              <a:rPr lang="en-US" altLang="en-US" dirty="0"/>
              <a:t>Requiring judgment, evaluation, and insight</a:t>
            </a:r>
          </a:p>
          <a:p>
            <a:r>
              <a:rPr lang="en-US" altLang="en-US" dirty="0"/>
              <a:t>Incorporate data about external events (e.g., new tax laws or competitors) as well as summarized information from internal MIS and DSS</a:t>
            </a:r>
          </a:p>
          <a:p>
            <a:r>
              <a:rPr lang="en-US" altLang="en-US" dirty="0"/>
              <a:t>Example: Digital dashboard with real-time view of firm</a:t>
            </a:r>
            <a:r>
              <a:rPr lang="en-US" altLang="ja-JP" dirty="0"/>
              <a:t>’s financial performance</a:t>
            </a:r>
            <a:endParaRPr lang="en-US" altLang="en-US" dirty="0"/>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6659E17D-B239-4926-8BB9-B0B1D40618A0}"/>
                  </a:ext>
                </a:extLst>
              </p14:cNvPr>
              <p14:cNvContentPartPr/>
              <p14:nvPr/>
            </p14:nvContentPartPr>
            <p14:xfrm>
              <a:off x="2133720" y="2070000"/>
              <a:ext cx="4241880" cy="1581480"/>
            </p14:xfrm>
          </p:contentPart>
        </mc:Choice>
        <mc:Fallback xmlns="">
          <p:pic>
            <p:nvPicPr>
              <p:cNvPr id="3" name="Ink 2">
                <a:extLst>
                  <a:ext uri="{FF2B5EF4-FFF2-40B4-BE49-F238E27FC236}">
                    <a16:creationId xmlns:a16="http://schemas.microsoft.com/office/drawing/2014/main" id="{6659E17D-B239-4926-8BB9-B0B1D40618A0}"/>
                  </a:ext>
                </a:extLst>
              </p:cNvPr>
              <p:cNvPicPr/>
              <p:nvPr/>
            </p:nvPicPr>
            <p:blipFill>
              <a:blip r:embed="rId4"/>
              <a:stretch>
                <a:fillRect/>
              </a:stretch>
            </p:blipFill>
            <p:spPr>
              <a:xfrm>
                <a:off x="2124360" y="2060640"/>
                <a:ext cx="4260600" cy="1600200"/>
              </a:xfrm>
              <a:prstGeom prst="rect">
                <a:avLst/>
              </a:prstGeom>
            </p:spPr>
          </p:pic>
        </mc:Fallback>
      </mc:AlternateContent>
    </p:spTree>
    <p:extLst>
      <p:ext uri="{BB962C8B-B14F-4D97-AF65-F5344CB8AC3E}">
        <p14:creationId xmlns:p14="http://schemas.microsoft.com/office/powerpoint/2010/main" val="270204655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765828"/>
          </a:xfrm>
        </p:spPr>
        <p:txBody>
          <a:bodyPr anchor="t"/>
          <a:lstStyle/>
          <a:p>
            <a:r>
              <a:rPr lang="en-US" dirty="0"/>
              <a:t>Interactive Session: Organizations: New Systems Help Plan International Manage Its Human Resources </a:t>
            </a:r>
            <a:r>
              <a:rPr lang="en-US" sz="1800" dirty="0"/>
              <a:t>(1 of 2)</a:t>
            </a:r>
            <a:endParaRPr lang="en-US" dirty="0"/>
          </a:p>
        </p:txBody>
      </p:sp>
      <p:sp>
        <p:nvSpPr>
          <p:cNvPr id="3" name="Content Placeholder 2"/>
          <p:cNvSpPr>
            <a:spLocks noGrp="1"/>
          </p:cNvSpPr>
          <p:nvPr>
            <p:ph idx="1"/>
          </p:nvPr>
        </p:nvSpPr>
        <p:spPr>
          <a:xfrm>
            <a:off x="457200" y="2209800"/>
            <a:ext cx="8229600" cy="3916363"/>
          </a:xfrm>
        </p:spPr>
        <p:txBody>
          <a:bodyPr/>
          <a:lstStyle/>
          <a:p>
            <a:r>
              <a:rPr lang="en-US" dirty="0"/>
              <a:t>Class discussion</a:t>
            </a:r>
          </a:p>
          <a:p>
            <a:pPr lvl="1"/>
            <a:r>
              <a:rPr lang="en-US" dirty="0"/>
              <a:t>Describe the problem faced by Plan International. What management, organization, and technology factors contributed to this problem?</a:t>
            </a:r>
          </a:p>
          <a:p>
            <a:pPr lvl="1"/>
            <a:r>
              <a:rPr lang="en-US" dirty="0"/>
              <a:t>Describe the system solution to this problem. Describe the types of systems used for the solution.</a:t>
            </a:r>
          </a:p>
          <a:p>
            <a:pPr lvl="1"/>
            <a:r>
              <a:rPr lang="en-US" dirty="0"/>
              <a:t>Why is human resources so important at Plan International?</a:t>
            </a:r>
          </a:p>
        </p:txBody>
      </p:sp>
    </p:spTree>
    <p:extLst>
      <p:ext uri="{BB962C8B-B14F-4D97-AF65-F5344CB8AC3E}">
        <p14:creationId xmlns:p14="http://schemas.microsoft.com/office/powerpoint/2010/main" val="316918271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Learning Objectives"/>
          <p:cNvSpPr>
            <a:spLocks noGrp="1"/>
          </p:cNvSpPr>
          <p:nvPr>
            <p:ph type="title"/>
          </p:nvPr>
        </p:nvSpPr>
        <p:spPr/>
        <p:txBody>
          <a:bodyPr/>
          <a:lstStyle/>
          <a:p>
            <a:r>
              <a:rPr lang="en-US" b="1" dirty="0"/>
              <a:t>Learning Objectives</a:t>
            </a:r>
          </a:p>
        </p:txBody>
      </p:sp>
      <p:sp>
        <p:nvSpPr>
          <p:cNvPr id="3" name="Learning Objective List"/>
          <p:cNvSpPr>
            <a:spLocks noGrp="1"/>
          </p:cNvSpPr>
          <p:nvPr>
            <p:ph idx="1"/>
          </p:nvPr>
        </p:nvSpPr>
        <p:spPr/>
        <p:txBody>
          <a:bodyPr/>
          <a:lstStyle/>
          <a:p>
            <a:r>
              <a:rPr lang="en-US" b="1" dirty="0">
                <a:solidFill>
                  <a:srgbClr val="007FA3"/>
                </a:solidFill>
              </a:rPr>
              <a:t>2-1</a:t>
            </a:r>
            <a:r>
              <a:rPr lang="en-US" dirty="0"/>
              <a:t> What are business processes? How are they related to information systems?</a:t>
            </a:r>
          </a:p>
          <a:p>
            <a:r>
              <a:rPr lang="en-US" b="1" dirty="0">
                <a:solidFill>
                  <a:srgbClr val="007FA3"/>
                </a:solidFill>
              </a:rPr>
              <a:t>2-2</a:t>
            </a:r>
            <a:r>
              <a:rPr lang="en-US" b="1" dirty="0">
                <a:solidFill>
                  <a:schemeClr val="accent1"/>
                </a:solidFill>
              </a:rPr>
              <a:t> </a:t>
            </a:r>
            <a:r>
              <a:rPr lang="en-US" dirty="0"/>
              <a:t>How do systems serve the different management groups in a business, and how do systems that link the enterprise improve organizational performance?</a:t>
            </a:r>
          </a:p>
          <a:p>
            <a:r>
              <a:rPr lang="en-US" b="1" dirty="0">
                <a:solidFill>
                  <a:srgbClr val="007FA3"/>
                </a:solidFill>
              </a:rPr>
              <a:t>2-3</a:t>
            </a:r>
            <a:r>
              <a:rPr lang="en-US" dirty="0"/>
              <a:t> Why are systems for collaboration and social business so important, and what technologies do they use?</a:t>
            </a:r>
          </a:p>
          <a:p>
            <a:r>
              <a:rPr lang="en-US" b="1">
                <a:solidFill>
                  <a:srgbClr val="007FA3"/>
                </a:solidFill>
              </a:rPr>
              <a:t>2-4</a:t>
            </a:r>
            <a:r>
              <a:rPr lang="en-US"/>
              <a:t> </a:t>
            </a:r>
            <a:r>
              <a:rPr lang="en-US" dirty="0"/>
              <a:t>What is the role of the information systems function in a business?</a:t>
            </a:r>
          </a:p>
        </p:txBody>
      </p:sp>
    </p:spTree>
    <p:extLst>
      <p:ext uri="{BB962C8B-B14F-4D97-AF65-F5344CB8AC3E}">
        <p14:creationId xmlns:p14="http://schemas.microsoft.com/office/powerpoint/2010/main" val="426087990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15372"/>
            <a:ext cx="8229600" cy="1613428"/>
          </a:xfrm>
        </p:spPr>
        <p:txBody>
          <a:bodyPr anchor="t"/>
          <a:lstStyle/>
          <a:p>
            <a:r>
              <a:rPr lang="en-US" dirty="0"/>
              <a:t>Interactive Session: Organizations:</a:t>
            </a:r>
            <a:br>
              <a:rPr lang="en-US" dirty="0"/>
            </a:br>
            <a:r>
              <a:rPr lang="en-US" sz="2800" dirty="0"/>
              <a:t>New Systems Help Plan International Manage Its Human Resources </a:t>
            </a:r>
            <a:r>
              <a:rPr lang="en-US" sz="1800" dirty="0"/>
              <a:t>(2 of 2)</a:t>
            </a:r>
            <a:endParaRPr lang="en-US" dirty="0"/>
          </a:p>
        </p:txBody>
      </p:sp>
      <p:sp>
        <p:nvSpPr>
          <p:cNvPr id="3" name="Content Placeholder 2"/>
          <p:cNvSpPr>
            <a:spLocks noGrp="1"/>
          </p:cNvSpPr>
          <p:nvPr>
            <p:ph idx="1"/>
          </p:nvPr>
        </p:nvSpPr>
        <p:spPr>
          <a:xfrm>
            <a:off x="228600" y="2514600"/>
            <a:ext cx="8686800" cy="1981200"/>
          </a:xfrm>
        </p:spPr>
        <p:txBody>
          <a:bodyPr/>
          <a:lstStyle/>
          <a:p>
            <a:pPr marL="0" indent="0">
              <a:buNone/>
            </a:pPr>
            <a:r>
              <a:rPr lang="en-US" dirty="0"/>
              <a:t>Class discussion</a:t>
            </a:r>
          </a:p>
          <a:p>
            <a:pPr marL="461963" lvl="1"/>
            <a:r>
              <a:rPr lang="en-US" dirty="0"/>
              <a:t>How did these systems </a:t>
            </a:r>
            <a:r>
              <a:rPr lang="en-US" dirty="0">
                <a:highlight>
                  <a:srgbClr val="FFFF00"/>
                </a:highlight>
              </a:rPr>
              <a:t>improve </a:t>
            </a:r>
            <a:r>
              <a:rPr lang="en-US" dirty="0">
                <a:solidFill>
                  <a:srgbClr val="FF0000"/>
                </a:solidFill>
                <a:highlight>
                  <a:srgbClr val="FFFF00"/>
                </a:highlight>
              </a:rPr>
              <a:t>operational</a:t>
            </a:r>
            <a:r>
              <a:rPr lang="en-US" dirty="0">
                <a:highlight>
                  <a:srgbClr val="FFFF00"/>
                </a:highlight>
              </a:rPr>
              <a:t> efficiency</a:t>
            </a:r>
            <a:r>
              <a:rPr lang="en-US" dirty="0"/>
              <a:t>?           BP</a:t>
            </a:r>
          </a:p>
          <a:p>
            <a:pPr marL="515938" lvl="1"/>
            <a:r>
              <a:rPr lang="en-US" dirty="0"/>
              <a:t>How did these systems </a:t>
            </a:r>
            <a:r>
              <a:rPr lang="en-US" dirty="0">
                <a:highlight>
                  <a:srgbClr val="FFFF00"/>
                </a:highlight>
              </a:rPr>
              <a:t>improve </a:t>
            </a:r>
            <a:r>
              <a:rPr lang="en-US" dirty="0">
                <a:solidFill>
                  <a:srgbClr val="FF0000"/>
                </a:solidFill>
                <a:highlight>
                  <a:srgbClr val="FFFF00"/>
                </a:highlight>
              </a:rPr>
              <a:t>decision</a:t>
            </a:r>
            <a:r>
              <a:rPr lang="en-US" dirty="0">
                <a:highlight>
                  <a:srgbClr val="FFFF00"/>
                </a:highlight>
              </a:rPr>
              <a:t> making</a:t>
            </a:r>
            <a:r>
              <a:rPr lang="en-US" dirty="0"/>
              <a:t>? Effective    DM</a:t>
            </a:r>
          </a:p>
          <a:p>
            <a:pPr marL="461963" lvl="1"/>
            <a:r>
              <a:rPr lang="en-US" dirty="0"/>
              <a:t>How did these systems </a:t>
            </a:r>
            <a:r>
              <a:rPr lang="en-US" dirty="0">
                <a:highlight>
                  <a:srgbClr val="FFFF00"/>
                </a:highlight>
              </a:rPr>
              <a:t>create and sustain competitive </a:t>
            </a:r>
            <a:r>
              <a:rPr lang="en-US" dirty="0">
                <a:solidFill>
                  <a:srgbClr val="FF0000"/>
                </a:solidFill>
                <a:highlight>
                  <a:srgbClr val="FFFF00"/>
                </a:highlight>
              </a:rPr>
              <a:t>advantages</a:t>
            </a:r>
          </a:p>
        </p:txBody>
      </p:sp>
      <p:sp>
        <p:nvSpPr>
          <p:cNvPr id="5" name="Rectangle 4">
            <a:extLst>
              <a:ext uri="{FF2B5EF4-FFF2-40B4-BE49-F238E27FC236}">
                <a16:creationId xmlns:a16="http://schemas.microsoft.com/office/drawing/2014/main" id="{9BBCE655-E2EE-4A94-B5F1-3CEF6D57755F}"/>
              </a:ext>
            </a:extLst>
          </p:cNvPr>
          <p:cNvSpPr/>
          <p:nvPr/>
        </p:nvSpPr>
        <p:spPr>
          <a:xfrm rot="19502347">
            <a:off x="3158449" y="4457957"/>
            <a:ext cx="2552341" cy="923330"/>
          </a:xfrm>
          <a:prstGeom prst="rect">
            <a:avLst/>
          </a:prstGeom>
          <a:noFill/>
        </p:spPr>
        <p:txBody>
          <a:bodyPr wrap="square" lIns="91440" tIns="45720" rIns="91440" bIns="45720">
            <a:spAutoFit/>
          </a:bodyPr>
          <a:lstStyle/>
          <a:p>
            <a:pPr algn="ctr"/>
            <a:r>
              <a:rPr lang="en-US" sz="5400" b="0" cap="none" spc="0" dirty="0">
                <a:ln w="0"/>
                <a:solidFill>
                  <a:schemeClr val="tx1"/>
                </a:solidFill>
                <a:effectLst>
                  <a:outerShdw blurRad="38100" dist="19050" dir="2700000" algn="tl" rotWithShape="0">
                    <a:schemeClr val="dk1">
                      <a:alpha val="40000"/>
                    </a:schemeClr>
                  </a:outerShdw>
                </a:effectLst>
              </a:rPr>
              <a:t>VALUE</a:t>
            </a:r>
          </a:p>
        </p:txBody>
      </p:sp>
    </p:spTree>
    <p:extLst>
      <p:ext uri="{BB962C8B-B14F-4D97-AF65-F5344CB8AC3E}">
        <p14:creationId xmlns:p14="http://schemas.microsoft.com/office/powerpoint/2010/main" val="85743820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83198"/>
            <a:ext cx="6781800" cy="548640"/>
          </a:xfrm>
          <a:solidFill>
            <a:schemeClr val="bg2">
              <a:lumMod val="40000"/>
              <a:lumOff val="60000"/>
            </a:schemeClr>
          </a:solidFill>
        </p:spPr>
        <p:txBody>
          <a:bodyPr/>
          <a:lstStyle/>
          <a:p>
            <a:pPr algn="ctr"/>
            <a:r>
              <a:rPr lang="en-US" dirty="0">
                <a:solidFill>
                  <a:schemeClr val="tx1"/>
                </a:solidFill>
              </a:rPr>
              <a:t>Enterprise Application</a:t>
            </a:r>
            <a:r>
              <a:rPr lang="en-US" sz="4400" dirty="0">
                <a:solidFill>
                  <a:srgbClr val="FF0000"/>
                </a:solidFill>
              </a:rPr>
              <a:t>s</a:t>
            </a:r>
            <a:endParaRPr lang="en-US" dirty="0">
              <a:solidFill>
                <a:srgbClr val="FF0000"/>
              </a:solidFill>
            </a:endParaRPr>
          </a:p>
        </p:txBody>
      </p:sp>
      <p:sp>
        <p:nvSpPr>
          <p:cNvPr id="3" name="Content Placeholder 2"/>
          <p:cNvSpPr>
            <a:spLocks noGrp="1"/>
          </p:cNvSpPr>
          <p:nvPr>
            <p:ph idx="1"/>
          </p:nvPr>
        </p:nvSpPr>
        <p:spPr>
          <a:xfrm>
            <a:off x="533400" y="1219200"/>
            <a:ext cx="8153400" cy="4906963"/>
          </a:xfrm>
        </p:spPr>
        <p:txBody>
          <a:bodyPr/>
          <a:lstStyle/>
          <a:p>
            <a:pPr>
              <a:defRPr/>
            </a:pPr>
            <a:r>
              <a:rPr lang="en-US" dirty="0"/>
              <a:t>Systems for linking the enterprise</a:t>
            </a:r>
          </a:p>
          <a:p>
            <a:pPr>
              <a:defRPr/>
            </a:pPr>
            <a:r>
              <a:rPr lang="en-US" dirty="0"/>
              <a:t>Span functional areas</a:t>
            </a:r>
          </a:p>
          <a:p>
            <a:pPr>
              <a:defRPr/>
            </a:pPr>
            <a:r>
              <a:rPr lang="en-US" dirty="0"/>
              <a:t>Execute business processes across the firm</a:t>
            </a:r>
          </a:p>
          <a:p>
            <a:pPr>
              <a:defRPr/>
            </a:pPr>
            <a:r>
              <a:rPr lang="en-US" dirty="0"/>
              <a:t>Include all levels of management</a:t>
            </a:r>
          </a:p>
          <a:p>
            <a:pPr>
              <a:defRPr/>
            </a:pPr>
            <a:r>
              <a:rPr lang="en-US" dirty="0"/>
              <a:t>Four major applications</a:t>
            </a:r>
          </a:p>
          <a:p>
            <a:pPr lvl="1">
              <a:defRPr/>
            </a:pPr>
            <a:r>
              <a:rPr lang="en-US" dirty="0"/>
              <a:t>1- Enterprise systems</a:t>
            </a:r>
          </a:p>
          <a:p>
            <a:pPr lvl="1">
              <a:defRPr/>
            </a:pPr>
            <a:r>
              <a:rPr lang="en-US" dirty="0"/>
              <a:t>2- Supply chain management systems</a:t>
            </a:r>
          </a:p>
          <a:p>
            <a:pPr lvl="1">
              <a:defRPr/>
            </a:pPr>
            <a:r>
              <a:rPr lang="en-US" dirty="0"/>
              <a:t>3- Customer relationship management systems</a:t>
            </a:r>
          </a:p>
          <a:p>
            <a:pPr lvl="1">
              <a:defRPr/>
            </a:pPr>
            <a:r>
              <a:rPr lang="en-US" dirty="0"/>
              <a:t>4- Knowledge management systems</a:t>
            </a:r>
          </a:p>
        </p:txBody>
      </p:sp>
    </p:spTree>
    <p:extLst>
      <p:ext uri="{BB962C8B-B14F-4D97-AF65-F5344CB8AC3E}">
        <p14:creationId xmlns:p14="http://schemas.microsoft.com/office/powerpoint/2010/main" val="350087548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t>Figure 2.6: </a:t>
            </a:r>
            <a:r>
              <a:rPr lang="en-US" dirty="0"/>
              <a:t>Enterprise Application Architecture</a:t>
            </a:r>
          </a:p>
        </p:txBody>
      </p:sp>
      <p:pic>
        <p:nvPicPr>
          <p:cNvPr id="3" name="Picture 2" descr="Figure 2.6 illustrates the elements of enterprise application architecture."/>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54146" y="1295400"/>
            <a:ext cx="4687746" cy="4572000"/>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B5CC0893-636B-4FAE-9256-71944BE8352A}"/>
                  </a:ext>
                </a:extLst>
              </p14:cNvPr>
              <p14:cNvContentPartPr/>
              <p14:nvPr/>
            </p14:nvContentPartPr>
            <p14:xfrm>
              <a:off x="2685960" y="5232240"/>
              <a:ext cx="489240" cy="45000"/>
            </p14:xfrm>
          </p:contentPart>
        </mc:Choice>
        <mc:Fallback xmlns="">
          <p:pic>
            <p:nvPicPr>
              <p:cNvPr id="4" name="Ink 3">
                <a:extLst>
                  <a:ext uri="{FF2B5EF4-FFF2-40B4-BE49-F238E27FC236}">
                    <a16:creationId xmlns:a16="http://schemas.microsoft.com/office/drawing/2014/main" id="{B5CC0893-636B-4FAE-9256-71944BE8352A}"/>
                  </a:ext>
                </a:extLst>
              </p:cNvPr>
              <p:cNvPicPr/>
              <p:nvPr/>
            </p:nvPicPr>
            <p:blipFill>
              <a:blip r:embed="rId5"/>
              <a:stretch>
                <a:fillRect/>
              </a:stretch>
            </p:blipFill>
            <p:spPr>
              <a:xfrm>
                <a:off x="2670120" y="5168880"/>
                <a:ext cx="520560" cy="17172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946845EC-6C94-4AB9-A556-3354732B47AD}"/>
                  </a:ext>
                </a:extLst>
              </p14:cNvPr>
              <p14:cNvContentPartPr/>
              <p14:nvPr/>
            </p14:nvContentPartPr>
            <p14:xfrm>
              <a:off x="1162080" y="825480"/>
              <a:ext cx="7340760" cy="4153320"/>
            </p14:xfrm>
          </p:contentPart>
        </mc:Choice>
        <mc:Fallback xmlns="">
          <p:pic>
            <p:nvPicPr>
              <p:cNvPr id="5" name="Ink 4">
                <a:extLst>
                  <a:ext uri="{FF2B5EF4-FFF2-40B4-BE49-F238E27FC236}">
                    <a16:creationId xmlns:a16="http://schemas.microsoft.com/office/drawing/2014/main" id="{946845EC-6C94-4AB9-A556-3354732B47AD}"/>
                  </a:ext>
                </a:extLst>
              </p:cNvPr>
              <p:cNvPicPr/>
              <p:nvPr/>
            </p:nvPicPr>
            <p:blipFill>
              <a:blip r:embed="rId7"/>
              <a:stretch>
                <a:fillRect/>
              </a:stretch>
            </p:blipFill>
            <p:spPr>
              <a:xfrm>
                <a:off x="1152720" y="816120"/>
                <a:ext cx="7359480" cy="4172040"/>
              </a:xfrm>
              <a:prstGeom prst="rect">
                <a:avLst/>
              </a:prstGeom>
            </p:spPr>
          </p:pic>
        </mc:Fallback>
      </mc:AlternateContent>
    </p:spTree>
    <p:extLst>
      <p:ext uri="{BB962C8B-B14F-4D97-AF65-F5344CB8AC3E}">
        <p14:creationId xmlns:p14="http://schemas.microsoft.com/office/powerpoint/2010/main" val="256433993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Systems</a:t>
            </a:r>
          </a:p>
        </p:txBody>
      </p:sp>
      <p:sp>
        <p:nvSpPr>
          <p:cNvPr id="3" name="Content Placeholder 2"/>
          <p:cNvSpPr>
            <a:spLocks noGrp="1"/>
          </p:cNvSpPr>
          <p:nvPr>
            <p:ph idx="1"/>
          </p:nvPr>
        </p:nvSpPr>
        <p:spPr/>
        <p:txBody>
          <a:bodyPr/>
          <a:lstStyle/>
          <a:p>
            <a:pPr>
              <a:defRPr/>
            </a:pPr>
            <a:r>
              <a:rPr lang="en-US" dirty="0"/>
              <a:t>Collect data from different firm functions and store data in single central data repository</a:t>
            </a:r>
          </a:p>
          <a:p>
            <a:pPr>
              <a:defRPr/>
            </a:pPr>
            <a:r>
              <a:rPr lang="en-US" dirty="0"/>
              <a:t>Resolve problems of fragmented data</a:t>
            </a:r>
          </a:p>
          <a:p>
            <a:pPr>
              <a:defRPr/>
            </a:pPr>
            <a:r>
              <a:rPr lang="en-US" dirty="0"/>
              <a:t>Enable: </a:t>
            </a:r>
          </a:p>
          <a:p>
            <a:pPr lvl="1">
              <a:defRPr/>
            </a:pPr>
            <a:r>
              <a:rPr lang="en-US" dirty="0"/>
              <a:t>Coordination of daily activities</a:t>
            </a:r>
          </a:p>
          <a:p>
            <a:pPr lvl="1">
              <a:defRPr/>
            </a:pPr>
            <a:r>
              <a:rPr lang="en-US" dirty="0"/>
              <a:t>Efficient response to customer orders (production, inventory)</a:t>
            </a:r>
          </a:p>
          <a:p>
            <a:pPr lvl="1">
              <a:defRPr/>
            </a:pPr>
            <a:r>
              <a:rPr lang="en-US" dirty="0"/>
              <a:t>Decision making by managers about daily operations and longer-term planning</a:t>
            </a:r>
          </a:p>
        </p:txBody>
      </p:sp>
    </p:spTree>
    <p:extLst>
      <p:ext uri="{BB962C8B-B14F-4D97-AF65-F5344CB8AC3E}">
        <p14:creationId xmlns:p14="http://schemas.microsoft.com/office/powerpoint/2010/main" val="336925769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Supply Chain Management (SCM) Systems</a:t>
            </a:r>
          </a:p>
        </p:txBody>
      </p:sp>
      <p:sp>
        <p:nvSpPr>
          <p:cNvPr id="3" name="Content Placeholder 2"/>
          <p:cNvSpPr>
            <a:spLocks noGrp="1"/>
          </p:cNvSpPr>
          <p:nvPr>
            <p:ph idx="1"/>
          </p:nvPr>
        </p:nvSpPr>
        <p:spPr/>
        <p:txBody>
          <a:bodyPr/>
          <a:lstStyle/>
          <a:p>
            <a:r>
              <a:rPr lang="en-US" altLang="en-US" dirty="0"/>
              <a:t>Manage firm</a:t>
            </a:r>
            <a:r>
              <a:rPr lang="en-US" altLang="ja-JP" dirty="0"/>
              <a:t>’s relationships with suppliers</a:t>
            </a:r>
          </a:p>
          <a:p>
            <a:r>
              <a:rPr lang="en-US" altLang="en-US" dirty="0"/>
              <a:t>Share information about:</a:t>
            </a:r>
          </a:p>
          <a:p>
            <a:pPr lvl="1"/>
            <a:r>
              <a:rPr lang="en-US" altLang="en-US" dirty="0"/>
              <a:t>Orders, production, inventory levels, delivery of products and services</a:t>
            </a:r>
          </a:p>
          <a:p>
            <a:r>
              <a:rPr lang="en-US" altLang="en-US" dirty="0"/>
              <a:t>Goal: </a:t>
            </a:r>
          </a:p>
          <a:p>
            <a:pPr lvl="1"/>
            <a:r>
              <a:rPr lang="en-US" altLang="en-US" dirty="0"/>
              <a:t>Right amount of products to destination with least amount of time and lowest cost</a:t>
            </a:r>
            <a:endParaRPr lang="en-US" dirty="0"/>
          </a:p>
        </p:txBody>
      </p:sp>
    </p:spTree>
    <p:extLst>
      <p:ext uri="{BB962C8B-B14F-4D97-AF65-F5344CB8AC3E}">
        <p14:creationId xmlns:p14="http://schemas.microsoft.com/office/powerpoint/2010/main" val="204479590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Customer Relationship Management (CRM) Systems</a:t>
            </a:r>
          </a:p>
        </p:txBody>
      </p:sp>
      <p:sp>
        <p:nvSpPr>
          <p:cNvPr id="3" name="Content Placeholder 2"/>
          <p:cNvSpPr>
            <a:spLocks noGrp="1"/>
          </p:cNvSpPr>
          <p:nvPr>
            <p:ph idx="1"/>
          </p:nvPr>
        </p:nvSpPr>
        <p:spPr>
          <a:xfrm>
            <a:off x="463924" y="1600200"/>
            <a:ext cx="8229600" cy="4525963"/>
          </a:xfrm>
        </p:spPr>
        <p:txBody>
          <a:bodyPr/>
          <a:lstStyle/>
          <a:p>
            <a:r>
              <a:rPr lang="en-US" dirty="0"/>
              <a:t>Provide information to coordinate all of the business processes that deal with customers </a:t>
            </a:r>
          </a:p>
          <a:p>
            <a:pPr lvl="1"/>
            <a:r>
              <a:rPr lang="en-US" dirty="0"/>
              <a:t>Sales</a:t>
            </a:r>
          </a:p>
          <a:p>
            <a:pPr lvl="1"/>
            <a:r>
              <a:rPr lang="en-US" dirty="0"/>
              <a:t>Marketing</a:t>
            </a:r>
          </a:p>
          <a:p>
            <a:pPr lvl="1"/>
            <a:r>
              <a:rPr lang="en-US" dirty="0"/>
              <a:t>Customer service </a:t>
            </a:r>
          </a:p>
          <a:p>
            <a:r>
              <a:rPr lang="en-US" dirty="0"/>
              <a:t>Helps firms </a:t>
            </a:r>
            <a:r>
              <a:rPr lang="en-US" dirty="0">
                <a:solidFill>
                  <a:srgbClr val="FF0000"/>
                </a:solidFill>
              </a:rPr>
              <a:t>identify</a:t>
            </a:r>
            <a:r>
              <a:rPr lang="en-US" dirty="0"/>
              <a:t>, </a:t>
            </a:r>
            <a:r>
              <a:rPr lang="en-US" dirty="0">
                <a:solidFill>
                  <a:srgbClr val="FF0000"/>
                </a:solidFill>
              </a:rPr>
              <a:t>attract</a:t>
            </a:r>
            <a:r>
              <a:rPr lang="en-US" dirty="0"/>
              <a:t>, and </a:t>
            </a:r>
            <a:r>
              <a:rPr lang="en-US" dirty="0">
                <a:solidFill>
                  <a:srgbClr val="FF0000"/>
                </a:solidFill>
              </a:rPr>
              <a:t>retain</a:t>
            </a:r>
            <a:r>
              <a:rPr lang="en-US" dirty="0"/>
              <a:t> most profitable customers</a:t>
            </a:r>
          </a:p>
        </p:txBody>
      </p:sp>
    </p:spTree>
    <p:extLst>
      <p:ext uri="{BB962C8B-B14F-4D97-AF65-F5344CB8AC3E}">
        <p14:creationId xmlns:p14="http://schemas.microsoft.com/office/powerpoint/2010/main" val="309882127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a:t>Knowledge Management Systems (KMS)</a:t>
            </a:r>
          </a:p>
        </p:txBody>
      </p:sp>
      <p:sp>
        <p:nvSpPr>
          <p:cNvPr id="3" name="Content Placeholder 2"/>
          <p:cNvSpPr>
            <a:spLocks noGrp="1"/>
          </p:cNvSpPr>
          <p:nvPr>
            <p:ph idx="1"/>
          </p:nvPr>
        </p:nvSpPr>
        <p:spPr/>
        <p:txBody>
          <a:bodyPr/>
          <a:lstStyle/>
          <a:p>
            <a:r>
              <a:rPr lang="en-US" dirty="0"/>
              <a:t>Support processes for capturing and applying knowledge and expertise</a:t>
            </a:r>
          </a:p>
          <a:p>
            <a:pPr lvl="1"/>
            <a:r>
              <a:rPr lang="en-US" dirty="0"/>
              <a:t>How to create, produce, and deliver products and services</a:t>
            </a:r>
          </a:p>
          <a:p>
            <a:r>
              <a:rPr lang="en-US" dirty="0">
                <a:highlight>
                  <a:srgbClr val="FFFF00"/>
                </a:highlight>
              </a:rPr>
              <a:t>Collect</a:t>
            </a:r>
            <a:r>
              <a:rPr lang="en-US" dirty="0"/>
              <a:t> internal knowledge and </a:t>
            </a:r>
            <a:r>
              <a:rPr lang="en-US" dirty="0">
                <a:highlight>
                  <a:srgbClr val="FFFF00"/>
                </a:highlight>
              </a:rPr>
              <a:t>experience</a:t>
            </a:r>
            <a:r>
              <a:rPr lang="en-US" dirty="0"/>
              <a:t> within firm and make it </a:t>
            </a:r>
            <a:r>
              <a:rPr lang="en-US" dirty="0">
                <a:highlight>
                  <a:srgbClr val="FFFF00"/>
                </a:highlight>
              </a:rPr>
              <a:t>available to employees</a:t>
            </a:r>
          </a:p>
          <a:p>
            <a:r>
              <a:rPr lang="en-US" dirty="0"/>
              <a:t>Link to external sources of knowledge</a:t>
            </a:r>
          </a:p>
        </p:txBody>
      </p:sp>
    </p:spTree>
    <p:extLst>
      <p:ext uri="{BB962C8B-B14F-4D97-AF65-F5344CB8AC3E}">
        <p14:creationId xmlns:p14="http://schemas.microsoft.com/office/powerpoint/2010/main" val="3960844317"/>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47675" y="457199"/>
            <a:ext cx="8229600" cy="664263"/>
          </a:xfrm>
          <a:solidFill>
            <a:schemeClr val="bg2">
              <a:lumMod val="40000"/>
              <a:lumOff val="60000"/>
            </a:schemeClr>
          </a:solidFill>
          <a:ln>
            <a:solidFill>
              <a:schemeClr val="accent1"/>
            </a:solidFill>
          </a:ln>
        </p:spPr>
        <p:txBody>
          <a:bodyPr/>
          <a:lstStyle/>
          <a:p>
            <a:pPr algn="ctr"/>
            <a:r>
              <a:rPr lang="en-US" dirty="0">
                <a:solidFill>
                  <a:srgbClr val="FF0000"/>
                </a:solidFill>
              </a:rPr>
              <a:t>Intra</a:t>
            </a:r>
            <a:r>
              <a:rPr lang="en-US" dirty="0"/>
              <a:t>nets and </a:t>
            </a:r>
            <a:r>
              <a:rPr lang="en-US" dirty="0">
                <a:solidFill>
                  <a:srgbClr val="FF0000"/>
                </a:solidFill>
              </a:rPr>
              <a:t>Extra</a:t>
            </a:r>
            <a:r>
              <a:rPr lang="en-US" dirty="0"/>
              <a:t>nets</a:t>
            </a:r>
          </a:p>
        </p:txBody>
      </p:sp>
      <p:sp>
        <p:nvSpPr>
          <p:cNvPr id="3" name="Content Placeholder 2"/>
          <p:cNvSpPr>
            <a:spLocks noGrp="1"/>
          </p:cNvSpPr>
          <p:nvPr>
            <p:ph idx="1"/>
          </p:nvPr>
        </p:nvSpPr>
        <p:spPr/>
        <p:txBody>
          <a:bodyPr/>
          <a:lstStyle/>
          <a:p>
            <a:r>
              <a:rPr lang="en-US" dirty="0"/>
              <a:t>Also used to increase integration and expedite the flow of information</a:t>
            </a:r>
          </a:p>
          <a:p>
            <a:r>
              <a:rPr lang="en-US" dirty="0"/>
              <a:t>Intranets</a:t>
            </a:r>
          </a:p>
          <a:p>
            <a:pPr lvl="1"/>
            <a:r>
              <a:rPr lang="en-US" dirty="0"/>
              <a:t>Internal company websites accessible only by employees</a:t>
            </a:r>
          </a:p>
          <a:p>
            <a:r>
              <a:rPr lang="en-US" dirty="0"/>
              <a:t>Extranets</a:t>
            </a:r>
          </a:p>
          <a:p>
            <a:pPr lvl="1"/>
            <a:r>
              <a:rPr lang="en-US" dirty="0"/>
              <a:t>Company websites accessible externally only to vendors and suppliers</a:t>
            </a:r>
          </a:p>
          <a:p>
            <a:pPr lvl="1"/>
            <a:r>
              <a:rPr lang="en-US" dirty="0"/>
              <a:t>Often used to coordinate supply chain</a:t>
            </a:r>
          </a:p>
        </p:txBody>
      </p:sp>
    </p:spTree>
    <p:extLst>
      <p:ext uri="{BB962C8B-B14F-4D97-AF65-F5344CB8AC3E}">
        <p14:creationId xmlns:p14="http://schemas.microsoft.com/office/powerpoint/2010/main" val="22377940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04800" y="457200"/>
            <a:ext cx="8534400" cy="855452"/>
          </a:xfrm>
          <a:solidFill>
            <a:schemeClr val="bg2">
              <a:lumMod val="40000"/>
              <a:lumOff val="60000"/>
            </a:schemeClr>
          </a:solidFill>
        </p:spPr>
        <p:txBody>
          <a:bodyPr/>
          <a:lstStyle/>
          <a:p>
            <a:pPr algn="ctr"/>
            <a:r>
              <a:rPr lang="en-US" dirty="0">
                <a:solidFill>
                  <a:schemeClr val="tx1"/>
                </a:solidFill>
              </a:rPr>
              <a:t>e-Business, e-Commerce, and e-Government</a:t>
            </a:r>
          </a:p>
        </p:txBody>
      </p:sp>
      <p:sp>
        <p:nvSpPr>
          <p:cNvPr id="3" name="Content Placeholder 2"/>
          <p:cNvSpPr>
            <a:spLocks noGrp="1"/>
          </p:cNvSpPr>
          <p:nvPr>
            <p:ph idx="1"/>
          </p:nvPr>
        </p:nvSpPr>
        <p:spPr/>
        <p:txBody>
          <a:bodyPr/>
          <a:lstStyle/>
          <a:p>
            <a:r>
              <a:rPr lang="en-US" dirty="0"/>
              <a:t>E-business</a:t>
            </a:r>
          </a:p>
          <a:p>
            <a:pPr lvl="1"/>
            <a:r>
              <a:rPr lang="en-US" dirty="0"/>
              <a:t>Use of digital technology and Internet to drive major business processes</a:t>
            </a:r>
          </a:p>
          <a:p>
            <a:r>
              <a:rPr lang="en-US" dirty="0"/>
              <a:t>E-commerce</a:t>
            </a:r>
          </a:p>
          <a:p>
            <a:pPr lvl="1"/>
            <a:r>
              <a:rPr lang="en-US" dirty="0"/>
              <a:t>Subset of e-business</a:t>
            </a:r>
          </a:p>
          <a:p>
            <a:pPr lvl="1"/>
            <a:r>
              <a:rPr lang="en-US" dirty="0"/>
              <a:t>Buying and selling goods and services through Internet</a:t>
            </a:r>
          </a:p>
          <a:p>
            <a:r>
              <a:rPr lang="en-US" dirty="0"/>
              <a:t>E-government</a:t>
            </a:r>
          </a:p>
          <a:p>
            <a:pPr lvl="1"/>
            <a:r>
              <a:rPr lang="en-US" dirty="0"/>
              <a:t>Using Internet technology to deliver information and services to citizens, employees, and businesses</a:t>
            </a:r>
          </a:p>
        </p:txBody>
      </p:sp>
    </p:spTree>
    <p:extLst>
      <p:ext uri="{BB962C8B-B14F-4D97-AF65-F5344CB8AC3E}">
        <p14:creationId xmlns:p14="http://schemas.microsoft.com/office/powerpoint/2010/main" val="173833017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380311"/>
            <a:ext cx="8229600" cy="703052"/>
          </a:xfrm>
          <a:solidFill>
            <a:schemeClr val="bg2">
              <a:lumMod val="40000"/>
              <a:lumOff val="60000"/>
            </a:schemeClr>
          </a:solidFill>
        </p:spPr>
        <p:txBody>
          <a:bodyPr/>
          <a:lstStyle/>
          <a:p>
            <a:pPr algn="ctr"/>
            <a:r>
              <a:rPr lang="en-US" dirty="0">
                <a:solidFill>
                  <a:schemeClr val="tx1"/>
                </a:solidFill>
              </a:rPr>
              <a:t>What is Collaboration?</a:t>
            </a:r>
          </a:p>
        </p:txBody>
      </p:sp>
      <p:sp>
        <p:nvSpPr>
          <p:cNvPr id="3" name="Content Placeholder 2"/>
          <p:cNvSpPr>
            <a:spLocks noGrp="1"/>
          </p:cNvSpPr>
          <p:nvPr>
            <p:ph idx="1"/>
          </p:nvPr>
        </p:nvSpPr>
        <p:spPr/>
        <p:txBody>
          <a:bodyPr/>
          <a:lstStyle/>
          <a:p>
            <a:r>
              <a:rPr lang="en-US" altLang="en-US" dirty="0"/>
              <a:t>Collaboration </a:t>
            </a:r>
          </a:p>
          <a:p>
            <a:pPr lvl="1"/>
            <a:r>
              <a:rPr lang="en-US" altLang="en-US" dirty="0"/>
              <a:t>Short lived or long term</a:t>
            </a:r>
          </a:p>
          <a:p>
            <a:pPr lvl="1"/>
            <a:r>
              <a:rPr lang="en-US" altLang="en-US" dirty="0"/>
              <a:t>Informal or formal (teams)</a:t>
            </a:r>
          </a:p>
          <a:p>
            <a:r>
              <a:rPr lang="en-US" altLang="en-US" dirty="0"/>
              <a:t>Growing importance of collaboration</a:t>
            </a:r>
          </a:p>
          <a:p>
            <a:pPr lvl="1"/>
            <a:r>
              <a:rPr lang="en-US" altLang="en-US" dirty="0"/>
              <a:t>Changing nature of work</a:t>
            </a:r>
          </a:p>
          <a:p>
            <a:pPr lvl="1"/>
            <a:r>
              <a:rPr lang="en-US" altLang="en-US" dirty="0"/>
              <a:t>Growth of professional work—</a:t>
            </a:r>
            <a:r>
              <a:rPr lang="ja-JP" altLang="en-US" dirty="0"/>
              <a:t>“</a:t>
            </a:r>
            <a:r>
              <a:rPr lang="en-US" altLang="ja-JP" dirty="0"/>
              <a:t>interaction jobs</a:t>
            </a:r>
            <a:r>
              <a:rPr lang="ja-JP" altLang="en-US" dirty="0"/>
              <a:t>”</a:t>
            </a:r>
            <a:endParaRPr lang="en-US" altLang="ja-JP" dirty="0"/>
          </a:p>
          <a:p>
            <a:pPr lvl="1"/>
            <a:r>
              <a:rPr lang="en-US" altLang="en-US" dirty="0"/>
              <a:t>Changing organization of the firm</a:t>
            </a:r>
          </a:p>
          <a:p>
            <a:pPr lvl="1"/>
            <a:r>
              <a:rPr lang="en-US" altLang="en-US" dirty="0"/>
              <a:t>Changing scope of the firm</a:t>
            </a:r>
          </a:p>
          <a:p>
            <a:pPr lvl="1"/>
            <a:r>
              <a:rPr lang="en-US" altLang="en-US" dirty="0"/>
              <a:t>Emphasis on innovation</a:t>
            </a:r>
          </a:p>
          <a:p>
            <a:pPr lvl="1"/>
            <a:r>
              <a:rPr lang="en-US" altLang="en-US" dirty="0"/>
              <a:t>Changing culture of work</a:t>
            </a:r>
            <a:endParaRPr lang="en-US" dirty="0"/>
          </a:p>
        </p:txBody>
      </p:sp>
    </p:spTree>
    <p:extLst>
      <p:ext uri="{BB962C8B-B14F-4D97-AF65-F5344CB8AC3E}">
        <p14:creationId xmlns:p14="http://schemas.microsoft.com/office/powerpoint/2010/main" val="241442788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Video Cases</a:t>
            </a:r>
          </a:p>
        </p:txBody>
      </p:sp>
      <p:sp>
        <p:nvSpPr>
          <p:cNvPr id="3" name="Content Placeholder 2"/>
          <p:cNvSpPr>
            <a:spLocks noGrp="1"/>
          </p:cNvSpPr>
          <p:nvPr>
            <p:ph idx="1"/>
          </p:nvPr>
        </p:nvSpPr>
        <p:spPr/>
        <p:txBody>
          <a:bodyPr/>
          <a:lstStyle/>
          <a:p>
            <a:r>
              <a:rPr lang="en-US" dirty="0"/>
              <a:t>Case 1: Walmart’s Retail Link Supply Chain</a:t>
            </a:r>
          </a:p>
          <a:p>
            <a:r>
              <a:rPr lang="en-US" dirty="0"/>
              <a:t>Case 2: CEMEX: Becoming a Social Business</a:t>
            </a:r>
          </a:p>
          <a:p>
            <a:r>
              <a:rPr lang="en-US" i="1" dirty="0"/>
              <a:t>Instructional Video: US Foodservice Grows Market with Oracle CRM on Demand</a:t>
            </a:r>
          </a:p>
        </p:txBody>
      </p:sp>
    </p:spTree>
    <p:extLst>
      <p:ext uri="{BB962C8B-B14F-4D97-AF65-F5344CB8AC3E}">
        <p14:creationId xmlns:p14="http://schemas.microsoft.com/office/powerpoint/2010/main" val="279216551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42211"/>
            <a:ext cx="8229600" cy="779252"/>
          </a:xfrm>
          <a:solidFill>
            <a:schemeClr val="bg2">
              <a:lumMod val="40000"/>
              <a:lumOff val="60000"/>
            </a:schemeClr>
          </a:solidFill>
        </p:spPr>
        <p:txBody>
          <a:bodyPr vert="horz" lIns="0" tIns="0" rIns="0" bIns="0" rtlCol="0" anchor="b">
            <a:noAutofit/>
          </a:bodyPr>
          <a:lstStyle/>
          <a:p>
            <a:pPr algn="ctr"/>
            <a:r>
              <a:rPr lang="en-US" dirty="0">
                <a:solidFill>
                  <a:schemeClr val="tx1"/>
                </a:solidFill>
              </a:rPr>
              <a:t>What is Social Business?</a:t>
            </a:r>
          </a:p>
        </p:txBody>
      </p:sp>
      <p:sp>
        <p:nvSpPr>
          <p:cNvPr id="3" name="Content Placeholder 2"/>
          <p:cNvSpPr>
            <a:spLocks noGrp="1"/>
          </p:cNvSpPr>
          <p:nvPr>
            <p:ph idx="1"/>
          </p:nvPr>
        </p:nvSpPr>
        <p:spPr/>
        <p:txBody>
          <a:bodyPr/>
          <a:lstStyle/>
          <a:p>
            <a:r>
              <a:rPr lang="en-US" altLang="en-US" dirty="0">
                <a:solidFill>
                  <a:srgbClr val="0D0D0D"/>
                </a:solidFill>
              </a:rPr>
              <a:t>Social business</a:t>
            </a:r>
          </a:p>
          <a:p>
            <a:pPr lvl="1"/>
            <a:r>
              <a:rPr lang="en-US" altLang="en-US" dirty="0"/>
              <a:t>Use of social networking platforms (internal and external) to engage employees, customers, and suppliers</a:t>
            </a:r>
          </a:p>
          <a:p>
            <a:r>
              <a:rPr lang="en-US" altLang="en-US" dirty="0"/>
              <a:t>Aims to deepen interactions and expedite information sharing</a:t>
            </a:r>
          </a:p>
          <a:p>
            <a:r>
              <a:rPr lang="ja-JP" altLang="en-US" dirty="0"/>
              <a:t>“</a:t>
            </a:r>
            <a:r>
              <a:rPr lang="en-US" altLang="ja-JP" dirty="0"/>
              <a:t>Conversations</a:t>
            </a:r>
            <a:r>
              <a:rPr lang="ja-JP" altLang="en-US" dirty="0"/>
              <a:t>”</a:t>
            </a:r>
            <a:endParaRPr lang="en-US" altLang="ja-JP" dirty="0"/>
          </a:p>
          <a:p>
            <a:r>
              <a:rPr lang="en-US" altLang="en-US" dirty="0"/>
              <a:t>Requires information transparency</a:t>
            </a:r>
          </a:p>
          <a:p>
            <a:pPr lvl="1"/>
            <a:r>
              <a:rPr lang="en-US" altLang="en-US" dirty="0"/>
              <a:t>Driving the exchange of information without intervention from executives or others</a:t>
            </a:r>
          </a:p>
        </p:txBody>
      </p:sp>
    </p:spTree>
    <p:extLst>
      <p:ext uri="{BB962C8B-B14F-4D97-AF65-F5344CB8AC3E}">
        <p14:creationId xmlns:p14="http://schemas.microsoft.com/office/powerpoint/2010/main" val="359905204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p:spPr>
        <p:txBody>
          <a:bodyPr vert="horz" lIns="0" tIns="0" rIns="0" bIns="0" rtlCol="0" anchor="b">
            <a:noAutofit/>
          </a:bodyPr>
          <a:lstStyle/>
          <a:p>
            <a:pPr algn="ctr"/>
            <a:r>
              <a:rPr lang="en-US" dirty="0">
                <a:solidFill>
                  <a:schemeClr val="tx1"/>
                </a:solidFill>
              </a:rPr>
              <a:t>Business </a:t>
            </a:r>
            <a:r>
              <a:rPr lang="en-US" dirty="0">
                <a:solidFill>
                  <a:srgbClr val="FF0000"/>
                </a:solidFill>
              </a:rPr>
              <a:t>Benefits</a:t>
            </a:r>
            <a:r>
              <a:rPr lang="en-US" dirty="0">
                <a:solidFill>
                  <a:schemeClr val="tx1"/>
                </a:solidFill>
              </a:rPr>
              <a:t> of </a:t>
            </a:r>
            <a:r>
              <a:rPr lang="en-US" dirty="0">
                <a:solidFill>
                  <a:srgbClr val="FF0000"/>
                </a:solidFill>
              </a:rPr>
              <a:t>Collaboration</a:t>
            </a:r>
            <a:r>
              <a:rPr lang="en-US" dirty="0">
                <a:solidFill>
                  <a:schemeClr val="tx1"/>
                </a:solidFill>
              </a:rPr>
              <a:t> and </a:t>
            </a:r>
            <a:r>
              <a:rPr lang="en-US" dirty="0">
                <a:solidFill>
                  <a:schemeClr val="tx1"/>
                </a:solidFill>
                <a:highlight>
                  <a:srgbClr val="FFFF00"/>
                </a:highlight>
              </a:rPr>
              <a:t>Teamwork</a:t>
            </a:r>
          </a:p>
        </p:txBody>
      </p:sp>
      <p:sp>
        <p:nvSpPr>
          <p:cNvPr id="3" name="Content Placeholder 2"/>
          <p:cNvSpPr>
            <a:spLocks noGrp="1"/>
          </p:cNvSpPr>
          <p:nvPr>
            <p:ph idx="1"/>
          </p:nvPr>
        </p:nvSpPr>
        <p:spPr/>
        <p:txBody>
          <a:bodyPr/>
          <a:lstStyle/>
          <a:p>
            <a:pPr>
              <a:defRPr/>
            </a:pPr>
            <a:r>
              <a:rPr lang="en-US" dirty="0"/>
              <a:t>Investments in collaboration technology can bring organization improvements, returning high ROI</a:t>
            </a:r>
          </a:p>
          <a:p>
            <a:pPr>
              <a:defRPr/>
            </a:pPr>
            <a:r>
              <a:rPr lang="en-US" dirty="0"/>
              <a:t>Benefits</a:t>
            </a:r>
          </a:p>
          <a:p>
            <a:pPr lvl="1">
              <a:defRPr/>
            </a:pPr>
            <a:r>
              <a:rPr lang="en-US" dirty="0"/>
              <a:t>Productivity</a:t>
            </a:r>
          </a:p>
          <a:p>
            <a:pPr lvl="1">
              <a:defRPr/>
            </a:pPr>
            <a:r>
              <a:rPr lang="en-US" dirty="0"/>
              <a:t>Quality</a:t>
            </a:r>
          </a:p>
          <a:p>
            <a:pPr lvl="1">
              <a:defRPr/>
            </a:pPr>
            <a:r>
              <a:rPr lang="en-US" dirty="0"/>
              <a:t>Innovation</a:t>
            </a:r>
          </a:p>
          <a:p>
            <a:pPr lvl="1">
              <a:defRPr/>
            </a:pPr>
            <a:r>
              <a:rPr lang="en-US" dirty="0"/>
              <a:t>Customer service</a:t>
            </a:r>
          </a:p>
          <a:p>
            <a:pPr lvl="1">
              <a:defRPr/>
            </a:pPr>
            <a:r>
              <a:rPr lang="en-US" dirty="0"/>
              <a:t>Financial performance</a:t>
            </a:r>
          </a:p>
          <a:p>
            <a:pPr lvl="2">
              <a:defRPr/>
            </a:pPr>
            <a:r>
              <a:rPr lang="en-US" dirty="0"/>
              <a:t>Profitability, sales, sales growth</a:t>
            </a:r>
          </a:p>
        </p:txBody>
      </p:sp>
    </p:spTree>
    <p:extLst>
      <p:ext uri="{BB962C8B-B14F-4D97-AF65-F5344CB8AC3E}">
        <p14:creationId xmlns:p14="http://schemas.microsoft.com/office/powerpoint/2010/main" val="2781820426"/>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p:spPr>
        <p:txBody>
          <a:bodyPr vert="horz" lIns="0" tIns="0" rIns="0" bIns="0" rtlCol="0" anchor="b">
            <a:noAutofit/>
          </a:bodyPr>
          <a:lstStyle/>
          <a:p>
            <a:pPr algn="ctr"/>
            <a:r>
              <a:rPr lang="en-US" dirty="0">
                <a:solidFill>
                  <a:schemeClr val="tx1"/>
                </a:solidFill>
              </a:rPr>
              <a:t>Figure 2.7: Requirements for Collaboration</a:t>
            </a:r>
          </a:p>
        </p:txBody>
      </p:sp>
      <p:pic>
        <p:nvPicPr>
          <p:cNvPr id="3" name="Picture 2" descr="Figure 2.7 illustrates the requirements for collaboration"/>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53067" y="1447800"/>
            <a:ext cx="6637866" cy="4572000"/>
          </a:xfrm>
          <a:prstGeom prst="rect">
            <a:avLst/>
          </a:prstGeom>
        </p:spPr>
      </p:pic>
    </p:spTree>
    <p:extLst>
      <p:ext uri="{BB962C8B-B14F-4D97-AF65-F5344CB8AC3E}">
        <p14:creationId xmlns:p14="http://schemas.microsoft.com/office/powerpoint/2010/main" val="68243494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p:spPr>
        <p:txBody>
          <a:bodyPr vert="horz" lIns="0" tIns="0" rIns="0" bIns="0" rtlCol="0" anchor="b">
            <a:noAutofit/>
          </a:bodyPr>
          <a:lstStyle/>
          <a:p>
            <a:pPr algn="ctr"/>
            <a:r>
              <a:rPr lang="en-US" altLang="en-US" dirty="0">
                <a:solidFill>
                  <a:schemeClr val="tx1"/>
                </a:solidFill>
              </a:rPr>
              <a:t>Building a Collaborative Culture and Business Processes</a:t>
            </a:r>
            <a:endParaRPr lang="en-US" dirty="0">
              <a:solidFill>
                <a:schemeClr val="tx1"/>
              </a:solidFill>
            </a:endParaRPr>
          </a:p>
        </p:txBody>
      </p:sp>
      <p:sp>
        <p:nvSpPr>
          <p:cNvPr id="3" name="Content Placeholder 2"/>
          <p:cNvSpPr>
            <a:spLocks noGrp="1"/>
          </p:cNvSpPr>
          <p:nvPr>
            <p:ph idx="1"/>
          </p:nvPr>
        </p:nvSpPr>
        <p:spPr/>
        <p:txBody>
          <a:bodyPr/>
          <a:lstStyle/>
          <a:p>
            <a:r>
              <a:rPr lang="ja-JP" altLang="en-US" dirty="0"/>
              <a:t>“</a:t>
            </a:r>
            <a:r>
              <a:rPr lang="en-US" altLang="ja-JP" dirty="0"/>
              <a:t>Command and control</a:t>
            </a:r>
            <a:r>
              <a:rPr lang="ja-JP" altLang="en-US" dirty="0"/>
              <a:t>”</a:t>
            </a:r>
            <a:r>
              <a:rPr lang="en-US" altLang="ja-JP" dirty="0"/>
              <a:t> organizations </a:t>
            </a:r>
          </a:p>
          <a:p>
            <a:pPr lvl="1"/>
            <a:r>
              <a:rPr lang="en-US" altLang="en-US" dirty="0"/>
              <a:t>No value placed on teamwork or lower-level participation in decisions</a:t>
            </a:r>
          </a:p>
          <a:p>
            <a:r>
              <a:rPr lang="en-US" altLang="en-US" dirty="0"/>
              <a:t>Collaborative business culture</a:t>
            </a:r>
          </a:p>
          <a:p>
            <a:pPr lvl="1"/>
            <a:r>
              <a:rPr lang="en-US" altLang="en-US" dirty="0"/>
              <a:t>Senior managers rely on teams of employees</a:t>
            </a:r>
          </a:p>
          <a:p>
            <a:pPr lvl="1"/>
            <a:r>
              <a:rPr lang="en-US" altLang="en-US" dirty="0"/>
              <a:t>Policies, products, designs, processes, and systems rely on teams</a:t>
            </a:r>
          </a:p>
          <a:p>
            <a:pPr lvl="1"/>
            <a:r>
              <a:rPr lang="en-US" altLang="en-US" dirty="0"/>
              <a:t>The managers purpose is to build teams</a:t>
            </a:r>
            <a:endParaRPr lang="en-US" dirty="0"/>
          </a:p>
        </p:txBody>
      </p:sp>
    </p:spTree>
    <p:extLst>
      <p:ext uri="{BB962C8B-B14F-4D97-AF65-F5344CB8AC3E}">
        <p14:creationId xmlns:p14="http://schemas.microsoft.com/office/powerpoint/2010/main" val="221667400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chemeClr val="bg2">
              <a:lumMod val="40000"/>
              <a:lumOff val="60000"/>
            </a:schemeClr>
          </a:solidFill>
        </p:spPr>
        <p:txBody>
          <a:bodyPr vert="horz" lIns="0" tIns="0" rIns="0" bIns="0" rtlCol="0" anchor="b">
            <a:noAutofit/>
          </a:bodyPr>
          <a:lstStyle/>
          <a:p>
            <a:pPr algn="ctr"/>
            <a:r>
              <a:rPr lang="en-US" dirty="0">
                <a:solidFill>
                  <a:schemeClr val="tx1"/>
                </a:solidFill>
              </a:rPr>
              <a:t>Tools and Technologies for Collaboration and Social Business</a:t>
            </a:r>
          </a:p>
        </p:txBody>
      </p:sp>
      <p:sp>
        <p:nvSpPr>
          <p:cNvPr id="3" name="Content Placeholder 2"/>
          <p:cNvSpPr>
            <a:spLocks noGrp="1"/>
          </p:cNvSpPr>
          <p:nvPr>
            <p:ph idx="1"/>
          </p:nvPr>
        </p:nvSpPr>
        <p:spPr/>
        <p:txBody>
          <a:bodyPr/>
          <a:lstStyle/>
          <a:p>
            <a:pPr>
              <a:defRPr/>
            </a:pPr>
            <a:r>
              <a:rPr lang="en-US" dirty="0"/>
              <a:t>E-mail and instant messaging (IM)</a:t>
            </a:r>
          </a:p>
          <a:p>
            <a:pPr>
              <a:defRPr/>
            </a:pPr>
            <a:r>
              <a:rPr lang="en-US" dirty="0"/>
              <a:t>Wikis, Cloud Drive.</a:t>
            </a:r>
          </a:p>
          <a:p>
            <a:pPr>
              <a:defRPr/>
            </a:pPr>
            <a:r>
              <a:rPr lang="en-US" dirty="0"/>
              <a:t>Virtual worlds</a:t>
            </a:r>
          </a:p>
          <a:p>
            <a:pPr>
              <a:defRPr/>
            </a:pPr>
            <a:r>
              <a:rPr lang="en-US" dirty="0"/>
              <a:t>Collaboration and social business platforms</a:t>
            </a:r>
          </a:p>
          <a:p>
            <a:pPr lvl="1">
              <a:defRPr/>
            </a:pPr>
            <a:r>
              <a:rPr lang="en-US" dirty="0"/>
              <a:t>Virtual meeting systems (telepresence) teleworking</a:t>
            </a:r>
          </a:p>
          <a:p>
            <a:pPr lvl="1">
              <a:defRPr/>
            </a:pPr>
            <a:r>
              <a:rPr lang="en-US" dirty="0"/>
              <a:t>Cloud collaboration services (</a:t>
            </a:r>
            <a:r>
              <a:rPr lang="en-US" dirty="0">
                <a:highlight>
                  <a:srgbClr val="FFFF00"/>
                </a:highlight>
              </a:rPr>
              <a:t>Google Drive</a:t>
            </a:r>
            <a:r>
              <a:rPr lang="en-US" dirty="0"/>
              <a:t>, Google Docs, etc.)</a:t>
            </a:r>
          </a:p>
          <a:p>
            <a:pPr lvl="1">
              <a:defRPr/>
            </a:pPr>
            <a:r>
              <a:rPr lang="en-US" dirty="0"/>
              <a:t>Microsoft SharePoint and IBM Notes</a:t>
            </a:r>
          </a:p>
          <a:p>
            <a:pPr lvl="1">
              <a:defRPr/>
            </a:pPr>
            <a:r>
              <a:rPr lang="en-US" dirty="0"/>
              <a:t>Enterprise social networking tools</a:t>
            </a:r>
          </a:p>
          <a:p>
            <a:pPr lvl="1">
              <a:defRPr/>
            </a:pPr>
            <a:r>
              <a:rPr lang="en-US" dirty="0" err="1"/>
              <a:t>Loomio</a:t>
            </a:r>
            <a:r>
              <a:rPr lang="en-US"/>
              <a:t>, slack </a:t>
            </a:r>
            <a:endParaRPr lang="en-US" dirty="0"/>
          </a:p>
        </p:txBody>
      </p:sp>
    </p:spTree>
    <p:extLst>
      <p:ext uri="{BB962C8B-B14F-4D97-AF65-F5344CB8AC3E}">
        <p14:creationId xmlns:p14="http://schemas.microsoft.com/office/powerpoint/2010/main" val="275844657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Interactive Session: Technology: Collaborating the </a:t>
            </a:r>
            <a:r>
              <a:rPr lang="en-US" dirty="0" err="1"/>
              <a:t>Glasscubes</a:t>
            </a:r>
            <a:r>
              <a:rPr lang="en-US" dirty="0"/>
              <a:t> Way</a:t>
            </a:r>
          </a:p>
        </p:txBody>
      </p:sp>
      <p:sp>
        <p:nvSpPr>
          <p:cNvPr id="5" name="Content Placeholder 4"/>
          <p:cNvSpPr>
            <a:spLocks noGrp="1"/>
          </p:cNvSpPr>
          <p:nvPr>
            <p:ph idx="1"/>
          </p:nvPr>
        </p:nvSpPr>
        <p:spPr>
          <a:xfrm>
            <a:off x="457200" y="2286000"/>
            <a:ext cx="8229600" cy="3687763"/>
          </a:xfrm>
        </p:spPr>
        <p:txBody>
          <a:bodyPr/>
          <a:lstStyle/>
          <a:p>
            <a:r>
              <a:rPr lang="en-US" dirty="0"/>
              <a:t>Class discussion</a:t>
            </a:r>
          </a:p>
          <a:p>
            <a:pPr lvl="1"/>
            <a:r>
              <a:rPr lang="en-IN" dirty="0"/>
              <a:t>Discuss the features of </a:t>
            </a:r>
            <a:r>
              <a:rPr lang="en-IN" dirty="0" err="1"/>
              <a:t>Glasscubes</a:t>
            </a:r>
            <a:r>
              <a:rPr lang="en-IN" dirty="0"/>
              <a:t> as a collaboration software.</a:t>
            </a:r>
          </a:p>
          <a:p>
            <a:pPr lvl="1"/>
            <a:r>
              <a:rPr lang="en-IN" dirty="0"/>
              <a:t>Why did the NSHCS require a tool for collaboration? Was </a:t>
            </a:r>
            <a:r>
              <a:rPr lang="en-IN" dirty="0" err="1"/>
              <a:t>Glasscubes</a:t>
            </a:r>
            <a:r>
              <a:rPr lang="en-IN" dirty="0"/>
              <a:t> a feasible option?</a:t>
            </a:r>
          </a:p>
          <a:p>
            <a:pPr lvl="1"/>
            <a:r>
              <a:rPr lang="en-IN" dirty="0"/>
              <a:t>Name some other areas where such software can be useful. Discuss at least one such area.</a:t>
            </a:r>
            <a:endParaRPr lang="en-US" dirty="0"/>
          </a:p>
        </p:txBody>
      </p:sp>
    </p:spTree>
    <p:extLst>
      <p:ext uri="{BB962C8B-B14F-4D97-AF65-F5344CB8AC3E}">
        <p14:creationId xmlns:p14="http://schemas.microsoft.com/office/powerpoint/2010/main" val="154188075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chor="t"/>
          <a:lstStyle/>
          <a:p>
            <a:r>
              <a:rPr lang="en-US" dirty="0"/>
              <a:t>Checklist for Managers: Evaluating and Selecting Collaboration and Social Software Tools</a:t>
            </a:r>
          </a:p>
        </p:txBody>
      </p:sp>
      <p:sp>
        <p:nvSpPr>
          <p:cNvPr id="3" name="Content Placeholder 2"/>
          <p:cNvSpPr>
            <a:spLocks noGrp="1"/>
          </p:cNvSpPr>
          <p:nvPr>
            <p:ph idx="1"/>
          </p:nvPr>
        </p:nvSpPr>
        <p:spPr>
          <a:xfrm>
            <a:off x="457200" y="1828800"/>
            <a:ext cx="8229600" cy="4297363"/>
          </a:xfrm>
        </p:spPr>
        <p:txBody>
          <a:bodyPr/>
          <a:lstStyle/>
          <a:p>
            <a:r>
              <a:rPr lang="en-US" altLang="en-US" dirty="0"/>
              <a:t>Time/space matrix</a:t>
            </a:r>
          </a:p>
          <a:p>
            <a:r>
              <a:rPr lang="en-US" altLang="en-US" dirty="0"/>
              <a:t>Six steps in evaluating software tools</a:t>
            </a:r>
          </a:p>
          <a:p>
            <a:pPr lvl="1"/>
            <a:r>
              <a:rPr lang="en-US" altLang="en-US" dirty="0"/>
              <a:t>Identify your firm</a:t>
            </a:r>
            <a:r>
              <a:rPr lang="en-US" altLang="ja-JP" dirty="0"/>
              <a:t>’s collaboration challenges</a:t>
            </a:r>
          </a:p>
          <a:p>
            <a:pPr lvl="1"/>
            <a:r>
              <a:rPr lang="en-US" altLang="en-US" dirty="0"/>
              <a:t>Identify what kinds of solutions are available</a:t>
            </a:r>
          </a:p>
          <a:p>
            <a:pPr lvl="1"/>
            <a:r>
              <a:rPr lang="en-US" altLang="en-US" dirty="0"/>
              <a:t>Analyze available products</a:t>
            </a:r>
            <a:r>
              <a:rPr lang="ja-JP" altLang="en-US" dirty="0"/>
              <a:t>’</a:t>
            </a:r>
            <a:r>
              <a:rPr lang="en-US" altLang="ja-JP" dirty="0"/>
              <a:t> cost and benefits</a:t>
            </a:r>
          </a:p>
          <a:p>
            <a:pPr lvl="1"/>
            <a:r>
              <a:rPr lang="en-US" altLang="en-US" dirty="0"/>
              <a:t>Evaluate security risks</a:t>
            </a:r>
          </a:p>
          <a:p>
            <a:pPr lvl="1"/>
            <a:r>
              <a:rPr lang="en-US" altLang="en-US" dirty="0"/>
              <a:t>Consult users for implementation and training issues</a:t>
            </a:r>
          </a:p>
          <a:p>
            <a:pPr lvl="1"/>
            <a:r>
              <a:rPr lang="en-US" altLang="en-US" dirty="0"/>
              <a:t>Evaluate product vendors</a:t>
            </a:r>
            <a:endParaRPr lang="en-US" dirty="0"/>
          </a:p>
        </p:txBody>
      </p:sp>
    </p:spTree>
    <p:extLst>
      <p:ext uri="{BB962C8B-B14F-4D97-AF65-F5344CB8AC3E}">
        <p14:creationId xmlns:p14="http://schemas.microsoft.com/office/powerpoint/2010/main" val="147015264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2.8: The Time/Space Collaboration and Social Tool Matrix</a:t>
            </a:r>
          </a:p>
        </p:txBody>
      </p:sp>
      <p:pic>
        <p:nvPicPr>
          <p:cNvPr id="3" name="Picture 2" descr="Figure 2.8 illustrates the space/time collaboration and social tool matrix"/>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96148" y="1447800"/>
            <a:ext cx="6351704" cy="4572000"/>
          </a:xfrm>
          <a:prstGeom prst="rect">
            <a:avLst/>
          </a:prstGeom>
        </p:spPr>
      </p:pic>
    </p:spTree>
    <p:extLst>
      <p:ext uri="{BB962C8B-B14F-4D97-AF65-F5344CB8AC3E}">
        <p14:creationId xmlns:p14="http://schemas.microsoft.com/office/powerpoint/2010/main" val="2819968203"/>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Information Systems Department</a:t>
            </a:r>
          </a:p>
        </p:txBody>
      </p:sp>
      <p:sp>
        <p:nvSpPr>
          <p:cNvPr id="3" name="Content Placeholder 2"/>
          <p:cNvSpPr>
            <a:spLocks noGrp="1"/>
          </p:cNvSpPr>
          <p:nvPr>
            <p:ph idx="1"/>
          </p:nvPr>
        </p:nvSpPr>
        <p:spPr/>
        <p:txBody>
          <a:bodyPr/>
          <a:lstStyle/>
          <a:p>
            <a:r>
              <a:rPr lang="en-US" dirty="0"/>
              <a:t>Often headed by chief information officer (CIO)</a:t>
            </a:r>
          </a:p>
          <a:p>
            <a:pPr lvl="1"/>
            <a:r>
              <a:rPr lang="en-US" dirty="0"/>
              <a:t>Other senior positions include chief security officer (CSO), chief knowledge officer (CKO), chief privacy officer (CPO), chief data officer (CDO)</a:t>
            </a:r>
          </a:p>
          <a:p>
            <a:r>
              <a:rPr lang="en-US" dirty="0"/>
              <a:t>Programmers</a:t>
            </a:r>
          </a:p>
          <a:p>
            <a:r>
              <a:rPr lang="en-US" dirty="0"/>
              <a:t>Systems analysts</a:t>
            </a:r>
          </a:p>
          <a:p>
            <a:r>
              <a:rPr lang="en-US" dirty="0"/>
              <a:t>Information systems managers</a:t>
            </a:r>
          </a:p>
          <a:p>
            <a:r>
              <a:rPr lang="en-US" dirty="0"/>
              <a:t>End users</a:t>
            </a:r>
          </a:p>
        </p:txBody>
      </p:sp>
    </p:spTree>
    <p:extLst>
      <p:ext uri="{BB962C8B-B14F-4D97-AF65-F5344CB8AC3E}">
        <p14:creationId xmlns:p14="http://schemas.microsoft.com/office/powerpoint/2010/main" val="2222297897"/>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Organizing the Information Systems Function</a:t>
            </a:r>
          </a:p>
        </p:txBody>
      </p:sp>
      <p:sp>
        <p:nvSpPr>
          <p:cNvPr id="3" name="Content Placeholder 2"/>
          <p:cNvSpPr>
            <a:spLocks noGrp="1"/>
          </p:cNvSpPr>
          <p:nvPr>
            <p:ph idx="1"/>
          </p:nvPr>
        </p:nvSpPr>
        <p:spPr/>
        <p:txBody>
          <a:bodyPr/>
          <a:lstStyle/>
          <a:p>
            <a:r>
              <a:rPr lang="en-US" dirty="0"/>
              <a:t>IT governance</a:t>
            </a:r>
          </a:p>
          <a:p>
            <a:pPr lvl="1"/>
            <a:r>
              <a:rPr lang="en-US" dirty="0"/>
              <a:t>Strategies and policies for using IT in the organization</a:t>
            </a:r>
          </a:p>
          <a:p>
            <a:pPr lvl="1"/>
            <a:r>
              <a:rPr lang="en-US" dirty="0"/>
              <a:t>Decision rights</a:t>
            </a:r>
          </a:p>
          <a:p>
            <a:pPr lvl="1"/>
            <a:r>
              <a:rPr lang="en-US" dirty="0"/>
              <a:t>Accountability</a:t>
            </a:r>
          </a:p>
          <a:p>
            <a:pPr lvl="1"/>
            <a:r>
              <a:rPr lang="en-US" dirty="0"/>
              <a:t>Organization of information systems function </a:t>
            </a:r>
          </a:p>
          <a:p>
            <a:pPr lvl="2"/>
            <a:r>
              <a:rPr lang="en-US" dirty="0"/>
              <a:t>Centralized, decentralized, and so on</a:t>
            </a:r>
          </a:p>
        </p:txBody>
      </p:sp>
    </p:spTree>
    <p:extLst>
      <p:ext uri="{BB962C8B-B14F-4D97-AF65-F5344CB8AC3E}">
        <p14:creationId xmlns:p14="http://schemas.microsoft.com/office/powerpoint/2010/main" val="304361280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Social Networking Helps ABB</a:t>
            </a:r>
            <a:br>
              <a:rPr lang="en-US" dirty="0"/>
            </a:br>
            <a:r>
              <a:rPr lang="en-US" dirty="0"/>
              <a:t>Innovate and Grow </a:t>
            </a:r>
            <a:r>
              <a:rPr lang="en-US" altLang="en-US" dirty="0"/>
              <a:t>(1 of 2)</a:t>
            </a:r>
          </a:p>
        </p:txBody>
      </p:sp>
      <p:sp>
        <p:nvSpPr>
          <p:cNvPr id="3" name="Content Placeholder 2"/>
          <p:cNvSpPr>
            <a:spLocks noGrp="1"/>
          </p:cNvSpPr>
          <p:nvPr>
            <p:ph idx="1"/>
          </p:nvPr>
        </p:nvSpPr>
        <p:spPr/>
        <p:txBody>
          <a:bodyPr/>
          <a:lstStyle/>
          <a:p>
            <a:r>
              <a:rPr lang="en-US" altLang="en-US" dirty="0"/>
              <a:t>Problem</a:t>
            </a:r>
          </a:p>
          <a:p>
            <a:pPr lvl="1"/>
            <a:r>
              <a:rPr lang="en-US" dirty="0"/>
              <a:t>Outdated static technology</a:t>
            </a:r>
          </a:p>
          <a:p>
            <a:pPr lvl="1"/>
            <a:r>
              <a:rPr lang="en-US" dirty="0"/>
              <a:t>Geographically dispersed</a:t>
            </a:r>
          </a:p>
          <a:p>
            <a:r>
              <a:rPr lang="en-US" altLang="en-US" dirty="0"/>
              <a:t>Solutions </a:t>
            </a:r>
          </a:p>
          <a:p>
            <a:pPr lvl="1"/>
            <a:r>
              <a:rPr lang="en-US" altLang="en-US" dirty="0"/>
              <a:t>Develop knowledge sharing strategy and goals</a:t>
            </a:r>
          </a:p>
          <a:p>
            <a:pPr lvl="1"/>
            <a:r>
              <a:rPr lang="en-US" altLang="en-US" dirty="0"/>
              <a:t>Change knowledge and collaboration processes</a:t>
            </a:r>
          </a:p>
          <a:p>
            <a:pPr lvl="1"/>
            <a:r>
              <a:rPr lang="en-US" altLang="en-US" dirty="0"/>
              <a:t>Change organizational culture</a:t>
            </a:r>
          </a:p>
          <a:p>
            <a:pPr lvl="1"/>
            <a:r>
              <a:rPr lang="en-US" altLang="en-US" dirty="0"/>
              <a:t>Deploy Inside+, with Yammer, Office 365, and Sharepoint</a:t>
            </a:r>
          </a:p>
        </p:txBody>
      </p:sp>
    </p:spTree>
    <p:extLst>
      <p:ext uri="{BB962C8B-B14F-4D97-AF65-F5344CB8AC3E}">
        <p14:creationId xmlns:p14="http://schemas.microsoft.com/office/powerpoint/2010/main" val="37157338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Enterprise Social Networking Helps ABB</a:t>
            </a:r>
            <a:br>
              <a:rPr lang="en-US" dirty="0"/>
            </a:br>
            <a:r>
              <a:rPr lang="en-US" dirty="0"/>
              <a:t>Innovate and Grow </a:t>
            </a:r>
            <a:r>
              <a:rPr lang="en-US" altLang="en-US" dirty="0"/>
              <a:t>(2 of 2)</a:t>
            </a:r>
          </a:p>
        </p:txBody>
      </p:sp>
      <p:sp>
        <p:nvSpPr>
          <p:cNvPr id="3" name="Content Placeholder 2"/>
          <p:cNvSpPr>
            <a:spLocks noGrp="1"/>
          </p:cNvSpPr>
          <p:nvPr>
            <p:ph idx="1"/>
          </p:nvPr>
        </p:nvSpPr>
        <p:spPr/>
        <p:txBody>
          <a:bodyPr/>
          <a:lstStyle/>
          <a:p>
            <a:r>
              <a:rPr lang="en-US" altLang="en-US" dirty="0"/>
              <a:t>ABB uses Inside+ to p</a:t>
            </a:r>
            <a:r>
              <a:rPr lang="en-US" dirty="0"/>
              <a:t>rovide new channels for knowledge acquisition, innovation, and collaboration</a:t>
            </a:r>
          </a:p>
          <a:p>
            <a:r>
              <a:rPr lang="en-US" altLang="en-US" dirty="0"/>
              <a:t>Demonstrates IT</a:t>
            </a:r>
            <a:r>
              <a:rPr lang="en-US" altLang="ja-JP" dirty="0"/>
              <a:t>’s role in helping organizations improve performance and remain competitive</a:t>
            </a:r>
          </a:p>
          <a:p>
            <a:r>
              <a:rPr lang="en-US" altLang="en-US" dirty="0"/>
              <a:t>Illustrates the ability of IT systems to support collaboration and teamwork</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9CD870C4-B103-42F7-A49A-B829EDDDCF73}"/>
                  </a:ext>
                </a:extLst>
              </p14:cNvPr>
              <p14:cNvContentPartPr/>
              <p14:nvPr/>
            </p14:nvContentPartPr>
            <p14:xfrm>
              <a:off x="3029040" y="3085920"/>
              <a:ext cx="1314720" cy="317880"/>
            </p14:xfrm>
          </p:contentPart>
        </mc:Choice>
        <mc:Fallback xmlns="">
          <p:pic>
            <p:nvPicPr>
              <p:cNvPr id="4" name="Ink 3">
                <a:extLst>
                  <a:ext uri="{FF2B5EF4-FFF2-40B4-BE49-F238E27FC236}">
                    <a16:creationId xmlns:a16="http://schemas.microsoft.com/office/drawing/2014/main" id="{9CD870C4-B103-42F7-A49A-B829EDDDCF73}"/>
                  </a:ext>
                </a:extLst>
              </p:cNvPr>
              <p:cNvPicPr/>
              <p:nvPr/>
            </p:nvPicPr>
            <p:blipFill>
              <a:blip r:embed="rId4"/>
              <a:stretch>
                <a:fillRect/>
              </a:stretch>
            </p:blipFill>
            <p:spPr>
              <a:xfrm>
                <a:off x="3013200" y="3022560"/>
                <a:ext cx="1346040" cy="44460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D21A2455-2ADB-458A-B49C-3218C42F5576}"/>
                  </a:ext>
                </a:extLst>
              </p14:cNvPr>
              <p14:cNvContentPartPr/>
              <p14:nvPr/>
            </p14:nvContentPartPr>
            <p14:xfrm>
              <a:off x="2095560" y="3733920"/>
              <a:ext cx="1962360" cy="57240"/>
            </p14:xfrm>
          </p:contentPart>
        </mc:Choice>
        <mc:Fallback xmlns="">
          <p:pic>
            <p:nvPicPr>
              <p:cNvPr id="5" name="Ink 4">
                <a:extLst>
                  <a:ext uri="{FF2B5EF4-FFF2-40B4-BE49-F238E27FC236}">
                    <a16:creationId xmlns:a16="http://schemas.microsoft.com/office/drawing/2014/main" id="{D21A2455-2ADB-458A-B49C-3218C42F5576}"/>
                  </a:ext>
                </a:extLst>
              </p:cNvPr>
              <p:cNvPicPr/>
              <p:nvPr/>
            </p:nvPicPr>
            <p:blipFill>
              <a:blip r:embed="rId6"/>
              <a:stretch>
                <a:fillRect/>
              </a:stretch>
            </p:blipFill>
            <p:spPr>
              <a:xfrm>
                <a:off x="2079720" y="3670560"/>
                <a:ext cx="1993680" cy="18396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D9F256AD-6906-46D4-B948-620A863BA329}"/>
                  </a:ext>
                </a:extLst>
              </p14:cNvPr>
              <p14:cNvContentPartPr/>
              <p14:nvPr/>
            </p14:nvContentPartPr>
            <p14:xfrm>
              <a:off x="6026040" y="3657600"/>
              <a:ext cx="1842120" cy="184680"/>
            </p14:xfrm>
          </p:contentPart>
        </mc:Choice>
        <mc:Fallback xmlns="">
          <p:pic>
            <p:nvPicPr>
              <p:cNvPr id="6" name="Ink 5">
                <a:extLst>
                  <a:ext uri="{FF2B5EF4-FFF2-40B4-BE49-F238E27FC236}">
                    <a16:creationId xmlns:a16="http://schemas.microsoft.com/office/drawing/2014/main" id="{D9F256AD-6906-46D4-B948-620A863BA329}"/>
                  </a:ext>
                </a:extLst>
              </p:cNvPr>
              <p:cNvPicPr/>
              <p:nvPr/>
            </p:nvPicPr>
            <p:blipFill>
              <a:blip r:embed="rId8"/>
              <a:stretch>
                <a:fillRect/>
              </a:stretch>
            </p:blipFill>
            <p:spPr>
              <a:xfrm>
                <a:off x="6010200" y="3594240"/>
                <a:ext cx="1873440" cy="31140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8B0C73F2-560B-482D-BAF4-C845AD6C63B8}"/>
                  </a:ext>
                </a:extLst>
              </p14:cNvPr>
              <p14:cNvContentPartPr/>
              <p14:nvPr/>
            </p14:nvContentPartPr>
            <p14:xfrm>
              <a:off x="4311720" y="4121280"/>
              <a:ext cx="343080" cy="387720"/>
            </p14:xfrm>
          </p:contentPart>
        </mc:Choice>
        <mc:Fallback xmlns="">
          <p:pic>
            <p:nvPicPr>
              <p:cNvPr id="7" name="Ink 6">
                <a:extLst>
                  <a:ext uri="{FF2B5EF4-FFF2-40B4-BE49-F238E27FC236}">
                    <a16:creationId xmlns:a16="http://schemas.microsoft.com/office/drawing/2014/main" id="{8B0C73F2-560B-482D-BAF4-C845AD6C63B8}"/>
                  </a:ext>
                </a:extLst>
              </p:cNvPr>
              <p:cNvPicPr/>
              <p:nvPr/>
            </p:nvPicPr>
            <p:blipFill>
              <a:blip r:embed="rId10"/>
              <a:stretch>
                <a:fillRect/>
              </a:stretch>
            </p:blipFill>
            <p:spPr>
              <a:xfrm>
                <a:off x="4295880" y="4057920"/>
                <a:ext cx="374400" cy="51444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1E29C92B-7E70-4332-8399-BBF3BC66C046}"/>
                  </a:ext>
                </a:extLst>
              </p14:cNvPr>
              <p14:cNvContentPartPr/>
              <p14:nvPr/>
            </p14:nvContentPartPr>
            <p14:xfrm>
              <a:off x="6597720" y="4368960"/>
              <a:ext cx="1232280" cy="360"/>
            </p14:xfrm>
          </p:contentPart>
        </mc:Choice>
        <mc:Fallback xmlns="">
          <p:pic>
            <p:nvPicPr>
              <p:cNvPr id="8" name="Ink 7">
                <a:extLst>
                  <a:ext uri="{FF2B5EF4-FFF2-40B4-BE49-F238E27FC236}">
                    <a16:creationId xmlns:a16="http://schemas.microsoft.com/office/drawing/2014/main" id="{1E29C92B-7E70-4332-8399-BBF3BC66C046}"/>
                  </a:ext>
                </a:extLst>
              </p:cNvPr>
              <p:cNvPicPr/>
              <p:nvPr/>
            </p:nvPicPr>
            <p:blipFill>
              <a:blip r:embed="rId12"/>
              <a:stretch>
                <a:fillRect/>
              </a:stretch>
            </p:blipFill>
            <p:spPr>
              <a:xfrm>
                <a:off x="6581880" y="4305600"/>
                <a:ext cx="126360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C52AC0EE-E59E-476F-9893-9617FC7A7221}"/>
                  </a:ext>
                </a:extLst>
              </p14:cNvPr>
              <p14:cNvContentPartPr/>
              <p14:nvPr/>
            </p14:nvContentPartPr>
            <p14:xfrm>
              <a:off x="743040" y="4781520"/>
              <a:ext cx="4419720" cy="82800"/>
            </p14:xfrm>
          </p:contentPart>
        </mc:Choice>
        <mc:Fallback xmlns="">
          <p:pic>
            <p:nvPicPr>
              <p:cNvPr id="9" name="Ink 8">
                <a:extLst>
                  <a:ext uri="{FF2B5EF4-FFF2-40B4-BE49-F238E27FC236}">
                    <a16:creationId xmlns:a16="http://schemas.microsoft.com/office/drawing/2014/main" id="{C52AC0EE-E59E-476F-9893-9617FC7A7221}"/>
                  </a:ext>
                </a:extLst>
              </p:cNvPr>
              <p:cNvPicPr/>
              <p:nvPr/>
            </p:nvPicPr>
            <p:blipFill>
              <a:blip r:embed="rId14"/>
              <a:stretch>
                <a:fillRect/>
              </a:stretch>
            </p:blipFill>
            <p:spPr>
              <a:xfrm>
                <a:off x="727200" y="4718160"/>
                <a:ext cx="4451040" cy="209520"/>
              </a:xfrm>
              <a:prstGeom prst="rect">
                <a:avLst/>
              </a:prstGeom>
            </p:spPr>
          </p:pic>
        </mc:Fallback>
      </mc:AlternateContent>
    </p:spTree>
    <p:extLst>
      <p:ext uri="{BB962C8B-B14F-4D97-AF65-F5344CB8AC3E}">
        <p14:creationId xmlns:p14="http://schemas.microsoft.com/office/powerpoint/2010/main" val="267646152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Business Processes (1 of 2)</a:t>
            </a:r>
          </a:p>
        </p:txBody>
      </p:sp>
      <p:sp>
        <p:nvSpPr>
          <p:cNvPr id="3" name="Content Placeholder 2"/>
          <p:cNvSpPr>
            <a:spLocks noGrp="1"/>
          </p:cNvSpPr>
          <p:nvPr>
            <p:ph idx="1"/>
          </p:nvPr>
        </p:nvSpPr>
        <p:spPr/>
        <p:txBody>
          <a:bodyPr/>
          <a:lstStyle/>
          <a:p>
            <a:pPr>
              <a:defRPr/>
            </a:pPr>
            <a:r>
              <a:rPr lang="en-US" dirty="0">
                <a:cs typeface="ＭＳ Ｐゴシック" charset="0"/>
              </a:rPr>
              <a:t>Business processes</a:t>
            </a:r>
          </a:p>
          <a:p>
            <a:pPr lvl="1">
              <a:defRPr/>
            </a:pPr>
            <a:r>
              <a:rPr lang="en-US" sz="2800" dirty="0"/>
              <a:t>Flows of material, information, knowledge</a:t>
            </a:r>
          </a:p>
          <a:p>
            <a:pPr lvl="1">
              <a:defRPr/>
            </a:pPr>
            <a:r>
              <a:rPr lang="en-US" sz="2800" dirty="0"/>
              <a:t>Sets of activities, steps</a:t>
            </a:r>
          </a:p>
          <a:p>
            <a:pPr lvl="1">
              <a:defRPr/>
            </a:pPr>
            <a:r>
              <a:rPr lang="en-US" sz="2800" dirty="0"/>
              <a:t>May be tied to functional area or be cross-functional</a:t>
            </a:r>
          </a:p>
          <a:p>
            <a:pPr>
              <a:defRPr/>
            </a:pPr>
            <a:r>
              <a:rPr lang="en-US" dirty="0">
                <a:cs typeface="ＭＳ Ｐゴシック" charset="0"/>
              </a:rPr>
              <a:t>Businesses: Can be seen as collection of business processes</a:t>
            </a:r>
          </a:p>
          <a:p>
            <a:pPr>
              <a:defRPr/>
            </a:pPr>
            <a:r>
              <a:rPr lang="en-US" dirty="0">
                <a:cs typeface="ＭＳ Ｐゴシック" charset="0"/>
              </a:rPr>
              <a:t>Business processes may be assets or liabilities</a:t>
            </a:r>
            <a:endParaRPr lang="en-US" altLang="en-US" sz="2400" dirty="0"/>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69960E74-EEA6-4965-A86B-AAEEE5220B91}"/>
                  </a:ext>
                </a:extLst>
              </p14:cNvPr>
              <p14:cNvContentPartPr/>
              <p14:nvPr/>
            </p14:nvContentPartPr>
            <p14:xfrm>
              <a:off x="1060560" y="2527200"/>
              <a:ext cx="2724480" cy="489240"/>
            </p14:xfrm>
          </p:contentPart>
        </mc:Choice>
        <mc:Fallback xmlns="">
          <p:pic>
            <p:nvPicPr>
              <p:cNvPr id="4" name="Ink 3">
                <a:extLst>
                  <a:ext uri="{FF2B5EF4-FFF2-40B4-BE49-F238E27FC236}">
                    <a16:creationId xmlns:a16="http://schemas.microsoft.com/office/drawing/2014/main" id="{69960E74-EEA6-4965-A86B-AAEEE5220B91}"/>
                  </a:ext>
                </a:extLst>
              </p:cNvPr>
              <p:cNvPicPr/>
              <p:nvPr/>
            </p:nvPicPr>
            <p:blipFill>
              <a:blip r:embed="rId4"/>
              <a:stretch>
                <a:fillRect/>
              </a:stretch>
            </p:blipFill>
            <p:spPr>
              <a:xfrm>
                <a:off x="1044720" y="2463840"/>
                <a:ext cx="2755800" cy="61596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00EDB3FC-C7A6-4DA9-A46A-61AB42AE359F}"/>
                  </a:ext>
                </a:extLst>
              </p14:cNvPr>
              <p14:cNvContentPartPr/>
              <p14:nvPr/>
            </p14:nvContentPartPr>
            <p14:xfrm>
              <a:off x="5365800" y="4375080"/>
              <a:ext cx="1581480" cy="89280"/>
            </p14:xfrm>
          </p:contentPart>
        </mc:Choice>
        <mc:Fallback xmlns="">
          <p:pic>
            <p:nvPicPr>
              <p:cNvPr id="5" name="Ink 4">
                <a:extLst>
                  <a:ext uri="{FF2B5EF4-FFF2-40B4-BE49-F238E27FC236}">
                    <a16:creationId xmlns:a16="http://schemas.microsoft.com/office/drawing/2014/main" id="{00EDB3FC-C7A6-4DA9-A46A-61AB42AE359F}"/>
                  </a:ext>
                </a:extLst>
              </p:cNvPr>
              <p:cNvPicPr/>
              <p:nvPr/>
            </p:nvPicPr>
            <p:blipFill>
              <a:blip r:embed="rId6"/>
              <a:stretch>
                <a:fillRect/>
              </a:stretch>
            </p:blipFill>
            <p:spPr>
              <a:xfrm>
                <a:off x="5349960" y="4311720"/>
                <a:ext cx="1612800" cy="2160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F80F29B4-DE84-41A4-98FE-0073B9BEE409}"/>
                  </a:ext>
                </a:extLst>
              </p14:cNvPr>
              <p14:cNvContentPartPr/>
              <p14:nvPr/>
            </p14:nvContentPartPr>
            <p14:xfrm>
              <a:off x="660240" y="4705200"/>
              <a:ext cx="3130920" cy="286200"/>
            </p14:xfrm>
          </p:contentPart>
        </mc:Choice>
        <mc:Fallback xmlns="">
          <p:pic>
            <p:nvPicPr>
              <p:cNvPr id="6" name="Ink 5">
                <a:extLst>
                  <a:ext uri="{FF2B5EF4-FFF2-40B4-BE49-F238E27FC236}">
                    <a16:creationId xmlns:a16="http://schemas.microsoft.com/office/drawing/2014/main" id="{F80F29B4-DE84-41A4-98FE-0073B9BEE409}"/>
                  </a:ext>
                </a:extLst>
              </p:cNvPr>
              <p:cNvPicPr/>
              <p:nvPr/>
            </p:nvPicPr>
            <p:blipFill>
              <a:blip r:embed="rId8"/>
              <a:stretch>
                <a:fillRect/>
              </a:stretch>
            </p:blipFill>
            <p:spPr>
              <a:xfrm>
                <a:off x="644400" y="4641840"/>
                <a:ext cx="3162240" cy="412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8DE11BCA-F24B-4B6E-826B-9059AEFCDDBF}"/>
                  </a:ext>
                </a:extLst>
              </p14:cNvPr>
              <p14:cNvContentPartPr/>
              <p14:nvPr/>
            </p14:nvContentPartPr>
            <p14:xfrm>
              <a:off x="5340240" y="4248000"/>
              <a:ext cx="1537200" cy="172080"/>
            </p14:xfrm>
          </p:contentPart>
        </mc:Choice>
        <mc:Fallback xmlns="">
          <p:pic>
            <p:nvPicPr>
              <p:cNvPr id="7" name="Ink 6">
                <a:extLst>
                  <a:ext uri="{FF2B5EF4-FFF2-40B4-BE49-F238E27FC236}">
                    <a16:creationId xmlns:a16="http://schemas.microsoft.com/office/drawing/2014/main" id="{8DE11BCA-F24B-4B6E-826B-9059AEFCDDBF}"/>
                  </a:ext>
                </a:extLst>
              </p:cNvPr>
              <p:cNvPicPr/>
              <p:nvPr/>
            </p:nvPicPr>
            <p:blipFill>
              <a:blip r:embed="rId10"/>
              <a:stretch>
                <a:fillRect/>
              </a:stretch>
            </p:blipFill>
            <p:spPr>
              <a:xfrm>
                <a:off x="5324400" y="4184640"/>
                <a:ext cx="1568520" cy="29880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710C2FAF-BBC2-46A9-9BD5-8C4446669828}"/>
                  </a:ext>
                </a:extLst>
              </p14:cNvPr>
              <p14:cNvContentPartPr/>
              <p14:nvPr/>
            </p14:nvContentPartPr>
            <p14:xfrm>
              <a:off x="863640" y="4705200"/>
              <a:ext cx="444960" cy="38520"/>
            </p14:xfrm>
          </p:contentPart>
        </mc:Choice>
        <mc:Fallback xmlns="">
          <p:pic>
            <p:nvPicPr>
              <p:cNvPr id="8" name="Ink 7">
                <a:extLst>
                  <a:ext uri="{FF2B5EF4-FFF2-40B4-BE49-F238E27FC236}">
                    <a16:creationId xmlns:a16="http://schemas.microsoft.com/office/drawing/2014/main" id="{710C2FAF-BBC2-46A9-9BD5-8C4446669828}"/>
                  </a:ext>
                </a:extLst>
              </p:cNvPr>
              <p:cNvPicPr/>
              <p:nvPr/>
            </p:nvPicPr>
            <p:blipFill>
              <a:blip r:embed="rId12"/>
              <a:stretch>
                <a:fillRect/>
              </a:stretch>
            </p:blipFill>
            <p:spPr>
              <a:xfrm>
                <a:off x="847800" y="4641840"/>
                <a:ext cx="47628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E73CE37C-1C78-4A7B-8876-DAC7F90CCDCC}"/>
                  </a:ext>
                </a:extLst>
              </p14:cNvPr>
              <p14:cNvContentPartPr/>
              <p14:nvPr/>
            </p14:nvContentPartPr>
            <p14:xfrm>
              <a:off x="711360" y="4819680"/>
              <a:ext cx="3079800" cy="197280"/>
            </p14:xfrm>
          </p:contentPart>
        </mc:Choice>
        <mc:Fallback xmlns="">
          <p:pic>
            <p:nvPicPr>
              <p:cNvPr id="9" name="Ink 8">
                <a:extLst>
                  <a:ext uri="{FF2B5EF4-FFF2-40B4-BE49-F238E27FC236}">
                    <a16:creationId xmlns:a16="http://schemas.microsoft.com/office/drawing/2014/main" id="{E73CE37C-1C78-4A7B-8876-DAC7F90CCDCC}"/>
                  </a:ext>
                </a:extLst>
              </p:cNvPr>
              <p:cNvPicPr/>
              <p:nvPr/>
            </p:nvPicPr>
            <p:blipFill>
              <a:blip r:embed="rId14"/>
              <a:stretch>
                <a:fillRect/>
              </a:stretch>
            </p:blipFill>
            <p:spPr>
              <a:xfrm>
                <a:off x="695520" y="4756320"/>
                <a:ext cx="3111120" cy="32400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4D8A27EB-E1FD-44DC-BE7B-5F55F08E56C1}"/>
                  </a:ext>
                </a:extLst>
              </p14:cNvPr>
              <p14:cNvContentPartPr/>
              <p14:nvPr/>
            </p14:nvContentPartPr>
            <p14:xfrm>
              <a:off x="6832440" y="5321160"/>
              <a:ext cx="851400" cy="13320"/>
            </p14:xfrm>
          </p:contentPart>
        </mc:Choice>
        <mc:Fallback xmlns="">
          <p:pic>
            <p:nvPicPr>
              <p:cNvPr id="10" name="Ink 9">
                <a:extLst>
                  <a:ext uri="{FF2B5EF4-FFF2-40B4-BE49-F238E27FC236}">
                    <a16:creationId xmlns:a16="http://schemas.microsoft.com/office/drawing/2014/main" id="{4D8A27EB-E1FD-44DC-BE7B-5F55F08E56C1}"/>
                  </a:ext>
                </a:extLst>
              </p:cNvPr>
              <p:cNvPicPr/>
              <p:nvPr/>
            </p:nvPicPr>
            <p:blipFill>
              <a:blip r:embed="rId16"/>
              <a:stretch>
                <a:fillRect/>
              </a:stretch>
            </p:blipFill>
            <p:spPr>
              <a:xfrm>
                <a:off x="6816600" y="5257800"/>
                <a:ext cx="882720" cy="140040"/>
              </a:xfrm>
              <a:prstGeom prst="rect">
                <a:avLst/>
              </a:prstGeom>
            </p:spPr>
          </p:pic>
        </mc:Fallback>
      </mc:AlternateContent>
    </p:spTree>
    <p:extLst>
      <p:ext uri="{BB962C8B-B14F-4D97-AF65-F5344CB8AC3E}">
        <p14:creationId xmlns:p14="http://schemas.microsoft.com/office/powerpoint/2010/main" val="9795695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en-US" dirty="0"/>
              <a:t>Business Processes (2 of 2)</a:t>
            </a:r>
            <a:endParaRPr lang="en-US" dirty="0"/>
          </a:p>
        </p:txBody>
      </p:sp>
      <p:sp>
        <p:nvSpPr>
          <p:cNvPr id="3" name="Content Placeholder 2"/>
          <p:cNvSpPr>
            <a:spLocks noGrp="1"/>
          </p:cNvSpPr>
          <p:nvPr>
            <p:ph idx="1"/>
          </p:nvPr>
        </p:nvSpPr>
        <p:spPr/>
        <p:txBody>
          <a:bodyPr/>
          <a:lstStyle/>
          <a:p>
            <a:pPr>
              <a:defRPr/>
            </a:pPr>
            <a:r>
              <a:rPr lang="en-US" dirty="0">
                <a:cs typeface="ＭＳ Ｐゴシック" charset="0"/>
              </a:rPr>
              <a:t>Examples of functional business processes</a:t>
            </a:r>
          </a:p>
          <a:p>
            <a:pPr lvl="1">
              <a:defRPr/>
            </a:pPr>
            <a:r>
              <a:rPr lang="en-US" dirty="0"/>
              <a:t>Manufacturing and production</a:t>
            </a:r>
          </a:p>
          <a:p>
            <a:pPr lvl="2">
              <a:defRPr/>
            </a:pPr>
            <a:r>
              <a:rPr lang="en-US" dirty="0"/>
              <a:t>Assembling the product</a:t>
            </a:r>
          </a:p>
          <a:p>
            <a:pPr lvl="1">
              <a:defRPr/>
            </a:pPr>
            <a:r>
              <a:rPr lang="en-US" dirty="0"/>
              <a:t>Sales and marketing</a:t>
            </a:r>
          </a:p>
          <a:p>
            <a:pPr lvl="2">
              <a:defRPr/>
            </a:pPr>
            <a:r>
              <a:rPr lang="en-US" dirty="0"/>
              <a:t>Identifying customers</a:t>
            </a:r>
          </a:p>
          <a:p>
            <a:pPr lvl="1">
              <a:defRPr/>
            </a:pPr>
            <a:r>
              <a:rPr lang="en-US" dirty="0"/>
              <a:t>Finance and accounting</a:t>
            </a:r>
          </a:p>
          <a:p>
            <a:pPr lvl="2">
              <a:defRPr/>
            </a:pPr>
            <a:r>
              <a:rPr lang="en-US" dirty="0"/>
              <a:t>Creating financial statements</a:t>
            </a:r>
          </a:p>
          <a:p>
            <a:pPr lvl="1">
              <a:defRPr/>
            </a:pPr>
            <a:r>
              <a:rPr lang="en-US" dirty="0"/>
              <a:t>Human resources</a:t>
            </a:r>
          </a:p>
          <a:p>
            <a:pPr lvl="2">
              <a:defRPr/>
            </a:pPr>
            <a:r>
              <a:rPr lang="en-US" dirty="0"/>
              <a:t>Hiring employees</a:t>
            </a:r>
          </a:p>
        </p:txBody>
      </p:sp>
      <mc:AlternateContent xmlns:mc="http://schemas.openxmlformats.org/markup-compatibility/2006" xmlns:p14="http://schemas.microsoft.com/office/powerpoint/2010/main">
        <mc:Choice Requires="p14">
          <p:contentPart p14:bwMode="auto" r:id="rId3">
            <p14:nvContentPartPr>
              <p14:cNvPr id="4" name="Ink 3">
                <a:extLst>
                  <a:ext uri="{FF2B5EF4-FFF2-40B4-BE49-F238E27FC236}">
                    <a16:creationId xmlns:a16="http://schemas.microsoft.com/office/drawing/2014/main" id="{4036E733-F93C-43D5-AE9C-B56C954557A9}"/>
                  </a:ext>
                </a:extLst>
              </p14:cNvPr>
              <p14:cNvContentPartPr/>
              <p14:nvPr/>
            </p14:nvContentPartPr>
            <p14:xfrm>
              <a:off x="1206360" y="2216160"/>
              <a:ext cx="360" cy="360"/>
            </p14:xfrm>
          </p:contentPart>
        </mc:Choice>
        <mc:Fallback xmlns="">
          <p:pic>
            <p:nvPicPr>
              <p:cNvPr id="4" name="Ink 3">
                <a:extLst>
                  <a:ext uri="{FF2B5EF4-FFF2-40B4-BE49-F238E27FC236}">
                    <a16:creationId xmlns:a16="http://schemas.microsoft.com/office/drawing/2014/main" id="{4036E733-F93C-43D5-AE9C-B56C954557A9}"/>
                  </a:ext>
                </a:extLst>
              </p:cNvPr>
              <p:cNvPicPr/>
              <p:nvPr/>
            </p:nvPicPr>
            <p:blipFill>
              <a:blip r:embed="rId4"/>
              <a:stretch>
                <a:fillRect/>
              </a:stretch>
            </p:blipFill>
            <p:spPr>
              <a:xfrm>
                <a:off x="1190520" y="2152800"/>
                <a:ext cx="31680" cy="12708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5" name="Ink 4">
                <a:extLst>
                  <a:ext uri="{FF2B5EF4-FFF2-40B4-BE49-F238E27FC236}">
                    <a16:creationId xmlns:a16="http://schemas.microsoft.com/office/drawing/2014/main" id="{B227ADD7-E70B-430A-93E3-D8611E8B2659}"/>
                  </a:ext>
                </a:extLst>
              </p14:cNvPr>
              <p14:cNvContentPartPr/>
              <p14:nvPr/>
            </p14:nvContentPartPr>
            <p14:xfrm>
              <a:off x="1206360" y="2216160"/>
              <a:ext cx="3232800" cy="101880"/>
            </p14:xfrm>
          </p:contentPart>
        </mc:Choice>
        <mc:Fallback xmlns="">
          <p:pic>
            <p:nvPicPr>
              <p:cNvPr id="5" name="Ink 4">
                <a:extLst>
                  <a:ext uri="{FF2B5EF4-FFF2-40B4-BE49-F238E27FC236}">
                    <a16:creationId xmlns:a16="http://schemas.microsoft.com/office/drawing/2014/main" id="{B227ADD7-E70B-430A-93E3-D8611E8B2659}"/>
                  </a:ext>
                </a:extLst>
              </p:cNvPr>
              <p:cNvPicPr/>
              <p:nvPr/>
            </p:nvPicPr>
            <p:blipFill>
              <a:blip r:embed="rId6"/>
              <a:stretch>
                <a:fillRect/>
              </a:stretch>
            </p:blipFill>
            <p:spPr>
              <a:xfrm>
                <a:off x="1190520" y="2152800"/>
                <a:ext cx="3264120" cy="22860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79D7F423-755B-425F-B34A-712AF08117C6}"/>
                  </a:ext>
                </a:extLst>
              </p14:cNvPr>
              <p14:cNvContentPartPr/>
              <p14:nvPr/>
            </p14:nvContentPartPr>
            <p14:xfrm>
              <a:off x="114120" y="2952720"/>
              <a:ext cx="3397680" cy="70200"/>
            </p14:xfrm>
          </p:contentPart>
        </mc:Choice>
        <mc:Fallback xmlns="">
          <p:pic>
            <p:nvPicPr>
              <p:cNvPr id="6" name="Ink 5">
                <a:extLst>
                  <a:ext uri="{FF2B5EF4-FFF2-40B4-BE49-F238E27FC236}">
                    <a16:creationId xmlns:a16="http://schemas.microsoft.com/office/drawing/2014/main" id="{79D7F423-755B-425F-B34A-712AF08117C6}"/>
                  </a:ext>
                </a:extLst>
              </p:cNvPr>
              <p:cNvPicPr/>
              <p:nvPr/>
            </p:nvPicPr>
            <p:blipFill>
              <a:blip r:embed="rId8"/>
              <a:stretch>
                <a:fillRect/>
              </a:stretch>
            </p:blipFill>
            <p:spPr>
              <a:xfrm>
                <a:off x="98280" y="2889360"/>
                <a:ext cx="342900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FE98948F-AF01-4879-851D-2983AC807F45}"/>
                  </a:ext>
                </a:extLst>
              </p14:cNvPr>
              <p14:cNvContentPartPr/>
              <p14:nvPr/>
            </p14:nvContentPartPr>
            <p14:xfrm>
              <a:off x="1231920" y="3594240"/>
              <a:ext cx="2934000" cy="70200"/>
            </p14:xfrm>
          </p:contentPart>
        </mc:Choice>
        <mc:Fallback xmlns="">
          <p:pic>
            <p:nvPicPr>
              <p:cNvPr id="7" name="Ink 6">
                <a:extLst>
                  <a:ext uri="{FF2B5EF4-FFF2-40B4-BE49-F238E27FC236}">
                    <a16:creationId xmlns:a16="http://schemas.microsoft.com/office/drawing/2014/main" id="{FE98948F-AF01-4879-851D-2983AC807F45}"/>
                  </a:ext>
                </a:extLst>
              </p:cNvPr>
              <p:cNvPicPr/>
              <p:nvPr/>
            </p:nvPicPr>
            <p:blipFill>
              <a:blip r:embed="rId10"/>
              <a:stretch>
                <a:fillRect/>
              </a:stretch>
            </p:blipFill>
            <p:spPr>
              <a:xfrm>
                <a:off x="1216080" y="3530880"/>
                <a:ext cx="2965320" cy="19692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1D2E0642-4922-4D43-8949-67A79768A032}"/>
                  </a:ext>
                </a:extLst>
              </p14:cNvPr>
              <p14:cNvContentPartPr/>
              <p14:nvPr/>
            </p14:nvContentPartPr>
            <p14:xfrm>
              <a:off x="1168560" y="4286160"/>
              <a:ext cx="1981440" cy="76680"/>
            </p14:xfrm>
          </p:contentPart>
        </mc:Choice>
        <mc:Fallback xmlns="">
          <p:pic>
            <p:nvPicPr>
              <p:cNvPr id="8" name="Ink 7">
                <a:extLst>
                  <a:ext uri="{FF2B5EF4-FFF2-40B4-BE49-F238E27FC236}">
                    <a16:creationId xmlns:a16="http://schemas.microsoft.com/office/drawing/2014/main" id="{1D2E0642-4922-4D43-8949-67A79768A032}"/>
                  </a:ext>
                </a:extLst>
              </p:cNvPr>
              <p:cNvPicPr/>
              <p:nvPr/>
            </p:nvPicPr>
            <p:blipFill>
              <a:blip r:embed="rId12"/>
              <a:stretch>
                <a:fillRect/>
              </a:stretch>
            </p:blipFill>
            <p:spPr>
              <a:xfrm>
                <a:off x="1152720" y="4222800"/>
                <a:ext cx="2012760" cy="2034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F1514E59-6163-4ADB-86CD-BEE68CB4DB65}"/>
                  </a:ext>
                </a:extLst>
              </p14:cNvPr>
              <p14:cNvContentPartPr/>
              <p14:nvPr/>
            </p14:nvContentPartPr>
            <p14:xfrm>
              <a:off x="1657440" y="4660920"/>
              <a:ext cx="1517760" cy="89280"/>
            </p14:xfrm>
          </p:contentPart>
        </mc:Choice>
        <mc:Fallback xmlns="">
          <p:pic>
            <p:nvPicPr>
              <p:cNvPr id="9" name="Ink 8">
                <a:extLst>
                  <a:ext uri="{FF2B5EF4-FFF2-40B4-BE49-F238E27FC236}">
                    <a16:creationId xmlns:a16="http://schemas.microsoft.com/office/drawing/2014/main" id="{F1514E59-6163-4ADB-86CD-BEE68CB4DB65}"/>
                  </a:ext>
                </a:extLst>
              </p:cNvPr>
              <p:cNvPicPr/>
              <p:nvPr/>
            </p:nvPicPr>
            <p:blipFill>
              <a:blip r:embed="rId14"/>
              <a:stretch>
                <a:fillRect/>
              </a:stretch>
            </p:blipFill>
            <p:spPr>
              <a:xfrm>
                <a:off x="1641600" y="4597560"/>
                <a:ext cx="1549080" cy="216000"/>
              </a:xfrm>
              <a:prstGeom prst="rect">
                <a:avLst/>
              </a:prstGeom>
            </p:spPr>
          </p:pic>
        </mc:Fallback>
      </mc:AlternateContent>
    </p:spTree>
    <p:extLst>
      <p:ext uri="{BB962C8B-B14F-4D97-AF65-F5344CB8AC3E}">
        <p14:creationId xmlns:p14="http://schemas.microsoft.com/office/powerpoint/2010/main" val="387749026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Figure 2.1: The Order Fulfillment Process</a:t>
            </a:r>
          </a:p>
        </p:txBody>
      </p:sp>
      <p:pic>
        <p:nvPicPr>
          <p:cNvPr id="3" name="Picture 2" descr="Figure 2.1 illustrates the order fulfillment process."/>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3182" y="1447800"/>
            <a:ext cx="7837635" cy="4581153"/>
          </a:xfrm>
          <a:prstGeom prst="rect">
            <a:avLst/>
          </a:prstGeom>
        </p:spPr>
      </p:pic>
      <mc:AlternateContent xmlns:mc="http://schemas.openxmlformats.org/markup-compatibility/2006" xmlns:p14="http://schemas.microsoft.com/office/powerpoint/2010/main">
        <mc:Choice Requires="p14">
          <p:contentPart p14:bwMode="auto" r:id="rId4">
            <p14:nvContentPartPr>
              <p14:cNvPr id="4" name="Ink 3">
                <a:extLst>
                  <a:ext uri="{FF2B5EF4-FFF2-40B4-BE49-F238E27FC236}">
                    <a16:creationId xmlns:a16="http://schemas.microsoft.com/office/drawing/2014/main" id="{393799A2-4DD8-457A-A096-D76B33BF0BE5}"/>
                  </a:ext>
                </a:extLst>
              </p14:cNvPr>
              <p14:cNvContentPartPr/>
              <p14:nvPr/>
            </p14:nvContentPartPr>
            <p14:xfrm>
              <a:off x="654120" y="1225440"/>
              <a:ext cx="1575000" cy="5347080"/>
            </p14:xfrm>
          </p:contentPart>
        </mc:Choice>
        <mc:Fallback xmlns="">
          <p:pic>
            <p:nvPicPr>
              <p:cNvPr id="4" name="Ink 3">
                <a:extLst>
                  <a:ext uri="{FF2B5EF4-FFF2-40B4-BE49-F238E27FC236}">
                    <a16:creationId xmlns:a16="http://schemas.microsoft.com/office/drawing/2014/main" id="{393799A2-4DD8-457A-A096-D76B33BF0BE5}"/>
                  </a:ext>
                </a:extLst>
              </p:cNvPr>
              <p:cNvPicPr/>
              <p:nvPr/>
            </p:nvPicPr>
            <p:blipFill>
              <a:blip r:embed="rId5"/>
              <a:stretch>
                <a:fillRect/>
              </a:stretch>
            </p:blipFill>
            <p:spPr>
              <a:xfrm>
                <a:off x="638280" y="1162080"/>
                <a:ext cx="1606320" cy="5473800"/>
              </a:xfrm>
              <a:prstGeom prst="rect">
                <a:avLst/>
              </a:prstGeom>
            </p:spPr>
          </p:pic>
        </mc:Fallback>
      </mc:AlternateContent>
      <mc:AlternateContent xmlns:mc="http://schemas.openxmlformats.org/markup-compatibility/2006" xmlns:p14="http://schemas.microsoft.com/office/powerpoint/2010/main">
        <mc:Choice Requires="p14">
          <p:contentPart p14:bwMode="auto" r:id="rId6">
            <p14:nvContentPartPr>
              <p14:cNvPr id="5" name="Ink 4">
                <a:extLst>
                  <a:ext uri="{FF2B5EF4-FFF2-40B4-BE49-F238E27FC236}">
                    <a16:creationId xmlns:a16="http://schemas.microsoft.com/office/drawing/2014/main" id="{1359B725-49AA-4CE6-BD13-6A8B94A23456}"/>
                  </a:ext>
                </a:extLst>
              </p14:cNvPr>
              <p14:cNvContentPartPr/>
              <p14:nvPr/>
            </p14:nvContentPartPr>
            <p14:xfrm>
              <a:off x="1378080" y="1162080"/>
              <a:ext cx="527400" cy="171720"/>
            </p14:xfrm>
          </p:contentPart>
        </mc:Choice>
        <mc:Fallback xmlns="">
          <p:pic>
            <p:nvPicPr>
              <p:cNvPr id="5" name="Ink 4">
                <a:extLst>
                  <a:ext uri="{FF2B5EF4-FFF2-40B4-BE49-F238E27FC236}">
                    <a16:creationId xmlns:a16="http://schemas.microsoft.com/office/drawing/2014/main" id="{1359B725-49AA-4CE6-BD13-6A8B94A23456}"/>
                  </a:ext>
                </a:extLst>
              </p:cNvPr>
              <p:cNvPicPr/>
              <p:nvPr/>
            </p:nvPicPr>
            <p:blipFill>
              <a:blip r:embed="rId7"/>
              <a:stretch>
                <a:fillRect/>
              </a:stretch>
            </p:blipFill>
            <p:spPr>
              <a:xfrm>
                <a:off x="1362240" y="1098720"/>
                <a:ext cx="558720" cy="298440"/>
              </a:xfrm>
              <a:prstGeom prst="rect">
                <a:avLst/>
              </a:prstGeom>
            </p:spPr>
          </p:pic>
        </mc:Fallback>
      </mc:AlternateContent>
    </p:spTree>
    <p:extLst>
      <p:ext uri="{BB962C8B-B14F-4D97-AF65-F5344CB8AC3E}">
        <p14:creationId xmlns:p14="http://schemas.microsoft.com/office/powerpoint/2010/main" val="155554287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Information Technology Improves Business Processes</a:t>
            </a:r>
          </a:p>
        </p:txBody>
      </p:sp>
      <p:sp>
        <p:nvSpPr>
          <p:cNvPr id="5" name="Content Placeholder 4"/>
          <p:cNvSpPr>
            <a:spLocks noGrp="1"/>
          </p:cNvSpPr>
          <p:nvPr>
            <p:ph idx="1"/>
          </p:nvPr>
        </p:nvSpPr>
        <p:spPr>
          <a:xfrm>
            <a:off x="457200" y="1600200"/>
            <a:ext cx="8229600" cy="4526280"/>
          </a:xfrm>
        </p:spPr>
        <p:txBody>
          <a:bodyPr/>
          <a:lstStyle/>
          <a:p>
            <a:pPr>
              <a:defRPr/>
            </a:pPr>
            <a:r>
              <a:rPr lang="en-US" dirty="0"/>
              <a:t>Increasing efficiency of existing processes</a:t>
            </a:r>
          </a:p>
          <a:p>
            <a:pPr lvl="1">
              <a:defRPr/>
            </a:pPr>
            <a:r>
              <a:rPr lang="en-US" dirty="0"/>
              <a:t>Automating steps that were manual</a:t>
            </a:r>
          </a:p>
          <a:p>
            <a:pPr>
              <a:defRPr/>
            </a:pPr>
            <a:r>
              <a:rPr lang="en-US" dirty="0"/>
              <a:t>Enabling entirely new processes </a:t>
            </a:r>
          </a:p>
          <a:p>
            <a:pPr lvl="1">
              <a:defRPr/>
            </a:pPr>
            <a:r>
              <a:rPr lang="en-US" dirty="0"/>
              <a:t>Changing flow of information</a:t>
            </a:r>
          </a:p>
          <a:p>
            <a:pPr lvl="1">
              <a:defRPr/>
            </a:pPr>
            <a:r>
              <a:rPr lang="en-US" dirty="0"/>
              <a:t>Replacing sequential steps with parallel steps</a:t>
            </a:r>
          </a:p>
          <a:p>
            <a:pPr lvl="1">
              <a:defRPr/>
            </a:pPr>
            <a:r>
              <a:rPr lang="en-US" dirty="0"/>
              <a:t>Eliminating delays in decision making</a:t>
            </a:r>
          </a:p>
          <a:p>
            <a:pPr lvl="1">
              <a:defRPr/>
            </a:pPr>
            <a:r>
              <a:rPr lang="en-US" dirty="0"/>
              <a:t>Supporting new business models</a:t>
            </a:r>
          </a:p>
        </p:txBody>
      </p:sp>
      <mc:AlternateContent xmlns:mc="http://schemas.openxmlformats.org/markup-compatibility/2006" xmlns:p14="http://schemas.microsoft.com/office/powerpoint/2010/main">
        <mc:Choice Requires="p14">
          <p:contentPart p14:bwMode="auto" r:id="rId3">
            <p14:nvContentPartPr>
              <p14:cNvPr id="3" name="Ink 2">
                <a:extLst>
                  <a:ext uri="{FF2B5EF4-FFF2-40B4-BE49-F238E27FC236}">
                    <a16:creationId xmlns:a16="http://schemas.microsoft.com/office/drawing/2014/main" id="{240F292D-3152-404E-AF00-D30D6B72B6CC}"/>
                  </a:ext>
                </a:extLst>
              </p14:cNvPr>
              <p14:cNvContentPartPr/>
              <p14:nvPr/>
            </p14:nvContentPartPr>
            <p14:xfrm>
              <a:off x="692280" y="1606680"/>
              <a:ext cx="3289680" cy="419400"/>
            </p14:xfrm>
          </p:contentPart>
        </mc:Choice>
        <mc:Fallback xmlns="">
          <p:pic>
            <p:nvPicPr>
              <p:cNvPr id="3" name="Ink 2">
                <a:extLst>
                  <a:ext uri="{FF2B5EF4-FFF2-40B4-BE49-F238E27FC236}">
                    <a16:creationId xmlns:a16="http://schemas.microsoft.com/office/drawing/2014/main" id="{240F292D-3152-404E-AF00-D30D6B72B6CC}"/>
                  </a:ext>
                </a:extLst>
              </p:cNvPr>
              <p:cNvPicPr/>
              <p:nvPr/>
            </p:nvPicPr>
            <p:blipFill>
              <a:blip r:embed="rId4"/>
              <a:stretch>
                <a:fillRect/>
              </a:stretch>
            </p:blipFill>
            <p:spPr>
              <a:xfrm>
                <a:off x="676440" y="1543320"/>
                <a:ext cx="3321000" cy="546120"/>
              </a:xfrm>
              <a:prstGeom prst="rect">
                <a:avLst/>
              </a:prstGeom>
            </p:spPr>
          </p:pic>
        </mc:Fallback>
      </mc:AlternateContent>
      <mc:AlternateContent xmlns:mc="http://schemas.openxmlformats.org/markup-compatibility/2006" xmlns:p14="http://schemas.microsoft.com/office/powerpoint/2010/main">
        <mc:Choice Requires="p14">
          <p:contentPart p14:bwMode="auto" r:id="rId5">
            <p14:nvContentPartPr>
              <p14:cNvPr id="4" name="Ink 3">
                <a:extLst>
                  <a:ext uri="{FF2B5EF4-FFF2-40B4-BE49-F238E27FC236}">
                    <a16:creationId xmlns:a16="http://schemas.microsoft.com/office/drawing/2014/main" id="{8A5371F3-17AC-4E80-8CF8-4A8FED15EE59}"/>
                  </a:ext>
                </a:extLst>
              </p14:cNvPr>
              <p14:cNvContentPartPr/>
              <p14:nvPr/>
            </p14:nvContentPartPr>
            <p14:xfrm>
              <a:off x="2317680" y="3168720"/>
              <a:ext cx="2115000" cy="184320"/>
            </p14:xfrm>
          </p:contentPart>
        </mc:Choice>
        <mc:Fallback xmlns="">
          <p:pic>
            <p:nvPicPr>
              <p:cNvPr id="4" name="Ink 3">
                <a:extLst>
                  <a:ext uri="{FF2B5EF4-FFF2-40B4-BE49-F238E27FC236}">
                    <a16:creationId xmlns:a16="http://schemas.microsoft.com/office/drawing/2014/main" id="{8A5371F3-17AC-4E80-8CF8-4A8FED15EE59}"/>
                  </a:ext>
                </a:extLst>
              </p:cNvPr>
              <p:cNvPicPr/>
              <p:nvPr/>
            </p:nvPicPr>
            <p:blipFill>
              <a:blip r:embed="rId6"/>
              <a:stretch>
                <a:fillRect/>
              </a:stretch>
            </p:blipFill>
            <p:spPr>
              <a:xfrm>
                <a:off x="2301840" y="3105360"/>
                <a:ext cx="2146320" cy="311040"/>
              </a:xfrm>
              <a:prstGeom prst="rect">
                <a:avLst/>
              </a:prstGeom>
            </p:spPr>
          </p:pic>
        </mc:Fallback>
      </mc:AlternateContent>
      <mc:AlternateContent xmlns:mc="http://schemas.openxmlformats.org/markup-compatibility/2006" xmlns:p14="http://schemas.microsoft.com/office/powerpoint/2010/main">
        <mc:Choice Requires="p14">
          <p:contentPart p14:bwMode="auto" r:id="rId7">
            <p14:nvContentPartPr>
              <p14:cNvPr id="6" name="Ink 5">
                <a:extLst>
                  <a:ext uri="{FF2B5EF4-FFF2-40B4-BE49-F238E27FC236}">
                    <a16:creationId xmlns:a16="http://schemas.microsoft.com/office/drawing/2014/main" id="{162BB0B5-BFD9-4FB9-BF93-380E170269F9}"/>
                  </a:ext>
                </a:extLst>
              </p14:cNvPr>
              <p14:cNvContentPartPr/>
              <p14:nvPr/>
            </p14:nvContentPartPr>
            <p14:xfrm>
              <a:off x="5981760" y="743040"/>
              <a:ext cx="1937160" cy="165240"/>
            </p14:xfrm>
          </p:contentPart>
        </mc:Choice>
        <mc:Fallback xmlns="">
          <p:pic>
            <p:nvPicPr>
              <p:cNvPr id="6" name="Ink 5">
                <a:extLst>
                  <a:ext uri="{FF2B5EF4-FFF2-40B4-BE49-F238E27FC236}">
                    <a16:creationId xmlns:a16="http://schemas.microsoft.com/office/drawing/2014/main" id="{162BB0B5-BFD9-4FB9-BF93-380E170269F9}"/>
                  </a:ext>
                </a:extLst>
              </p:cNvPr>
              <p:cNvPicPr/>
              <p:nvPr/>
            </p:nvPicPr>
            <p:blipFill>
              <a:blip r:embed="rId8"/>
              <a:stretch>
                <a:fillRect/>
              </a:stretch>
            </p:blipFill>
            <p:spPr>
              <a:xfrm>
                <a:off x="5965920" y="679680"/>
                <a:ext cx="1968480" cy="291960"/>
              </a:xfrm>
              <a:prstGeom prst="rect">
                <a:avLst/>
              </a:prstGeom>
            </p:spPr>
          </p:pic>
        </mc:Fallback>
      </mc:AlternateContent>
      <mc:AlternateContent xmlns:mc="http://schemas.openxmlformats.org/markup-compatibility/2006" xmlns:p14="http://schemas.microsoft.com/office/powerpoint/2010/main">
        <mc:Choice Requires="p14">
          <p:contentPart p14:bwMode="auto" r:id="rId9">
            <p14:nvContentPartPr>
              <p14:cNvPr id="7" name="Ink 6">
                <a:extLst>
                  <a:ext uri="{FF2B5EF4-FFF2-40B4-BE49-F238E27FC236}">
                    <a16:creationId xmlns:a16="http://schemas.microsoft.com/office/drawing/2014/main" id="{A5FB5BDC-2496-4BC6-91D4-201D5ADFE235}"/>
                  </a:ext>
                </a:extLst>
              </p14:cNvPr>
              <p14:cNvContentPartPr/>
              <p14:nvPr/>
            </p14:nvContentPartPr>
            <p14:xfrm>
              <a:off x="2698920" y="1968480"/>
              <a:ext cx="38160" cy="12960"/>
            </p14:xfrm>
          </p:contentPart>
        </mc:Choice>
        <mc:Fallback xmlns="">
          <p:pic>
            <p:nvPicPr>
              <p:cNvPr id="7" name="Ink 6">
                <a:extLst>
                  <a:ext uri="{FF2B5EF4-FFF2-40B4-BE49-F238E27FC236}">
                    <a16:creationId xmlns:a16="http://schemas.microsoft.com/office/drawing/2014/main" id="{A5FB5BDC-2496-4BC6-91D4-201D5ADFE235}"/>
                  </a:ext>
                </a:extLst>
              </p:cNvPr>
              <p:cNvPicPr/>
              <p:nvPr/>
            </p:nvPicPr>
            <p:blipFill>
              <a:blip r:embed="rId10"/>
              <a:stretch>
                <a:fillRect/>
              </a:stretch>
            </p:blipFill>
            <p:spPr>
              <a:xfrm>
                <a:off x="2683080" y="1905120"/>
                <a:ext cx="69480" cy="139680"/>
              </a:xfrm>
              <a:prstGeom prst="rect">
                <a:avLst/>
              </a:prstGeom>
            </p:spPr>
          </p:pic>
        </mc:Fallback>
      </mc:AlternateContent>
      <mc:AlternateContent xmlns:mc="http://schemas.openxmlformats.org/markup-compatibility/2006" xmlns:p14="http://schemas.microsoft.com/office/powerpoint/2010/main">
        <mc:Choice Requires="p14">
          <p:contentPart p14:bwMode="auto" r:id="rId11">
            <p14:nvContentPartPr>
              <p14:cNvPr id="8" name="Ink 7">
                <a:extLst>
                  <a:ext uri="{FF2B5EF4-FFF2-40B4-BE49-F238E27FC236}">
                    <a16:creationId xmlns:a16="http://schemas.microsoft.com/office/drawing/2014/main" id="{51B3C154-0565-4D9C-9E03-9DAD6A671DA1}"/>
                  </a:ext>
                </a:extLst>
              </p14:cNvPr>
              <p14:cNvContentPartPr/>
              <p14:nvPr/>
            </p14:nvContentPartPr>
            <p14:xfrm>
              <a:off x="2762280" y="1974960"/>
              <a:ext cx="25560" cy="6480"/>
            </p14:xfrm>
          </p:contentPart>
        </mc:Choice>
        <mc:Fallback xmlns="">
          <p:pic>
            <p:nvPicPr>
              <p:cNvPr id="8" name="Ink 7">
                <a:extLst>
                  <a:ext uri="{FF2B5EF4-FFF2-40B4-BE49-F238E27FC236}">
                    <a16:creationId xmlns:a16="http://schemas.microsoft.com/office/drawing/2014/main" id="{51B3C154-0565-4D9C-9E03-9DAD6A671DA1}"/>
                  </a:ext>
                </a:extLst>
              </p:cNvPr>
              <p:cNvPicPr/>
              <p:nvPr/>
            </p:nvPicPr>
            <p:blipFill>
              <a:blip r:embed="rId12"/>
              <a:stretch>
                <a:fillRect/>
              </a:stretch>
            </p:blipFill>
            <p:spPr>
              <a:xfrm>
                <a:off x="2746440" y="1911600"/>
                <a:ext cx="56880" cy="133200"/>
              </a:xfrm>
              <a:prstGeom prst="rect">
                <a:avLst/>
              </a:prstGeom>
            </p:spPr>
          </p:pic>
        </mc:Fallback>
      </mc:AlternateContent>
      <mc:AlternateContent xmlns:mc="http://schemas.openxmlformats.org/markup-compatibility/2006" xmlns:p14="http://schemas.microsoft.com/office/powerpoint/2010/main">
        <mc:Choice Requires="p14">
          <p:contentPart p14:bwMode="auto" r:id="rId13">
            <p14:nvContentPartPr>
              <p14:cNvPr id="9" name="Ink 8">
                <a:extLst>
                  <a:ext uri="{FF2B5EF4-FFF2-40B4-BE49-F238E27FC236}">
                    <a16:creationId xmlns:a16="http://schemas.microsoft.com/office/drawing/2014/main" id="{ECA44D9F-8D11-4A17-A115-4700C5D70C80}"/>
                  </a:ext>
                </a:extLst>
              </p14:cNvPr>
              <p14:cNvContentPartPr/>
              <p14:nvPr/>
            </p14:nvContentPartPr>
            <p14:xfrm>
              <a:off x="3505320" y="2025720"/>
              <a:ext cx="82800" cy="38520"/>
            </p14:xfrm>
          </p:contentPart>
        </mc:Choice>
        <mc:Fallback xmlns="">
          <p:pic>
            <p:nvPicPr>
              <p:cNvPr id="9" name="Ink 8">
                <a:extLst>
                  <a:ext uri="{FF2B5EF4-FFF2-40B4-BE49-F238E27FC236}">
                    <a16:creationId xmlns:a16="http://schemas.microsoft.com/office/drawing/2014/main" id="{ECA44D9F-8D11-4A17-A115-4700C5D70C80}"/>
                  </a:ext>
                </a:extLst>
              </p:cNvPr>
              <p:cNvPicPr/>
              <p:nvPr/>
            </p:nvPicPr>
            <p:blipFill>
              <a:blip r:embed="rId14"/>
              <a:stretch>
                <a:fillRect/>
              </a:stretch>
            </p:blipFill>
            <p:spPr>
              <a:xfrm>
                <a:off x="3489480" y="1962360"/>
                <a:ext cx="114120" cy="165240"/>
              </a:xfrm>
              <a:prstGeom prst="rect">
                <a:avLst/>
              </a:prstGeom>
            </p:spPr>
          </p:pic>
        </mc:Fallback>
      </mc:AlternateContent>
      <mc:AlternateContent xmlns:mc="http://schemas.openxmlformats.org/markup-compatibility/2006" xmlns:p14="http://schemas.microsoft.com/office/powerpoint/2010/main">
        <mc:Choice Requires="p14">
          <p:contentPart p14:bwMode="auto" r:id="rId15">
            <p14:nvContentPartPr>
              <p14:cNvPr id="10" name="Ink 9">
                <a:extLst>
                  <a:ext uri="{FF2B5EF4-FFF2-40B4-BE49-F238E27FC236}">
                    <a16:creationId xmlns:a16="http://schemas.microsoft.com/office/drawing/2014/main" id="{5A07F3FF-356A-40B4-932D-1560944671B0}"/>
                  </a:ext>
                </a:extLst>
              </p14:cNvPr>
              <p14:cNvContentPartPr/>
              <p14:nvPr/>
            </p14:nvContentPartPr>
            <p14:xfrm>
              <a:off x="3035160" y="2362320"/>
              <a:ext cx="1797480" cy="152640"/>
            </p14:xfrm>
          </p:contentPart>
        </mc:Choice>
        <mc:Fallback xmlns="">
          <p:pic>
            <p:nvPicPr>
              <p:cNvPr id="10" name="Ink 9">
                <a:extLst>
                  <a:ext uri="{FF2B5EF4-FFF2-40B4-BE49-F238E27FC236}">
                    <a16:creationId xmlns:a16="http://schemas.microsoft.com/office/drawing/2014/main" id="{5A07F3FF-356A-40B4-932D-1560944671B0}"/>
                  </a:ext>
                </a:extLst>
              </p:cNvPr>
              <p:cNvPicPr/>
              <p:nvPr/>
            </p:nvPicPr>
            <p:blipFill>
              <a:blip r:embed="rId16"/>
              <a:stretch>
                <a:fillRect/>
              </a:stretch>
            </p:blipFill>
            <p:spPr>
              <a:xfrm>
                <a:off x="3019320" y="2298960"/>
                <a:ext cx="1828800" cy="279360"/>
              </a:xfrm>
              <a:prstGeom prst="rect">
                <a:avLst/>
              </a:prstGeom>
            </p:spPr>
          </p:pic>
        </mc:Fallback>
      </mc:AlternateContent>
      <mc:AlternateContent xmlns:mc="http://schemas.openxmlformats.org/markup-compatibility/2006" xmlns:p14="http://schemas.microsoft.com/office/powerpoint/2010/main">
        <mc:Choice Requires="p14">
          <p:contentPart p14:bwMode="auto" r:id="rId17">
            <p14:nvContentPartPr>
              <p14:cNvPr id="11" name="Ink 10">
                <a:extLst>
                  <a:ext uri="{FF2B5EF4-FFF2-40B4-BE49-F238E27FC236}">
                    <a16:creationId xmlns:a16="http://schemas.microsoft.com/office/drawing/2014/main" id="{8E83D144-FC96-43AF-AB3C-DA551CA5EFD4}"/>
                  </a:ext>
                </a:extLst>
              </p14:cNvPr>
              <p14:cNvContentPartPr/>
              <p14:nvPr/>
            </p14:nvContentPartPr>
            <p14:xfrm>
              <a:off x="4851360" y="2419200"/>
              <a:ext cx="324360" cy="64080"/>
            </p14:xfrm>
          </p:contentPart>
        </mc:Choice>
        <mc:Fallback xmlns="">
          <p:pic>
            <p:nvPicPr>
              <p:cNvPr id="11" name="Ink 10">
                <a:extLst>
                  <a:ext uri="{FF2B5EF4-FFF2-40B4-BE49-F238E27FC236}">
                    <a16:creationId xmlns:a16="http://schemas.microsoft.com/office/drawing/2014/main" id="{8E83D144-FC96-43AF-AB3C-DA551CA5EFD4}"/>
                  </a:ext>
                </a:extLst>
              </p:cNvPr>
              <p:cNvPicPr/>
              <p:nvPr/>
            </p:nvPicPr>
            <p:blipFill>
              <a:blip r:embed="rId18"/>
              <a:stretch>
                <a:fillRect/>
              </a:stretch>
            </p:blipFill>
            <p:spPr>
              <a:xfrm>
                <a:off x="4835520" y="2355840"/>
                <a:ext cx="355680" cy="190800"/>
              </a:xfrm>
              <a:prstGeom prst="rect">
                <a:avLst/>
              </a:prstGeom>
            </p:spPr>
          </p:pic>
        </mc:Fallback>
      </mc:AlternateContent>
    </p:spTree>
    <p:extLst>
      <p:ext uri="{BB962C8B-B14F-4D97-AF65-F5344CB8AC3E}">
        <p14:creationId xmlns:p14="http://schemas.microsoft.com/office/powerpoint/2010/main" val="308578137"/>
      </p:ext>
    </p:extLst>
  </p:cSld>
  <p:clrMapOvr>
    <a:masterClrMapping/>
  </p:clrMapOvr>
</p:sld>
</file>

<file path=ppt/theme/theme1.xml><?xml version="1.0" encoding="utf-8"?>
<a:theme xmlns:a="http://schemas.openxmlformats.org/drawingml/2006/main" name="508 Lecture">
  <a:themeElements>
    <a:clrScheme name="Custom 7">
      <a:dk1>
        <a:sysClr val="windowText" lastClr="000000"/>
      </a:dk1>
      <a:lt1>
        <a:sysClr val="window" lastClr="FFFFFF"/>
      </a:lt1>
      <a:dk2>
        <a:srgbClr val="000000"/>
      </a:dk2>
      <a:lt2>
        <a:srgbClr val="007FA3"/>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2.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Pearson 508">
      <a:dk1>
        <a:sysClr val="windowText" lastClr="000000"/>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7775</TotalTime>
  <Words>4414</Words>
  <Application>Microsoft Office PowerPoint</Application>
  <PresentationFormat>On-screen Show (4:3)</PresentationFormat>
  <Paragraphs>341</Paragraphs>
  <Slides>39</Slides>
  <Notes>37</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39</vt:i4>
      </vt:variant>
    </vt:vector>
  </HeadingPairs>
  <TitlesOfParts>
    <vt:vector size="45" baseType="lpstr">
      <vt:lpstr>ＭＳ Ｐゴシック</vt:lpstr>
      <vt:lpstr>Arial</vt:lpstr>
      <vt:lpstr>Times New Roman</vt:lpstr>
      <vt:lpstr>Verdana</vt:lpstr>
      <vt:lpstr>Wingdings</vt:lpstr>
      <vt:lpstr>508 Lecture</vt:lpstr>
      <vt:lpstr>Management Information Systems: Managing the Digital Firm</vt:lpstr>
      <vt:lpstr>Learning Objectives</vt:lpstr>
      <vt:lpstr>Video Cases</vt:lpstr>
      <vt:lpstr>Enterprise Social Networking Helps ABB Innovate and Grow (1 of 2)</vt:lpstr>
      <vt:lpstr>Enterprise Social Networking Helps ABB Innovate and Grow (2 of 2)</vt:lpstr>
      <vt:lpstr>Business Processes (1 of 2)</vt:lpstr>
      <vt:lpstr>Business Processes (2 of 2)</vt:lpstr>
      <vt:lpstr>Figure 2.1: The Order Fulfillment Process</vt:lpstr>
      <vt:lpstr>How Information Technology Improves Business Processes</vt:lpstr>
      <vt:lpstr>Systems for Different Management Levels  (1 of 2)</vt:lpstr>
      <vt:lpstr>Figure 2.2: A Payroll TPS</vt:lpstr>
      <vt:lpstr>Systems for Different Management Groups (2 of 2)</vt:lpstr>
      <vt:lpstr>Management Information Systems</vt:lpstr>
      <vt:lpstr>Figure 2.3: How Management Information Systems Obtain Their Data from the Organization’s TPS</vt:lpstr>
      <vt:lpstr>Figure 2.4: Sample MIS Report</vt:lpstr>
      <vt:lpstr>Decision support systems</vt:lpstr>
      <vt:lpstr>Figure 2.5: Voyage-Estimating Decision-Support System</vt:lpstr>
      <vt:lpstr>Executive Support Systems</vt:lpstr>
      <vt:lpstr>Interactive Session: Organizations: New Systems Help Plan International Manage Its Human Resources (1 of 2)</vt:lpstr>
      <vt:lpstr>Interactive Session: Organizations: New Systems Help Plan International Manage Its Human Resources (2 of 2)</vt:lpstr>
      <vt:lpstr>Enterprise Applications</vt:lpstr>
      <vt:lpstr>Figure 2.6: Enterprise Application Architecture</vt:lpstr>
      <vt:lpstr>Enterprise Systems</vt:lpstr>
      <vt:lpstr>Supply Chain Management (SCM) Systems</vt:lpstr>
      <vt:lpstr>Customer Relationship Management (CRM) Systems</vt:lpstr>
      <vt:lpstr>Knowledge Management Systems (KMS)</vt:lpstr>
      <vt:lpstr>Intranets and Extranets</vt:lpstr>
      <vt:lpstr>e-Business, e-Commerce, and e-Government</vt:lpstr>
      <vt:lpstr>What is Collaboration?</vt:lpstr>
      <vt:lpstr>What is Social Business?</vt:lpstr>
      <vt:lpstr>Business Benefits of Collaboration and Teamwork</vt:lpstr>
      <vt:lpstr>Figure 2.7: Requirements for Collaboration</vt:lpstr>
      <vt:lpstr>Building a Collaborative Culture and Business Processes</vt:lpstr>
      <vt:lpstr>Tools and Technologies for Collaboration and Social Business</vt:lpstr>
      <vt:lpstr>Interactive Session: Technology: Collaborating the Glasscubes Way</vt:lpstr>
      <vt:lpstr>Checklist for Managers: Evaluating and Selecting Collaboration and Social Software Tools</vt:lpstr>
      <vt:lpstr>Figure 2.8: The Time/Space Collaboration and Social Tool Matrix</vt:lpstr>
      <vt:lpstr>The Information Systems Department</vt:lpstr>
      <vt:lpstr>Organizing the Information Systems Function</vt:lpstr>
    </vt:vector>
  </TitlesOfParts>
  <Company>Pearson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ADA Compliant Lecture PowerPoint</dc:title>
  <dc:subject>Management Information Systems:  Managing the Digital Firm, 15th edition</dc:subject>
  <dc:creator>Kenneth C. Laudon/Jane P. Laudon</dc:creator>
  <cp:keywords>Management Information Systems</cp:keywords>
  <cp:lastModifiedBy>arafatmy</cp:lastModifiedBy>
  <cp:revision>235</cp:revision>
  <dcterms:created xsi:type="dcterms:W3CDTF">2014-07-14T20:04:21Z</dcterms:created>
  <dcterms:modified xsi:type="dcterms:W3CDTF">2021-06-22T09:53:59Z</dcterms:modified>
  <cp:category>Information Systems</cp:category>
</cp:coreProperties>
</file>