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04CA-BAD3-4D08-9AC6-E57E3439EC32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5F75-704C-470F-B37D-6D17AD6B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20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04CA-BAD3-4D08-9AC6-E57E3439EC32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5F75-704C-470F-B37D-6D17AD6B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4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04CA-BAD3-4D08-9AC6-E57E3439EC32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5F75-704C-470F-B37D-6D17AD6B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6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04CA-BAD3-4D08-9AC6-E57E3439EC32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5F75-704C-470F-B37D-6D17AD6B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21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04CA-BAD3-4D08-9AC6-E57E3439EC32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5F75-704C-470F-B37D-6D17AD6B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97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04CA-BAD3-4D08-9AC6-E57E3439EC32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5F75-704C-470F-B37D-6D17AD6B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52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04CA-BAD3-4D08-9AC6-E57E3439EC32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5F75-704C-470F-B37D-6D17AD6B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3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04CA-BAD3-4D08-9AC6-E57E3439EC32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5F75-704C-470F-B37D-6D17AD6B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2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04CA-BAD3-4D08-9AC6-E57E3439EC32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5F75-704C-470F-B37D-6D17AD6B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9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04CA-BAD3-4D08-9AC6-E57E3439EC32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5F75-704C-470F-B37D-6D17AD6B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88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04CA-BAD3-4D08-9AC6-E57E3439EC32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5F75-704C-470F-B37D-6D17AD6B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8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604CA-BAD3-4D08-9AC6-E57E3439EC32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A5F75-704C-470F-B37D-6D17AD6B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9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مقدمة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/>
              <a:t>تم تناول موضوع مملكة اثينا – عوامل ازدهارها – طبقات المجتمع فيها – النظام السياسي وعناصره الرئيسة . اضافة الى موضوع العمارة والفن عند اليونان واهم ميزاتها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065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الاهداف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- التعرف على كل ما يتعلق بمملكة اثينا ومقارنتها باسبارطة وتأثير ذلك على بلاد اليونان بشكل عام .</a:t>
            </a:r>
          </a:p>
          <a:p>
            <a:pPr algn="r" rtl="1"/>
            <a:r>
              <a:rPr lang="ar-SA" dirty="0" smtClean="0"/>
              <a:t>- دراسة اهم العوامل التي ساهمت في ازدهار العمارة والفن في بلاد اليونان عامة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9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rtl="1"/>
            <a:r>
              <a:rPr lang="ar-SA" dirty="0" smtClean="0"/>
              <a:t>مخرجات التعلم المنشود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- التمييز بين دور اثينا وغيرها من ممالك ودويلات اليونان القديم على مختلف الاصعدة .</a:t>
            </a:r>
          </a:p>
          <a:p>
            <a:pPr algn="r" rtl="1"/>
            <a:r>
              <a:rPr lang="ar-SA" smtClean="0"/>
              <a:t>- تصنيف انماط العمارة والفنون اليونانية والتي انعكست على غيرها في الشرق الادنى القديم كالاعمدة والمنحوتات والمعابد وغيرها الى جانب تخطيط المدن المتميز والمعرف بالشبكي او الشطرنجي او الهيبودامي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32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111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مقدمة</vt:lpstr>
      <vt:lpstr>الاهداف</vt:lpstr>
      <vt:lpstr>مخرجات التعلم المنشود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مقدمة</dc:title>
  <dc:creator>Lenovo</dc:creator>
  <cp:lastModifiedBy>Lenovo</cp:lastModifiedBy>
  <cp:revision>1</cp:revision>
  <dcterms:created xsi:type="dcterms:W3CDTF">2019-03-01T19:32:52Z</dcterms:created>
  <dcterms:modified xsi:type="dcterms:W3CDTF">2019-03-01T19:42:49Z</dcterms:modified>
</cp:coreProperties>
</file>