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93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56206F-4733-42A0-BF64-19427C049587}" type="datetimeFigureOut">
              <a:rPr lang="ar-SA" smtClean="0"/>
              <a:pPr/>
              <a:t>12/09/33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A5B02A-C2BD-4594-86A1-696DCED430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85918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929066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90557"/>
            <a:ext cx="564360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Skeletal System</a:t>
            </a:r>
          </a:p>
          <a:p>
            <a:pPr algn="ctr"/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Axial Skeleton: Facial Bones, and Fetal Skull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2562"/>
          <a:stretch>
            <a:fillRect/>
          </a:stretch>
        </p:blipFill>
        <p:spPr bwMode="auto">
          <a:xfrm>
            <a:off x="125575" y="785794"/>
            <a:ext cx="7818493" cy="598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71470" y="71414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Skull: Anterior View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3786" y="373543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Paranasal Sinuses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050" r="2115"/>
          <a:stretch>
            <a:fillRect/>
          </a:stretch>
        </p:blipFill>
        <p:spPr bwMode="auto">
          <a:xfrm>
            <a:off x="98567" y="2376494"/>
            <a:ext cx="7902457" cy="3267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28596" y="1538575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Hollow portions of bones surrounding the nasal cavity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44" y="285728"/>
            <a:ext cx="8382000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Hyoid Bone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4283" y="2322980"/>
            <a:ext cx="3857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 eaLnBrk="1" hangingPunct="1">
              <a:spcAft>
                <a:spcPct val="10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only bone that does not articulate with another 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 eaLnBrk="1" hangingPunct="1">
              <a:spcAft>
                <a:spcPct val="10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Serves as a moveable base for the tongue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8703"/>
          <a:stretch>
            <a:fillRect/>
          </a:stretch>
        </p:blipFill>
        <p:spPr bwMode="auto">
          <a:xfrm>
            <a:off x="4071934" y="1428736"/>
            <a:ext cx="3929090" cy="509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3" y="129916"/>
            <a:ext cx="4857784" cy="6656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06" y="2714620"/>
            <a:ext cx="2976554" cy="15696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ct val="73000"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The Fetal Skull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2012-07-30T12:36:33Z</dcterms:created>
  <dcterms:modified xsi:type="dcterms:W3CDTF">2012-07-30T12:40:00Z</dcterms:modified>
</cp:coreProperties>
</file>