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2 copy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1256" y="84087"/>
            <a:ext cx="1549438" cy="1701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2285984" y="1571612"/>
            <a:ext cx="462819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An-Najah National University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Faculty of Medicine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Department of Physiology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Anatomy and Physiology 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7102101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1736" y="3857628"/>
            <a:ext cx="40005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Instructor: Heba Salah</a:t>
            </a:r>
            <a:endParaRPr lang="ar-SA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8794" y="4719119"/>
            <a:ext cx="5643602" cy="18774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Chapter 4:</a:t>
            </a:r>
          </a:p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Muscular System</a:t>
            </a:r>
          </a:p>
          <a:p>
            <a:pPr algn="ctr" rtl="0"/>
            <a:r>
              <a:rPr lang="en-US" sz="2400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 7: Gross anatomy of Upper and lower limbs Muscles</a:t>
            </a:r>
            <a:endParaRPr lang="ar-SA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sz="410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Deep Trunk and Arm Muscles</a:t>
            </a: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/>
          <a:srcRect b="3595"/>
          <a:stretch>
            <a:fillRect/>
          </a:stretch>
        </p:blipFill>
        <p:spPr bwMode="auto">
          <a:xfrm>
            <a:off x="292100" y="1419244"/>
            <a:ext cx="8559800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304800"/>
            <a:ext cx="861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Muscles of the Pelvis, Hip, and Thigh</a:t>
            </a: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/>
          <a:srcRect b="3000"/>
          <a:stretch>
            <a:fillRect/>
          </a:stretch>
        </p:blipFill>
        <p:spPr bwMode="auto">
          <a:xfrm>
            <a:off x="2355850" y="990600"/>
            <a:ext cx="4430713" cy="548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sz="410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Muscles of the Lower Leg</a:t>
            </a: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/>
          <a:srcRect b="2922"/>
          <a:stretch>
            <a:fillRect/>
          </a:stretch>
        </p:blipFill>
        <p:spPr bwMode="auto">
          <a:xfrm>
            <a:off x="1971675" y="1219200"/>
            <a:ext cx="5199063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sz="41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Superficial Muscles: Anterior</a:t>
            </a: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/>
          <a:srcRect b="4329"/>
          <a:stretch>
            <a:fillRect/>
          </a:stretch>
        </p:blipFill>
        <p:spPr bwMode="auto">
          <a:xfrm>
            <a:off x="2082800" y="990600"/>
            <a:ext cx="4978400" cy="548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sz="410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Superficial Muscles: Posterior</a:t>
            </a: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/>
          <a:srcRect b="3000"/>
          <a:stretch>
            <a:fillRect/>
          </a:stretch>
        </p:blipFill>
        <p:spPr bwMode="auto">
          <a:xfrm>
            <a:off x="2027237" y="990600"/>
            <a:ext cx="5045093" cy="5635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 City</dc:creator>
  <cp:lastModifiedBy>Cd City</cp:lastModifiedBy>
  <cp:revision>1</cp:revision>
  <dcterms:created xsi:type="dcterms:W3CDTF">2012-08-02T08:29:26Z</dcterms:created>
  <dcterms:modified xsi:type="dcterms:W3CDTF">2012-08-02T08:30:31Z</dcterms:modified>
</cp:coreProperties>
</file>