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79FFCF-FB5D-422E-9CBF-AF809FE516ED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0B0649-F21B-4333-8C8F-38C533A68ED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3AE68-8EBC-493E-BB99-84BCD0628C99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E3B2-FE2B-48D6-B22F-6A6AF41A4483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7B99-BD49-4FE7-A8A9-6FE79167E91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522311"/>
            <a:ext cx="692948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1: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human Body: An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</a:p>
          <a:p>
            <a:pPr algn="ctr"/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6: 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Planes &amp; Body Cavities</a:t>
            </a:r>
            <a:endParaRPr lang="ar-SA" sz="28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6578" y="381000"/>
            <a:ext cx="235742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900113" y="242888"/>
            <a:ext cx="5815027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Planes and Sections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 l="7623" t="47712" r="18690" b="28013"/>
          <a:stretch>
            <a:fillRect/>
          </a:stretch>
        </p:blipFill>
        <p:spPr bwMode="auto">
          <a:xfrm>
            <a:off x="5500694" y="1428736"/>
            <a:ext cx="2071702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t="75336"/>
          <a:stretch>
            <a:fillRect/>
          </a:stretch>
        </p:blipFill>
        <p:spPr bwMode="auto">
          <a:xfrm>
            <a:off x="5214942" y="3967246"/>
            <a:ext cx="2811493" cy="2104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 r="18750" b="55636"/>
          <a:stretch>
            <a:fillRect/>
          </a:stretch>
        </p:blipFill>
        <p:spPr bwMode="auto">
          <a:xfrm>
            <a:off x="1500166" y="1454368"/>
            <a:ext cx="2786082" cy="4617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00694" y="3488296"/>
            <a:ext cx="1714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MRI Scan</a:t>
            </a:r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6143644"/>
            <a:ext cx="30003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Organs seen in the MRI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 t="46633" r="6983" b="28324"/>
          <a:stretch>
            <a:fillRect/>
          </a:stretch>
        </p:blipFill>
        <p:spPr bwMode="auto">
          <a:xfrm>
            <a:off x="5357818" y="1214422"/>
            <a:ext cx="2500330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r="14974" b="55958"/>
          <a:stretch>
            <a:fillRect/>
          </a:stretch>
        </p:blipFill>
        <p:spPr bwMode="auto">
          <a:xfrm>
            <a:off x="1357290" y="1175399"/>
            <a:ext cx="3071834" cy="4896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 t="73403"/>
          <a:stretch>
            <a:fillRect/>
          </a:stretch>
        </p:blipFill>
        <p:spPr bwMode="auto">
          <a:xfrm>
            <a:off x="5384440" y="3786190"/>
            <a:ext cx="2688022" cy="220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786578" y="381000"/>
            <a:ext cx="235742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uble Brace 15"/>
          <p:cNvSpPr/>
          <p:nvPr/>
        </p:nvSpPr>
        <p:spPr>
          <a:xfrm>
            <a:off x="900113" y="242888"/>
            <a:ext cx="5815027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Planes and Sections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3286124"/>
            <a:ext cx="1714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MRI Scan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4857752" y="6060064"/>
            <a:ext cx="30003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Organs seen in the MRI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86578" y="381000"/>
            <a:ext cx="235742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815027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Planes and Sections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 l="7843" r="14662" b="55090"/>
          <a:stretch>
            <a:fillRect/>
          </a:stretch>
        </p:blipFill>
        <p:spPr bwMode="auto">
          <a:xfrm>
            <a:off x="1071538" y="1142984"/>
            <a:ext cx="3243953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 l="8788" t="71753" r="4848"/>
          <a:stretch>
            <a:fillRect/>
          </a:stretch>
        </p:blipFill>
        <p:spPr bwMode="auto">
          <a:xfrm>
            <a:off x="5072066" y="3786190"/>
            <a:ext cx="2714644" cy="2395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/>
          <a:srcRect l="11364" t="46330" r="13636" b="28399"/>
          <a:stretch>
            <a:fillRect/>
          </a:stretch>
        </p:blipFill>
        <p:spPr bwMode="auto">
          <a:xfrm>
            <a:off x="5214942" y="1214422"/>
            <a:ext cx="2357454" cy="2143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429256" y="3345420"/>
            <a:ext cx="1714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MRI Scan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6215082"/>
            <a:ext cx="30003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Organs seen in the MRI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3438" y="381000"/>
            <a:ext cx="450056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900113" y="242888"/>
            <a:ext cx="3671887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Cavities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l="-3768"/>
          <a:stretch>
            <a:fillRect/>
          </a:stretch>
        </p:blipFill>
        <p:spPr bwMode="auto">
          <a:xfrm>
            <a:off x="4994987" y="1000137"/>
            <a:ext cx="3934731" cy="55721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214314" y="1500174"/>
            <a:ext cx="45005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Body cavities are hollow spaces within the human body that contain internal organs</a:t>
            </a:r>
          </a:p>
          <a:p>
            <a:pPr algn="l" rtl="0">
              <a:buBlip>
                <a:blip r:embed="rId3"/>
              </a:buBlip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dorsal cavity: located toward the back of the body, and divided into the cranial cavity and vertebral or spinal Cavity</a:t>
            </a:r>
          </a:p>
          <a:p>
            <a:pPr algn="l" rtl="0">
              <a:buBlip>
                <a:blip r:embed="rId3"/>
              </a:buBlip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ventral cavity: located toward the front of the body, and divided into abdominopelvic cavity and thoracic cavity by the diaphragm</a:t>
            </a:r>
            <a:endParaRPr lang="ar-S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388" y="381000"/>
            <a:ext cx="271461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900113" y="242888"/>
            <a:ext cx="5386399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Abdominopelvic Cavity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t="2381" b="2381"/>
          <a:stretch>
            <a:fillRect/>
          </a:stretch>
        </p:blipFill>
        <p:spPr bwMode="auto">
          <a:xfrm>
            <a:off x="2857488" y="1130061"/>
            <a:ext cx="3729047" cy="4942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28926" y="6143644"/>
            <a:ext cx="3286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four Quadrants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29388" y="381000"/>
            <a:ext cx="271461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386399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Abdominopelvic Cavity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1071546"/>
            <a:ext cx="3500462" cy="496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428728" y="6072206"/>
            <a:ext cx="4929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nine abdominopelvic Regions</a:t>
            </a:r>
            <a:endParaRPr lang="ar-S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29388" y="381000"/>
            <a:ext cx="271461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386399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Abdominopelvic Cavity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752" y="1142984"/>
            <a:ext cx="4570090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596" y="3240945"/>
            <a:ext cx="3571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Superficial organs of the ventral body cavity</a:t>
            </a:r>
            <a:endParaRPr lang="ar-S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158</Words>
  <Application>Microsoft Office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2012-07-22T08:25:57Z</dcterms:created>
  <dcterms:modified xsi:type="dcterms:W3CDTF">2012-07-22T08:34:14Z</dcterms:modified>
</cp:coreProperties>
</file>