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56" r:id="rId3"/>
    <p:sldId id="257" r:id="rId4"/>
    <p:sldId id="259" r:id="rId5"/>
    <p:sldId id="260" r:id="rId6"/>
    <p:sldId id="261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8CDA6-2F75-4167-B06B-9BBD5266408F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A96E7-F76A-477A-B386-C715BE1F9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492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C9E-5549-4D7E-9201-A520C13CA7CA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4B9EB-9958-4803-9AE2-BBAFDFC0FE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C9E-5549-4D7E-9201-A520C13CA7CA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4B9EB-9958-4803-9AE2-BBAFDFC0F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C9E-5549-4D7E-9201-A520C13CA7CA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4B9EB-9958-4803-9AE2-BBAFDFC0F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C9E-5549-4D7E-9201-A520C13CA7CA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4B9EB-9958-4803-9AE2-BBAFDFC0F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C9E-5549-4D7E-9201-A520C13CA7CA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D94B9EB-9958-4803-9AE2-BBAFDFC0F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C9E-5549-4D7E-9201-A520C13CA7CA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4B9EB-9958-4803-9AE2-BBAFDFC0F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C9E-5549-4D7E-9201-A520C13CA7CA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4B9EB-9958-4803-9AE2-BBAFDFC0F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C9E-5549-4D7E-9201-A520C13CA7CA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4B9EB-9958-4803-9AE2-BBAFDFC0F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C9E-5549-4D7E-9201-A520C13CA7CA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4B9EB-9958-4803-9AE2-BBAFDFC0F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C9E-5549-4D7E-9201-A520C13CA7CA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4B9EB-9958-4803-9AE2-BBAFDFC0F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C9E-5549-4D7E-9201-A520C13CA7CA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4B9EB-9958-4803-9AE2-BBAFDFC0F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75E9C9E-5549-4D7E-9201-A520C13CA7CA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D94B9EB-9958-4803-9AE2-BBAFDFC0F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Application of Hydraulic energy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6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hydraulic </a:t>
            </a:r>
            <a:r>
              <a:rPr lang="en-US" dirty="0" smtClean="0"/>
              <a:t>stations have</a:t>
            </a:r>
            <a:r>
              <a:rPr lang="en-US" dirty="0"/>
              <a:t> the </a:t>
            </a:r>
            <a:r>
              <a:rPr lang="en-US" sz="3100" dirty="0"/>
              <a:t>following</a:t>
            </a:r>
            <a:r>
              <a:rPr lang="en-US" dirty="0"/>
              <a:t> benefits: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95400"/>
            <a:ext cx="8001000" cy="5029200"/>
          </a:xfrm>
        </p:spPr>
        <p:txBody>
          <a:bodyPr>
            <a:normAutofit fontScale="62500" lnSpcReduction="20000"/>
          </a:bodyPr>
          <a:lstStyle/>
          <a:p>
            <a:r>
              <a:rPr lang="en-US" sz="3000" dirty="0"/>
              <a:t> </a:t>
            </a:r>
            <a:endParaRPr lang="en-US" sz="3800" dirty="0" smtClean="0"/>
          </a:p>
          <a:p>
            <a:endParaRPr lang="en-US" sz="3800" dirty="0"/>
          </a:p>
          <a:p>
            <a:r>
              <a:rPr lang="en-US" sz="3800" dirty="0"/>
              <a:t/>
            </a:r>
            <a:br>
              <a:rPr lang="en-US" sz="3800" dirty="0"/>
            </a:br>
            <a:r>
              <a:rPr lang="en-US" sz="3800" dirty="0"/>
              <a:t>1. You need to water as a fuel which is cheaper, easier, and fuelonline</a:t>
            </a:r>
            <a:r>
              <a:rPr lang="en-US" sz="3800" dirty="0" smtClean="0"/>
              <a:t>.</a:t>
            </a:r>
          </a:p>
          <a:p>
            <a:r>
              <a:rPr lang="en-US" sz="3800" dirty="0"/>
              <a:t/>
            </a:r>
            <a:br>
              <a:rPr lang="en-US" sz="3800" dirty="0"/>
            </a:br>
            <a:r>
              <a:rPr lang="en-US" sz="3800" dirty="0"/>
              <a:t>2. Do not result in air pollution from smoke and pollution of </a:t>
            </a:r>
            <a:r>
              <a:rPr lang="en-US" sz="3800" dirty="0" smtClean="0"/>
              <a:t>the environment</a:t>
            </a:r>
            <a:r>
              <a:rPr lang="en-US" sz="3800" dirty="0"/>
              <a:t> (clean energy</a:t>
            </a:r>
            <a:r>
              <a:rPr lang="en-US" sz="3800" dirty="0" smtClean="0"/>
              <a:t>).</a:t>
            </a:r>
          </a:p>
          <a:p>
            <a:r>
              <a:rPr lang="en-US" sz="3800" dirty="0"/>
              <a:t/>
            </a:r>
            <a:br>
              <a:rPr lang="en-US" sz="3800" dirty="0"/>
            </a:br>
            <a:r>
              <a:rPr lang="en-US" sz="3800" dirty="0"/>
              <a:t>3. Daily operating costs are cheap</a:t>
            </a:r>
            <a:r>
              <a:rPr lang="en-US" sz="3800" dirty="0" smtClean="0"/>
              <a:t>.</a:t>
            </a:r>
          </a:p>
          <a:p>
            <a:r>
              <a:rPr lang="en-US" sz="3800" dirty="0"/>
              <a:t/>
            </a:r>
            <a:br>
              <a:rPr lang="en-US" sz="3800" dirty="0"/>
            </a:br>
            <a:r>
              <a:rPr lang="en-US" sz="3800" dirty="0"/>
              <a:t>4. Need less time at the beginning of operation.</a:t>
            </a:r>
            <a:br>
              <a:rPr lang="en-US" sz="3800" dirty="0"/>
            </a:br>
            <a:endParaRPr lang="en-US" sz="3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86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But suffers from some disadvantages, including: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/>
              <a:t>1. Different amount of electric power from time to time</a:t>
            </a:r>
            <a:r>
              <a:rPr lang="en-US" sz="3200" b="1" dirty="0" smtClean="0"/>
              <a:t>.</a:t>
            </a:r>
          </a:p>
          <a:p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/>
              <a:t>2. High initial costs of building the station</a:t>
            </a:r>
            <a:r>
              <a:rPr lang="en-US" sz="3200" b="1" dirty="0" smtClean="0"/>
              <a:t>.</a:t>
            </a:r>
          </a:p>
          <a:p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/>
              <a:t>3. Difficult to perform maintenance</a:t>
            </a:r>
          </a:p>
        </p:txBody>
      </p:sp>
    </p:spTree>
    <p:extLst>
      <p:ext uri="{BB962C8B-B14F-4D97-AF65-F5344CB8AC3E}">
        <p14:creationId xmlns:p14="http://schemas.microsoft.com/office/powerpoint/2010/main" val="135399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Aswan dam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Electricity production</a:t>
            </a:r>
            <a:endParaRPr lang="en-US" dirty="0"/>
          </a:p>
          <a:p>
            <a:r>
              <a:rPr lang="en-US" dirty="0"/>
              <a:t>The dam powers twelve </a:t>
            </a:r>
            <a:r>
              <a:rPr lang="en-US" dirty="0" smtClean="0"/>
              <a:t>generators</a:t>
            </a:r>
          </a:p>
          <a:p>
            <a:r>
              <a:rPr lang="en-US" dirty="0" smtClean="0"/>
              <a:t> </a:t>
            </a:r>
            <a:r>
              <a:rPr lang="en-US" dirty="0"/>
              <a:t>each rated at 175 megawatts, </a:t>
            </a:r>
            <a:endParaRPr lang="en-US" dirty="0" smtClean="0"/>
          </a:p>
          <a:p>
            <a:r>
              <a:rPr lang="en-US" dirty="0" smtClean="0"/>
              <a:t>with </a:t>
            </a:r>
            <a:r>
              <a:rPr lang="en-US" dirty="0"/>
              <a:t>a total of 2.1 gigawatts. </a:t>
            </a:r>
            <a:endParaRPr lang="en-US" dirty="0" smtClean="0"/>
          </a:p>
          <a:p>
            <a:r>
              <a:rPr lang="en-US" dirty="0" smtClean="0"/>
              <a:t>Power </a:t>
            </a:r>
            <a:r>
              <a:rPr lang="en-US" dirty="0"/>
              <a:t>generation began in 1967.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the dam first reached peak output it produced around half of Egypt's entire electricity production </a:t>
            </a:r>
          </a:p>
        </p:txBody>
      </p:sp>
    </p:spTree>
    <p:extLst>
      <p:ext uri="{BB962C8B-B14F-4D97-AF65-F5344CB8AC3E}">
        <p14:creationId xmlns:p14="http://schemas.microsoft.com/office/powerpoint/2010/main" val="246332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709"/>
            <a:ext cx="8229600" cy="1143000"/>
          </a:xfrm>
        </p:spPr>
        <p:txBody>
          <a:bodyPr/>
          <a:lstStyle/>
          <a:p>
            <a:r>
              <a:rPr lang="en-US" dirty="0" smtClean="0"/>
              <a:t>Aswan dam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1600"/>
            <a:ext cx="9144000" cy="5486400"/>
          </a:xfrm>
        </p:spPr>
      </p:pic>
    </p:spTree>
    <p:extLst>
      <p:ext uri="{BB962C8B-B14F-4D97-AF65-F5344CB8AC3E}">
        <p14:creationId xmlns:p14="http://schemas.microsoft.com/office/powerpoint/2010/main" val="33486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409379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dirty="0"/>
              <a:t>Hydropower plants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Worldwide, hydropower plants produce about 24 percent of the world's electricity and supply more than 1 billion people with power. </a:t>
            </a:r>
          </a:p>
          <a:p>
            <a:r>
              <a:rPr lang="fr-FR" dirty="0"/>
              <a:t>Hydropower is the second source of electricity in France.</a:t>
            </a:r>
          </a:p>
          <a:p>
            <a:r>
              <a:rPr lang="fr-FR" dirty="0"/>
              <a:t>In France it is 12% of the total electricity production, with an average production capacity of 70 TWh per year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045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How does it work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Hydropower plants</a:t>
            </a:r>
            <a:r>
              <a:rPr lang="fr-FR" dirty="0"/>
              <a:t> are based on a rather simple concept </a:t>
            </a:r>
          </a:p>
          <a:p>
            <a:r>
              <a:rPr lang="fr-FR" dirty="0"/>
              <a:t>Hydropower plants harness water's energy and use simple mechanics to convert that energy into electricity. </a:t>
            </a:r>
          </a:p>
          <a:p>
            <a:r>
              <a:rPr lang="fr-FR" dirty="0"/>
              <a:t>Water flowing through a dam turns a turbine which turns a generator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643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164</TotalTime>
  <Words>154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 Application of Hydraulic energy</vt:lpstr>
      <vt:lpstr>hydraulic stations have the following benefits:</vt:lpstr>
      <vt:lpstr>But suffers from some disadvantages, including:</vt:lpstr>
      <vt:lpstr>Aswan dam</vt:lpstr>
      <vt:lpstr>Aswan dam</vt:lpstr>
      <vt:lpstr>PowerPoint Presentation</vt:lpstr>
      <vt:lpstr>Hydropower plants</vt:lpstr>
      <vt:lpstr>How does it work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hydraulic stations have the following benefits:</dc:title>
  <dc:creator>Yousef</dc:creator>
  <cp:lastModifiedBy>Ramez Khaldi</cp:lastModifiedBy>
  <cp:revision>12</cp:revision>
  <dcterms:created xsi:type="dcterms:W3CDTF">2012-04-28T20:08:48Z</dcterms:created>
  <dcterms:modified xsi:type="dcterms:W3CDTF">2013-03-19T10:54:13Z</dcterms:modified>
</cp:coreProperties>
</file>