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1F949A-424F-4B75-9958-EEE7F86D212F}" type="datetimeFigureOut">
              <a:rPr lang="ar-SA" smtClean="0"/>
              <a:pPr/>
              <a:t>15/09/33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FDF732-07D0-4051-88EB-AC6810178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56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571612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857628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719119"/>
            <a:ext cx="5643602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4: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Muscular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2: Anatomy, and Activity of Skeletal Muscle Tissue</a:t>
            </a:r>
          </a:p>
          <a:p>
            <a:pPr algn="ctr"/>
            <a:endParaRPr lang="ar-SA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409177"/>
            <a:ext cx="8382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 Anatomy of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Skeletal Muscle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270074" y="1571612"/>
            <a:ext cx="4143404" cy="3857628"/>
            <a:chOff x="500034" y="0"/>
            <a:chExt cx="8643966" cy="6252025"/>
          </a:xfrm>
        </p:grpSpPr>
        <p:pic>
          <p:nvPicPr>
            <p:cNvPr id="48129" name="Picture 1"/>
            <p:cNvPicPr>
              <a:picLocks noChangeAspect="1" noChangeArrowheads="1"/>
            </p:cNvPicPr>
            <p:nvPr/>
          </p:nvPicPr>
          <p:blipFill>
            <a:blip r:embed="rId2"/>
            <a:srcRect l="4456" r="18506" b="54732"/>
            <a:stretch>
              <a:fillRect/>
            </a:stretch>
          </p:blipFill>
          <p:spPr bwMode="auto">
            <a:xfrm>
              <a:off x="500034" y="0"/>
              <a:ext cx="8643966" cy="62520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7429520" y="0"/>
              <a:ext cx="1714480" cy="271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4786314" y="1357298"/>
            <a:ext cx="4143404" cy="4429156"/>
            <a:chOff x="4714876" y="1357298"/>
            <a:chExt cx="4143404" cy="442915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/>
            <a:srcRect l="4456" t="45268" r="18506" b="2758"/>
            <a:stretch>
              <a:fillRect/>
            </a:stretch>
          </p:blipFill>
          <p:spPr bwMode="auto">
            <a:xfrm>
              <a:off x="4714876" y="1357298"/>
              <a:ext cx="4143404" cy="44291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4929190" y="1357298"/>
              <a:ext cx="1000132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340059"/>
            <a:ext cx="8382000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Skeletal </a:t>
            </a: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 </a:t>
            </a: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endParaRPr lang="en-US" sz="4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2643182"/>
            <a:ext cx="82454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Properties of Skeletal Muscle Activity (single cells or fibers)</a:t>
            </a:r>
          </a:p>
          <a:p>
            <a:pPr marL="1371600" lvl="2" indent="-457200" algn="l" rtl="0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Irritability –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ability to receive and respond to a stimulus</a:t>
            </a:r>
          </a:p>
          <a:p>
            <a:pPr marL="1371600" lvl="2" indent="-457200" algn="l" rtl="0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Contractility – ability to shorten when an adequate stimulus is received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6" y="1142984"/>
            <a:ext cx="8072462" cy="547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148216"/>
            <a:ext cx="52864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Motor Unit</a:t>
            </a:r>
            <a:endParaRPr lang="ar-SA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02" y="715069"/>
            <a:ext cx="7797592" cy="597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54636"/>
            <a:ext cx="8382000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Neuromuscular Junction</a:t>
            </a:r>
            <a:endParaRPr lang="en-US" sz="4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81209"/>
            <a:ext cx="8090390" cy="3662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58" y="486460"/>
            <a:ext cx="8382000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Transmission of Nerve Impulse to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214290"/>
            <a:ext cx="8382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Sliding Filament Theory of Muscle Contraction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38152" y="1714488"/>
            <a:ext cx="4419600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Activation by nerve causes myosin heads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crossbridges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to attach to binding sites on the thin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filament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Myosin heads then bind to the next site of the thin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filament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continued action causes a sliding of the myosin along the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actin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result is that the muscle is shortened (contracted)</a:t>
            </a:r>
          </a:p>
          <a:p>
            <a:pPr marL="342900" indent="-3429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 b="2922"/>
          <a:stretch>
            <a:fillRect/>
          </a:stretch>
        </p:blipFill>
        <p:spPr bwMode="auto">
          <a:xfrm>
            <a:off x="5143504" y="1447800"/>
            <a:ext cx="3582988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Sliding Filament Theory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 b="43733"/>
          <a:stretch>
            <a:fillRect/>
          </a:stretch>
        </p:blipFill>
        <p:spPr bwMode="auto">
          <a:xfrm>
            <a:off x="228600" y="1600200"/>
            <a:ext cx="8763000" cy="2360613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 b="81052"/>
          <a:stretch>
            <a:fillRect/>
          </a:stretch>
        </p:blipFill>
        <p:spPr bwMode="auto">
          <a:xfrm>
            <a:off x="2362200" y="4267200"/>
            <a:ext cx="4686300" cy="144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2012-08-02T08:23:01Z</dcterms:created>
  <dcterms:modified xsi:type="dcterms:W3CDTF">2012-08-02T08:24:13Z</dcterms:modified>
</cp:coreProperties>
</file>