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79E93B-2B98-4391-8772-4C5B1A9E35F8}" type="datetimeFigureOut">
              <a:rPr lang="en-US" smtClean="0"/>
              <a:t>3/9/2019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EB28B-E8B8-4282-A956-495DFBEAE330}" type="slidenum">
              <a:rPr lang="en-US" smtClean="0"/>
              <a:t>‹#›</a:t>
            </a:fld>
            <a:endParaRPr lang="en-US"/>
          </a:p>
        </p:txBody>
      </p:sp>
    </p:spTree>
    <p:extLst>
      <p:ext uri="{BB962C8B-B14F-4D97-AF65-F5344CB8AC3E}">
        <p14:creationId xmlns:p14="http://schemas.microsoft.com/office/powerpoint/2010/main" val="2283754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79E93B-2B98-4391-8772-4C5B1A9E35F8}" type="datetimeFigureOut">
              <a:rPr lang="en-US" smtClean="0"/>
              <a:t>3/9/2019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EB28B-E8B8-4282-A956-495DFBEAE330}" type="slidenum">
              <a:rPr lang="en-US" smtClean="0"/>
              <a:t>‹#›</a:t>
            </a:fld>
            <a:endParaRPr lang="en-US"/>
          </a:p>
        </p:txBody>
      </p:sp>
    </p:spTree>
    <p:extLst>
      <p:ext uri="{BB962C8B-B14F-4D97-AF65-F5344CB8AC3E}">
        <p14:creationId xmlns:p14="http://schemas.microsoft.com/office/powerpoint/2010/main" val="578319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79E93B-2B98-4391-8772-4C5B1A9E35F8}" type="datetimeFigureOut">
              <a:rPr lang="en-US" smtClean="0"/>
              <a:t>3/9/2019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EB28B-E8B8-4282-A956-495DFBEAE330}" type="slidenum">
              <a:rPr lang="en-US" smtClean="0"/>
              <a:t>‹#›</a:t>
            </a:fld>
            <a:endParaRPr lang="en-US"/>
          </a:p>
        </p:txBody>
      </p:sp>
    </p:spTree>
    <p:extLst>
      <p:ext uri="{BB962C8B-B14F-4D97-AF65-F5344CB8AC3E}">
        <p14:creationId xmlns:p14="http://schemas.microsoft.com/office/powerpoint/2010/main" val="3980647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79E93B-2B98-4391-8772-4C5B1A9E35F8}" type="datetimeFigureOut">
              <a:rPr lang="en-US" smtClean="0"/>
              <a:t>3/9/2019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EB28B-E8B8-4282-A956-495DFBEAE330}" type="slidenum">
              <a:rPr lang="en-US" smtClean="0"/>
              <a:t>‹#›</a:t>
            </a:fld>
            <a:endParaRPr lang="en-US"/>
          </a:p>
        </p:txBody>
      </p:sp>
    </p:spTree>
    <p:extLst>
      <p:ext uri="{BB962C8B-B14F-4D97-AF65-F5344CB8AC3E}">
        <p14:creationId xmlns:p14="http://schemas.microsoft.com/office/powerpoint/2010/main" val="3348442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79E93B-2B98-4391-8772-4C5B1A9E35F8}" type="datetimeFigureOut">
              <a:rPr lang="en-US" smtClean="0"/>
              <a:t>3/9/2019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EB28B-E8B8-4282-A956-495DFBEAE330}" type="slidenum">
              <a:rPr lang="en-US" smtClean="0"/>
              <a:t>‹#›</a:t>
            </a:fld>
            <a:endParaRPr lang="en-US"/>
          </a:p>
        </p:txBody>
      </p:sp>
    </p:spTree>
    <p:extLst>
      <p:ext uri="{BB962C8B-B14F-4D97-AF65-F5344CB8AC3E}">
        <p14:creationId xmlns:p14="http://schemas.microsoft.com/office/powerpoint/2010/main" val="3517275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B79E93B-2B98-4391-8772-4C5B1A9E35F8}" type="datetimeFigureOut">
              <a:rPr lang="en-US" smtClean="0"/>
              <a:t>3/9/2019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EEB28B-E8B8-4282-A956-495DFBEAE330}" type="slidenum">
              <a:rPr lang="en-US" smtClean="0"/>
              <a:t>‹#›</a:t>
            </a:fld>
            <a:endParaRPr lang="en-US"/>
          </a:p>
        </p:txBody>
      </p:sp>
    </p:spTree>
    <p:extLst>
      <p:ext uri="{BB962C8B-B14F-4D97-AF65-F5344CB8AC3E}">
        <p14:creationId xmlns:p14="http://schemas.microsoft.com/office/powerpoint/2010/main" val="1824261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79E93B-2B98-4391-8772-4C5B1A9E35F8}" type="datetimeFigureOut">
              <a:rPr lang="en-US" smtClean="0"/>
              <a:t>3/9/2019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EEB28B-E8B8-4282-A956-495DFBEAE330}" type="slidenum">
              <a:rPr lang="en-US" smtClean="0"/>
              <a:t>‹#›</a:t>
            </a:fld>
            <a:endParaRPr lang="en-US"/>
          </a:p>
        </p:txBody>
      </p:sp>
    </p:spTree>
    <p:extLst>
      <p:ext uri="{BB962C8B-B14F-4D97-AF65-F5344CB8AC3E}">
        <p14:creationId xmlns:p14="http://schemas.microsoft.com/office/powerpoint/2010/main" val="2858131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79E93B-2B98-4391-8772-4C5B1A9E35F8}" type="datetimeFigureOut">
              <a:rPr lang="en-US" smtClean="0"/>
              <a:t>3/9/2019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EEB28B-E8B8-4282-A956-495DFBEAE330}" type="slidenum">
              <a:rPr lang="en-US" smtClean="0"/>
              <a:t>‹#›</a:t>
            </a:fld>
            <a:endParaRPr lang="en-US"/>
          </a:p>
        </p:txBody>
      </p:sp>
    </p:spTree>
    <p:extLst>
      <p:ext uri="{BB962C8B-B14F-4D97-AF65-F5344CB8AC3E}">
        <p14:creationId xmlns:p14="http://schemas.microsoft.com/office/powerpoint/2010/main" val="3415916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79E93B-2B98-4391-8772-4C5B1A9E35F8}" type="datetimeFigureOut">
              <a:rPr lang="en-US" smtClean="0"/>
              <a:t>3/9/2019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EEB28B-E8B8-4282-A956-495DFBEAE330}" type="slidenum">
              <a:rPr lang="en-US" smtClean="0"/>
              <a:t>‹#›</a:t>
            </a:fld>
            <a:endParaRPr lang="en-US"/>
          </a:p>
        </p:txBody>
      </p:sp>
    </p:spTree>
    <p:extLst>
      <p:ext uri="{BB962C8B-B14F-4D97-AF65-F5344CB8AC3E}">
        <p14:creationId xmlns:p14="http://schemas.microsoft.com/office/powerpoint/2010/main" val="229151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79E93B-2B98-4391-8772-4C5B1A9E35F8}" type="datetimeFigureOut">
              <a:rPr lang="en-US" smtClean="0"/>
              <a:t>3/9/2019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EEB28B-E8B8-4282-A956-495DFBEAE330}" type="slidenum">
              <a:rPr lang="en-US" smtClean="0"/>
              <a:t>‹#›</a:t>
            </a:fld>
            <a:endParaRPr lang="en-US"/>
          </a:p>
        </p:txBody>
      </p:sp>
    </p:spTree>
    <p:extLst>
      <p:ext uri="{BB962C8B-B14F-4D97-AF65-F5344CB8AC3E}">
        <p14:creationId xmlns:p14="http://schemas.microsoft.com/office/powerpoint/2010/main" val="425120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79E93B-2B98-4391-8772-4C5B1A9E35F8}" type="datetimeFigureOut">
              <a:rPr lang="en-US" smtClean="0"/>
              <a:t>3/9/2019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EEB28B-E8B8-4282-A956-495DFBEAE330}" type="slidenum">
              <a:rPr lang="en-US" smtClean="0"/>
              <a:t>‹#›</a:t>
            </a:fld>
            <a:endParaRPr lang="en-US"/>
          </a:p>
        </p:txBody>
      </p:sp>
    </p:spTree>
    <p:extLst>
      <p:ext uri="{BB962C8B-B14F-4D97-AF65-F5344CB8AC3E}">
        <p14:creationId xmlns:p14="http://schemas.microsoft.com/office/powerpoint/2010/main" val="1892489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79E93B-2B98-4391-8772-4C5B1A9E35F8}" type="datetimeFigureOut">
              <a:rPr lang="en-US" smtClean="0"/>
              <a:t>3/9/2019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EEB28B-E8B8-4282-A956-495DFBEAE330}" type="slidenum">
              <a:rPr lang="en-US" smtClean="0"/>
              <a:t>‹#›</a:t>
            </a:fld>
            <a:endParaRPr lang="en-US"/>
          </a:p>
        </p:txBody>
      </p:sp>
    </p:spTree>
    <p:extLst>
      <p:ext uri="{BB962C8B-B14F-4D97-AF65-F5344CB8AC3E}">
        <p14:creationId xmlns:p14="http://schemas.microsoft.com/office/powerpoint/2010/main" val="4254533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dirty="0" smtClean="0"/>
              <a:t>مقدمة </a:t>
            </a:r>
            <a:endParaRPr lang="en-US" dirty="0"/>
          </a:p>
        </p:txBody>
      </p:sp>
      <p:sp>
        <p:nvSpPr>
          <p:cNvPr id="3" name="Subtitle 2"/>
          <p:cNvSpPr>
            <a:spLocks noGrp="1"/>
          </p:cNvSpPr>
          <p:nvPr>
            <p:ph type="subTitle" idx="1"/>
          </p:nvPr>
        </p:nvSpPr>
        <p:spPr/>
        <p:txBody>
          <a:bodyPr>
            <a:normAutofit fontScale="77500" lnSpcReduction="20000"/>
          </a:bodyPr>
          <a:lstStyle/>
          <a:p>
            <a:pPr rtl="1"/>
            <a:r>
              <a:rPr lang="ar-SA" dirty="0" smtClean="0"/>
              <a:t>تم استكمال موضوع العمارة اليونانية وعلاقتها بالعمارة المصرية خاصة في المعابد والاعمدة وفخامة المباني اضافة الى موضوع تخطيط المدينة اليونانية من خلال استخدام النظام الشبكي او الهيبودامي واهم عناصر المدينة من شوارع الكاردو والديكيمانوس او البرستيجز والاجورا  وغيرها .</a:t>
            </a:r>
            <a:endParaRPr lang="en-US" dirty="0"/>
          </a:p>
        </p:txBody>
      </p:sp>
    </p:spTree>
    <p:extLst>
      <p:ext uri="{BB962C8B-B14F-4D97-AF65-F5344CB8AC3E}">
        <p14:creationId xmlns:p14="http://schemas.microsoft.com/office/powerpoint/2010/main" val="2522183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الاهداف</a:t>
            </a:r>
            <a:endParaRPr lang="en-US" dirty="0"/>
          </a:p>
        </p:txBody>
      </p:sp>
      <p:sp>
        <p:nvSpPr>
          <p:cNvPr id="3" name="Content Placeholder 2"/>
          <p:cNvSpPr>
            <a:spLocks noGrp="1"/>
          </p:cNvSpPr>
          <p:nvPr>
            <p:ph idx="1"/>
          </p:nvPr>
        </p:nvSpPr>
        <p:spPr/>
        <p:txBody>
          <a:bodyPr/>
          <a:lstStyle/>
          <a:p>
            <a:pPr algn="r" rtl="1"/>
            <a:r>
              <a:rPr lang="ar-SA" dirty="0" smtClean="0"/>
              <a:t>- دراسة خصائص وميزات العمارة اليونانية واهم التأثيرات التي اصابتها خاصة المصرية .</a:t>
            </a:r>
          </a:p>
          <a:p>
            <a:pPr algn="r" rtl="1"/>
            <a:r>
              <a:rPr lang="ar-SA" dirty="0" smtClean="0"/>
              <a:t>- توضيح التطور الذي حققه اليونان في مجال العمارة والفن وانعكاسه على الدين والحياة العامة عندهم خاصة في بناء المعابد وتخطيط المدن .</a:t>
            </a:r>
            <a:endParaRPr lang="en-US" dirty="0"/>
          </a:p>
        </p:txBody>
      </p:sp>
    </p:spTree>
    <p:extLst>
      <p:ext uri="{BB962C8B-B14F-4D97-AF65-F5344CB8AC3E}">
        <p14:creationId xmlns:p14="http://schemas.microsoft.com/office/powerpoint/2010/main" val="4161179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مخرجات التعلم المنشود</a:t>
            </a:r>
            <a:endParaRPr lang="en-US" dirty="0"/>
          </a:p>
        </p:txBody>
      </p:sp>
      <p:sp>
        <p:nvSpPr>
          <p:cNvPr id="3" name="Content Placeholder 2"/>
          <p:cNvSpPr>
            <a:spLocks noGrp="1"/>
          </p:cNvSpPr>
          <p:nvPr>
            <p:ph idx="1"/>
          </p:nvPr>
        </p:nvSpPr>
        <p:spPr/>
        <p:txBody>
          <a:bodyPr/>
          <a:lstStyle/>
          <a:p>
            <a:pPr algn="r" rtl="1"/>
            <a:r>
              <a:rPr lang="ar-SA" dirty="0" smtClean="0"/>
              <a:t>- التمييز بين العناصر المعمارية اليونانية والمصرية خاصة في الاعمدة والمعابد وتخطيط المدن .</a:t>
            </a:r>
          </a:p>
          <a:p>
            <a:pPr algn="r" rtl="1"/>
            <a:r>
              <a:rPr lang="ar-SA" smtClean="0"/>
              <a:t>- التأكيد على ما قدمته الحضارة اليونانية للحضارة البشرية في العلوم والاداب والفنون والعمارة والفلسفة والميثولوجيا وغيرها والية توظيف ذلك في تطور انواع عمارتهم الدينية والمدنية على حد سواء .</a:t>
            </a:r>
            <a:endParaRPr lang="en-US"/>
          </a:p>
        </p:txBody>
      </p:sp>
    </p:spTree>
    <p:extLst>
      <p:ext uri="{BB962C8B-B14F-4D97-AF65-F5344CB8AC3E}">
        <p14:creationId xmlns:p14="http://schemas.microsoft.com/office/powerpoint/2010/main" val="17417407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124</Words>
  <Application>Microsoft Office PowerPoint</Application>
  <PresentationFormat>On-screen Show (4:3)</PresentationFormat>
  <Paragraphs>8</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مقدمة </vt:lpstr>
      <vt:lpstr>الاهداف</vt:lpstr>
      <vt:lpstr>مخرجات التعلم المنشود</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مقدمة</dc:title>
  <dc:creator>Lenovo</dc:creator>
  <cp:lastModifiedBy>Lenovo</cp:lastModifiedBy>
  <cp:revision>2</cp:revision>
  <dcterms:created xsi:type="dcterms:W3CDTF">2019-03-09T14:42:04Z</dcterms:created>
  <dcterms:modified xsi:type="dcterms:W3CDTF">2019-03-09T14:55:31Z</dcterms:modified>
</cp:coreProperties>
</file>