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0"/>
  </p:notesMasterIdLst>
  <p:handoutMasterIdLst>
    <p:handoutMasterId r:id="rId21"/>
  </p:handoutMasterIdLst>
  <p:sldIdLst>
    <p:sldId id="295" r:id="rId2"/>
    <p:sldId id="272" r:id="rId3"/>
    <p:sldId id="290" r:id="rId4"/>
    <p:sldId id="273" r:id="rId5"/>
    <p:sldId id="292" r:id="rId6"/>
    <p:sldId id="274" r:id="rId7"/>
    <p:sldId id="275" r:id="rId8"/>
    <p:sldId id="276" r:id="rId9"/>
    <p:sldId id="277" r:id="rId10"/>
    <p:sldId id="281" r:id="rId11"/>
    <p:sldId id="278" r:id="rId12"/>
    <p:sldId id="279" r:id="rId13"/>
    <p:sldId id="289" r:id="rId14"/>
    <p:sldId id="280" r:id="rId15"/>
    <p:sldId id="285" r:id="rId16"/>
    <p:sldId id="294" r:id="rId17"/>
    <p:sldId id="296" r:id="rId18"/>
    <p:sldId id="297"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61" autoAdjust="0"/>
    <p:restoredTop sz="94660"/>
  </p:normalViewPr>
  <p:slideViewPr>
    <p:cSldViewPr>
      <p:cViewPr>
        <p:scale>
          <a:sx n="71" d="100"/>
          <a:sy n="71" d="100"/>
        </p:scale>
        <p:origin x="-504" y="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ar-JO"/>
          </a:p>
        </p:txBody>
      </p:sp>
      <p:sp>
        <p:nvSpPr>
          <p:cNvPr id="3" name="عنصر نائب للتاريخ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pPr>
              <a:defRPr/>
            </a:pPr>
            <a:fld id="{91EA7A08-5940-429B-AF07-F6467537F8E0}" type="datetimeFigureOut">
              <a:rPr lang="ar-JO"/>
              <a:pPr>
                <a:defRPr/>
              </a:pPr>
              <a:t>20/12/1434</a:t>
            </a:fld>
            <a:endParaRPr lang="ar-JO"/>
          </a:p>
        </p:txBody>
      </p:sp>
      <p:sp>
        <p:nvSpPr>
          <p:cNvPr id="4" name="عنصر نائب للتذييل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ar-JO"/>
          </a:p>
        </p:txBody>
      </p:sp>
      <p:sp>
        <p:nvSpPr>
          <p:cNvPr id="5" name="عنصر نائب لرقم الشريحة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pPr>
              <a:defRPr/>
            </a:pPr>
            <a:fld id="{D34E8FBE-0638-4D97-8F75-870B6EE68253}" type="slidenum">
              <a:rPr lang="ar-JO"/>
              <a:pPr>
                <a:defRPr/>
              </a:pPr>
              <a:t>‹#›</a:t>
            </a:fld>
            <a:endParaRPr lang="ar-JO"/>
          </a:p>
        </p:txBody>
      </p:sp>
    </p:spTree>
    <p:extLst>
      <p:ext uri="{BB962C8B-B14F-4D97-AF65-F5344CB8AC3E}">
        <p14:creationId xmlns:p14="http://schemas.microsoft.com/office/powerpoint/2010/main" xmlns="" val="16857876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ar-JO"/>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pPr>
              <a:defRPr/>
            </a:pPr>
            <a:fld id="{8D964D77-14F0-4082-BAF9-AC35136E856F}" type="datetimeFigureOut">
              <a:rPr lang="ar-JO"/>
              <a:pPr>
                <a:defRPr/>
              </a:pPr>
              <a:t>20/12/1434</a:t>
            </a:fld>
            <a:endParaRPr lang="ar-JO"/>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JO" noProof="0" smtClean="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ar-JO"/>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pPr>
              <a:defRPr/>
            </a:pPr>
            <a:fld id="{48D0B7D9-D9D8-43CD-80B7-E5A7E2629816}" type="slidenum">
              <a:rPr lang="ar-JO"/>
              <a:pPr>
                <a:defRPr/>
              </a:pPr>
              <a:t>‹#›</a:t>
            </a:fld>
            <a:endParaRPr lang="ar-JO"/>
          </a:p>
        </p:txBody>
      </p:sp>
    </p:spTree>
    <p:extLst>
      <p:ext uri="{BB962C8B-B14F-4D97-AF65-F5344CB8AC3E}">
        <p14:creationId xmlns:p14="http://schemas.microsoft.com/office/powerpoint/2010/main" xmlns="" val="720613785"/>
      </p:ext>
    </p:extLst>
  </p:cSld>
  <p:clrMap bg1="lt1" tx1="dk1" bg2="lt2" tx2="dk2" accent1="accent1" accent2="accent2" accent3="accent3" accent4="accent4" accent5="accent5" accent6="accent6" hlink="hlink" folHlink="folHlink"/>
  <p:hf hdr="0" ftr="0" dt="0"/>
  <p:notesStyle>
    <a:lvl1pPr algn="r" rtl="1"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مستطيل مستدير الزوايا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مستطيل مستدير الزوايا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عنوان 4"/>
          <p:cNvSpPr>
            <a:spLocks noGrp="1"/>
          </p:cNvSpPr>
          <p:nvPr>
            <p:ph type="ctrTitle"/>
          </p:nvPr>
        </p:nvSpPr>
        <p:spPr>
          <a:xfrm>
            <a:off x="722376" y="1820206"/>
            <a:ext cx="7772400" cy="1828800"/>
          </a:xfrm>
        </p:spPr>
        <p:txBody>
          <a:bodyPr lIns="45720" r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ar-SA" smtClean="0"/>
              <a:t>انقر لتحرير نمط العنوان الرئيسي</a:t>
            </a:r>
            <a:endParaRPr lang="en-US"/>
          </a:p>
        </p:txBody>
      </p:sp>
      <p:sp>
        <p:nvSpPr>
          <p:cNvPr id="20" name="عنوان فرعي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ar-SA" smtClean="0"/>
              <a:t>انقر لتحرير نمط العنوان الثانوي الرئيسي</a:t>
            </a:r>
            <a:endParaRPr lang="en-US"/>
          </a:p>
        </p:txBody>
      </p:sp>
      <p:sp>
        <p:nvSpPr>
          <p:cNvPr id="7" name="عنصر نائب للتاريخ 18"/>
          <p:cNvSpPr>
            <a:spLocks noGrp="1"/>
          </p:cNvSpPr>
          <p:nvPr>
            <p:ph type="dt" sz="half" idx="10"/>
          </p:nvPr>
        </p:nvSpPr>
        <p:spPr/>
        <p:txBody>
          <a:bodyPr/>
          <a:lstStyle>
            <a:lvl1pPr>
              <a:defRPr/>
            </a:lvl1pPr>
            <a:extLst/>
          </a:lstStyle>
          <a:p>
            <a:pPr>
              <a:defRPr/>
            </a:pPr>
            <a:endParaRPr lang="en-US"/>
          </a:p>
        </p:txBody>
      </p:sp>
      <p:sp>
        <p:nvSpPr>
          <p:cNvPr id="8" name="عنصر نائب للتذييل 7"/>
          <p:cNvSpPr>
            <a:spLocks noGrp="1"/>
          </p:cNvSpPr>
          <p:nvPr>
            <p:ph type="ftr" sz="quarter" idx="11"/>
          </p:nvPr>
        </p:nvSpPr>
        <p:spPr/>
        <p:txBody>
          <a:bodyPr/>
          <a:lstStyle>
            <a:lvl1pPr>
              <a:defRPr/>
            </a:lvl1pPr>
            <a:extLst/>
          </a:lstStyle>
          <a:p>
            <a:pPr>
              <a:defRPr/>
            </a:pPr>
            <a:endParaRPr lang="en-US"/>
          </a:p>
        </p:txBody>
      </p:sp>
      <p:sp>
        <p:nvSpPr>
          <p:cNvPr id="9" name="عنصر نائب لرقم الشريحة 10"/>
          <p:cNvSpPr>
            <a:spLocks noGrp="1"/>
          </p:cNvSpPr>
          <p:nvPr>
            <p:ph type="sldNum" sz="quarter" idx="12"/>
          </p:nvPr>
        </p:nvSpPr>
        <p:spPr/>
        <p:txBody>
          <a:bodyPr/>
          <a:lstStyle>
            <a:lvl1pPr>
              <a:defRPr/>
            </a:lvl1pPr>
            <a:extLst/>
          </a:lstStyle>
          <a:p>
            <a:pPr>
              <a:defRPr/>
            </a:pPr>
            <a:fld id="{FBDB5B2B-3208-4447-84DF-3A4216C48ECE}"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502920" y="530352"/>
            <a:ext cx="8183880" cy="4187952"/>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4"/>
          <p:cNvSpPr>
            <a:spLocks noGrp="1"/>
          </p:cNvSpPr>
          <p:nvPr>
            <p:ph type="dt" sz="half" idx="10"/>
          </p:nvPr>
        </p:nvSpPr>
        <p:spPr/>
        <p:txBody>
          <a:bodyPr/>
          <a:lstStyle>
            <a:lvl1pPr>
              <a:defRPr/>
            </a:lvl1pPr>
          </a:lstStyle>
          <a:p>
            <a:pPr>
              <a:defRPr/>
            </a:pPr>
            <a:endParaRPr lang="en-US"/>
          </a:p>
        </p:txBody>
      </p:sp>
      <p:sp>
        <p:nvSpPr>
          <p:cNvPr id="5" name="عنصر نائب للتذييل 17"/>
          <p:cNvSpPr>
            <a:spLocks noGrp="1"/>
          </p:cNvSpPr>
          <p:nvPr>
            <p:ph type="ftr" sz="quarter" idx="11"/>
          </p:nvPr>
        </p:nvSpPr>
        <p:spPr/>
        <p:txBody>
          <a:bodyPr/>
          <a:lstStyle>
            <a:lvl1pPr>
              <a:defRPr/>
            </a:lvl1pPr>
          </a:lstStyle>
          <a:p>
            <a:pPr>
              <a:defRPr/>
            </a:pPr>
            <a:endParaRPr lang="en-US"/>
          </a:p>
        </p:txBody>
      </p:sp>
      <p:sp>
        <p:nvSpPr>
          <p:cNvPr id="6" name="عنصر نائب لرقم الشريحة 4"/>
          <p:cNvSpPr>
            <a:spLocks noGrp="1"/>
          </p:cNvSpPr>
          <p:nvPr>
            <p:ph type="sldNum" sz="quarter" idx="12"/>
          </p:nvPr>
        </p:nvSpPr>
        <p:spPr/>
        <p:txBody>
          <a:bodyPr/>
          <a:lstStyle>
            <a:lvl1pPr>
              <a:defRPr/>
            </a:lvl1pPr>
          </a:lstStyle>
          <a:p>
            <a:pPr>
              <a:defRPr/>
            </a:pPr>
            <a:fld id="{A9F2D8B3-E09E-4CB3-AEB1-5141C95D026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533404"/>
            <a:ext cx="1981200" cy="5257799"/>
          </a:xfrm>
        </p:spPr>
        <p:txBody>
          <a:bodyPr vert="eaVe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533400" y="533402"/>
            <a:ext cx="5943600" cy="5257801"/>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4"/>
          <p:cNvSpPr>
            <a:spLocks noGrp="1"/>
          </p:cNvSpPr>
          <p:nvPr>
            <p:ph type="dt" sz="half" idx="10"/>
          </p:nvPr>
        </p:nvSpPr>
        <p:spPr/>
        <p:txBody>
          <a:bodyPr/>
          <a:lstStyle>
            <a:lvl1pPr>
              <a:defRPr/>
            </a:lvl1pPr>
          </a:lstStyle>
          <a:p>
            <a:pPr>
              <a:defRPr/>
            </a:pPr>
            <a:endParaRPr lang="en-US"/>
          </a:p>
        </p:txBody>
      </p:sp>
      <p:sp>
        <p:nvSpPr>
          <p:cNvPr id="5" name="عنصر نائب للتذييل 17"/>
          <p:cNvSpPr>
            <a:spLocks noGrp="1"/>
          </p:cNvSpPr>
          <p:nvPr>
            <p:ph type="ftr" sz="quarter" idx="11"/>
          </p:nvPr>
        </p:nvSpPr>
        <p:spPr/>
        <p:txBody>
          <a:bodyPr/>
          <a:lstStyle>
            <a:lvl1pPr>
              <a:defRPr/>
            </a:lvl1pPr>
          </a:lstStyle>
          <a:p>
            <a:pPr>
              <a:defRPr/>
            </a:pPr>
            <a:endParaRPr lang="en-US"/>
          </a:p>
        </p:txBody>
      </p:sp>
      <p:sp>
        <p:nvSpPr>
          <p:cNvPr id="6" name="عنصر نائب لرقم الشريحة 4"/>
          <p:cNvSpPr>
            <a:spLocks noGrp="1"/>
          </p:cNvSpPr>
          <p:nvPr>
            <p:ph type="sldNum" sz="quarter" idx="12"/>
          </p:nvPr>
        </p:nvSpPr>
        <p:spPr/>
        <p:txBody>
          <a:bodyPr/>
          <a:lstStyle>
            <a:lvl1pPr>
              <a:defRPr/>
            </a:lvl1pPr>
          </a:lstStyle>
          <a:p>
            <a:pPr>
              <a:defRPr/>
            </a:pPr>
            <a:fld id="{4B7EB9B8-BF4D-4328-8C4C-366F9BE73748}"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02920" y="530352"/>
            <a:ext cx="8183880" cy="4187952"/>
          </a:xfrm>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4"/>
          <p:cNvSpPr>
            <a:spLocks noGrp="1"/>
          </p:cNvSpPr>
          <p:nvPr>
            <p:ph type="dt" sz="half" idx="10"/>
          </p:nvPr>
        </p:nvSpPr>
        <p:spPr/>
        <p:txBody>
          <a:bodyPr/>
          <a:lstStyle>
            <a:lvl1pPr>
              <a:defRPr/>
            </a:lvl1pPr>
          </a:lstStyle>
          <a:p>
            <a:pPr>
              <a:defRPr/>
            </a:pPr>
            <a:endParaRPr lang="en-US"/>
          </a:p>
        </p:txBody>
      </p:sp>
      <p:sp>
        <p:nvSpPr>
          <p:cNvPr id="5" name="عنصر نائب للتذييل 17"/>
          <p:cNvSpPr>
            <a:spLocks noGrp="1"/>
          </p:cNvSpPr>
          <p:nvPr>
            <p:ph type="ftr" sz="quarter" idx="11"/>
          </p:nvPr>
        </p:nvSpPr>
        <p:spPr/>
        <p:txBody>
          <a:bodyPr/>
          <a:lstStyle>
            <a:lvl1pPr>
              <a:defRPr/>
            </a:lvl1pPr>
          </a:lstStyle>
          <a:p>
            <a:pPr>
              <a:defRPr/>
            </a:pPr>
            <a:endParaRPr lang="en-US"/>
          </a:p>
        </p:txBody>
      </p:sp>
      <p:sp>
        <p:nvSpPr>
          <p:cNvPr id="6" name="عنصر نائب لرقم الشريحة 4"/>
          <p:cNvSpPr>
            <a:spLocks noGrp="1"/>
          </p:cNvSpPr>
          <p:nvPr>
            <p:ph type="sldNum" sz="quarter" idx="12"/>
          </p:nvPr>
        </p:nvSpPr>
        <p:spPr/>
        <p:txBody>
          <a:bodyPr/>
          <a:lstStyle>
            <a:lvl1pPr>
              <a:defRPr/>
            </a:lvl1pPr>
          </a:lstStyle>
          <a:p>
            <a:pPr>
              <a:defRPr/>
            </a:pPr>
            <a:fld id="{DFFFF959-E492-45FD-96EF-81934A828B69}"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مستطيل مستدير الزوايا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مستطيل مستدير الزوايا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عنوان 1"/>
          <p:cNvSpPr>
            <a:spLocks noGrp="1"/>
          </p:cNvSpPr>
          <p:nvPr>
            <p:ph type="title"/>
          </p:nvPr>
        </p:nvSpPr>
        <p:spPr>
          <a:xfrm>
            <a:off x="468344" y="4928616"/>
            <a:ext cx="8183880" cy="676656"/>
          </a:xfrm>
        </p:spPr>
        <p:txBody>
          <a:bodyPr bIns="0"/>
          <a:lstStyle>
            <a:lvl1pPr algn="l">
              <a:buNone/>
              <a:defRPr sz="3600" b="0" cap="none" baseline="0">
                <a:solidFill>
                  <a:schemeClr val="bg2">
                    <a:shade val="25000"/>
                  </a:schemeClr>
                </a:solidFill>
                <a:effectLst/>
              </a:defRPr>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extLst/>
          </a:lstStyle>
          <a:p>
            <a:pPr>
              <a:defRPr/>
            </a:pPr>
            <a:endParaRPr lang="en-US"/>
          </a:p>
        </p:txBody>
      </p:sp>
      <p:sp>
        <p:nvSpPr>
          <p:cNvPr id="7" name="عنصر نائب للتذييل 4"/>
          <p:cNvSpPr>
            <a:spLocks noGrp="1"/>
          </p:cNvSpPr>
          <p:nvPr>
            <p:ph type="ftr" sz="quarter" idx="11"/>
          </p:nvPr>
        </p:nvSpPr>
        <p:spPr/>
        <p:txBody>
          <a:bodyPr/>
          <a:lstStyle>
            <a:lvl1pPr>
              <a:defRPr/>
            </a:lvl1pPr>
            <a:extLst/>
          </a:lstStyle>
          <a:p>
            <a:pPr>
              <a:defRPr/>
            </a:pPr>
            <a:endParaRPr lang="en-US"/>
          </a:p>
        </p:txBody>
      </p:sp>
      <p:sp>
        <p:nvSpPr>
          <p:cNvPr id="8" name="عنصر نائب لرقم الشريحة 5"/>
          <p:cNvSpPr>
            <a:spLocks noGrp="1"/>
          </p:cNvSpPr>
          <p:nvPr>
            <p:ph type="sldNum" sz="quarter" idx="12"/>
          </p:nvPr>
        </p:nvSpPr>
        <p:spPr/>
        <p:txBody>
          <a:bodyPr/>
          <a:lstStyle>
            <a:lvl1pPr>
              <a:defRPr/>
            </a:lvl1pPr>
            <a:extLst/>
          </a:lstStyle>
          <a:p>
            <a:pPr>
              <a:defRPr/>
            </a:pPr>
            <a:fld id="{DD8CAE0A-D995-4E7A-B0C0-BC1ED0770EA2}"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4"/>
          <p:cNvSpPr>
            <a:spLocks noGrp="1"/>
          </p:cNvSpPr>
          <p:nvPr>
            <p:ph type="dt" sz="half" idx="10"/>
          </p:nvPr>
        </p:nvSpPr>
        <p:spPr/>
        <p:txBody>
          <a:bodyPr/>
          <a:lstStyle>
            <a:lvl1pPr>
              <a:defRPr/>
            </a:lvl1pPr>
          </a:lstStyle>
          <a:p>
            <a:pPr>
              <a:defRPr/>
            </a:pPr>
            <a:endParaRPr lang="en-US"/>
          </a:p>
        </p:txBody>
      </p:sp>
      <p:sp>
        <p:nvSpPr>
          <p:cNvPr id="6" name="عنصر نائب للتذييل 17"/>
          <p:cNvSpPr>
            <a:spLocks noGrp="1"/>
          </p:cNvSpPr>
          <p:nvPr>
            <p:ph type="ftr" sz="quarter" idx="11"/>
          </p:nvPr>
        </p:nvSpPr>
        <p:spPr/>
        <p:txBody>
          <a:bodyPr/>
          <a:lstStyle>
            <a:lvl1pPr>
              <a:defRPr/>
            </a:lvl1pPr>
          </a:lstStyle>
          <a:p>
            <a:pPr>
              <a:defRPr/>
            </a:pPr>
            <a:endParaRPr lang="en-US"/>
          </a:p>
        </p:txBody>
      </p:sp>
      <p:sp>
        <p:nvSpPr>
          <p:cNvPr id="7" name="عنصر نائب لرقم الشريحة 4"/>
          <p:cNvSpPr>
            <a:spLocks noGrp="1"/>
          </p:cNvSpPr>
          <p:nvPr>
            <p:ph type="sldNum" sz="quarter" idx="12"/>
          </p:nvPr>
        </p:nvSpPr>
        <p:spPr/>
        <p:txBody>
          <a:bodyPr/>
          <a:lstStyle>
            <a:lvl1pPr>
              <a:defRPr/>
            </a:lvl1pPr>
          </a:lstStyle>
          <a:p>
            <a:pPr>
              <a:defRPr/>
            </a:pPr>
            <a:fld id="{8B41A808-15FC-4CEE-8E17-98EDD969EC04}"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02920" y="4983480"/>
            <a:ext cx="8183880" cy="1051560"/>
          </a:xfrm>
        </p:spPr>
        <p:txBody>
          <a:bodyPr/>
          <a:lstStyle>
            <a:lvl1pPr>
              <a:defRPr b="1"/>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24"/>
          <p:cNvSpPr>
            <a:spLocks noGrp="1"/>
          </p:cNvSpPr>
          <p:nvPr>
            <p:ph type="dt" sz="half" idx="10"/>
          </p:nvPr>
        </p:nvSpPr>
        <p:spPr/>
        <p:txBody>
          <a:bodyPr/>
          <a:lstStyle>
            <a:lvl1pPr>
              <a:defRPr/>
            </a:lvl1pPr>
          </a:lstStyle>
          <a:p>
            <a:pPr>
              <a:defRPr/>
            </a:pPr>
            <a:endParaRPr lang="en-US"/>
          </a:p>
        </p:txBody>
      </p:sp>
      <p:sp>
        <p:nvSpPr>
          <p:cNvPr id="8" name="عنصر نائب للتذييل 17"/>
          <p:cNvSpPr>
            <a:spLocks noGrp="1"/>
          </p:cNvSpPr>
          <p:nvPr>
            <p:ph type="ftr" sz="quarter" idx="11"/>
          </p:nvPr>
        </p:nvSpPr>
        <p:spPr/>
        <p:txBody>
          <a:bodyPr/>
          <a:lstStyle>
            <a:lvl1pPr>
              <a:defRPr/>
            </a:lvl1pPr>
          </a:lstStyle>
          <a:p>
            <a:pPr>
              <a:defRPr/>
            </a:pPr>
            <a:endParaRPr lang="en-US"/>
          </a:p>
        </p:txBody>
      </p:sp>
      <p:sp>
        <p:nvSpPr>
          <p:cNvPr id="9" name="عنصر نائب لرقم الشريحة 4"/>
          <p:cNvSpPr>
            <a:spLocks noGrp="1"/>
          </p:cNvSpPr>
          <p:nvPr>
            <p:ph type="sldNum" sz="quarter" idx="12"/>
          </p:nvPr>
        </p:nvSpPr>
        <p:spPr/>
        <p:txBody>
          <a:bodyPr/>
          <a:lstStyle>
            <a:lvl1pPr>
              <a:defRPr/>
            </a:lvl1pPr>
          </a:lstStyle>
          <a:p>
            <a:pPr>
              <a:defRPr/>
            </a:pPr>
            <a:fld id="{AEB60B6A-B3A9-455E-A1AC-B0B252D8F283}"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تاريخ 24"/>
          <p:cNvSpPr>
            <a:spLocks noGrp="1"/>
          </p:cNvSpPr>
          <p:nvPr>
            <p:ph type="dt" sz="half" idx="10"/>
          </p:nvPr>
        </p:nvSpPr>
        <p:spPr/>
        <p:txBody>
          <a:bodyPr/>
          <a:lstStyle>
            <a:lvl1pPr>
              <a:defRPr/>
            </a:lvl1pPr>
          </a:lstStyle>
          <a:p>
            <a:pPr>
              <a:defRPr/>
            </a:pPr>
            <a:endParaRPr lang="en-US"/>
          </a:p>
        </p:txBody>
      </p:sp>
      <p:sp>
        <p:nvSpPr>
          <p:cNvPr id="4" name="عنصر نائب للتذييل 17"/>
          <p:cNvSpPr>
            <a:spLocks noGrp="1"/>
          </p:cNvSpPr>
          <p:nvPr>
            <p:ph type="ftr" sz="quarter" idx="11"/>
          </p:nvPr>
        </p:nvSpPr>
        <p:spPr/>
        <p:txBody>
          <a:bodyPr/>
          <a:lstStyle>
            <a:lvl1pPr>
              <a:defRPr/>
            </a:lvl1pPr>
          </a:lstStyle>
          <a:p>
            <a:pPr>
              <a:defRPr/>
            </a:pPr>
            <a:endParaRPr lang="en-US"/>
          </a:p>
        </p:txBody>
      </p:sp>
      <p:sp>
        <p:nvSpPr>
          <p:cNvPr id="5" name="عنصر نائب لرقم الشريحة 4"/>
          <p:cNvSpPr>
            <a:spLocks noGrp="1"/>
          </p:cNvSpPr>
          <p:nvPr>
            <p:ph type="sldNum" sz="quarter" idx="12"/>
          </p:nvPr>
        </p:nvSpPr>
        <p:spPr/>
        <p:txBody>
          <a:bodyPr/>
          <a:lstStyle>
            <a:lvl1pPr>
              <a:defRPr/>
            </a:lvl1pPr>
          </a:lstStyle>
          <a:p>
            <a:pPr>
              <a:defRPr/>
            </a:pPr>
            <a:fld id="{653B048B-FF25-4697-9E31-9791BC82ACA2}"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مستطيل مستدير الزوايا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عنصر نائب للتاريخ 1"/>
          <p:cNvSpPr>
            <a:spLocks noGrp="1"/>
          </p:cNvSpPr>
          <p:nvPr>
            <p:ph type="dt" sz="half" idx="10"/>
          </p:nvPr>
        </p:nvSpPr>
        <p:spPr/>
        <p:txBody>
          <a:bodyPr/>
          <a:lstStyle>
            <a:lvl1pPr>
              <a:defRPr/>
            </a:lvl1pPr>
            <a:extLst/>
          </a:lstStyle>
          <a:p>
            <a:pPr>
              <a:defRPr/>
            </a:pPr>
            <a:endParaRPr lang="en-US"/>
          </a:p>
        </p:txBody>
      </p:sp>
      <p:sp>
        <p:nvSpPr>
          <p:cNvPr id="4" name="عنصر نائب للتذييل 2"/>
          <p:cNvSpPr>
            <a:spLocks noGrp="1"/>
          </p:cNvSpPr>
          <p:nvPr>
            <p:ph type="ftr" sz="quarter" idx="11"/>
          </p:nvPr>
        </p:nvSpPr>
        <p:spPr/>
        <p:txBody>
          <a:bodyPr/>
          <a:lstStyle>
            <a:lvl1pPr>
              <a:defRPr/>
            </a:lvl1pPr>
            <a:extLst/>
          </a:lstStyle>
          <a:p>
            <a:pPr>
              <a:defRPr/>
            </a:pPr>
            <a:endParaRPr lang="en-US"/>
          </a:p>
        </p:txBody>
      </p:sp>
      <p:sp>
        <p:nvSpPr>
          <p:cNvPr id="5" name="عنصر نائب لرقم الشريحة 3"/>
          <p:cNvSpPr>
            <a:spLocks noGrp="1"/>
          </p:cNvSpPr>
          <p:nvPr>
            <p:ph type="sldNum" sz="quarter" idx="12"/>
          </p:nvPr>
        </p:nvSpPr>
        <p:spPr/>
        <p:txBody>
          <a:bodyPr/>
          <a:lstStyle>
            <a:lvl1pPr>
              <a:defRPr/>
            </a:lvl1pPr>
            <a:extLst/>
          </a:lstStyle>
          <a:p>
            <a:pPr>
              <a:defRPr/>
            </a:pPr>
            <a:fld id="{85D11265-CF02-476D-95FB-752F0396C4C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4"/>
          <p:cNvSpPr>
            <a:spLocks noGrp="1"/>
          </p:cNvSpPr>
          <p:nvPr>
            <p:ph type="dt" sz="half" idx="10"/>
          </p:nvPr>
        </p:nvSpPr>
        <p:spPr/>
        <p:txBody>
          <a:bodyPr/>
          <a:lstStyle>
            <a:lvl1pPr>
              <a:defRPr/>
            </a:lvl1pPr>
          </a:lstStyle>
          <a:p>
            <a:pPr>
              <a:defRPr/>
            </a:pPr>
            <a:endParaRPr lang="en-US"/>
          </a:p>
        </p:txBody>
      </p:sp>
      <p:sp>
        <p:nvSpPr>
          <p:cNvPr id="6" name="عنصر نائب للتذييل 17"/>
          <p:cNvSpPr>
            <a:spLocks noGrp="1"/>
          </p:cNvSpPr>
          <p:nvPr>
            <p:ph type="ftr" sz="quarter" idx="11"/>
          </p:nvPr>
        </p:nvSpPr>
        <p:spPr/>
        <p:txBody>
          <a:bodyPr/>
          <a:lstStyle>
            <a:lvl1pPr>
              <a:defRPr/>
            </a:lvl1pPr>
          </a:lstStyle>
          <a:p>
            <a:pPr>
              <a:defRPr/>
            </a:pPr>
            <a:endParaRPr lang="en-US"/>
          </a:p>
        </p:txBody>
      </p:sp>
      <p:sp>
        <p:nvSpPr>
          <p:cNvPr id="7" name="عنصر نائب لرقم الشريحة 4"/>
          <p:cNvSpPr>
            <a:spLocks noGrp="1"/>
          </p:cNvSpPr>
          <p:nvPr>
            <p:ph type="sldNum" sz="quarter" idx="12"/>
          </p:nvPr>
        </p:nvSpPr>
        <p:spPr/>
        <p:txBody>
          <a:bodyPr/>
          <a:lstStyle>
            <a:lvl1pPr>
              <a:defRPr/>
            </a:lvl1pPr>
          </a:lstStyle>
          <a:p>
            <a:pPr>
              <a:defRPr/>
            </a:pPr>
            <a:fld id="{6C6884D9-1CAA-48B3-8673-5AF03396B96D}"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5" name="مستطيل مستدير الزوايا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مستطيل ذو زاوية واحدة مستديرة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عنوان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ar-SA" smtClean="0"/>
              <a:t>انقر لتحرير نمط العنوان الرئيسي</a:t>
            </a:r>
            <a:endParaRPr lang="en-US"/>
          </a:p>
        </p:txBody>
      </p:sp>
      <p:sp>
        <p:nvSpPr>
          <p:cNvPr id="4" name="عنصر نائب للنص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3" name="عنصر نائب للصورة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ar-SA" noProof="0" smtClean="0"/>
              <a:t>انقر فوق الرمز لإضافة صورة</a:t>
            </a:r>
            <a:endParaRPr lang="en-US" noProof="0"/>
          </a:p>
        </p:txBody>
      </p:sp>
      <p:sp>
        <p:nvSpPr>
          <p:cNvPr id="7" name="عنصر نائب للتاريخ 4"/>
          <p:cNvSpPr>
            <a:spLocks noGrp="1"/>
          </p:cNvSpPr>
          <p:nvPr>
            <p:ph type="dt" sz="half" idx="10"/>
          </p:nvPr>
        </p:nvSpPr>
        <p:spPr/>
        <p:txBody>
          <a:bodyPr/>
          <a:lstStyle>
            <a:lvl1pPr>
              <a:defRPr/>
            </a:lvl1pPr>
            <a:extLst/>
          </a:lstStyle>
          <a:p>
            <a:pPr>
              <a:defRPr/>
            </a:pPr>
            <a:endParaRPr lang="en-US"/>
          </a:p>
        </p:txBody>
      </p:sp>
      <p:sp>
        <p:nvSpPr>
          <p:cNvPr id="8" name="عنصر نائب للتذييل 5"/>
          <p:cNvSpPr>
            <a:spLocks noGrp="1"/>
          </p:cNvSpPr>
          <p:nvPr>
            <p:ph type="ftr" sz="quarter" idx="11"/>
          </p:nvPr>
        </p:nvSpPr>
        <p:spPr/>
        <p:txBody>
          <a:bodyPr/>
          <a:lstStyle>
            <a:lvl1pPr>
              <a:defRPr/>
            </a:lvl1pPr>
            <a:extLst/>
          </a:lstStyle>
          <a:p>
            <a:pPr>
              <a:defRPr/>
            </a:pPr>
            <a:endParaRPr lang="en-US"/>
          </a:p>
        </p:txBody>
      </p:sp>
      <p:sp>
        <p:nvSpPr>
          <p:cNvPr id="9" name="عنصر نائب لرقم الشريحة 6"/>
          <p:cNvSpPr>
            <a:spLocks noGrp="1"/>
          </p:cNvSpPr>
          <p:nvPr>
            <p:ph type="sldNum" sz="quarter" idx="12"/>
          </p:nvPr>
        </p:nvSpPr>
        <p:spPr/>
        <p:txBody>
          <a:bodyPr/>
          <a:lstStyle>
            <a:lvl1pPr>
              <a:defRPr/>
            </a:lvl1pPr>
            <a:extLst/>
          </a:lstStyle>
          <a:p>
            <a:pPr>
              <a:defRPr/>
            </a:pPr>
            <a:fld id="{94F73D61-CB38-46E9-A9FB-0918CCD88DC2}"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
      <p:bgRef idx="1001">
        <a:schemeClr val="bg2"/>
      </p:bgRef>
    </p:bg>
    <p:spTree>
      <p:nvGrpSpPr>
        <p:cNvPr id="1" name=""/>
        <p:cNvGrpSpPr/>
        <p:nvPr/>
      </p:nvGrpSpPr>
      <p:grpSpPr>
        <a:xfrm>
          <a:off x="0" y="0"/>
          <a:ext cx="0" cy="0"/>
          <a:chOff x="0" y="0"/>
          <a:chExt cx="0" cy="0"/>
        </a:xfrm>
      </p:grpSpPr>
      <p:sp>
        <p:nvSpPr>
          <p:cNvPr id="7" name="مستطيل مستدير الزوايا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9" name="مستطيل مستدير الزوايا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عنصر نائب للعنوان 12"/>
          <p:cNvSpPr>
            <a:spLocks noGrp="1"/>
          </p:cNvSpPr>
          <p:nvPr>
            <p:ph type="title"/>
          </p:nvPr>
        </p:nvSpPr>
        <p:spPr>
          <a:xfrm>
            <a:off x="503238" y="4986338"/>
            <a:ext cx="8183562" cy="1050925"/>
          </a:xfrm>
          <a:prstGeom prst="rect">
            <a:avLst/>
          </a:prstGeom>
        </p:spPr>
        <p:txBody>
          <a:bodyPr vert="horz" wrap="square" lIns="91440" tIns="45720" rIns="91440" bIns="45720" numCol="1" anchor="b" anchorCtr="0" compatLnSpc="1">
            <a:prstTxWarp prst="textNoShape">
              <a:avLst/>
            </a:prstTxWarp>
            <a:normAutofit/>
          </a:bodyPr>
          <a:lstStyle/>
          <a:p>
            <a:pPr lvl="0"/>
            <a:r>
              <a:rPr lang="ar-SA" smtClean="0"/>
              <a:t>انقر لتحرير نمط العنوان الرئيسي</a:t>
            </a:r>
          </a:p>
        </p:txBody>
      </p:sp>
      <p:sp>
        <p:nvSpPr>
          <p:cNvPr id="1031" name="عنصر نائب للنص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5" name="عنصر نائب للتاريخ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en-US"/>
          </a:p>
        </p:txBody>
      </p:sp>
      <p:sp>
        <p:nvSpPr>
          <p:cNvPr id="18" name="عنصر نائب للتذييل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n-US"/>
          </a:p>
        </p:txBody>
      </p:sp>
      <p:sp>
        <p:nvSpPr>
          <p:cNvPr id="5" name="عنصر نائب لرقم الشريحة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16A5D831-30AD-4CF7-8488-53CC2C2C92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13" r:id="rId1"/>
    <p:sldLayoutId id="2147483806" r:id="rId2"/>
    <p:sldLayoutId id="2147483814" r:id="rId3"/>
    <p:sldLayoutId id="2147483807" r:id="rId4"/>
    <p:sldLayoutId id="2147483808" r:id="rId5"/>
    <p:sldLayoutId id="2147483809" r:id="rId6"/>
    <p:sldLayoutId id="2147483815" r:id="rId7"/>
    <p:sldLayoutId id="2147483810" r:id="rId8"/>
    <p:sldLayoutId id="2147483816" r:id="rId9"/>
    <p:sldLayoutId id="2147483811" r:id="rId10"/>
    <p:sldLayoutId id="2147483812" r:id="rId11"/>
  </p:sldLayoutIdLst>
  <p:transition/>
  <p:hf sldNum="0" hdr="0" ftr="0" dt="0"/>
  <p:txStyles>
    <p:titleStyle>
      <a:lvl1pPr algn="l" rtl="1"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Arial" pitchFamily="34" charset="0"/>
        </a:defRPr>
      </a:lvl1pPr>
      <a:lvl2pPr algn="l" rtl="1" eaLnBrk="0" fontAlgn="base" hangingPunct="0">
        <a:spcBef>
          <a:spcPct val="0"/>
        </a:spcBef>
        <a:spcAft>
          <a:spcPct val="0"/>
        </a:spcAft>
        <a:defRPr sz="3600" b="1">
          <a:solidFill>
            <a:srgbClr val="FF8D3E"/>
          </a:solidFill>
          <a:latin typeface="Franklin Gothic Book" pitchFamily="34" charset="0"/>
          <a:cs typeface="Arial" pitchFamily="34" charset="0"/>
        </a:defRPr>
      </a:lvl2pPr>
      <a:lvl3pPr algn="l" rtl="1" eaLnBrk="0" fontAlgn="base" hangingPunct="0">
        <a:spcBef>
          <a:spcPct val="0"/>
        </a:spcBef>
        <a:spcAft>
          <a:spcPct val="0"/>
        </a:spcAft>
        <a:defRPr sz="3600" b="1">
          <a:solidFill>
            <a:srgbClr val="FF8D3E"/>
          </a:solidFill>
          <a:latin typeface="Franklin Gothic Book" pitchFamily="34" charset="0"/>
          <a:cs typeface="Arial" pitchFamily="34" charset="0"/>
        </a:defRPr>
      </a:lvl3pPr>
      <a:lvl4pPr algn="l" rtl="1" eaLnBrk="0" fontAlgn="base" hangingPunct="0">
        <a:spcBef>
          <a:spcPct val="0"/>
        </a:spcBef>
        <a:spcAft>
          <a:spcPct val="0"/>
        </a:spcAft>
        <a:defRPr sz="3600" b="1">
          <a:solidFill>
            <a:srgbClr val="FF8D3E"/>
          </a:solidFill>
          <a:latin typeface="Franklin Gothic Book" pitchFamily="34" charset="0"/>
          <a:cs typeface="Arial" pitchFamily="34" charset="0"/>
        </a:defRPr>
      </a:lvl4pPr>
      <a:lvl5pPr algn="l" rtl="1" eaLnBrk="0" fontAlgn="base" hangingPunct="0">
        <a:spcBef>
          <a:spcPct val="0"/>
        </a:spcBef>
        <a:spcAft>
          <a:spcPct val="0"/>
        </a:spcAft>
        <a:defRPr sz="3600" b="1">
          <a:solidFill>
            <a:srgbClr val="FF8D3E"/>
          </a:solidFill>
          <a:latin typeface="Franklin Gothic Book" pitchFamily="34" charset="0"/>
          <a:cs typeface="Arial" pitchFamily="34" charset="0"/>
        </a:defRPr>
      </a:lvl5pPr>
      <a:lvl6pPr marL="457200" algn="l" rtl="1" fontAlgn="base">
        <a:spcBef>
          <a:spcPct val="0"/>
        </a:spcBef>
        <a:spcAft>
          <a:spcPct val="0"/>
        </a:spcAft>
        <a:defRPr sz="3600" b="1">
          <a:solidFill>
            <a:srgbClr val="FF8D3E"/>
          </a:solidFill>
          <a:latin typeface="Verdana" pitchFamily="34" charset="0"/>
          <a:cs typeface="Arial" pitchFamily="34" charset="0"/>
        </a:defRPr>
      </a:lvl6pPr>
      <a:lvl7pPr marL="914400" algn="l" rtl="1" fontAlgn="base">
        <a:spcBef>
          <a:spcPct val="0"/>
        </a:spcBef>
        <a:spcAft>
          <a:spcPct val="0"/>
        </a:spcAft>
        <a:defRPr sz="3600" b="1">
          <a:solidFill>
            <a:srgbClr val="FF8D3E"/>
          </a:solidFill>
          <a:latin typeface="Verdana" pitchFamily="34" charset="0"/>
          <a:cs typeface="Arial" pitchFamily="34" charset="0"/>
        </a:defRPr>
      </a:lvl7pPr>
      <a:lvl8pPr marL="1371600" algn="l" rtl="1" fontAlgn="base">
        <a:spcBef>
          <a:spcPct val="0"/>
        </a:spcBef>
        <a:spcAft>
          <a:spcPct val="0"/>
        </a:spcAft>
        <a:defRPr sz="3600" b="1">
          <a:solidFill>
            <a:srgbClr val="FF8D3E"/>
          </a:solidFill>
          <a:latin typeface="Verdana" pitchFamily="34" charset="0"/>
          <a:cs typeface="Arial" pitchFamily="34" charset="0"/>
        </a:defRPr>
      </a:lvl8pPr>
      <a:lvl9pPr marL="1828800" algn="l" rtl="1" fontAlgn="base">
        <a:spcBef>
          <a:spcPct val="0"/>
        </a:spcBef>
        <a:spcAft>
          <a:spcPct val="0"/>
        </a:spcAft>
        <a:defRPr sz="3600" b="1">
          <a:solidFill>
            <a:srgbClr val="FF8D3E"/>
          </a:solidFill>
          <a:latin typeface="Verdana" pitchFamily="34" charset="0"/>
          <a:cs typeface="Arial" pitchFamily="34" charset="0"/>
        </a:defRPr>
      </a:lvl9pPr>
      <a:extLst/>
    </p:titleStyle>
    <p:bodyStyle>
      <a:lvl1pPr marL="265113" indent="-265113" algn="r" rtl="1"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Arial" pitchFamily="34" charset="0"/>
        </a:defRPr>
      </a:lvl1pPr>
      <a:lvl2pPr marL="547688" indent="-200025" algn="r" rtl="1"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Arial" pitchFamily="34" charset="0"/>
        </a:defRPr>
      </a:lvl2pPr>
      <a:lvl3pPr marL="785813" indent="-182563" algn="r" rtl="1"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Arial" pitchFamily="34" charset="0"/>
        </a:defRPr>
      </a:lvl3pPr>
      <a:lvl4pPr marL="1023938" indent="-182563" algn="r" rtl="1"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Arial" pitchFamily="34" charset="0"/>
        </a:defRPr>
      </a:lvl4pPr>
      <a:lvl5pPr marL="1279525" indent="-182563" algn="r" rtl="1" eaLnBrk="0" fontAlgn="base" hangingPunct="0">
        <a:spcBef>
          <a:spcPts val="250"/>
        </a:spcBef>
        <a:spcAft>
          <a:spcPct val="0"/>
        </a:spcAft>
        <a:buClr>
          <a:srgbClr val="4A85BF"/>
        </a:buClr>
        <a:buSzPct val="100000"/>
        <a:buFont typeface="Wingdings 2" pitchFamily="18" charset="2"/>
        <a:buChar char=""/>
        <a:defRPr sz="2000" kern="1200">
          <a:solidFill>
            <a:schemeClr val="tx1"/>
          </a:solidFill>
          <a:latin typeface="+mn-lt"/>
          <a:ea typeface="+mn-ea"/>
          <a:cs typeface="Arial" pitchFamily="34" charset="0"/>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err="1" smtClean="0"/>
              <a:t>Polmunary</a:t>
            </a:r>
            <a:r>
              <a:rPr lang="en-US" sz="7200" dirty="0" smtClean="0"/>
              <a:t> edema</a:t>
            </a:r>
            <a:endParaRPr lang="en-US" sz="7200" dirty="0"/>
          </a:p>
        </p:txBody>
      </p:sp>
      <p:sp>
        <p:nvSpPr>
          <p:cNvPr id="3" name="Subtitle 2"/>
          <p:cNvSpPr>
            <a:spLocks noGrp="1"/>
          </p:cNvSpPr>
          <p:nvPr>
            <p:ph type="subTitle" idx="1"/>
          </p:nvPr>
        </p:nvSpPr>
        <p:spPr/>
        <p:txBody>
          <a:bodyPr/>
          <a:lstStyle/>
          <a:p>
            <a:endParaRPr lang="en-US" sz="3200" dirty="0"/>
          </a:p>
        </p:txBody>
      </p:sp>
    </p:spTree>
    <p:extLst>
      <p:ext uri="{BB962C8B-B14F-4D97-AF65-F5344CB8AC3E}">
        <p14:creationId xmlns:p14="http://schemas.microsoft.com/office/powerpoint/2010/main" xmlns="" val="233604306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183563" cy="1050925"/>
          </a:xfrm>
        </p:spPr>
        <p:txBody>
          <a:bodyPr/>
          <a:lstStyle/>
          <a:p>
            <a:pPr>
              <a:defRPr/>
            </a:pPr>
            <a:r>
              <a:rPr lang="en-US" u="sng" dirty="0" smtClean="0"/>
              <a:t>Cont………..</a:t>
            </a:r>
            <a:endParaRPr lang="ar-JO" u="sng" dirty="0"/>
          </a:p>
        </p:txBody>
      </p:sp>
      <p:sp>
        <p:nvSpPr>
          <p:cNvPr id="21507" name="عنصر نائب للمحتوى 2"/>
          <p:cNvSpPr>
            <a:spLocks noGrp="1"/>
          </p:cNvSpPr>
          <p:nvPr>
            <p:ph idx="1"/>
          </p:nvPr>
        </p:nvSpPr>
        <p:spPr>
          <a:xfrm>
            <a:off x="533400" y="1752600"/>
            <a:ext cx="8183563" cy="4187825"/>
          </a:xfrm>
        </p:spPr>
        <p:txBody>
          <a:bodyPr/>
          <a:lstStyle/>
          <a:p>
            <a:pPr algn="l" rtl="0"/>
            <a:r>
              <a:rPr lang="en-US" dirty="0" smtClean="0"/>
              <a:t>The patient coughs up or the nurse suctions out these foamy, frothy, and often blood-tinged secretions. The patient has acute respiratory distress and may become confused</a:t>
            </a:r>
            <a:endParaRPr lang="ar-JO" dirty="0" smtClean="0"/>
          </a:p>
        </p:txBody>
      </p:sp>
    </p:spTree>
  </p:cSld>
  <p:clrMapOvr>
    <a:masterClrMapping/>
  </p:clrMapOvr>
  <p:transition spd="slow">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457200"/>
            <a:ext cx="8183563" cy="1050925"/>
          </a:xfrm>
        </p:spPr>
        <p:txBody>
          <a:bodyPr/>
          <a:lstStyle/>
          <a:p>
            <a:pPr eaLnBrk="1" hangingPunct="1">
              <a:defRPr/>
            </a:pPr>
            <a:r>
              <a:rPr lang="en-US" i="1" u="sng" dirty="0" smtClean="0">
                <a:solidFill>
                  <a:schemeClr val="accent1">
                    <a:tint val="88000"/>
                    <a:satMod val="150000"/>
                  </a:schemeClr>
                </a:solidFill>
              </a:rPr>
              <a:t>Assessment and Diagnostic Findings</a:t>
            </a:r>
            <a:endParaRPr lang="ar-JO" dirty="0"/>
          </a:p>
        </p:txBody>
      </p:sp>
      <p:sp>
        <p:nvSpPr>
          <p:cNvPr id="22531" name="عنصر نائب للمحتوى 2"/>
          <p:cNvSpPr>
            <a:spLocks noGrp="1"/>
          </p:cNvSpPr>
          <p:nvPr>
            <p:ph idx="1"/>
          </p:nvPr>
        </p:nvSpPr>
        <p:spPr>
          <a:xfrm>
            <a:off x="533400" y="1524000"/>
            <a:ext cx="8183563" cy="4187825"/>
          </a:xfrm>
        </p:spPr>
        <p:txBody>
          <a:bodyPr/>
          <a:lstStyle/>
          <a:p>
            <a:pPr algn="l" rtl="0" eaLnBrk="1" hangingPunct="1"/>
            <a:r>
              <a:rPr lang="en-US" dirty="0" smtClean="0"/>
              <a:t>Auscultation reveals crackles in the lung bases (especially in the posterior bases) that rapidly progress toward the apices of the lungs. These crackles are due to the movement of air through</a:t>
            </a:r>
            <a:br>
              <a:rPr lang="en-US" dirty="0" smtClean="0"/>
            </a:br>
            <a:r>
              <a:rPr lang="en-US" dirty="0" smtClean="0"/>
              <a:t>the alveolar fluid.</a:t>
            </a:r>
            <a:endParaRPr lang="ar-JO" dirty="0" smtClean="0"/>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57200"/>
            <a:ext cx="8183563" cy="1050925"/>
          </a:xfrm>
        </p:spPr>
        <p:txBody>
          <a:bodyPr/>
          <a:lstStyle/>
          <a:p>
            <a:pPr eaLnBrk="1" hangingPunct="1">
              <a:defRPr/>
            </a:pPr>
            <a:r>
              <a:rPr lang="en-US" dirty="0" smtClean="0"/>
              <a:t>Cont……..</a:t>
            </a:r>
            <a:endParaRPr lang="ar-JO" dirty="0"/>
          </a:p>
        </p:txBody>
      </p:sp>
      <p:sp>
        <p:nvSpPr>
          <p:cNvPr id="23555" name="عنصر نائب للمحتوى 2"/>
          <p:cNvSpPr>
            <a:spLocks noGrp="1"/>
          </p:cNvSpPr>
          <p:nvPr>
            <p:ph idx="1"/>
          </p:nvPr>
        </p:nvSpPr>
        <p:spPr>
          <a:xfrm>
            <a:off x="533400" y="1524000"/>
            <a:ext cx="8183563" cy="4187825"/>
          </a:xfrm>
        </p:spPr>
        <p:txBody>
          <a:bodyPr/>
          <a:lstStyle/>
          <a:p>
            <a:pPr algn="l" rtl="0" eaLnBrk="1" hangingPunct="1"/>
            <a:r>
              <a:rPr lang="en-US" dirty="0" smtClean="0"/>
              <a:t>The chest x-ray reveals increased interstitial markings. The patient may be </a:t>
            </a:r>
            <a:r>
              <a:rPr lang="en-US" dirty="0" err="1" smtClean="0"/>
              <a:t>tachycardic</a:t>
            </a:r>
            <a:r>
              <a:rPr lang="en-US" dirty="0" smtClean="0"/>
              <a:t>, the pulse </a:t>
            </a:r>
            <a:r>
              <a:rPr lang="en-US" dirty="0" err="1" smtClean="0"/>
              <a:t>oximetry</a:t>
            </a:r>
            <a:r>
              <a:rPr lang="en-US" dirty="0"/>
              <a:t> </a:t>
            </a:r>
            <a:r>
              <a:rPr lang="en-US" dirty="0" smtClean="0"/>
              <a:t>values begin to fall, and arterial blood gas analysis demonstrates increasing hypoxemia</a:t>
            </a:r>
            <a:endParaRPr lang="ar-JO" dirty="0" smtClean="0"/>
          </a:p>
        </p:txBody>
      </p:sp>
    </p:spTree>
  </p:cSld>
  <p:clrMapOvr>
    <a:masterClrMapping/>
  </p:clrMapOvr>
  <p:transition spd="slow">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3238" y="4983163"/>
            <a:ext cx="8183562" cy="1052512"/>
          </a:xfrm>
        </p:spPr>
        <p:txBody>
          <a:bodyPr/>
          <a:lstStyle/>
          <a:p>
            <a:pPr>
              <a:defRPr/>
            </a:pPr>
            <a:endParaRPr lang="ar-JO"/>
          </a:p>
        </p:txBody>
      </p:sp>
      <p:pic>
        <p:nvPicPr>
          <p:cNvPr id="15363" name="عنصر نائب للمحتوى 3" descr="pulmonary_edema_pa_1.jpg"/>
          <p:cNvPicPr>
            <a:picLocks noGrp="1" noChangeAspect="1"/>
          </p:cNvPicPr>
          <p:nvPr>
            <p:ph idx="1"/>
          </p:nvPr>
        </p:nvPicPr>
        <p:blipFill>
          <a:blip r:embed="rId2" cstate="print"/>
          <a:srcRect/>
          <a:stretch>
            <a:fillRect/>
          </a:stretch>
        </p:blipFill>
        <p:spPr>
          <a:xfrm>
            <a:off x="457200" y="457200"/>
            <a:ext cx="8305800" cy="5410200"/>
          </a:xfrm>
        </p:spPr>
      </p:pic>
      <p:pic>
        <p:nvPicPr>
          <p:cNvPr id="15364" name="Picture 4" descr="G:\F3.large.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slow">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0"/>
            <a:ext cx="8183563" cy="1050925"/>
          </a:xfrm>
        </p:spPr>
        <p:txBody>
          <a:bodyPr/>
          <a:lstStyle/>
          <a:p>
            <a:pPr eaLnBrk="1" hangingPunct="1">
              <a:defRPr/>
            </a:pPr>
            <a:r>
              <a:rPr lang="en-US" i="1" u="sng" dirty="0" smtClean="0"/>
              <a:t>Medical management </a:t>
            </a:r>
            <a:endParaRPr lang="ar-JO" i="1" u="sng" dirty="0"/>
          </a:p>
        </p:txBody>
      </p:sp>
      <p:sp>
        <p:nvSpPr>
          <p:cNvPr id="24579" name="عنصر نائب للمحتوى 2"/>
          <p:cNvSpPr>
            <a:spLocks noGrp="1"/>
          </p:cNvSpPr>
          <p:nvPr>
            <p:ph idx="1"/>
          </p:nvPr>
        </p:nvSpPr>
        <p:spPr>
          <a:xfrm>
            <a:off x="457200" y="1219200"/>
            <a:ext cx="8305800" cy="5181600"/>
          </a:xfrm>
        </p:spPr>
        <p:txBody>
          <a:bodyPr/>
          <a:lstStyle/>
          <a:p>
            <a:pPr algn="l">
              <a:buNone/>
            </a:pPr>
            <a:r>
              <a:rPr lang="en-US" dirty="0" smtClean="0"/>
              <a:t>  Management focuses on correcting the underlying disorder. </a:t>
            </a:r>
          </a:p>
          <a:p>
            <a:pPr algn="l">
              <a:buNone/>
            </a:pPr>
            <a:r>
              <a:rPr lang="en-US" dirty="0" smtClean="0"/>
              <a:t>If the pulmonary edema is cardiac in origin, then improvement in left ventricular function is the goal.</a:t>
            </a:r>
          </a:p>
          <a:p>
            <a:pPr algn="l">
              <a:buNone/>
            </a:pPr>
            <a:r>
              <a:rPr lang="en-US" dirty="0" smtClean="0"/>
              <a:t>  Vasodilators, </a:t>
            </a:r>
            <a:r>
              <a:rPr lang="en-US" dirty="0" err="1" smtClean="0"/>
              <a:t>inotropic</a:t>
            </a:r>
            <a:r>
              <a:rPr lang="en-US" dirty="0" smtClean="0"/>
              <a:t> medications, </a:t>
            </a:r>
            <a:r>
              <a:rPr lang="en-US" dirty="0" err="1" smtClean="0"/>
              <a:t>afterload</a:t>
            </a:r>
            <a:r>
              <a:rPr lang="en-US" dirty="0" smtClean="0"/>
              <a:t> or preload agents, or contractility medications may be given.</a:t>
            </a:r>
          </a:p>
          <a:p>
            <a:pPr algn="l">
              <a:buNone/>
            </a:pPr>
            <a:r>
              <a:rPr lang="en-US" dirty="0" smtClean="0"/>
              <a:t>  Additional cardiac measures (</a:t>
            </a:r>
            <a:r>
              <a:rPr lang="en-US" dirty="0" err="1" smtClean="0"/>
              <a:t>eg</a:t>
            </a:r>
            <a:r>
              <a:rPr lang="en-US" dirty="0" smtClean="0"/>
              <a:t>, intra-aortic  balloon pump) may be indicated if the patient does not respond.</a:t>
            </a:r>
          </a:p>
        </p:txBody>
      </p:sp>
    </p:spTree>
  </p:cSld>
  <p:clrMapOvr>
    <a:masterClrMapping/>
  </p:clrMapOvr>
  <p:transition spd="slow">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60437" y="0"/>
            <a:ext cx="8183563" cy="1050925"/>
          </a:xfrm>
        </p:spPr>
        <p:txBody>
          <a:bodyPr/>
          <a:lstStyle/>
          <a:p>
            <a:pPr>
              <a:defRPr/>
            </a:pPr>
            <a:r>
              <a:rPr lang="en-US" i="1" u="sng" dirty="0" smtClean="0"/>
              <a:t>Cont……….</a:t>
            </a:r>
            <a:endParaRPr lang="ar-JO" i="1" u="sng" dirty="0"/>
          </a:p>
        </p:txBody>
      </p:sp>
      <p:sp>
        <p:nvSpPr>
          <p:cNvPr id="25603" name="عنصر نائب للمحتوى 2"/>
          <p:cNvSpPr>
            <a:spLocks noGrp="1"/>
          </p:cNvSpPr>
          <p:nvPr>
            <p:ph idx="1"/>
          </p:nvPr>
        </p:nvSpPr>
        <p:spPr>
          <a:xfrm>
            <a:off x="533400" y="1295400"/>
            <a:ext cx="8183563" cy="5105400"/>
          </a:xfrm>
        </p:spPr>
        <p:txBody>
          <a:bodyPr/>
          <a:lstStyle/>
          <a:p>
            <a:pPr marL="514350" indent="-514350" algn="l">
              <a:buNone/>
            </a:pPr>
            <a:r>
              <a:rPr lang="en-US" dirty="0" smtClean="0"/>
              <a:t>  If the problem is fluid overload, diuretics are given and the patient is placed on fluid restrictions.</a:t>
            </a:r>
          </a:p>
          <a:p>
            <a:pPr algn="l">
              <a:buNone/>
            </a:pPr>
            <a:r>
              <a:rPr lang="en-US" dirty="0" smtClean="0"/>
              <a:t>  Oxygen is administered to correct the hypoxemia; in some circumstances, intubation and mechanical ventilation are necessary</a:t>
            </a:r>
          </a:p>
          <a:p>
            <a:pPr algn="l">
              <a:buNone/>
            </a:pPr>
            <a:r>
              <a:rPr lang="en-US" dirty="0" smtClean="0"/>
              <a:t>  The patient is extremely anxious,</a:t>
            </a:r>
          </a:p>
          <a:p>
            <a:pPr algn="l" rtl="0">
              <a:buNone/>
            </a:pPr>
            <a:r>
              <a:rPr lang="en-US" dirty="0" smtClean="0"/>
              <a:t>and morphine is administered to reduce anxiety and control pain.</a:t>
            </a:r>
            <a:endParaRPr lang="ar-JO" dirty="0" smtClean="0"/>
          </a:p>
        </p:txBody>
      </p:sp>
    </p:spTree>
  </p:cSld>
  <p:clrMapOvr>
    <a:masterClrMapping/>
  </p:clrMapOvr>
  <p:transition spd="slow">
    <p:cut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533400"/>
            <a:ext cx="8183563" cy="1050925"/>
          </a:xfrm>
        </p:spPr>
        <p:txBody>
          <a:bodyPr/>
          <a:lstStyle/>
          <a:p>
            <a:pPr>
              <a:defRPr/>
            </a:pPr>
            <a:r>
              <a:rPr lang="en-US" dirty="0" smtClean="0"/>
              <a:t>Nursing Management</a:t>
            </a:r>
            <a:endParaRPr lang="ar-JO" i="1" u="sng" dirty="0"/>
          </a:p>
        </p:txBody>
      </p:sp>
      <p:sp>
        <p:nvSpPr>
          <p:cNvPr id="30723" name="عنصر نائب للمحتوى 2"/>
          <p:cNvSpPr>
            <a:spLocks noGrp="1"/>
          </p:cNvSpPr>
          <p:nvPr>
            <p:ph idx="1"/>
          </p:nvPr>
        </p:nvSpPr>
        <p:spPr>
          <a:xfrm>
            <a:off x="533400" y="1752600"/>
            <a:ext cx="8183563" cy="4187825"/>
          </a:xfrm>
        </p:spPr>
        <p:txBody>
          <a:bodyPr/>
          <a:lstStyle/>
          <a:p>
            <a:pPr algn="l" rtl="0"/>
            <a:r>
              <a:rPr lang="en-US" dirty="0" smtClean="0"/>
              <a:t>Nursing management of the patient with pulmonary edema includes assisting with administration of oxygen and intubation and mechanical ventilation if respiratory failure occurs.</a:t>
            </a:r>
          </a:p>
          <a:p>
            <a:pPr algn="l" rtl="0"/>
            <a:endParaRPr lang="ar-JO" dirty="0" smtClean="0"/>
          </a:p>
        </p:txBody>
      </p:sp>
    </p:spTree>
  </p:cSld>
  <p:clrMapOvr>
    <a:masterClrMapping/>
  </p:clrMapOvr>
  <p:transition spd="slow">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183880" cy="1051560"/>
          </a:xfrm>
        </p:spPr>
        <p:txBody>
          <a:bodyPr/>
          <a:lstStyle/>
          <a:p>
            <a:r>
              <a:rPr lang="en-US" i="1" u="sng" dirty="0" smtClean="0"/>
              <a:t>Cont…………………..</a:t>
            </a:r>
            <a:endParaRPr lang="en-US" dirty="0"/>
          </a:p>
        </p:txBody>
      </p:sp>
      <p:sp>
        <p:nvSpPr>
          <p:cNvPr id="3" name="Content Placeholder 2"/>
          <p:cNvSpPr>
            <a:spLocks noGrp="1"/>
          </p:cNvSpPr>
          <p:nvPr>
            <p:ph idx="1"/>
          </p:nvPr>
        </p:nvSpPr>
        <p:spPr>
          <a:xfrm>
            <a:off x="457200" y="1295400"/>
            <a:ext cx="8183880" cy="5102352"/>
          </a:xfrm>
        </p:spPr>
        <p:txBody>
          <a:bodyPr/>
          <a:lstStyle/>
          <a:p>
            <a:pPr algn="l">
              <a:buNone/>
            </a:pPr>
            <a:r>
              <a:rPr lang="en-US" dirty="0" smtClean="0"/>
              <a:t>The nurse also administers medications (</a:t>
            </a:r>
            <a:r>
              <a:rPr lang="en-US" dirty="0" err="1" smtClean="0"/>
              <a:t>ie</a:t>
            </a:r>
            <a:r>
              <a:rPr lang="en-US" dirty="0" smtClean="0"/>
              <a:t>, morphine, vasodilators, </a:t>
            </a:r>
            <a:r>
              <a:rPr lang="en-US" dirty="0" err="1" smtClean="0"/>
              <a:t>inotropic</a:t>
            </a:r>
            <a:r>
              <a:rPr lang="en-US" dirty="0" smtClean="0"/>
              <a:t> medications, preload and </a:t>
            </a:r>
            <a:r>
              <a:rPr lang="en-US" dirty="0" err="1" smtClean="0"/>
              <a:t>afterload</a:t>
            </a:r>
            <a:r>
              <a:rPr lang="en-US" dirty="0" smtClean="0"/>
              <a:t> agents) as prescribed</a:t>
            </a:r>
          </a:p>
          <a:p>
            <a:pPr algn="l">
              <a:buNone/>
            </a:pPr>
            <a:r>
              <a:rPr lang="en-US" dirty="0" smtClean="0"/>
              <a:t>and monitors the patient’s response.</a:t>
            </a:r>
            <a:endParaRPr 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sz="7200" dirty="0" smtClean="0"/>
          </a:p>
          <a:p>
            <a:pPr algn="ctr">
              <a:buNone/>
            </a:pPr>
            <a:r>
              <a:rPr lang="en-US" sz="7200" b="1" dirty="0" smtClean="0"/>
              <a:t>Thanks</a:t>
            </a:r>
            <a:endParaRPr lang="en-US" sz="7200" b="1"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183563" cy="1050925"/>
          </a:xfrm>
        </p:spPr>
        <p:txBody>
          <a:bodyPr>
            <a:normAutofit fontScale="90000"/>
          </a:bodyPr>
          <a:lstStyle/>
          <a:p>
            <a:pPr eaLnBrk="1" hangingPunct="1">
              <a:defRPr/>
            </a:pPr>
            <a:r>
              <a:rPr lang="en-US" i="1" u="sng" dirty="0" smtClean="0"/>
              <a:t>Introduction.</a:t>
            </a:r>
            <a:br>
              <a:rPr lang="en-US" i="1" u="sng" dirty="0" smtClean="0"/>
            </a:br>
            <a:endParaRPr lang="ar-JO" i="1" u="sng" dirty="0"/>
          </a:p>
        </p:txBody>
      </p:sp>
      <p:sp>
        <p:nvSpPr>
          <p:cNvPr id="11267" name="عنصر نائب للمحتوى 2"/>
          <p:cNvSpPr>
            <a:spLocks noGrp="1"/>
          </p:cNvSpPr>
          <p:nvPr>
            <p:ph idx="1"/>
          </p:nvPr>
        </p:nvSpPr>
        <p:spPr>
          <a:xfrm>
            <a:off x="533400" y="1752600"/>
            <a:ext cx="8183563" cy="4187825"/>
          </a:xfrm>
        </p:spPr>
        <p:txBody>
          <a:bodyPr/>
          <a:lstStyle/>
          <a:p>
            <a:pPr algn="l" rtl="0"/>
            <a:r>
              <a:rPr lang="en-US" dirty="0" smtClean="0"/>
              <a:t> many of Conditions affecting the lower respiratory tract range from acute problems to long-term chronic disorders. </a:t>
            </a:r>
          </a:p>
          <a:p>
            <a:pPr algn="l" rtl="0"/>
            <a:r>
              <a:rPr lang="en-US" dirty="0" smtClean="0"/>
              <a:t>Many of these disorders are serious and often life-threatening</a:t>
            </a:r>
            <a:endParaRPr lang="ar-JO" dirty="0" smtClean="0"/>
          </a:p>
        </p:txBody>
      </p:sp>
    </p:spTree>
  </p:cSld>
  <p:clrMapOvr>
    <a:masterClrMapping/>
  </p:clrMapOvr>
  <p:transition spd="slow">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533400"/>
            <a:ext cx="8183563" cy="1050925"/>
          </a:xfrm>
        </p:spPr>
        <p:txBody>
          <a:bodyPr/>
          <a:lstStyle/>
          <a:p>
            <a:pPr>
              <a:defRPr/>
            </a:pPr>
            <a:r>
              <a:rPr lang="en-US" i="1" u="sng" dirty="0" smtClean="0"/>
              <a:t>Anatomy of the lung </a:t>
            </a:r>
            <a:endParaRPr lang="ar-JO" i="1" u="sng" dirty="0"/>
          </a:p>
        </p:txBody>
      </p:sp>
      <p:pic>
        <p:nvPicPr>
          <p:cNvPr id="12291" name="Picture 5"/>
          <p:cNvPicPr>
            <a:picLocks noGrp="1" noChangeAspect="1" noChangeArrowheads="1"/>
          </p:cNvPicPr>
          <p:nvPr>
            <p:ph idx="1"/>
          </p:nvPr>
        </p:nvPicPr>
        <p:blipFill>
          <a:blip r:embed="rId2" cstate="print"/>
          <a:srcRect/>
          <a:stretch>
            <a:fillRect/>
          </a:stretch>
        </p:blipFill>
        <p:spPr>
          <a:xfrm>
            <a:off x="381000" y="1676400"/>
            <a:ext cx="8382000" cy="4187825"/>
          </a:xfrm>
          <a:noFill/>
        </p:spPr>
      </p:pic>
    </p:spTree>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183563" cy="1050925"/>
          </a:xfrm>
        </p:spPr>
        <p:txBody>
          <a:bodyPr/>
          <a:lstStyle/>
          <a:p>
            <a:pPr eaLnBrk="1" hangingPunct="1">
              <a:defRPr/>
            </a:pPr>
            <a:r>
              <a:rPr lang="en-US" i="1" u="sng" dirty="0" smtClean="0"/>
              <a:t>Definition</a:t>
            </a:r>
            <a:endParaRPr lang="ar-JO" i="1" u="sng" dirty="0"/>
          </a:p>
        </p:txBody>
      </p:sp>
      <p:sp>
        <p:nvSpPr>
          <p:cNvPr id="13315" name="عنصر نائب للمحتوى 2"/>
          <p:cNvSpPr>
            <a:spLocks noGrp="1"/>
          </p:cNvSpPr>
          <p:nvPr>
            <p:ph idx="1"/>
          </p:nvPr>
        </p:nvSpPr>
        <p:spPr>
          <a:xfrm>
            <a:off x="533400" y="1600200"/>
            <a:ext cx="8183563" cy="4187825"/>
          </a:xfrm>
        </p:spPr>
        <p:txBody>
          <a:bodyPr/>
          <a:lstStyle/>
          <a:p>
            <a:pPr algn="l" rtl="0" eaLnBrk="1" hangingPunct="1"/>
            <a:endParaRPr lang="en-US" sz="2400" dirty="0" smtClean="0"/>
          </a:p>
          <a:p>
            <a:pPr algn="l" rtl="0" eaLnBrk="1" hangingPunct="1"/>
            <a:r>
              <a:rPr lang="en-US" sz="2400" dirty="0" smtClean="0"/>
              <a:t>Pulmonary edema is defined as abnormal accumulation of fluid in the lung tissue and/or alveolar space. It is a severe, life threatening condition</a:t>
            </a:r>
            <a:endParaRPr lang="ar-JO" sz="2400" dirty="0" smtClean="0"/>
          </a:p>
        </p:txBody>
      </p:sp>
    </p:spTree>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533400"/>
            <a:ext cx="8183563" cy="1050925"/>
          </a:xfrm>
        </p:spPr>
        <p:txBody>
          <a:bodyPr/>
          <a:lstStyle/>
          <a:p>
            <a:pPr>
              <a:defRPr/>
            </a:pPr>
            <a:endParaRPr lang="ar-JO" dirty="0"/>
          </a:p>
        </p:txBody>
      </p:sp>
      <p:sp>
        <p:nvSpPr>
          <p:cNvPr id="14339" name="عنصر نائب للمحتوى 2"/>
          <p:cNvSpPr>
            <a:spLocks noGrp="1"/>
          </p:cNvSpPr>
          <p:nvPr>
            <p:ph idx="1"/>
          </p:nvPr>
        </p:nvSpPr>
        <p:spPr>
          <a:xfrm>
            <a:off x="533400" y="1600200"/>
            <a:ext cx="8183563" cy="4187825"/>
          </a:xfrm>
        </p:spPr>
        <p:txBody>
          <a:bodyPr/>
          <a:lstStyle/>
          <a:p>
            <a:endParaRPr lang="ar-JO" smtClean="0"/>
          </a:p>
        </p:txBody>
      </p:sp>
      <p:pic>
        <p:nvPicPr>
          <p:cNvPr id="14340" name="Picture 2" descr="G:\pulmonary edema.ashx.jpeg"/>
          <p:cNvPicPr>
            <a:picLocks noChangeAspect="1" noChangeArrowheads="1"/>
          </p:cNvPicPr>
          <p:nvPr/>
        </p:nvPicPr>
        <p:blipFill>
          <a:blip r:embed="rId2" cstate="print"/>
          <a:srcRect/>
          <a:stretch>
            <a:fillRect/>
          </a:stretch>
        </p:blipFill>
        <p:spPr bwMode="auto">
          <a:xfrm>
            <a:off x="381000" y="381000"/>
            <a:ext cx="8382000" cy="5562600"/>
          </a:xfrm>
          <a:prstGeom prst="rect">
            <a:avLst/>
          </a:prstGeom>
          <a:noFill/>
          <a:ln w="9525">
            <a:noFill/>
            <a:miter lim="800000"/>
            <a:headEnd/>
            <a:tailEnd/>
          </a:ln>
        </p:spPr>
      </p:pic>
    </p:spTree>
  </p:cSld>
  <p:clrMapOvr>
    <a:masterClrMapping/>
  </p:clrMapOvr>
  <p:transition spd="slow">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457200"/>
            <a:ext cx="8183563" cy="1050925"/>
          </a:xfrm>
        </p:spPr>
        <p:txBody>
          <a:bodyPr/>
          <a:lstStyle/>
          <a:p>
            <a:pPr eaLnBrk="1" hangingPunct="1">
              <a:defRPr/>
            </a:pPr>
            <a:r>
              <a:rPr lang="en-US" i="1" u="sng" dirty="0" smtClean="0"/>
              <a:t>pathophysiology</a:t>
            </a:r>
            <a:endParaRPr lang="ar-JO" i="1" u="sng" dirty="0"/>
          </a:p>
        </p:txBody>
      </p:sp>
      <p:sp>
        <p:nvSpPr>
          <p:cNvPr id="17411" name="عنصر نائب للمحتوى 2"/>
          <p:cNvSpPr>
            <a:spLocks noGrp="1"/>
          </p:cNvSpPr>
          <p:nvPr>
            <p:ph idx="1"/>
          </p:nvPr>
        </p:nvSpPr>
        <p:spPr>
          <a:xfrm>
            <a:off x="533400" y="1676400"/>
            <a:ext cx="8183563" cy="4187825"/>
          </a:xfrm>
        </p:spPr>
        <p:txBody>
          <a:bodyPr/>
          <a:lstStyle/>
          <a:p>
            <a:pPr algn="l" rtl="0" eaLnBrk="1" hangingPunct="1">
              <a:buFont typeface="Wingdings 2" pitchFamily="18" charset="2"/>
              <a:buNone/>
            </a:pPr>
            <a:r>
              <a:rPr lang="en-US" dirty="0" smtClean="0"/>
              <a:t>Pulmonary edema most commonly occurs as a result of increased micro vascular pressure from abnormal cardiac function. The backup of blood into the pulmonary vasculature resulting from</a:t>
            </a:r>
            <a:br>
              <a:rPr lang="en-US" dirty="0" smtClean="0"/>
            </a:br>
            <a:r>
              <a:rPr lang="en-US" dirty="0" smtClean="0"/>
              <a:t>inadequate left ventricular function causes an increased micro vascular pressure .</a:t>
            </a:r>
            <a:endParaRPr lang="ar-JO" dirty="0" smtClean="0"/>
          </a:p>
        </p:txBody>
      </p:sp>
    </p:spTree>
  </p:cSld>
  <p:clrMapOvr>
    <a:masterClrMapping/>
  </p:clrMapOvr>
  <p:transition spd="slow">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533400"/>
            <a:ext cx="8183563" cy="1050925"/>
          </a:xfrm>
        </p:spPr>
        <p:txBody>
          <a:bodyPr/>
          <a:lstStyle/>
          <a:p>
            <a:pPr eaLnBrk="1" hangingPunct="1">
              <a:defRPr/>
            </a:pPr>
            <a:r>
              <a:rPr lang="en-US" i="1" u="sng" dirty="0" smtClean="0"/>
              <a:t>Cont……………</a:t>
            </a:r>
            <a:endParaRPr lang="ar-JO" i="1" u="sng" dirty="0"/>
          </a:p>
        </p:txBody>
      </p:sp>
      <p:sp>
        <p:nvSpPr>
          <p:cNvPr id="18435" name="عنصر نائب للمحتوى 2"/>
          <p:cNvSpPr>
            <a:spLocks noGrp="1"/>
          </p:cNvSpPr>
          <p:nvPr>
            <p:ph idx="1"/>
          </p:nvPr>
        </p:nvSpPr>
        <p:spPr>
          <a:xfrm>
            <a:off x="457200" y="1676400"/>
            <a:ext cx="8183563" cy="4187825"/>
          </a:xfrm>
        </p:spPr>
        <p:txBody>
          <a:bodyPr/>
          <a:lstStyle/>
          <a:p>
            <a:pPr algn="l" rtl="0" eaLnBrk="1" hangingPunct="1"/>
            <a:r>
              <a:rPr lang="en-US" dirty="0" smtClean="0"/>
              <a:t>and fluid begins to leak into the interstitial</a:t>
            </a:r>
            <a:br>
              <a:rPr lang="en-US" dirty="0" smtClean="0"/>
            </a:br>
            <a:r>
              <a:rPr lang="en-US" dirty="0" smtClean="0"/>
              <a:t>space and the alveoli. Other causes of pulmonary edema are hypervolemia or a sudden increase in the intravascular pressure in the lung. One example of this is in the patient who has undergone </a:t>
            </a:r>
            <a:r>
              <a:rPr lang="en-US" dirty="0" err="1" smtClean="0"/>
              <a:t>pneumonectomy</a:t>
            </a:r>
            <a:r>
              <a:rPr lang="en-US" dirty="0" smtClean="0"/>
              <a:t>. </a:t>
            </a:r>
            <a:endParaRPr lang="ar-JO" dirty="0" smtClean="0"/>
          </a:p>
        </p:txBody>
      </p:sp>
    </p:spTree>
  </p:cSld>
  <p:clrMapOvr>
    <a:masterClrMapping/>
  </p:clrMapOvr>
  <p:transition spd="slow">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533400"/>
            <a:ext cx="8183563" cy="1050925"/>
          </a:xfrm>
        </p:spPr>
        <p:txBody>
          <a:bodyPr/>
          <a:lstStyle/>
          <a:p>
            <a:pPr eaLnBrk="1" hangingPunct="1">
              <a:defRPr/>
            </a:pPr>
            <a:r>
              <a:rPr lang="en-US" u="sng" dirty="0" smtClean="0"/>
              <a:t>Cont…………..</a:t>
            </a:r>
            <a:endParaRPr lang="ar-JO" u="sng" dirty="0"/>
          </a:p>
        </p:txBody>
      </p:sp>
      <p:sp>
        <p:nvSpPr>
          <p:cNvPr id="19459" name="عنصر نائب للمحتوى 2"/>
          <p:cNvSpPr>
            <a:spLocks noGrp="1"/>
          </p:cNvSpPr>
          <p:nvPr>
            <p:ph idx="1"/>
          </p:nvPr>
        </p:nvSpPr>
        <p:spPr>
          <a:xfrm>
            <a:off x="533400" y="1752600"/>
            <a:ext cx="8183563" cy="4187825"/>
          </a:xfrm>
        </p:spPr>
        <p:txBody>
          <a:bodyPr/>
          <a:lstStyle/>
          <a:p>
            <a:pPr algn="l" rtl="0" eaLnBrk="1" hangingPunct="1"/>
            <a:r>
              <a:rPr lang="en-US" dirty="0" smtClean="0"/>
              <a:t>When one lung has been removed, all</a:t>
            </a:r>
            <a:br>
              <a:rPr lang="en-US" dirty="0" smtClean="0"/>
            </a:br>
            <a:r>
              <a:rPr lang="en-US" dirty="0" smtClean="0"/>
              <a:t>the cardiac output then goes to the remaining lung. If the patient’s fluid status is not monitored closely, pulmonary edema can quickly develop in the postoperative period</a:t>
            </a:r>
            <a:endParaRPr lang="ar-JO" dirty="0" smtClean="0"/>
          </a:p>
        </p:txBody>
      </p:sp>
    </p:spTree>
  </p:cSld>
  <p:clrMapOvr>
    <a:masterClrMapping/>
  </p:clrMapOvr>
  <p:transition spd="slow">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533400"/>
            <a:ext cx="8183563" cy="1050925"/>
          </a:xfrm>
        </p:spPr>
        <p:txBody>
          <a:bodyPr/>
          <a:lstStyle/>
          <a:p>
            <a:pPr eaLnBrk="1" hangingPunct="1">
              <a:defRPr/>
            </a:pPr>
            <a:r>
              <a:rPr lang="en-US" u="sng" dirty="0" smtClean="0"/>
              <a:t>Clinical manifestation</a:t>
            </a:r>
            <a:endParaRPr lang="ar-JO" u="sng" dirty="0"/>
          </a:p>
        </p:txBody>
      </p:sp>
      <p:sp>
        <p:nvSpPr>
          <p:cNvPr id="20483" name="عنصر نائب للمحتوى 2"/>
          <p:cNvSpPr>
            <a:spLocks noGrp="1"/>
          </p:cNvSpPr>
          <p:nvPr>
            <p:ph idx="1"/>
          </p:nvPr>
        </p:nvSpPr>
        <p:spPr>
          <a:xfrm>
            <a:off x="457200" y="1600200"/>
            <a:ext cx="8183563" cy="4187825"/>
          </a:xfrm>
        </p:spPr>
        <p:txBody>
          <a:bodyPr/>
          <a:lstStyle/>
          <a:p>
            <a:pPr algn="l" rtl="0" eaLnBrk="1" hangingPunct="1"/>
            <a:r>
              <a:rPr lang="en-US" dirty="0" smtClean="0"/>
              <a:t>The patient has increasing </a:t>
            </a:r>
            <a:r>
              <a:rPr lang="en-US" i="1" u="sng" dirty="0" smtClean="0">
                <a:solidFill>
                  <a:srgbClr val="00B0F0"/>
                </a:solidFill>
              </a:rPr>
              <a:t>respiratory distress</a:t>
            </a:r>
            <a:r>
              <a:rPr lang="en-US" dirty="0" smtClean="0"/>
              <a:t>, characterized by</a:t>
            </a:r>
            <a:br>
              <a:rPr lang="en-US" dirty="0" smtClean="0"/>
            </a:br>
            <a:r>
              <a:rPr lang="en-US" dirty="0" smtClean="0"/>
              <a:t>dyspnea, air hunger, and central cyanosis. The patient is usually </a:t>
            </a:r>
            <a:r>
              <a:rPr lang="en-US" i="1" u="sng" dirty="0" smtClean="0">
                <a:solidFill>
                  <a:srgbClr val="00B0F0"/>
                </a:solidFill>
              </a:rPr>
              <a:t>very anxious</a:t>
            </a:r>
            <a:r>
              <a:rPr lang="en-US" dirty="0" smtClean="0"/>
              <a:t> and often agitated. As the fluid leaks into the alveoli and mixes with air</a:t>
            </a:r>
            <a:endParaRPr lang="ar-JO" dirty="0" smtClean="0"/>
          </a:p>
        </p:txBody>
      </p:sp>
    </p:spTree>
  </p:cSld>
  <p:clrMapOvr>
    <a:masterClrMapping/>
  </p:clrMapOvr>
  <p:transition spd="slow">
    <p:push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جهة">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249</TotalTime>
  <Words>407</Words>
  <Application>Microsoft Office PowerPoint</Application>
  <PresentationFormat>On-screen Show (4:3)</PresentationFormat>
  <Paragraphs>39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واجهة</vt:lpstr>
      <vt:lpstr>Polmunary edema</vt:lpstr>
      <vt:lpstr>Introduction. </vt:lpstr>
      <vt:lpstr>Anatomy of the lung </vt:lpstr>
      <vt:lpstr>Definition</vt:lpstr>
      <vt:lpstr>Slide 5</vt:lpstr>
      <vt:lpstr>pathophysiology</vt:lpstr>
      <vt:lpstr>Cont……………</vt:lpstr>
      <vt:lpstr>Cont…………..</vt:lpstr>
      <vt:lpstr>Clinical manifestation</vt:lpstr>
      <vt:lpstr>Cont………..</vt:lpstr>
      <vt:lpstr>Assessment and Diagnostic Findings</vt:lpstr>
      <vt:lpstr>Cont……..</vt:lpstr>
      <vt:lpstr>Slide 13</vt:lpstr>
      <vt:lpstr>Medical management </vt:lpstr>
      <vt:lpstr>Cont……….</vt:lpstr>
      <vt:lpstr>Nursing Management</vt:lpstr>
      <vt:lpstr>Cont…………………..</vt:lpstr>
      <vt:lpstr>Slide 18</vt:lpstr>
    </vt:vector>
  </TitlesOfParts>
  <Company>Qtait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Edema Pulmonary edema is defined as abnormal accumulation of fluid in the lung tissue and/or alveolar space. It is a severe, lifethreatening condition.</dc:title>
  <dc:creator>Wa'el</dc:creator>
  <cp:lastModifiedBy>AMEED</cp:lastModifiedBy>
  <cp:revision>49</cp:revision>
  <dcterms:created xsi:type="dcterms:W3CDTF">2009-10-22T08:20:05Z</dcterms:created>
  <dcterms:modified xsi:type="dcterms:W3CDTF">2013-10-24T09:46:45Z</dcterms:modified>
</cp:coreProperties>
</file>