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8"/>
  </p:notesMasterIdLst>
  <p:handoutMasterIdLst>
    <p:handoutMasterId r:id="rId39"/>
  </p:handoutMasterIdLst>
  <p:sldIdLst>
    <p:sldId id="256" r:id="rId2"/>
    <p:sldId id="257" r:id="rId3"/>
    <p:sldId id="347" r:id="rId4"/>
    <p:sldId id="354" r:id="rId5"/>
    <p:sldId id="348" r:id="rId6"/>
    <p:sldId id="327" r:id="rId7"/>
    <p:sldId id="349" r:id="rId8"/>
    <p:sldId id="350" r:id="rId9"/>
    <p:sldId id="351" r:id="rId10"/>
    <p:sldId id="352" r:id="rId11"/>
    <p:sldId id="338" r:id="rId12"/>
    <p:sldId id="353" r:id="rId13"/>
    <p:sldId id="355" r:id="rId14"/>
    <p:sldId id="359" r:id="rId15"/>
    <p:sldId id="360" r:id="rId16"/>
    <p:sldId id="361" r:id="rId17"/>
    <p:sldId id="362" r:id="rId18"/>
    <p:sldId id="363" r:id="rId19"/>
    <p:sldId id="364" r:id="rId20"/>
    <p:sldId id="365" r:id="rId21"/>
    <p:sldId id="366" r:id="rId22"/>
    <p:sldId id="369" r:id="rId23"/>
    <p:sldId id="370" r:id="rId24"/>
    <p:sldId id="371" r:id="rId25"/>
    <p:sldId id="372" r:id="rId26"/>
    <p:sldId id="373" r:id="rId27"/>
    <p:sldId id="374" r:id="rId28"/>
    <p:sldId id="380" r:id="rId29"/>
    <p:sldId id="383" r:id="rId30"/>
    <p:sldId id="378" r:id="rId31"/>
    <p:sldId id="379" r:id="rId32"/>
    <p:sldId id="375" r:id="rId33"/>
    <p:sldId id="328" r:id="rId34"/>
    <p:sldId id="386" r:id="rId35"/>
    <p:sldId id="344" r:id="rId36"/>
    <p:sldId id="32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M" initials="W.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p:cViewPr varScale="1">
        <p:scale>
          <a:sx n="105" d="100"/>
          <a:sy n="105" d="100"/>
        </p:scale>
        <p:origin x="16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BABE-9CF1-4A4E-8CA0-0A8F2B99C25B}" type="doc">
      <dgm:prSet loTypeId="urn:microsoft.com/office/officeart/2008/layout/VerticalAccentList" loCatId="list" qsTypeId="urn:microsoft.com/office/officeart/2005/8/quickstyle/simple3" qsCatId="simple" csTypeId="urn:microsoft.com/office/officeart/2005/8/colors/accent2_3" csCatId="accent2" phldr="1"/>
      <dgm:spPr/>
      <dgm:t>
        <a:bodyPr/>
        <a:lstStyle/>
        <a:p>
          <a:endParaRPr lang="en-US"/>
        </a:p>
      </dgm:t>
    </dgm:pt>
    <dgm:pt modelId="{2BA3C001-08D1-47AB-965D-58DB21B55311}">
      <dgm:prSet custT="1"/>
      <dgm:spPr/>
      <dgm:t>
        <a:bodyPr/>
        <a:lstStyle/>
        <a:p>
          <a:pPr algn="ctr" rtl="0"/>
          <a:r>
            <a:rPr lang="en-US" sz="3200" b="1" dirty="0"/>
            <a:t>Healthcare Service Management</a:t>
          </a:r>
        </a:p>
      </dgm:t>
    </dgm:pt>
    <dgm:pt modelId="{F3BF4E4A-F6C2-4769-BA5B-1F07A5C16EC0}" type="parTrans" cxnId="{41054D4B-FCB6-431E-B7CA-C75909A5C2C4}">
      <dgm:prSet/>
      <dgm:spPr/>
      <dgm:t>
        <a:bodyPr/>
        <a:lstStyle/>
        <a:p>
          <a:endParaRPr lang="en-US"/>
        </a:p>
      </dgm:t>
    </dgm:pt>
    <dgm:pt modelId="{A8C78DDC-4FB0-4317-8187-6D69849F8479}" type="sibTrans" cxnId="{41054D4B-FCB6-431E-B7CA-C75909A5C2C4}">
      <dgm:prSet/>
      <dgm:spPr/>
      <dgm:t>
        <a:bodyPr/>
        <a:lstStyle/>
        <a:p>
          <a:endParaRPr lang="en-US"/>
        </a:p>
      </dgm:t>
    </dgm:pt>
    <dgm:pt modelId="{F0F7EF23-BE89-49CA-AEB4-58E2619071C1}" type="pres">
      <dgm:prSet presAssocID="{BD97BABE-9CF1-4A4E-8CA0-0A8F2B99C25B}" presName="Name0" presStyleCnt="0">
        <dgm:presLayoutVars>
          <dgm:chMax/>
          <dgm:chPref/>
          <dgm:dir/>
        </dgm:presLayoutVars>
      </dgm:prSet>
      <dgm:spPr/>
    </dgm:pt>
    <dgm:pt modelId="{CE5C048E-E3B0-4BF3-9E0B-FC2D0B7960AB}" type="pres">
      <dgm:prSet presAssocID="{2BA3C001-08D1-47AB-965D-58DB21B55311}" presName="parenttextcomposite" presStyleCnt="0"/>
      <dgm:spPr/>
    </dgm:pt>
    <dgm:pt modelId="{BA3D77C7-C752-4C87-8874-7A070DE5E425}" type="pres">
      <dgm:prSet presAssocID="{2BA3C001-08D1-47AB-965D-58DB21B55311}" presName="parenttext" presStyleLbl="revTx" presStyleIdx="0" presStyleCnt="1" custScaleX="174413">
        <dgm:presLayoutVars>
          <dgm:chMax/>
          <dgm:chPref val="2"/>
          <dgm:bulletEnabled val="1"/>
        </dgm:presLayoutVars>
      </dgm:prSet>
      <dgm:spPr/>
    </dgm:pt>
    <dgm:pt modelId="{F6CEDA04-0065-486B-A2F0-4CA7586FD407}" type="pres">
      <dgm:prSet presAssocID="{2BA3C001-08D1-47AB-965D-58DB21B55311}" presName="parallelogramComposite" presStyleCnt="0"/>
      <dgm:spPr/>
    </dgm:pt>
    <dgm:pt modelId="{C201932C-2FE3-48D2-A587-A877F7914365}" type="pres">
      <dgm:prSet presAssocID="{2BA3C001-08D1-47AB-965D-58DB21B55311}" presName="parallelogram1" presStyleLbl="alignNode1" presStyleIdx="0" presStyleCnt="7"/>
      <dgm:spPr/>
    </dgm:pt>
    <dgm:pt modelId="{4A9D78D1-3AC0-4513-9C6D-9113DA49903F}" type="pres">
      <dgm:prSet presAssocID="{2BA3C001-08D1-47AB-965D-58DB21B55311}" presName="parallelogram2" presStyleLbl="alignNode1" presStyleIdx="1" presStyleCnt="7"/>
      <dgm:spPr/>
    </dgm:pt>
    <dgm:pt modelId="{A83A6850-D5AF-4988-ABE5-74A2B9556DA1}" type="pres">
      <dgm:prSet presAssocID="{2BA3C001-08D1-47AB-965D-58DB21B55311}" presName="parallelogram3" presStyleLbl="alignNode1" presStyleIdx="2" presStyleCnt="7"/>
      <dgm:spPr/>
    </dgm:pt>
    <dgm:pt modelId="{A0796FED-14FE-4806-9F7C-208BB17A10B2}" type="pres">
      <dgm:prSet presAssocID="{2BA3C001-08D1-47AB-965D-58DB21B55311}" presName="parallelogram4" presStyleLbl="alignNode1" presStyleIdx="3" presStyleCnt="7"/>
      <dgm:spPr/>
    </dgm:pt>
    <dgm:pt modelId="{8F4A646B-8CA1-4000-9D84-DEAAF3752C9F}" type="pres">
      <dgm:prSet presAssocID="{2BA3C001-08D1-47AB-965D-58DB21B55311}" presName="parallelogram5" presStyleLbl="alignNode1" presStyleIdx="4" presStyleCnt="7"/>
      <dgm:spPr/>
    </dgm:pt>
    <dgm:pt modelId="{3EA5E7BB-59EB-4DA8-AD7E-9DF75411E701}" type="pres">
      <dgm:prSet presAssocID="{2BA3C001-08D1-47AB-965D-58DB21B55311}" presName="parallelogram6" presStyleLbl="alignNode1" presStyleIdx="5" presStyleCnt="7"/>
      <dgm:spPr/>
    </dgm:pt>
    <dgm:pt modelId="{57F788E5-745F-47C5-BB10-361266249570}" type="pres">
      <dgm:prSet presAssocID="{2BA3C001-08D1-47AB-965D-58DB21B55311}" presName="parallelogram7" presStyleLbl="alignNode1" presStyleIdx="6" presStyleCnt="7"/>
      <dgm:spPr/>
    </dgm:pt>
  </dgm:ptLst>
  <dgm:cxnLst>
    <dgm:cxn modelId="{149CFC48-ED9D-46E5-BAC4-565B0F5AD949}" type="presOf" srcId="{BD97BABE-9CF1-4A4E-8CA0-0A8F2B99C25B}" destId="{F0F7EF23-BE89-49CA-AEB4-58E2619071C1}" srcOrd="0" destOrd="0" presId="urn:microsoft.com/office/officeart/2008/layout/VerticalAccentList"/>
    <dgm:cxn modelId="{41054D4B-FCB6-431E-B7CA-C75909A5C2C4}" srcId="{BD97BABE-9CF1-4A4E-8CA0-0A8F2B99C25B}" destId="{2BA3C001-08D1-47AB-965D-58DB21B55311}" srcOrd="0" destOrd="0" parTransId="{F3BF4E4A-F6C2-4769-BA5B-1F07A5C16EC0}" sibTransId="{A8C78DDC-4FB0-4317-8187-6D69849F8479}"/>
    <dgm:cxn modelId="{1BE369C4-9138-45FD-B190-364537FCA704}" type="presOf" srcId="{2BA3C001-08D1-47AB-965D-58DB21B55311}" destId="{BA3D77C7-C752-4C87-8874-7A070DE5E425}" srcOrd="0" destOrd="0" presId="urn:microsoft.com/office/officeart/2008/layout/VerticalAccentList"/>
    <dgm:cxn modelId="{E43B2346-D2C3-493F-B3E1-D766F04F929E}" type="presParOf" srcId="{F0F7EF23-BE89-49CA-AEB4-58E2619071C1}" destId="{CE5C048E-E3B0-4BF3-9E0B-FC2D0B7960AB}" srcOrd="0" destOrd="0" presId="urn:microsoft.com/office/officeart/2008/layout/VerticalAccentList"/>
    <dgm:cxn modelId="{E81CAAF1-25F0-45A1-9ECD-0CAC662A80DD}" type="presParOf" srcId="{CE5C048E-E3B0-4BF3-9E0B-FC2D0B7960AB}" destId="{BA3D77C7-C752-4C87-8874-7A070DE5E425}" srcOrd="0" destOrd="0" presId="urn:microsoft.com/office/officeart/2008/layout/VerticalAccentList"/>
    <dgm:cxn modelId="{265DFCF0-27D8-40DF-8EBD-048040D3F193}" type="presParOf" srcId="{F0F7EF23-BE89-49CA-AEB4-58E2619071C1}" destId="{F6CEDA04-0065-486B-A2F0-4CA7586FD407}" srcOrd="1" destOrd="0" presId="urn:microsoft.com/office/officeart/2008/layout/VerticalAccentList"/>
    <dgm:cxn modelId="{E1F31F6F-38CA-462E-8B0D-1AD1C89C23A5}" type="presParOf" srcId="{F6CEDA04-0065-486B-A2F0-4CA7586FD407}" destId="{C201932C-2FE3-48D2-A587-A877F7914365}" srcOrd="0" destOrd="0" presId="urn:microsoft.com/office/officeart/2008/layout/VerticalAccentList"/>
    <dgm:cxn modelId="{7FF085EE-6B0E-4862-A32B-1DD0105C9186}" type="presParOf" srcId="{F6CEDA04-0065-486B-A2F0-4CA7586FD407}" destId="{4A9D78D1-3AC0-4513-9C6D-9113DA49903F}" srcOrd="1" destOrd="0" presId="urn:microsoft.com/office/officeart/2008/layout/VerticalAccentList"/>
    <dgm:cxn modelId="{F5945535-F156-4D96-AC37-064E1409F836}" type="presParOf" srcId="{F6CEDA04-0065-486B-A2F0-4CA7586FD407}" destId="{A83A6850-D5AF-4988-ABE5-74A2B9556DA1}" srcOrd="2" destOrd="0" presId="urn:microsoft.com/office/officeart/2008/layout/VerticalAccentList"/>
    <dgm:cxn modelId="{B2E28E44-B595-427E-8CF5-1C176BF6C992}" type="presParOf" srcId="{F6CEDA04-0065-486B-A2F0-4CA7586FD407}" destId="{A0796FED-14FE-4806-9F7C-208BB17A10B2}" srcOrd="3" destOrd="0" presId="urn:microsoft.com/office/officeart/2008/layout/VerticalAccentList"/>
    <dgm:cxn modelId="{719613EF-2609-45DD-9555-265D3EB73056}" type="presParOf" srcId="{F6CEDA04-0065-486B-A2F0-4CA7586FD407}" destId="{8F4A646B-8CA1-4000-9D84-DEAAF3752C9F}" srcOrd="4" destOrd="0" presId="urn:microsoft.com/office/officeart/2008/layout/VerticalAccentList"/>
    <dgm:cxn modelId="{35271645-056A-453D-83E7-42195CC9A2CE}" type="presParOf" srcId="{F6CEDA04-0065-486B-A2F0-4CA7586FD407}" destId="{3EA5E7BB-59EB-4DA8-AD7E-9DF75411E701}" srcOrd="5" destOrd="0" presId="urn:microsoft.com/office/officeart/2008/layout/VerticalAccentList"/>
    <dgm:cxn modelId="{2B9A2842-2CB2-4C02-B516-7E75D844E111}" type="presParOf" srcId="{F6CEDA04-0065-486B-A2F0-4CA7586FD407}" destId="{57F788E5-745F-47C5-BB10-361266249570}"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E8DE44-4621-4DCB-890D-A4C73FA6EB66}" type="doc">
      <dgm:prSet loTypeId="urn:microsoft.com/office/officeart/2008/layout/HalfCircleOrganizationChart" loCatId="hierarchy" qsTypeId="urn:microsoft.com/office/officeart/2005/8/quickstyle/simple1" qsCatId="simple" csTypeId="urn:microsoft.com/office/officeart/2005/8/colors/accent3_3" csCatId="accent3"/>
      <dgm:spPr/>
      <dgm:t>
        <a:bodyPr/>
        <a:lstStyle/>
        <a:p>
          <a:endParaRPr lang="en-US"/>
        </a:p>
      </dgm:t>
    </dgm:pt>
    <dgm:pt modelId="{589F269B-CC57-42C3-A689-3639EF8BB77F}">
      <dgm:prSet/>
      <dgm:spPr/>
      <dgm:t>
        <a:bodyPr/>
        <a:lstStyle/>
        <a:p>
          <a:pPr rtl="0"/>
          <a:r>
            <a:rPr lang="en-US" b="1" dirty="0"/>
            <a:t>These are of three types:</a:t>
          </a:r>
        </a:p>
      </dgm:t>
    </dgm:pt>
    <dgm:pt modelId="{AC37F445-286D-4ACC-9946-275DA397F547}" type="parTrans" cxnId="{D7277980-7FBD-4550-BB83-9FD7CEC491F4}">
      <dgm:prSet/>
      <dgm:spPr/>
      <dgm:t>
        <a:bodyPr/>
        <a:lstStyle/>
        <a:p>
          <a:endParaRPr lang="en-US"/>
        </a:p>
      </dgm:t>
    </dgm:pt>
    <dgm:pt modelId="{C0AC0570-2C19-4820-B2BC-1EE0E187ED7A}" type="sibTrans" cxnId="{D7277980-7FBD-4550-BB83-9FD7CEC491F4}">
      <dgm:prSet/>
      <dgm:spPr/>
      <dgm:t>
        <a:bodyPr/>
        <a:lstStyle/>
        <a:p>
          <a:endParaRPr lang="en-US"/>
        </a:p>
      </dgm:t>
    </dgm:pt>
    <dgm:pt modelId="{4382D342-FDF4-4701-B5FD-AFE12C83C869}">
      <dgm:prSet/>
      <dgm:spPr/>
      <dgm:t>
        <a:bodyPr/>
        <a:lstStyle/>
        <a:p>
          <a:pPr rtl="0"/>
          <a:r>
            <a:rPr lang="en-US" dirty="0"/>
            <a:t>1. Line Authority</a:t>
          </a:r>
        </a:p>
      </dgm:t>
    </dgm:pt>
    <dgm:pt modelId="{C2A7C7A0-01DE-4B65-B2A9-A378B945D1C5}" type="parTrans" cxnId="{506AACF9-FAC4-4D98-96F3-55AA51D1D3E1}">
      <dgm:prSet/>
      <dgm:spPr/>
      <dgm:t>
        <a:bodyPr/>
        <a:lstStyle/>
        <a:p>
          <a:endParaRPr lang="en-US"/>
        </a:p>
      </dgm:t>
    </dgm:pt>
    <dgm:pt modelId="{D5CD84A7-106C-43CB-BCE7-D1F5B5D43AE1}" type="sibTrans" cxnId="{506AACF9-FAC4-4D98-96F3-55AA51D1D3E1}">
      <dgm:prSet/>
      <dgm:spPr/>
      <dgm:t>
        <a:bodyPr/>
        <a:lstStyle/>
        <a:p>
          <a:endParaRPr lang="en-US"/>
        </a:p>
      </dgm:t>
    </dgm:pt>
    <dgm:pt modelId="{6ADA8268-2C19-4E14-8C74-8FD371FB81BA}">
      <dgm:prSet/>
      <dgm:spPr/>
      <dgm:t>
        <a:bodyPr/>
        <a:lstStyle/>
        <a:p>
          <a:pPr rtl="0"/>
          <a:r>
            <a:rPr lang="en-US" dirty="0"/>
            <a:t>2. Staff Authority</a:t>
          </a:r>
        </a:p>
      </dgm:t>
    </dgm:pt>
    <dgm:pt modelId="{943FA95F-BE51-4886-AB85-483AE99D5438}" type="parTrans" cxnId="{BB1A9A7F-CF0F-4BB9-B594-0F29173124C6}">
      <dgm:prSet/>
      <dgm:spPr/>
      <dgm:t>
        <a:bodyPr/>
        <a:lstStyle/>
        <a:p>
          <a:endParaRPr lang="en-US"/>
        </a:p>
      </dgm:t>
    </dgm:pt>
    <dgm:pt modelId="{B6E78325-8644-44BB-BC03-7F12EDCFE223}" type="sibTrans" cxnId="{BB1A9A7F-CF0F-4BB9-B594-0F29173124C6}">
      <dgm:prSet/>
      <dgm:spPr/>
      <dgm:t>
        <a:bodyPr/>
        <a:lstStyle/>
        <a:p>
          <a:endParaRPr lang="en-US"/>
        </a:p>
      </dgm:t>
    </dgm:pt>
    <dgm:pt modelId="{E5380D6C-131D-4910-8FA7-C8376F8E0304}">
      <dgm:prSet/>
      <dgm:spPr/>
      <dgm:t>
        <a:bodyPr/>
        <a:lstStyle/>
        <a:p>
          <a:pPr rtl="0"/>
          <a:r>
            <a:rPr lang="en-US" dirty="0"/>
            <a:t>3. Functional Authority</a:t>
          </a:r>
        </a:p>
      </dgm:t>
    </dgm:pt>
    <dgm:pt modelId="{4EE0F465-0144-4FC8-B826-42EDB5CC8024}" type="parTrans" cxnId="{2821E3B1-E186-4B8D-8A3D-69C593D91232}">
      <dgm:prSet/>
      <dgm:spPr/>
      <dgm:t>
        <a:bodyPr/>
        <a:lstStyle/>
        <a:p>
          <a:endParaRPr lang="en-US"/>
        </a:p>
      </dgm:t>
    </dgm:pt>
    <dgm:pt modelId="{AD39888E-9B1D-4463-A7CF-9E123F3A43B7}" type="sibTrans" cxnId="{2821E3B1-E186-4B8D-8A3D-69C593D91232}">
      <dgm:prSet/>
      <dgm:spPr/>
      <dgm:t>
        <a:bodyPr/>
        <a:lstStyle/>
        <a:p>
          <a:endParaRPr lang="en-US"/>
        </a:p>
      </dgm:t>
    </dgm:pt>
    <dgm:pt modelId="{4159B3D7-B6BF-4970-9D2A-628740F6C524}" type="pres">
      <dgm:prSet presAssocID="{0DE8DE44-4621-4DCB-890D-A4C73FA6EB66}" presName="Name0" presStyleCnt="0">
        <dgm:presLayoutVars>
          <dgm:orgChart val="1"/>
          <dgm:chPref val="1"/>
          <dgm:dir/>
          <dgm:animOne val="branch"/>
          <dgm:animLvl val="lvl"/>
          <dgm:resizeHandles/>
        </dgm:presLayoutVars>
      </dgm:prSet>
      <dgm:spPr/>
    </dgm:pt>
    <dgm:pt modelId="{1BC4D5E5-D0B7-4C11-8A59-222419545704}" type="pres">
      <dgm:prSet presAssocID="{589F269B-CC57-42C3-A689-3639EF8BB77F}" presName="hierRoot1" presStyleCnt="0">
        <dgm:presLayoutVars>
          <dgm:hierBranch val="init"/>
        </dgm:presLayoutVars>
      </dgm:prSet>
      <dgm:spPr/>
    </dgm:pt>
    <dgm:pt modelId="{6524B6E3-7861-4BC7-9842-8E9194A03202}" type="pres">
      <dgm:prSet presAssocID="{589F269B-CC57-42C3-A689-3639EF8BB77F}" presName="rootComposite1" presStyleCnt="0"/>
      <dgm:spPr/>
    </dgm:pt>
    <dgm:pt modelId="{75C2F3F3-32ED-4A86-8EE9-243C845A2CE1}" type="pres">
      <dgm:prSet presAssocID="{589F269B-CC57-42C3-A689-3639EF8BB77F}" presName="rootText1" presStyleLbl="alignAcc1" presStyleIdx="0" presStyleCnt="0" custLinFactY="-10758" custLinFactNeighborX="-8903" custLinFactNeighborY="-100000">
        <dgm:presLayoutVars>
          <dgm:chPref val="3"/>
        </dgm:presLayoutVars>
      </dgm:prSet>
      <dgm:spPr/>
    </dgm:pt>
    <dgm:pt modelId="{D47E25AE-E9DD-4BBC-AD9B-CA79CE4905BB}" type="pres">
      <dgm:prSet presAssocID="{589F269B-CC57-42C3-A689-3639EF8BB77F}" presName="topArc1" presStyleLbl="parChTrans1D1" presStyleIdx="0" presStyleCnt="8"/>
      <dgm:spPr/>
    </dgm:pt>
    <dgm:pt modelId="{EEC5F590-5A59-42D0-906C-29DBE0DC9B20}" type="pres">
      <dgm:prSet presAssocID="{589F269B-CC57-42C3-A689-3639EF8BB77F}" presName="bottomArc1" presStyleLbl="parChTrans1D1" presStyleIdx="1" presStyleCnt="8"/>
      <dgm:spPr/>
    </dgm:pt>
    <dgm:pt modelId="{29CDABF9-0828-4DBC-9090-ED860C19293C}" type="pres">
      <dgm:prSet presAssocID="{589F269B-CC57-42C3-A689-3639EF8BB77F}" presName="topConnNode1" presStyleLbl="node1" presStyleIdx="0" presStyleCnt="0"/>
      <dgm:spPr/>
    </dgm:pt>
    <dgm:pt modelId="{A406218B-F0FF-486A-8271-66E69C6401EC}" type="pres">
      <dgm:prSet presAssocID="{589F269B-CC57-42C3-A689-3639EF8BB77F}" presName="hierChild2" presStyleCnt="0"/>
      <dgm:spPr/>
    </dgm:pt>
    <dgm:pt modelId="{C19F01F9-1227-48AD-82B6-6EEDA12E7822}" type="pres">
      <dgm:prSet presAssocID="{589F269B-CC57-42C3-A689-3639EF8BB77F}" presName="hierChild3" presStyleCnt="0"/>
      <dgm:spPr/>
    </dgm:pt>
    <dgm:pt modelId="{DA02DF1D-AC88-4933-AE0D-B2ECBE0B1DE4}" type="pres">
      <dgm:prSet presAssocID="{4382D342-FDF4-4701-B5FD-AFE12C83C869}" presName="hierRoot1" presStyleCnt="0">
        <dgm:presLayoutVars>
          <dgm:hierBranch val="init"/>
        </dgm:presLayoutVars>
      </dgm:prSet>
      <dgm:spPr/>
    </dgm:pt>
    <dgm:pt modelId="{98E416FC-887B-4374-AB75-D6F8423CF54E}" type="pres">
      <dgm:prSet presAssocID="{4382D342-FDF4-4701-B5FD-AFE12C83C869}" presName="rootComposite1" presStyleCnt="0"/>
      <dgm:spPr/>
    </dgm:pt>
    <dgm:pt modelId="{27683D82-4399-4049-942F-F020846CA877}" type="pres">
      <dgm:prSet presAssocID="{4382D342-FDF4-4701-B5FD-AFE12C83C869}" presName="rootText1" presStyleLbl="alignAcc1" presStyleIdx="0" presStyleCnt="0">
        <dgm:presLayoutVars>
          <dgm:chPref val="3"/>
        </dgm:presLayoutVars>
      </dgm:prSet>
      <dgm:spPr/>
    </dgm:pt>
    <dgm:pt modelId="{3ED14D00-0A6E-4FFA-98F6-2F05A66660F6}" type="pres">
      <dgm:prSet presAssocID="{4382D342-FDF4-4701-B5FD-AFE12C83C869}" presName="topArc1" presStyleLbl="parChTrans1D1" presStyleIdx="2" presStyleCnt="8"/>
      <dgm:spPr/>
    </dgm:pt>
    <dgm:pt modelId="{78C41C5B-D238-4F01-9B7C-F22864C4B060}" type="pres">
      <dgm:prSet presAssocID="{4382D342-FDF4-4701-B5FD-AFE12C83C869}" presName="bottomArc1" presStyleLbl="parChTrans1D1" presStyleIdx="3" presStyleCnt="8"/>
      <dgm:spPr/>
    </dgm:pt>
    <dgm:pt modelId="{3166CF74-6EB4-4879-B0A6-E0863A8E0C95}" type="pres">
      <dgm:prSet presAssocID="{4382D342-FDF4-4701-B5FD-AFE12C83C869}" presName="topConnNode1" presStyleLbl="node1" presStyleIdx="0" presStyleCnt="0"/>
      <dgm:spPr/>
    </dgm:pt>
    <dgm:pt modelId="{E881AB05-B591-424E-8496-F7207DC1E2DA}" type="pres">
      <dgm:prSet presAssocID="{4382D342-FDF4-4701-B5FD-AFE12C83C869}" presName="hierChild2" presStyleCnt="0"/>
      <dgm:spPr/>
    </dgm:pt>
    <dgm:pt modelId="{8927D021-718E-4B4F-84A0-CB09B8F5CA0A}" type="pres">
      <dgm:prSet presAssocID="{4382D342-FDF4-4701-B5FD-AFE12C83C869}" presName="hierChild3" presStyleCnt="0"/>
      <dgm:spPr/>
    </dgm:pt>
    <dgm:pt modelId="{646941F3-AAFA-4DA5-9174-6DCB5A921FEB}" type="pres">
      <dgm:prSet presAssocID="{6ADA8268-2C19-4E14-8C74-8FD371FB81BA}" presName="hierRoot1" presStyleCnt="0">
        <dgm:presLayoutVars>
          <dgm:hierBranch val="init"/>
        </dgm:presLayoutVars>
      </dgm:prSet>
      <dgm:spPr/>
    </dgm:pt>
    <dgm:pt modelId="{27885A49-A4C7-48FD-906A-0FD9AE6B4D3F}" type="pres">
      <dgm:prSet presAssocID="{6ADA8268-2C19-4E14-8C74-8FD371FB81BA}" presName="rootComposite1" presStyleCnt="0"/>
      <dgm:spPr/>
    </dgm:pt>
    <dgm:pt modelId="{0718A0AE-3648-4C14-AD4A-33B5B337C6AD}" type="pres">
      <dgm:prSet presAssocID="{6ADA8268-2C19-4E14-8C74-8FD371FB81BA}" presName="rootText1" presStyleLbl="alignAcc1" presStyleIdx="0" presStyleCnt="0">
        <dgm:presLayoutVars>
          <dgm:chPref val="3"/>
        </dgm:presLayoutVars>
      </dgm:prSet>
      <dgm:spPr/>
    </dgm:pt>
    <dgm:pt modelId="{7CCBAB34-DD14-441A-9B82-632B343C7139}" type="pres">
      <dgm:prSet presAssocID="{6ADA8268-2C19-4E14-8C74-8FD371FB81BA}" presName="topArc1" presStyleLbl="parChTrans1D1" presStyleIdx="4" presStyleCnt="8"/>
      <dgm:spPr/>
    </dgm:pt>
    <dgm:pt modelId="{BB8745AD-7A9E-4C45-850F-35BAB5C11E5E}" type="pres">
      <dgm:prSet presAssocID="{6ADA8268-2C19-4E14-8C74-8FD371FB81BA}" presName="bottomArc1" presStyleLbl="parChTrans1D1" presStyleIdx="5" presStyleCnt="8"/>
      <dgm:spPr/>
    </dgm:pt>
    <dgm:pt modelId="{790669BE-8023-4EE1-B283-90EE4CE59592}" type="pres">
      <dgm:prSet presAssocID="{6ADA8268-2C19-4E14-8C74-8FD371FB81BA}" presName="topConnNode1" presStyleLbl="node1" presStyleIdx="0" presStyleCnt="0"/>
      <dgm:spPr/>
    </dgm:pt>
    <dgm:pt modelId="{C12E1C9E-D376-4FB8-9F64-D65483EBDB36}" type="pres">
      <dgm:prSet presAssocID="{6ADA8268-2C19-4E14-8C74-8FD371FB81BA}" presName="hierChild2" presStyleCnt="0"/>
      <dgm:spPr/>
    </dgm:pt>
    <dgm:pt modelId="{A3505354-5222-4B52-8D20-5DE36FC08154}" type="pres">
      <dgm:prSet presAssocID="{6ADA8268-2C19-4E14-8C74-8FD371FB81BA}" presName="hierChild3" presStyleCnt="0"/>
      <dgm:spPr/>
    </dgm:pt>
    <dgm:pt modelId="{24175847-74FF-49D3-A4EA-FFF3A5D9CFCE}" type="pres">
      <dgm:prSet presAssocID="{E5380D6C-131D-4910-8FA7-C8376F8E0304}" presName="hierRoot1" presStyleCnt="0">
        <dgm:presLayoutVars>
          <dgm:hierBranch val="init"/>
        </dgm:presLayoutVars>
      </dgm:prSet>
      <dgm:spPr/>
    </dgm:pt>
    <dgm:pt modelId="{FA6040BA-CB4F-460C-9307-410E6B7F4128}" type="pres">
      <dgm:prSet presAssocID="{E5380D6C-131D-4910-8FA7-C8376F8E0304}" presName="rootComposite1" presStyleCnt="0"/>
      <dgm:spPr/>
    </dgm:pt>
    <dgm:pt modelId="{28B32CBC-1A5D-454C-8B7D-56DB660FF1E1}" type="pres">
      <dgm:prSet presAssocID="{E5380D6C-131D-4910-8FA7-C8376F8E0304}" presName="rootText1" presStyleLbl="alignAcc1" presStyleIdx="0" presStyleCnt="0">
        <dgm:presLayoutVars>
          <dgm:chPref val="3"/>
        </dgm:presLayoutVars>
      </dgm:prSet>
      <dgm:spPr/>
    </dgm:pt>
    <dgm:pt modelId="{E91527CB-5422-4FD8-865F-AC8DE8E7EE9F}" type="pres">
      <dgm:prSet presAssocID="{E5380D6C-131D-4910-8FA7-C8376F8E0304}" presName="topArc1" presStyleLbl="parChTrans1D1" presStyleIdx="6" presStyleCnt="8"/>
      <dgm:spPr/>
    </dgm:pt>
    <dgm:pt modelId="{053252D7-AA65-40F5-BFB4-50664A3E00C2}" type="pres">
      <dgm:prSet presAssocID="{E5380D6C-131D-4910-8FA7-C8376F8E0304}" presName="bottomArc1" presStyleLbl="parChTrans1D1" presStyleIdx="7" presStyleCnt="8"/>
      <dgm:spPr/>
    </dgm:pt>
    <dgm:pt modelId="{A26C7890-8AA2-44B0-81FC-0C9C19A34BED}" type="pres">
      <dgm:prSet presAssocID="{E5380D6C-131D-4910-8FA7-C8376F8E0304}" presName="topConnNode1" presStyleLbl="node1" presStyleIdx="0" presStyleCnt="0"/>
      <dgm:spPr/>
    </dgm:pt>
    <dgm:pt modelId="{E2E7DD9C-83DA-4CDC-ABFA-10E361FB8A93}" type="pres">
      <dgm:prSet presAssocID="{E5380D6C-131D-4910-8FA7-C8376F8E0304}" presName="hierChild2" presStyleCnt="0"/>
      <dgm:spPr/>
    </dgm:pt>
    <dgm:pt modelId="{81E6F754-A2BE-4BB8-9F5F-7C6C7C7C9937}" type="pres">
      <dgm:prSet presAssocID="{E5380D6C-131D-4910-8FA7-C8376F8E0304}" presName="hierChild3" presStyleCnt="0"/>
      <dgm:spPr/>
    </dgm:pt>
  </dgm:ptLst>
  <dgm:cxnLst>
    <dgm:cxn modelId="{C9D6163D-0EF1-4725-B930-132E1EC8E5D7}" type="presOf" srcId="{E5380D6C-131D-4910-8FA7-C8376F8E0304}" destId="{28B32CBC-1A5D-454C-8B7D-56DB660FF1E1}" srcOrd="0" destOrd="0" presId="urn:microsoft.com/office/officeart/2008/layout/HalfCircleOrganizationChart"/>
    <dgm:cxn modelId="{D41BDE49-BC51-422F-BB6D-7DE05F59E8AB}" type="presOf" srcId="{0DE8DE44-4621-4DCB-890D-A4C73FA6EB66}" destId="{4159B3D7-B6BF-4970-9D2A-628740F6C524}" srcOrd="0" destOrd="0" presId="urn:microsoft.com/office/officeart/2008/layout/HalfCircleOrganizationChart"/>
    <dgm:cxn modelId="{BB1A9A7F-CF0F-4BB9-B594-0F29173124C6}" srcId="{0DE8DE44-4621-4DCB-890D-A4C73FA6EB66}" destId="{6ADA8268-2C19-4E14-8C74-8FD371FB81BA}" srcOrd="2" destOrd="0" parTransId="{943FA95F-BE51-4886-AB85-483AE99D5438}" sibTransId="{B6E78325-8644-44BB-BC03-7F12EDCFE223}"/>
    <dgm:cxn modelId="{D7277980-7FBD-4550-BB83-9FD7CEC491F4}" srcId="{0DE8DE44-4621-4DCB-890D-A4C73FA6EB66}" destId="{589F269B-CC57-42C3-A689-3639EF8BB77F}" srcOrd="0" destOrd="0" parTransId="{AC37F445-286D-4ACC-9946-275DA397F547}" sibTransId="{C0AC0570-2C19-4820-B2BC-1EE0E187ED7A}"/>
    <dgm:cxn modelId="{DF5F85A0-1F45-4506-AF99-6DA82B218539}" type="presOf" srcId="{4382D342-FDF4-4701-B5FD-AFE12C83C869}" destId="{27683D82-4399-4049-942F-F020846CA877}" srcOrd="0" destOrd="0" presId="urn:microsoft.com/office/officeart/2008/layout/HalfCircleOrganizationChart"/>
    <dgm:cxn modelId="{3646A4A7-095C-45D5-BE52-044C3497FCE7}" type="presOf" srcId="{6ADA8268-2C19-4E14-8C74-8FD371FB81BA}" destId="{0718A0AE-3648-4C14-AD4A-33B5B337C6AD}" srcOrd="0" destOrd="0" presId="urn:microsoft.com/office/officeart/2008/layout/HalfCircleOrganizationChart"/>
    <dgm:cxn modelId="{2821E3B1-E186-4B8D-8A3D-69C593D91232}" srcId="{0DE8DE44-4621-4DCB-890D-A4C73FA6EB66}" destId="{E5380D6C-131D-4910-8FA7-C8376F8E0304}" srcOrd="3" destOrd="0" parTransId="{4EE0F465-0144-4FC8-B826-42EDB5CC8024}" sibTransId="{AD39888E-9B1D-4463-A7CF-9E123F3A43B7}"/>
    <dgm:cxn modelId="{7D1F91BB-F439-41FB-96AA-971FCE974F6F}" type="presOf" srcId="{4382D342-FDF4-4701-B5FD-AFE12C83C869}" destId="{3166CF74-6EB4-4879-B0A6-E0863A8E0C95}" srcOrd="1" destOrd="0" presId="urn:microsoft.com/office/officeart/2008/layout/HalfCircleOrganizationChart"/>
    <dgm:cxn modelId="{5791D2BB-ACC7-4D41-B879-FC5C060276D0}" type="presOf" srcId="{E5380D6C-131D-4910-8FA7-C8376F8E0304}" destId="{A26C7890-8AA2-44B0-81FC-0C9C19A34BED}" srcOrd="1" destOrd="0" presId="urn:microsoft.com/office/officeart/2008/layout/HalfCircleOrganizationChart"/>
    <dgm:cxn modelId="{D6883AC3-35BB-48C9-939A-D13B015C9729}" type="presOf" srcId="{589F269B-CC57-42C3-A689-3639EF8BB77F}" destId="{29CDABF9-0828-4DBC-9090-ED860C19293C}" srcOrd="1" destOrd="0" presId="urn:microsoft.com/office/officeart/2008/layout/HalfCircleOrganizationChart"/>
    <dgm:cxn modelId="{E07A67D6-0140-4794-A2B7-5A594ADD5BE0}" type="presOf" srcId="{589F269B-CC57-42C3-A689-3639EF8BB77F}" destId="{75C2F3F3-32ED-4A86-8EE9-243C845A2CE1}" srcOrd="0" destOrd="0" presId="urn:microsoft.com/office/officeart/2008/layout/HalfCircleOrganizationChart"/>
    <dgm:cxn modelId="{038385F6-723B-4300-B974-50F0EC8E2ACD}" type="presOf" srcId="{6ADA8268-2C19-4E14-8C74-8FD371FB81BA}" destId="{790669BE-8023-4EE1-B283-90EE4CE59592}" srcOrd="1" destOrd="0" presId="urn:microsoft.com/office/officeart/2008/layout/HalfCircleOrganizationChart"/>
    <dgm:cxn modelId="{506AACF9-FAC4-4D98-96F3-55AA51D1D3E1}" srcId="{0DE8DE44-4621-4DCB-890D-A4C73FA6EB66}" destId="{4382D342-FDF4-4701-B5FD-AFE12C83C869}" srcOrd="1" destOrd="0" parTransId="{C2A7C7A0-01DE-4B65-B2A9-A378B945D1C5}" sibTransId="{D5CD84A7-106C-43CB-BCE7-D1F5B5D43AE1}"/>
    <dgm:cxn modelId="{2483B0FD-4F2E-4E0C-86A9-EB06ECF7966B}" type="presParOf" srcId="{4159B3D7-B6BF-4970-9D2A-628740F6C524}" destId="{1BC4D5E5-D0B7-4C11-8A59-222419545704}" srcOrd="0" destOrd="0" presId="urn:microsoft.com/office/officeart/2008/layout/HalfCircleOrganizationChart"/>
    <dgm:cxn modelId="{C5C7A666-626A-4F2E-AE70-D2D4DB082A22}" type="presParOf" srcId="{1BC4D5E5-D0B7-4C11-8A59-222419545704}" destId="{6524B6E3-7861-4BC7-9842-8E9194A03202}" srcOrd="0" destOrd="0" presId="urn:microsoft.com/office/officeart/2008/layout/HalfCircleOrganizationChart"/>
    <dgm:cxn modelId="{F0D7DB4A-3FEA-425B-A0DE-EF5CBE7A0290}" type="presParOf" srcId="{6524B6E3-7861-4BC7-9842-8E9194A03202}" destId="{75C2F3F3-32ED-4A86-8EE9-243C845A2CE1}" srcOrd="0" destOrd="0" presId="urn:microsoft.com/office/officeart/2008/layout/HalfCircleOrganizationChart"/>
    <dgm:cxn modelId="{C78BC38F-D5D6-4775-B833-82487E8397FF}" type="presParOf" srcId="{6524B6E3-7861-4BC7-9842-8E9194A03202}" destId="{D47E25AE-E9DD-4BBC-AD9B-CA79CE4905BB}" srcOrd="1" destOrd="0" presId="urn:microsoft.com/office/officeart/2008/layout/HalfCircleOrganizationChart"/>
    <dgm:cxn modelId="{2DAC9215-972B-4F0B-8B5A-A8F8B3776B9B}" type="presParOf" srcId="{6524B6E3-7861-4BC7-9842-8E9194A03202}" destId="{EEC5F590-5A59-42D0-906C-29DBE0DC9B20}" srcOrd="2" destOrd="0" presId="urn:microsoft.com/office/officeart/2008/layout/HalfCircleOrganizationChart"/>
    <dgm:cxn modelId="{C1CD6BCB-7C79-40AB-BF95-71CABD7DA541}" type="presParOf" srcId="{6524B6E3-7861-4BC7-9842-8E9194A03202}" destId="{29CDABF9-0828-4DBC-9090-ED860C19293C}" srcOrd="3" destOrd="0" presId="urn:microsoft.com/office/officeart/2008/layout/HalfCircleOrganizationChart"/>
    <dgm:cxn modelId="{E35DEE49-3253-48DA-A3B9-CBB5E980644A}" type="presParOf" srcId="{1BC4D5E5-D0B7-4C11-8A59-222419545704}" destId="{A406218B-F0FF-486A-8271-66E69C6401EC}" srcOrd="1" destOrd="0" presId="urn:microsoft.com/office/officeart/2008/layout/HalfCircleOrganizationChart"/>
    <dgm:cxn modelId="{1C6BA5E9-7406-439B-8479-5D225EB12E13}" type="presParOf" srcId="{1BC4D5E5-D0B7-4C11-8A59-222419545704}" destId="{C19F01F9-1227-48AD-82B6-6EEDA12E7822}" srcOrd="2" destOrd="0" presId="urn:microsoft.com/office/officeart/2008/layout/HalfCircleOrganizationChart"/>
    <dgm:cxn modelId="{1B8BFD49-90D4-4CBA-B9FE-1B020D4FB017}" type="presParOf" srcId="{4159B3D7-B6BF-4970-9D2A-628740F6C524}" destId="{DA02DF1D-AC88-4933-AE0D-B2ECBE0B1DE4}" srcOrd="1" destOrd="0" presId="urn:microsoft.com/office/officeart/2008/layout/HalfCircleOrganizationChart"/>
    <dgm:cxn modelId="{351774C0-455B-43BD-A49F-59E21071A7AE}" type="presParOf" srcId="{DA02DF1D-AC88-4933-AE0D-B2ECBE0B1DE4}" destId="{98E416FC-887B-4374-AB75-D6F8423CF54E}" srcOrd="0" destOrd="0" presId="urn:microsoft.com/office/officeart/2008/layout/HalfCircleOrganizationChart"/>
    <dgm:cxn modelId="{6AC0D1A8-9AE0-4D6B-AE39-2F0F72E4A894}" type="presParOf" srcId="{98E416FC-887B-4374-AB75-D6F8423CF54E}" destId="{27683D82-4399-4049-942F-F020846CA877}" srcOrd="0" destOrd="0" presId="urn:microsoft.com/office/officeart/2008/layout/HalfCircleOrganizationChart"/>
    <dgm:cxn modelId="{938CA87E-D791-4E0E-BF82-1BE7347F2A11}" type="presParOf" srcId="{98E416FC-887B-4374-AB75-D6F8423CF54E}" destId="{3ED14D00-0A6E-4FFA-98F6-2F05A66660F6}" srcOrd="1" destOrd="0" presId="urn:microsoft.com/office/officeart/2008/layout/HalfCircleOrganizationChart"/>
    <dgm:cxn modelId="{3F15B5C6-44DF-452F-A6FF-32479928CE78}" type="presParOf" srcId="{98E416FC-887B-4374-AB75-D6F8423CF54E}" destId="{78C41C5B-D238-4F01-9B7C-F22864C4B060}" srcOrd="2" destOrd="0" presId="urn:microsoft.com/office/officeart/2008/layout/HalfCircleOrganizationChart"/>
    <dgm:cxn modelId="{A25C333F-357F-44EC-847B-1D54EE009F80}" type="presParOf" srcId="{98E416FC-887B-4374-AB75-D6F8423CF54E}" destId="{3166CF74-6EB4-4879-B0A6-E0863A8E0C95}" srcOrd="3" destOrd="0" presId="urn:microsoft.com/office/officeart/2008/layout/HalfCircleOrganizationChart"/>
    <dgm:cxn modelId="{D3F19873-BB8C-4068-ABF0-3F2DA233B26D}" type="presParOf" srcId="{DA02DF1D-AC88-4933-AE0D-B2ECBE0B1DE4}" destId="{E881AB05-B591-424E-8496-F7207DC1E2DA}" srcOrd="1" destOrd="0" presId="urn:microsoft.com/office/officeart/2008/layout/HalfCircleOrganizationChart"/>
    <dgm:cxn modelId="{2BD3DFAD-842B-442E-A44B-E7C4D4DB548F}" type="presParOf" srcId="{DA02DF1D-AC88-4933-AE0D-B2ECBE0B1DE4}" destId="{8927D021-718E-4B4F-84A0-CB09B8F5CA0A}" srcOrd="2" destOrd="0" presId="urn:microsoft.com/office/officeart/2008/layout/HalfCircleOrganizationChart"/>
    <dgm:cxn modelId="{B13B6A9B-3CCA-47E2-925A-17274B8AAB86}" type="presParOf" srcId="{4159B3D7-B6BF-4970-9D2A-628740F6C524}" destId="{646941F3-AAFA-4DA5-9174-6DCB5A921FEB}" srcOrd="2" destOrd="0" presId="urn:microsoft.com/office/officeart/2008/layout/HalfCircleOrganizationChart"/>
    <dgm:cxn modelId="{098E8C8A-4F88-4A49-A7CF-8DCEF8D017AD}" type="presParOf" srcId="{646941F3-AAFA-4DA5-9174-6DCB5A921FEB}" destId="{27885A49-A4C7-48FD-906A-0FD9AE6B4D3F}" srcOrd="0" destOrd="0" presId="urn:microsoft.com/office/officeart/2008/layout/HalfCircleOrganizationChart"/>
    <dgm:cxn modelId="{59AF7AAD-A89B-4460-9DD0-93C3D1E857BE}" type="presParOf" srcId="{27885A49-A4C7-48FD-906A-0FD9AE6B4D3F}" destId="{0718A0AE-3648-4C14-AD4A-33B5B337C6AD}" srcOrd="0" destOrd="0" presId="urn:microsoft.com/office/officeart/2008/layout/HalfCircleOrganizationChart"/>
    <dgm:cxn modelId="{033950B3-4CCC-4CD3-A1E6-39BAB1DDD4B4}" type="presParOf" srcId="{27885A49-A4C7-48FD-906A-0FD9AE6B4D3F}" destId="{7CCBAB34-DD14-441A-9B82-632B343C7139}" srcOrd="1" destOrd="0" presId="urn:microsoft.com/office/officeart/2008/layout/HalfCircleOrganizationChart"/>
    <dgm:cxn modelId="{E65A89E8-2CFE-4569-B97E-8FE544A39FFF}" type="presParOf" srcId="{27885A49-A4C7-48FD-906A-0FD9AE6B4D3F}" destId="{BB8745AD-7A9E-4C45-850F-35BAB5C11E5E}" srcOrd="2" destOrd="0" presId="urn:microsoft.com/office/officeart/2008/layout/HalfCircleOrganizationChart"/>
    <dgm:cxn modelId="{9389CA19-70D2-4D82-874F-81CC7FC100FD}" type="presParOf" srcId="{27885A49-A4C7-48FD-906A-0FD9AE6B4D3F}" destId="{790669BE-8023-4EE1-B283-90EE4CE59592}" srcOrd="3" destOrd="0" presId="urn:microsoft.com/office/officeart/2008/layout/HalfCircleOrganizationChart"/>
    <dgm:cxn modelId="{5CA44C16-536C-4ADB-97CD-D8BC567994AB}" type="presParOf" srcId="{646941F3-AAFA-4DA5-9174-6DCB5A921FEB}" destId="{C12E1C9E-D376-4FB8-9F64-D65483EBDB36}" srcOrd="1" destOrd="0" presId="urn:microsoft.com/office/officeart/2008/layout/HalfCircleOrganizationChart"/>
    <dgm:cxn modelId="{F3082149-A263-49FE-A0D0-2B5605CBE530}" type="presParOf" srcId="{646941F3-AAFA-4DA5-9174-6DCB5A921FEB}" destId="{A3505354-5222-4B52-8D20-5DE36FC08154}" srcOrd="2" destOrd="0" presId="urn:microsoft.com/office/officeart/2008/layout/HalfCircleOrganizationChart"/>
    <dgm:cxn modelId="{9F054380-2B65-42D9-AA93-9BC0AD662D3E}" type="presParOf" srcId="{4159B3D7-B6BF-4970-9D2A-628740F6C524}" destId="{24175847-74FF-49D3-A4EA-FFF3A5D9CFCE}" srcOrd="3" destOrd="0" presId="urn:microsoft.com/office/officeart/2008/layout/HalfCircleOrganizationChart"/>
    <dgm:cxn modelId="{CEC5D723-3DF2-40CF-889B-65D88353C232}" type="presParOf" srcId="{24175847-74FF-49D3-A4EA-FFF3A5D9CFCE}" destId="{FA6040BA-CB4F-460C-9307-410E6B7F4128}" srcOrd="0" destOrd="0" presId="urn:microsoft.com/office/officeart/2008/layout/HalfCircleOrganizationChart"/>
    <dgm:cxn modelId="{79E0B09C-94B1-4B44-B856-64FB12749500}" type="presParOf" srcId="{FA6040BA-CB4F-460C-9307-410E6B7F4128}" destId="{28B32CBC-1A5D-454C-8B7D-56DB660FF1E1}" srcOrd="0" destOrd="0" presId="urn:microsoft.com/office/officeart/2008/layout/HalfCircleOrganizationChart"/>
    <dgm:cxn modelId="{3A85ECE2-DF0D-40A1-A24C-48A00A4FD31D}" type="presParOf" srcId="{FA6040BA-CB4F-460C-9307-410E6B7F4128}" destId="{E91527CB-5422-4FD8-865F-AC8DE8E7EE9F}" srcOrd="1" destOrd="0" presId="urn:microsoft.com/office/officeart/2008/layout/HalfCircleOrganizationChart"/>
    <dgm:cxn modelId="{7F08CD68-3BBF-4F0A-8D68-68F86CA4E0D9}" type="presParOf" srcId="{FA6040BA-CB4F-460C-9307-410E6B7F4128}" destId="{053252D7-AA65-40F5-BFB4-50664A3E00C2}" srcOrd="2" destOrd="0" presId="urn:microsoft.com/office/officeart/2008/layout/HalfCircleOrganizationChart"/>
    <dgm:cxn modelId="{59D24C1F-612B-4C76-B144-871F3A493808}" type="presParOf" srcId="{FA6040BA-CB4F-460C-9307-410E6B7F4128}" destId="{A26C7890-8AA2-44B0-81FC-0C9C19A34BED}" srcOrd="3" destOrd="0" presId="urn:microsoft.com/office/officeart/2008/layout/HalfCircleOrganizationChart"/>
    <dgm:cxn modelId="{4ECE8B50-B51E-4C03-A788-F41CA1F7C665}" type="presParOf" srcId="{24175847-74FF-49D3-A4EA-FFF3A5D9CFCE}" destId="{E2E7DD9C-83DA-4CDC-ABFA-10E361FB8A93}" srcOrd="1" destOrd="0" presId="urn:microsoft.com/office/officeart/2008/layout/HalfCircleOrganizationChart"/>
    <dgm:cxn modelId="{F4E01EF3-D5FE-44C5-B2AA-D84D05374D4E}" type="presParOf" srcId="{24175847-74FF-49D3-A4EA-FFF3A5D9CFCE}" destId="{81E6F754-A2BE-4BB8-9F5F-7C6C7C7C9937}"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0DFD5B-789E-4A58-9DB7-FDBA09836E33}"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C3E7DC88-4F20-416C-B673-F13467CA5AA9}">
      <dgm:prSet custT="1"/>
      <dgm:spPr/>
      <dgm:t>
        <a:bodyPr/>
        <a:lstStyle/>
        <a:p>
          <a:pPr rtl="0"/>
          <a:r>
            <a:rPr lang="en-US" sz="1800" b="1" dirty="0"/>
            <a:t>Scalar Chain</a:t>
          </a:r>
        </a:p>
      </dgm:t>
    </dgm:pt>
    <dgm:pt modelId="{D0B72A85-3E2E-4D3B-A2FB-9237B20DE8D0}" type="parTrans" cxnId="{8A81FA08-3F8C-4CA0-874F-845542C7E37D}">
      <dgm:prSet/>
      <dgm:spPr/>
      <dgm:t>
        <a:bodyPr/>
        <a:lstStyle/>
        <a:p>
          <a:endParaRPr lang="en-US" sz="2400" b="1"/>
        </a:p>
      </dgm:t>
    </dgm:pt>
    <dgm:pt modelId="{B1E72F7D-9DFC-4031-A308-E1919B4EBEE2}" type="sibTrans" cxnId="{8A81FA08-3F8C-4CA0-874F-845542C7E37D}">
      <dgm:prSet/>
      <dgm:spPr/>
      <dgm:t>
        <a:bodyPr/>
        <a:lstStyle/>
        <a:p>
          <a:endParaRPr lang="en-US" sz="2400" b="1"/>
        </a:p>
      </dgm:t>
    </dgm:pt>
    <dgm:pt modelId="{6D6552FA-A5F2-4BC1-BB8F-8A7ED2FDD1A8}" type="pres">
      <dgm:prSet presAssocID="{9A0DFD5B-789E-4A58-9DB7-FDBA09836E33}" presName="linear" presStyleCnt="0">
        <dgm:presLayoutVars>
          <dgm:animLvl val="lvl"/>
          <dgm:resizeHandles val="exact"/>
        </dgm:presLayoutVars>
      </dgm:prSet>
      <dgm:spPr/>
    </dgm:pt>
    <dgm:pt modelId="{AB41D01A-5FAE-4AB8-A838-AE958A18312C}" type="pres">
      <dgm:prSet presAssocID="{C3E7DC88-4F20-416C-B673-F13467CA5AA9}" presName="parentText" presStyleLbl="node1" presStyleIdx="0" presStyleCnt="1">
        <dgm:presLayoutVars>
          <dgm:chMax val="0"/>
          <dgm:bulletEnabled val="1"/>
        </dgm:presLayoutVars>
      </dgm:prSet>
      <dgm:spPr/>
    </dgm:pt>
  </dgm:ptLst>
  <dgm:cxnLst>
    <dgm:cxn modelId="{8A81FA08-3F8C-4CA0-874F-845542C7E37D}" srcId="{9A0DFD5B-789E-4A58-9DB7-FDBA09836E33}" destId="{C3E7DC88-4F20-416C-B673-F13467CA5AA9}" srcOrd="0" destOrd="0" parTransId="{D0B72A85-3E2E-4D3B-A2FB-9237B20DE8D0}" sibTransId="{B1E72F7D-9DFC-4031-A308-E1919B4EBEE2}"/>
    <dgm:cxn modelId="{1C7C0C57-1AD3-4AD6-9794-DA1B7486171D}" type="presOf" srcId="{C3E7DC88-4F20-416C-B673-F13467CA5AA9}" destId="{AB41D01A-5FAE-4AB8-A838-AE958A18312C}" srcOrd="0" destOrd="0" presId="urn:microsoft.com/office/officeart/2005/8/layout/vList2"/>
    <dgm:cxn modelId="{D08716AE-1986-4C34-A4C3-4C5F1E117B55}" type="presOf" srcId="{9A0DFD5B-789E-4A58-9DB7-FDBA09836E33}" destId="{6D6552FA-A5F2-4BC1-BB8F-8A7ED2FDD1A8}" srcOrd="0" destOrd="0" presId="urn:microsoft.com/office/officeart/2005/8/layout/vList2"/>
    <dgm:cxn modelId="{5F1E34B9-8F81-43BC-A13E-63143B2AAF56}" type="presParOf" srcId="{6D6552FA-A5F2-4BC1-BB8F-8A7ED2FDD1A8}" destId="{AB41D01A-5FAE-4AB8-A838-AE958A18312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3E560A-F159-4161-A1FD-E8B433AA8B6D}"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90349C52-4B60-4FFE-A8F5-4F3EC545359B}">
      <dgm:prSet custT="1"/>
      <dgm:spPr/>
      <dgm:t>
        <a:bodyPr/>
        <a:lstStyle/>
        <a:p>
          <a:pPr algn="ctr" rtl="0"/>
          <a:endParaRPr lang="tr-TR" sz="1800" b="1" dirty="0"/>
        </a:p>
        <a:p>
          <a:pPr algn="ctr" rtl="0"/>
          <a:r>
            <a:rPr lang="en-US" sz="1800" b="1" dirty="0"/>
            <a:t>Difference between Formal and Informal Organizations</a:t>
          </a:r>
        </a:p>
        <a:p>
          <a:pPr algn="ctr" rtl="0"/>
          <a:endParaRPr lang="en-US" sz="1800" dirty="0"/>
        </a:p>
      </dgm:t>
    </dgm:pt>
    <dgm:pt modelId="{52F73A9C-9C6D-4431-A0B1-612927913888}" type="parTrans" cxnId="{1999BFC9-109F-44B2-8873-759C2AB2FF8C}">
      <dgm:prSet/>
      <dgm:spPr/>
      <dgm:t>
        <a:bodyPr/>
        <a:lstStyle/>
        <a:p>
          <a:endParaRPr lang="en-US" sz="2400"/>
        </a:p>
      </dgm:t>
    </dgm:pt>
    <dgm:pt modelId="{70AB6081-5606-4C2D-BA38-281A28D587FC}" type="sibTrans" cxnId="{1999BFC9-109F-44B2-8873-759C2AB2FF8C}">
      <dgm:prSet/>
      <dgm:spPr/>
      <dgm:t>
        <a:bodyPr/>
        <a:lstStyle/>
        <a:p>
          <a:endParaRPr lang="en-US" sz="2400"/>
        </a:p>
      </dgm:t>
    </dgm:pt>
    <dgm:pt modelId="{4EE82820-4E9A-4FD9-9BE0-3D63876804AA}" type="pres">
      <dgm:prSet presAssocID="{FB3E560A-F159-4161-A1FD-E8B433AA8B6D}" presName="linear" presStyleCnt="0">
        <dgm:presLayoutVars>
          <dgm:animLvl val="lvl"/>
          <dgm:resizeHandles val="exact"/>
        </dgm:presLayoutVars>
      </dgm:prSet>
      <dgm:spPr/>
    </dgm:pt>
    <dgm:pt modelId="{A20CC084-4ABA-4A8C-9E61-B61E168BEC10}" type="pres">
      <dgm:prSet presAssocID="{90349C52-4B60-4FFE-A8F5-4F3EC545359B}" presName="parentText" presStyleLbl="node1" presStyleIdx="0" presStyleCnt="1" custLinFactNeighborY="20029">
        <dgm:presLayoutVars>
          <dgm:chMax val="0"/>
          <dgm:bulletEnabled val="1"/>
        </dgm:presLayoutVars>
      </dgm:prSet>
      <dgm:spPr/>
    </dgm:pt>
  </dgm:ptLst>
  <dgm:cxnLst>
    <dgm:cxn modelId="{D51E6B94-5949-418A-B80A-3725192B8B95}" type="presOf" srcId="{90349C52-4B60-4FFE-A8F5-4F3EC545359B}" destId="{A20CC084-4ABA-4A8C-9E61-B61E168BEC10}" srcOrd="0" destOrd="0" presId="urn:microsoft.com/office/officeart/2005/8/layout/vList2"/>
    <dgm:cxn modelId="{C8D282A5-C35E-412B-8E43-C8DE1F1CBF96}" type="presOf" srcId="{FB3E560A-F159-4161-A1FD-E8B433AA8B6D}" destId="{4EE82820-4E9A-4FD9-9BE0-3D63876804AA}" srcOrd="0" destOrd="0" presId="urn:microsoft.com/office/officeart/2005/8/layout/vList2"/>
    <dgm:cxn modelId="{1999BFC9-109F-44B2-8873-759C2AB2FF8C}" srcId="{FB3E560A-F159-4161-A1FD-E8B433AA8B6D}" destId="{90349C52-4B60-4FFE-A8F5-4F3EC545359B}" srcOrd="0" destOrd="0" parTransId="{52F73A9C-9C6D-4431-A0B1-612927913888}" sibTransId="{70AB6081-5606-4C2D-BA38-281A28D587FC}"/>
    <dgm:cxn modelId="{4F7F4CCA-966A-4EF0-A6AE-2FE02824A778}" type="presParOf" srcId="{4EE82820-4E9A-4FD9-9BE0-3D63876804AA}" destId="{A20CC084-4ABA-4A8C-9E61-B61E168BEC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A28816-586F-4564-B442-E756172220F2}" type="doc">
      <dgm:prSet loTypeId="urn:microsoft.com/office/officeart/2008/layout/LinedList" loCatId="list" qsTypeId="urn:microsoft.com/office/officeart/2005/8/quickstyle/simple1" qsCatId="simple" csTypeId="urn:microsoft.com/office/officeart/2005/8/colors/accent2_4" csCatId="accent2"/>
      <dgm:spPr/>
      <dgm:t>
        <a:bodyPr/>
        <a:lstStyle/>
        <a:p>
          <a:endParaRPr lang="en-US"/>
        </a:p>
      </dgm:t>
    </dgm:pt>
    <dgm:pt modelId="{1E81305D-DD54-4078-A6B8-0932B967942A}">
      <dgm:prSet custT="1"/>
      <dgm:spPr/>
      <dgm:t>
        <a:bodyPr/>
        <a:lstStyle/>
        <a:p>
          <a:pPr rtl="0"/>
          <a:r>
            <a:rPr lang="en-US" sz="1800" b="1"/>
            <a:t>Organizational Structure: How Companies Get the Job Done</a:t>
          </a:r>
          <a:endParaRPr lang="en-US" sz="1800"/>
        </a:p>
      </dgm:t>
    </dgm:pt>
    <dgm:pt modelId="{82B88D87-44F5-4F92-9C6E-2D7161CB87F2}" type="parTrans" cxnId="{B6A64823-B17F-4570-A5B6-20E63565F276}">
      <dgm:prSet/>
      <dgm:spPr/>
      <dgm:t>
        <a:bodyPr/>
        <a:lstStyle/>
        <a:p>
          <a:endParaRPr lang="en-US" sz="2800"/>
        </a:p>
      </dgm:t>
    </dgm:pt>
    <dgm:pt modelId="{98A8E7F2-AB3E-418A-B17A-E44DDCA0F6EA}" type="sibTrans" cxnId="{B6A64823-B17F-4570-A5B6-20E63565F276}">
      <dgm:prSet/>
      <dgm:spPr/>
      <dgm:t>
        <a:bodyPr/>
        <a:lstStyle/>
        <a:p>
          <a:endParaRPr lang="en-US" sz="2800"/>
        </a:p>
      </dgm:t>
    </dgm:pt>
    <dgm:pt modelId="{F3E31C55-2627-4659-86C8-DDA4E6FA10F6}">
      <dgm:prSet custT="1"/>
      <dgm:spPr/>
      <dgm:t>
        <a:bodyPr/>
        <a:lstStyle/>
        <a:p>
          <a:pPr rtl="0"/>
          <a:r>
            <a:rPr lang="en-US" sz="1800"/>
            <a:t>What jobs need to be done?</a:t>
          </a:r>
        </a:p>
      </dgm:t>
    </dgm:pt>
    <dgm:pt modelId="{93321DF8-31A3-4ACF-9AD3-3B2042AC2947}" type="parTrans" cxnId="{9865598F-7437-4D56-AAC7-326B29BA1C48}">
      <dgm:prSet/>
      <dgm:spPr/>
      <dgm:t>
        <a:bodyPr/>
        <a:lstStyle/>
        <a:p>
          <a:endParaRPr lang="en-US" sz="2800"/>
        </a:p>
      </dgm:t>
    </dgm:pt>
    <dgm:pt modelId="{E31F6A1B-869D-4DED-9BF6-9B58560AE1F6}" type="sibTrans" cxnId="{9865598F-7437-4D56-AAC7-326B29BA1C48}">
      <dgm:prSet/>
      <dgm:spPr/>
      <dgm:t>
        <a:bodyPr/>
        <a:lstStyle/>
        <a:p>
          <a:endParaRPr lang="en-US" sz="2800"/>
        </a:p>
      </dgm:t>
    </dgm:pt>
    <dgm:pt modelId="{4B5DE68A-C5F2-4C18-A758-29AFEA3BD4C9}">
      <dgm:prSet custT="1"/>
      <dgm:spPr/>
      <dgm:t>
        <a:bodyPr/>
        <a:lstStyle/>
        <a:p>
          <a:pPr rtl="0"/>
          <a:r>
            <a:rPr lang="en-US" sz="1800"/>
            <a:t>Who does what? </a:t>
          </a:r>
        </a:p>
      </dgm:t>
    </dgm:pt>
    <dgm:pt modelId="{3071E49F-D056-418B-8217-06D5BBB8D395}" type="parTrans" cxnId="{9BAB67BD-5D1C-4793-9FB7-CF7B8CF10572}">
      <dgm:prSet/>
      <dgm:spPr/>
      <dgm:t>
        <a:bodyPr/>
        <a:lstStyle/>
        <a:p>
          <a:endParaRPr lang="en-US" sz="2800"/>
        </a:p>
      </dgm:t>
    </dgm:pt>
    <dgm:pt modelId="{74F29B3F-C03D-4A04-9F6F-400639F9273A}" type="sibTrans" cxnId="{9BAB67BD-5D1C-4793-9FB7-CF7B8CF10572}">
      <dgm:prSet/>
      <dgm:spPr/>
      <dgm:t>
        <a:bodyPr/>
        <a:lstStyle/>
        <a:p>
          <a:endParaRPr lang="en-US" sz="2800"/>
        </a:p>
      </dgm:t>
    </dgm:pt>
    <dgm:pt modelId="{2385FB20-91A6-46D0-81DF-82837DD39194}">
      <dgm:prSet custT="1"/>
      <dgm:spPr/>
      <dgm:t>
        <a:bodyPr/>
        <a:lstStyle/>
        <a:p>
          <a:pPr rtl="0"/>
          <a:r>
            <a:rPr lang="en-US" sz="1800"/>
            <a:t>Who reports to whom? </a:t>
          </a:r>
        </a:p>
      </dgm:t>
    </dgm:pt>
    <dgm:pt modelId="{310A674D-5F27-46CF-8877-8559517F0CEC}" type="parTrans" cxnId="{0477D753-60F2-4EFD-B55F-2B22D5B0E1CF}">
      <dgm:prSet/>
      <dgm:spPr/>
      <dgm:t>
        <a:bodyPr/>
        <a:lstStyle/>
        <a:p>
          <a:endParaRPr lang="en-US" sz="2800"/>
        </a:p>
      </dgm:t>
    </dgm:pt>
    <dgm:pt modelId="{4F6F6D37-3B6C-4524-93D4-7417D841A490}" type="sibTrans" cxnId="{0477D753-60F2-4EFD-B55F-2B22D5B0E1CF}">
      <dgm:prSet/>
      <dgm:spPr/>
      <dgm:t>
        <a:bodyPr/>
        <a:lstStyle/>
        <a:p>
          <a:endParaRPr lang="en-US" sz="2800"/>
        </a:p>
      </dgm:t>
    </dgm:pt>
    <dgm:pt modelId="{BB47B3ED-5A4C-4747-9A14-CFE6A0C281A1}">
      <dgm:prSet custT="1"/>
      <dgm:spPr/>
      <dgm:t>
        <a:bodyPr/>
        <a:lstStyle/>
        <a:p>
          <a:pPr rtl="0"/>
          <a:r>
            <a:rPr lang="en-US" sz="1800"/>
            <a:t>What are the formal relationships among people in the organization? </a:t>
          </a:r>
        </a:p>
      </dgm:t>
    </dgm:pt>
    <dgm:pt modelId="{97FA8C96-5B85-4219-AA1B-03E953C72367}" type="parTrans" cxnId="{6BE86E03-1520-4FA7-AC05-4C5710A26B47}">
      <dgm:prSet/>
      <dgm:spPr/>
      <dgm:t>
        <a:bodyPr/>
        <a:lstStyle/>
        <a:p>
          <a:endParaRPr lang="en-US" sz="2800"/>
        </a:p>
      </dgm:t>
    </dgm:pt>
    <dgm:pt modelId="{C61A7957-2A83-48EA-9618-BED650CDB31F}" type="sibTrans" cxnId="{6BE86E03-1520-4FA7-AC05-4C5710A26B47}">
      <dgm:prSet/>
      <dgm:spPr/>
      <dgm:t>
        <a:bodyPr/>
        <a:lstStyle/>
        <a:p>
          <a:endParaRPr lang="en-US" sz="2800"/>
        </a:p>
      </dgm:t>
    </dgm:pt>
    <dgm:pt modelId="{6ACBA5A0-3C35-42EF-B046-E020265EE804}">
      <dgm:prSet custT="1"/>
      <dgm:spPr/>
      <dgm:t>
        <a:bodyPr/>
        <a:lstStyle/>
        <a:p>
          <a:pPr rtl="0"/>
          <a:r>
            <a:rPr lang="en-US" sz="1800" dirty="0"/>
            <a:t>organizational structure: an arrangement of positions that’s most appropriate for your company at a specific point in time. </a:t>
          </a:r>
        </a:p>
      </dgm:t>
    </dgm:pt>
    <dgm:pt modelId="{F82048DB-235C-44F5-A948-0C27862947EF}" type="parTrans" cxnId="{C264711A-44BC-4A42-B4ED-621471B424CD}">
      <dgm:prSet/>
      <dgm:spPr/>
      <dgm:t>
        <a:bodyPr/>
        <a:lstStyle/>
        <a:p>
          <a:endParaRPr lang="en-US" sz="2800"/>
        </a:p>
      </dgm:t>
    </dgm:pt>
    <dgm:pt modelId="{C1EE35C3-A09C-44EF-99A1-58160C88E78C}" type="sibTrans" cxnId="{C264711A-44BC-4A42-B4ED-621471B424CD}">
      <dgm:prSet/>
      <dgm:spPr/>
      <dgm:t>
        <a:bodyPr/>
        <a:lstStyle/>
        <a:p>
          <a:endParaRPr lang="en-US" sz="2800"/>
        </a:p>
      </dgm:t>
    </dgm:pt>
    <dgm:pt modelId="{46D0B204-3162-4D71-BF3A-97D4136B7C09}">
      <dgm:prSet custT="1"/>
      <dgm:spPr/>
      <dgm:t>
        <a:bodyPr/>
        <a:lstStyle/>
        <a:p>
          <a:pPr rtl="0"/>
          <a:r>
            <a:rPr lang="en-US" sz="1800" dirty="0"/>
            <a:t>companies restructuring—altering existing organizational structures to become more competitive under conditions that have changed. </a:t>
          </a:r>
        </a:p>
      </dgm:t>
    </dgm:pt>
    <dgm:pt modelId="{0F76DFEF-4970-4C62-BADA-0E8B7B0CCF9A}" type="parTrans" cxnId="{DE8F3979-00B6-4033-B780-3C22263F17D8}">
      <dgm:prSet/>
      <dgm:spPr/>
      <dgm:t>
        <a:bodyPr/>
        <a:lstStyle/>
        <a:p>
          <a:endParaRPr lang="en-US" sz="2800"/>
        </a:p>
      </dgm:t>
    </dgm:pt>
    <dgm:pt modelId="{1D061274-D50C-4D39-B609-D5B1456D4C5B}" type="sibTrans" cxnId="{DE8F3979-00B6-4033-B780-3C22263F17D8}">
      <dgm:prSet/>
      <dgm:spPr/>
      <dgm:t>
        <a:bodyPr/>
        <a:lstStyle/>
        <a:p>
          <a:endParaRPr lang="en-US" sz="2800"/>
        </a:p>
      </dgm:t>
    </dgm:pt>
    <dgm:pt modelId="{0271D056-1B35-4857-A24A-766B5298541D}">
      <dgm:prSet custT="1"/>
      <dgm:spPr/>
      <dgm:t>
        <a:bodyPr/>
        <a:lstStyle/>
        <a:p>
          <a:pPr rtl="0"/>
          <a:r>
            <a:rPr lang="en-US" sz="1800"/>
            <a:t>In building an organizational structure, you engage in two activities:</a:t>
          </a:r>
        </a:p>
      </dgm:t>
    </dgm:pt>
    <dgm:pt modelId="{D5492059-F409-4432-8446-528D8D07831D}" type="parTrans" cxnId="{FDD464DE-D0A2-4128-9B9F-053E38AD4152}">
      <dgm:prSet/>
      <dgm:spPr/>
      <dgm:t>
        <a:bodyPr/>
        <a:lstStyle/>
        <a:p>
          <a:endParaRPr lang="en-US" sz="2800"/>
        </a:p>
      </dgm:t>
    </dgm:pt>
    <dgm:pt modelId="{24E0D8F3-01A3-466A-B911-CBE42ADDFD12}" type="sibTrans" cxnId="{FDD464DE-D0A2-4128-9B9F-053E38AD4152}">
      <dgm:prSet/>
      <dgm:spPr/>
      <dgm:t>
        <a:bodyPr/>
        <a:lstStyle/>
        <a:p>
          <a:endParaRPr lang="en-US" sz="2800"/>
        </a:p>
      </dgm:t>
    </dgm:pt>
    <dgm:pt modelId="{266ACE7C-D365-416B-8CFE-537F9E76E7FB}">
      <dgm:prSet custT="1"/>
      <dgm:spPr/>
      <dgm:t>
        <a:bodyPr/>
        <a:lstStyle/>
        <a:p>
          <a:pPr rtl="0"/>
          <a:r>
            <a:rPr lang="en-US" sz="1800" i="1" dirty="0"/>
            <a:t>job specialization</a:t>
          </a:r>
          <a:r>
            <a:rPr lang="en-US" sz="1800" dirty="0"/>
            <a:t> (dividing tasks into jobs)</a:t>
          </a:r>
        </a:p>
      </dgm:t>
    </dgm:pt>
    <dgm:pt modelId="{22068FF4-F77D-4A96-8E7D-D28069774F33}" type="parTrans" cxnId="{A4353FE6-DB26-4D5B-8101-E060260637C4}">
      <dgm:prSet/>
      <dgm:spPr/>
      <dgm:t>
        <a:bodyPr/>
        <a:lstStyle/>
        <a:p>
          <a:endParaRPr lang="en-US" sz="2800"/>
        </a:p>
      </dgm:t>
    </dgm:pt>
    <dgm:pt modelId="{9F42A8AB-EFDC-4492-B5C5-1BD4509BFFB1}" type="sibTrans" cxnId="{A4353FE6-DB26-4D5B-8101-E060260637C4}">
      <dgm:prSet/>
      <dgm:spPr/>
      <dgm:t>
        <a:bodyPr/>
        <a:lstStyle/>
        <a:p>
          <a:endParaRPr lang="en-US" sz="2800"/>
        </a:p>
      </dgm:t>
    </dgm:pt>
    <dgm:pt modelId="{0FB53C3F-C4ED-46F9-8BE4-6B9D9767F7B0}">
      <dgm:prSet custT="1"/>
      <dgm:spPr/>
      <dgm:t>
        <a:bodyPr/>
        <a:lstStyle/>
        <a:p>
          <a:pPr rtl="0"/>
          <a:r>
            <a:rPr lang="en-US" sz="1800" i="1"/>
            <a:t>departmentalization</a:t>
          </a:r>
          <a:r>
            <a:rPr lang="en-US" sz="1800"/>
            <a:t> (grouping jobs into units). </a:t>
          </a:r>
        </a:p>
      </dgm:t>
    </dgm:pt>
    <dgm:pt modelId="{FD04EC6B-966C-4183-95DC-18485AA38A74}" type="parTrans" cxnId="{E1F7C440-B6E5-4637-97DF-E5B9791DB966}">
      <dgm:prSet/>
      <dgm:spPr/>
      <dgm:t>
        <a:bodyPr/>
        <a:lstStyle/>
        <a:p>
          <a:endParaRPr lang="en-US" sz="2800"/>
        </a:p>
      </dgm:t>
    </dgm:pt>
    <dgm:pt modelId="{3F6EDC27-5D19-46F4-A6CC-6DCAA76253DD}" type="sibTrans" cxnId="{E1F7C440-B6E5-4637-97DF-E5B9791DB966}">
      <dgm:prSet/>
      <dgm:spPr/>
      <dgm:t>
        <a:bodyPr/>
        <a:lstStyle/>
        <a:p>
          <a:endParaRPr lang="en-US" sz="2800"/>
        </a:p>
      </dgm:t>
    </dgm:pt>
    <dgm:pt modelId="{7D116E86-A42B-4CE5-9AC1-49EE79300674}" type="pres">
      <dgm:prSet presAssocID="{4FA28816-586F-4564-B442-E756172220F2}" presName="vert0" presStyleCnt="0">
        <dgm:presLayoutVars>
          <dgm:dir/>
          <dgm:animOne val="branch"/>
          <dgm:animLvl val="lvl"/>
        </dgm:presLayoutVars>
      </dgm:prSet>
      <dgm:spPr/>
    </dgm:pt>
    <dgm:pt modelId="{3F018B6A-B30D-4B02-8822-C85FFACB8881}" type="pres">
      <dgm:prSet presAssocID="{1E81305D-DD54-4078-A6B8-0932B967942A}" presName="thickLine" presStyleLbl="alignNode1" presStyleIdx="0" presStyleCnt="10"/>
      <dgm:spPr/>
    </dgm:pt>
    <dgm:pt modelId="{5A47CD72-1EF1-46E4-BD4E-DF357E774A13}" type="pres">
      <dgm:prSet presAssocID="{1E81305D-DD54-4078-A6B8-0932B967942A}" presName="horz1" presStyleCnt="0"/>
      <dgm:spPr/>
    </dgm:pt>
    <dgm:pt modelId="{2387EE33-4C91-4159-94F9-030C1A073E33}" type="pres">
      <dgm:prSet presAssocID="{1E81305D-DD54-4078-A6B8-0932B967942A}" presName="tx1" presStyleLbl="revTx" presStyleIdx="0" presStyleCnt="10"/>
      <dgm:spPr/>
    </dgm:pt>
    <dgm:pt modelId="{4E56DC97-A245-4437-9854-6037F12D6171}" type="pres">
      <dgm:prSet presAssocID="{1E81305D-DD54-4078-A6B8-0932B967942A}" presName="vert1" presStyleCnt="0"/>
      <dgm:spPr/>
    </dgm:pt>
    <dgm:pt modelId="{182F0A89-8C34-4C01-BED6-3A8FE965077A}" type="pres">
      <dgm:prSet presAssocID="{F3E31C55-2627-4659-86C8-DDA4E6FA10F6}" presName="thickLine" presStyleLbl="alignNode1" presStyleIdx="1" presStyleCnt="10"/>
      <dgm:spPr/>
    </dgm:pt>
    <dgm:pt modelId="{A1CA7BE8-A9C9-48E3-A42C-6303C4077C17}" type="pres">
      <dgm:prSet presAssocID="{F3E31C55-2627-4659-86C8-DDA4E6FA10F6}" presName="horz1" presStyleCnt="0"/>
      <dgm:spPr/>
    </dgm:pt>
    <dgm:pt modelId="{250D2607-3E64-43DD-A247-A0976CE17630}" type="pres">
      <dgm:prSet presAssocID="{F3E31C55-2627-4659-86C8-DDA4E6FA10F6}" presName="tx1" presStyleLbl="revTx" presStyleIdx="1" presStyleCnt="10"/>
      <dgm:spPr/>
    </dgm:pt>
    <dgm:pt modelId="{483FB79F-1892-47C4-AEC1-D0DB94C6401D}" type="pres">
      <dgm:prSet presAssocID="{F3E31C55-2627-4659-86C8-DDA4E6FA10F6}" presName="vert1" presStyleCnt="0"/>
      <dgm:spPr/>
    </dgm:pt>
    <dgm:pt modelId="{02ACD31D-0B7F-453F-8F71-68810858BEC3}" type="pres">
      <dgm:prSet presAssocID="{4B5DE68A-C5F2-4C18-A758-29AFEA3BD4C9}" presName="thickLine" presStyleLbl="alignNode1" presStyleIdx="2" presStyleCnt="10"/>
      <dgm:spPr/>
    </dgm:pt>
    <dgm:pt modelId="{64527909-8270-4969-957E-DB2FED145E07}" type="pres">
      <dgm:prSet presAssocID="{4B5DE68A-C5F2-4C18-A758-29AFEA3BD4C9}" presName="horz1" presStyleCnt="0"/>
      <dgm:spPr/>
    </dgm:pt>
    <dgm:pt modelId="{5F2E17E7-5D20-4880-B2C9-93DC98C2D2CA}" type="pres">
      <dgm:prSet presAssocID="{4B5DE68A-C5F2-4C18-A758-29AFEA3BD4C9}" presName="tx1" presStyleLbl="revTx" presStyleIdx="2" presStyleCnt="10"/>
      <dgm:spPr/>
    </dgm:pt>
    <dgm:pt modelId="{FAC53C26-1C05-4203-B246-8DA6484C35E4}" type="pres">
      <dgm:prSet presAssocID="{4B5DE68A-C5F2-4C18-A758-29AFEA3BD4C9}" presName="vert1" presStyleCnt="0"/>
      <dgm:spPr/>
    </dgm:pt>
    <dgm:pt modelId="{4E0507C4-7A7A-4572-847E-C3629FCEE912}" type="pres">
      <dgm:prSet presAssocID="{2385FB20-91A6-46D0-81DF-82837DD39194}" presName="thickLine" presStyleLbl="alignNode1" presStyleIdx="3" presStyleCnt="10"/>
      <dgm:spPr/>
    </dgm:pt>
    <dgm:pt modelId="{23824703-2057-4028-9CB5-32E05BFC2A6C}" type="pres">
      <dgm:prSet presAssocID="{2385FB20-91A6-46D0-81DF-82837DD39194}" presName="horz1" presStyleCnt="0"/>
      <dgm:spPr/>
    </dgm:pt>
    <dgm:pt modelId="{86DC1966-9D0C-4AF7-9B85-2D3ECED7AE99}" type="pres">
      <dgm:prSet presAssocID="{2385FB20-91A6-46D0-81DF-82837DD39194}" presName="tx1" presStyleLbl="revTx" presStyleIdx="3" presStyleCnt="10"/>
      <dgm:spPr/>
    </dgm:pt>
    <dgm:pt modelId="{41C7AA46-1F7A-494B-A356-69C8539B53E1}" type="pres">
      <dgm:prSet presAssocID="{2385FB20-91A6-46D0-81DF-82837DD39194}" presName="vert1" presStyleCnt="0"/>
      <dgm:spPr/>
    </dgm:pt>
    <dgm:pt modelId="{995043AB-0A24-4228-8B50-52E7D3D9BC23}" type="pres">
      <dgm:prSet presAssocID="{BB47B3ED-5A4C-4747-9A14-CFE6A0C281A1}" presName="thickLine" presStyleLbl="alignNode1" presStyleIdx="4" presStyleCnt="10"/>
      <dgm:spPr/>
    </dgm:pt>
    <dgm:pt modelId="{F252E8E2-4871-402C-855B-3D994FD13A6A}" type="pres">
      <dgm:prSet presAssocID="{BB47B3ED-5A4C-4747-9A14-CFE6A0C281A1}" presName="horz1" presStyleCnt="0"/>
      <dgm:spPr/>
    </dgm:pt>
    <dgm:pt modelId="{9EFDBD54-98A6-43B4-9E58-D0748306DA97}" type="pres">
      <dgm:prSet presAssocID="{BB47B3ED-5A4C-4747-9A14-CFE6A0C281A1}" presName="tx1" presStyleLbl="revTx" presStyleIdx="4" presStyleCnt="10"/>
      <dgm:spPr/>
    </dgm:pt>
    <dgm:pt modelId="{1581B8AA-145B-497F-B213-346509A291D6}" type="pres">
      <dgm:prSet presAssocID="{BB47B3ED-5A4C-4747-9A14-CFE6A0C281A1}" presName="vert1" presStyleCnt="0"/>
      <dgm:spPr/>
    </dgm:pt>
    <dgm:pt modelId="{BCB3671B-055B-4858-BCF4-03EAEBA4FA9B}" type="pres">
      <dgm:prSet presAssocID="{6ACBA5A0-3C35-42EF-B046-E020265EE804}" presName="thickLine" presStyleLbl="alignNode1" presStyleIdx="5" presStyleCnt="10"/>
      <dgm:spPr/>
    </dgm:pt>
    <dgm:pt modelId="{66249AB7-647B-419B-A608-F44B4B32FDFC}" type="pres">
      <dgm:prSet presAssocID="{6ACBA5A0-3C35-42EF-B046-E020265EE804}" presName="horz1" presStyleCnt="0"/>
      <dgm:spPr/>
    </dgm:pt>
    <dgm:pt modelId="{33D81EEC-3BA9-460C-BD7F-AB64FBF6AB91}" type="pres">
      <dgm:prSet presAssocID="{6ACBA5A0-3C35-42EF-B046-E020265EE804}" presName="tx1" presStyleLbl="revTx" presStyleIdx="5" presStyleCnt="10"/>
      <dgm:spPr/>
    </dgm:pt>
    <dgm:pt modelId="{43F8761F-2992-4165-B268-53486442CDB1}" type="pres">
      <dgm:prSet presAssocID="{6ACBA5A0-3C35-42EF-B046-E020265EE804}" presName="vert1" presStyleCnt="0"/>
      <dgm:spPr/>
    </dgm:pt>
    <dgm:pt modelId="{07086356-3642-4352-BBCF-D5D657AFF1C2}" type="pres">
      <dgm:prSet presAssocID="{46D0B204-3162-4D71-BF3A-97D4136B7C09}" presName="thickLine" presStyleLbl="alignNode1" presStyleIdx="6" presStyleCnt="10"/>
      <dgm:spPr/>
    </dgm:pt>
    <dgm:pt modelId="{818B8729-E856-43D4-B474-ADE5C08DF608}" type="pres">
      <dgm:prSet presAssocID="{46D0B204-3162-4D71-BF3A-97D4136B7C09}" presName="horz1" presStyleCnt="0"/>
      <dgm:spPr/>
    </dgm:pt>
    <dgm:pt modelId="{FC806FAE-5D50-4900-A087-2D0637B902A7}" type="pres">
      <dgm:prSet presAssocID="{46D0B204-3162-4D71-BF3A-97D4136B7C09}" presName="tx1" presStyleLbl="revTx" presStyleIdx="6" presStyleCnt="10"/>
      <dgm:spPr/>
    </dgm:pt>
    <dgm:pt modelId="{F8A1DAAE-0A5E-4AE8-934E-A6931CD4F414}" type="pres">
      <dgm:prSet presAssocID="{46D0B204-3162-4D71-BF3A-97D4136B7C09}" presName="vert1" presStyleCnt="0"/>
      <dgm:spPr/>
    </dgm:pt>
    <dgm:pt modelId="{2B96F114-AA65-4ADE-A76C-FA245F4D6FB5}" type="pres">
      <dgm:prSet presAssocID="{0271D056-1B35-4857-A24A-766B5298541D}" presName="thickLine" presStyleLbl="alignNode1" presStyleIdx="7" presStyleCnt="10"/>
      <dgm:spPr/>
    </dgm:pt>
    <dgm:pt modelId="{D4A4833A-B36E-434D-87C6-5AB723FCE92C}" type="pres">
      <dgm:prSet presAssocID="{0271D056-1B35-4857-A24A-766B5298541D}" presName="horz1" presStyleCnt="0"/>
      <dgm:spPr/>
    </dgm:pt>
    <dgm:pt modelId="{75479487-AE48-4681-B6DB-41642D21FAB6}" type="pres">
      <dgm:prSet presAssocID="{0271D056-1B35-4857-A24A-766B5298541D}" presName="tx1" presStyleLbl="revTx" presStyleIdx="7" presStyleCnt="10"/>
      <dgm:spPr/>
    </dgm:pt>
    <dgm:pt modelId="{DA5A71B0-B244-4876-B444-E25BCD6423ED}" type="pres">
      <dgm:prSet presAssocID="{0271D056-1B35-4857-A24A-766B5298541D}" presName="vert1" presStyleCnt="0"/>
      <dgm:spPr/>
    </dgm:pt>
    <dgm:pt modelId="{F07B678B-62C3-4360-B459-C076F5EB8096}" type="pres">
      <dgm:prSet presAssocID="{266ACE7C-D365-416B-8CFE-537F9E76E7FB}" presName="thickLine" presStyleLbl="alignNode1" presStyleIdx="8" presStyleCnt="10"/>
      <dgm:spPr/>
    </dgm:pt>
    <dgm:pt modelId="{CE657302-03F8-42F2-AD95-FCB631BD986C}" type="pres">
      <dgm:prSet presAssocID="{266ACE7C-D365-416B-8CFE-537F9E76E7FB}" presName="horz1" presStyleCnt="0"/>
      <dgm:spPr/>
    </dgm:pt>
    <dgm:pt modelId="{79DCCE84-77B8-4E4F-99DB-5048B963F0F8}" type="pres">
      <dgm:prSet presAssocID="{266ACE7C-D365-416B-8CFE-537F9E76E7FB}" presName="tx1" presStyleLbl="revTx" presStyleIdx="8" presStyleCnt="10"/>
      <dgm:spPr/>
    </dgm:pt>
    <dgm:pt modelId="{3A8FC9A9-051F-4719-858B-D7750702B73F}" type="pres">
      <dgm:prSet presAssocID="{266ACE7C-D365-416B-8CFE-537F9E76E7FB}" presName="vert1" presStyleCnt="0"/>
      <dgm:spPr/>
    </dgm:pt>
    <dgm:pt modelId="{87EDD175-08F8-411B-85E7-7EB2C4D9F85B}" type="pres">
      <dgm:prSet presAssocID="{0FB53C3F-C4ED-46F9-8BE4-6B9D9767F7B0}" presName="thickLine" presStyleLbl="alignNode1" presStyleIdx="9" presStyleCnt="10"/>
      <dgm:spPr/>
    </dgm:pt>
    <dgm:pt modelId="{4966C7AB-3CC9-40E3-9574-A9945EDEE67E}" type="pres">
      <dgm:prSet presAssocID="{0FB53C3F-C4ED-46F9-8BE4-6B9D9767F7B0}" presName="horz1" presStyleCnt="0"/>
      <dgm:spPr/>
    </dgm:pt>
    <dgm:pt modelId="{F5301DCA-8627-4699-9426-336CFBABED91}" type="pres">
      <dgm:prSet presAssocID="{0FB53C3F-C4ED-46F9-8BE4-6B9D9767F7B0}" presName="tx1" presStyleLbl="revTx" presStyleIdx="9" presStyleCnt="10"/>
      <dgm:spPr/>
    </dgm:pt>
    <dgm:pt modelId="{ACB93ED6-95CE-40E4-AA5E-07B316C8E7E5}" type="pres">
      <dgm:prSet presAssocID="{0FB53C3F-C4ED-46F9-8BE4-6B9D9767F7B0}" presName="vert1" presStyleCnt="0"/>
      <dgm:spPr/>
    </dgm:pt>
  </dgm:ptLst>
  <dgm:cxnLst>
    <dgm:cxn modelId="{6BE86E03-1520-4FA7-AC05-4C5710A26B47}" srcId="{4FA28816-586F-4564-B442-E756172220F2}" destId="{BB47B3ED-5A4C-4747-9A14-CFE6A0C281A1}" srcOrd="4" destOrd="0" parTransId="{97FA8C96-5B85-4219-AA1B-03E953C72367}" sibTransId="{C61A7957-2A83-48EA-9618-BED650CDB31F}"/>
    <dgm:cxn modelId="{50C07812-FAC5-4A67-B31F-1346D835D6A6}" type="presOf" srcId="{0271D056-1B35-4857-A24A-766B5298541D}" destId="{75479487-AE48-4681-B6DB-41642D21FAB6}" srcOrd="0" destOrd="0" presId="urn:microsoft.com/office/officeart/2008/layout/LinedList"/>
    <dgm:cxn modelId="{CC118F13-8C5B-4C70-8ABD-BA15A35F41EE}" type="presOf" srcId="{BB47B3ED-5A4C-4747-9A14-CFE6A0C281A1}" destId="{9EFDBD54-98A6-43B4-9E58-D0748306DA97}" srcOrd="0" destOrd="0" presId="urn:microsoft.com/office/officeart/2008/layout/LinedList"/>
    <dgm:cxn modelId="{C264711A-44BC-4A42-B4ED-621471B424CD}" srcId="{4FA28816-586F-4564-B442-E756172220F2}" destId="{6ACBA5A0-3C35-42EF-B046-E020265EE804}" srcOrd="5" destOrd="0" parTransId="{F82048DB-235C-44F5-A948-0C27862947EF}" sibTransId="{C1EE35C3-A09C-44EF-99A1-58160C88E78C}"/>
    <dgm:cxn modelId="{0127F51B-5AAD-4739-844E-7B44BB396BAB}" type="presOf" srcId="{6ACBA5A0-3C35-42EF-B046-E020265EE804}" destId="{33D81EEC-3BA9-460C-BD7F-AB64FBF6AB91}" srcOrd="0" destOrd="0" presId="urn:microsoft.com/office/officeart/2008/layout/LinedList"/>
    <dgm:cxn modelId="{B6A64823-B17F-4570-A5B6-20E63565F276}" srcId="{4FA28816-586F-4564-B442-E756172220F2}" destId="{1E81305D-DD54-4078-A6B8-0932B967942A}" srcOrd="0" destOrd="0" parTransId="{82B88D87-44F5-4F92-9C6E-2D7161CB87F2}" sibTransId="{98A8E7F2-AB3E-418A-B17A-E44DDCA0F6EA}"/>
    <dgm:cxn modelId="{2A548A3B-691C-4C3C-BDA8-CE77E26697C1}" type="presOf" srcId="{4FA28816-586F-4564-B442-E756172220F2}" destId="{7D116E86-A42B-4CE5-9AC1-49EE79300674}" srcOrd="0" destOrd="0" presId="urn:microsoft.com/office/officeart/2008/layout/LinedList"/>
    <dgm:cxn modelId="{E1F7C440-B6E5-4637-97DF-E5B9791DB966}" srcId="{4FA28816-586F-4564-B442-E756172220F2}" destId="{0FB53C3F-C4ED-46F9-8BE4-6B9D9767F7B0}" srcOrd="9" destOrd="0" parTransId="{FD04EC6B-966C-4183-95DC-18485AA38A74}" sibTransId="{3F6EDC27-5D19-46F4-A6CC-6DCAA76253DD}"/>
    <dgm:cxn modelId="{3D4D044B-4A5B-4E0D-A550-B7700E4DDC95}" type="presOf" srcId="{2385FB20-91A6-46D0-81DF-82837DD39194}" destId="{86DC1966-9D0C-4AF7-9B85-2D3ECED7AE99}" srcOrd="0" destOrd="0" presId="urn:microsoft.com/office/officeart/2008/layout/LinedList"/>
    <dgm:cxn modelId="{0477D753-60F2-4EFD-B55F-2B22D5B0E1CF}" srcId="{4FA28816-586F-4564-B442-E756172220F2}" destId="{2385FB20-91A6-46D0-81DF-82837DD39194}" srcOrd="3" destOrd="0" parTransId="{310A674D-5F27-46CF-8877-8559517F0CEC}" sibTransId="{4F6F6D37-3B6C-4524-93D4-7417D841A490}"/>
    <dgm:cxn modelId="{DE8F3979-00B6-4033-B780-3C22263F17D8}" srcId="{4FA28816-586F-4564-B442-E756172220F2}" destId="{46D0B204-3162-4D71-BF3A-97D4136B7C09}" srcOrd="6" destOrd="0" parTransId="{0F76DFEF-4970-4C62-BADA-0E8B7B0CCF9A}" sibTransId="{1D061274-D50C-4D39-B609-D5B1456D4C5B}"/>
    <dgm:cxn modelId="{8A3D6459-6A39-4176-8F01-A250981B1CAE}" type="presOf" srcId="{4B5DE68A-C5F2-4C18-A758-29AFEA3BD4C9}" destId="{5F2E17E7-5D20-4880-B2C9-93DC98C2D2CA}" srcOrd="0" destOrd="0" presId="urn:microsoft.com/office/officeart/2008/layout/LinedList"/>
    <dgm:cxn modelId="{F71E2E8B-8F2D-407C-B036-59F8B3BF4A38}" type="presOf" srcId="{F3E31C55-2627-4659-86C8-DDA4E6FA10F6}" destId="{250D2607-3E64-43DD-A247-A0976CE17630}" srcOrd="0" destOrd="0" presId="urn:microsoft.com/office/officeart/2008/layout/LinedList"/>
    <dgm:cxn modelId="{9865598F-7437-4D56-AAC7-326B29BA1C48}" srcId="{4FA28816-586F-4564-B442-E756172220F2}" destId="{F3E31C55-2627-4659-86C8-DDA4E6FA10F6}" srcOrd="1" destOrd="0" parTransId="{93321DF8-31A3-4ACF-9AD3-3B2042AC2947}" sibTransId="{E31F6A1B-869D-4DED-9BF6-9B58560AE1F6}"/>
    <dgm:cxn modelId="{9BAB67BD-5D1C-4793-9FB7-CF7B8CF10572}" srcId="{4FA28816-586F-4564-B442-E756172220F2}" destId="{4B5DE68A-C5F2-4C18-A758-29AFEA3BD4C9}" srcOrd="2" destOrd="0" parTransId="{3071E49F-D056-418B-8217-06D5BBB8D395}" sibTransId="{74F29B3F-C03D-4A04-9F6F-400639F9273A}"/>
    <dgm:cxn modelId="{EC9410C7-F8C8-4E44-A0C4-8AB80D58E100}" type="presOf" srcId="{0FB53C3F-C4ED-46F9-8BE4-6B9D9767F7B0}" destId="{F5301DCA-8627-4699-9426-336CFBABED91}" srcOrd="0" destOrd="0" presId="urn:microsoft.com/office/officeart/2008/layout/LinedList"/>
    <dgm:cxn modelId="{670346C9-D37A-457A-86A7-570D3573842E}" type="presOf" srcId="{1E81305D-DD54-4078-A6B8-0932B967942A}" destId="{2387EE33-4C91-4159-94F9-030C1A073E33}" srcOrd="0" destOrd="0" presId="urn:microsoft.com/office/officeart/2008/layout/LinedList"/>
    <dgm:cxn modelId="{FDD464DE-D0A2-4128-9B9F-053E38AD4152}" srcId="{4FA28816-586F-4564-B442-E756172220F2}" destId="{0271D056-1B35-4857-A24A-766B5298541D}" srcOrd="7" destOrd="0" parTransId="{D5492059-F409-4432-8446-528D8D07831D}" sibTransId="{24E0D8F3-01A3-466A-B911-CBE42ADDFD12}"/>
    <dgm:cxn modelId="{67D59CE2-CA6B-4048-8701-3F695456702C}" type="presOf" srcId="{46D0B204-3162-4D71-BF3A-97D4136B7C09}" destId="{FC806FAE-5D50-4900-A087-2D0637B902A7}" srcOrd="0" destOrd="0" presId="urn:microsoft.com/office/officeart/2008/layout/LinedList"/>
    <dgm:cxn modelId="{B27DE0E2-E77F-4AD4-9D61-3600DCE542C5}" type="presOf" srcId="{266ACE7C-D365-416B-8CFE-537F9E76E7FB}" destId="{79DCCE84-77B8-4E4F-99DB-5048B963F0F8}" srcOrd="0" destOrd="0" presId="urn:microsoft.com/office/officeart/2008/layout/LinedList"/>
    <dgm:cxn modelId="{A4353FE6-DB26-4D5B-8101-E060260637C4}" srcId="{4FA28816-586F-4564-B442-E756172220F2}" destId="{266ACE7C-D365-416B-8CFE-537F9E76E7FB}" srcOrd="8" destOrd="0" parTransId="{22068FF4-F77D-4A96-8E7D-D28069774F33}" sibTransId="{9F42A8AB-EFDC-4492-B5C5-1BD4509BFFB1}"/>
    <dgm:cxn modelId="{98D64B71-98E3-4D2A-A039-4725ADB6939B}" type="presParOf" srcId="{7D116E86-A42B-4CE5-9AC1-49EE79300674}" destId="{3F018B6A-B30D-4B02-8822-C85FFACB8881}" srcOrd="0" destOrd="0" presId="urn:microsoft.com/office/officeart/2008/layout/LinedList"/>
    <dgm:cxn modelId="{9D0C5D26-8499-4297-A7B4-051ED059E058}" type="presParOf" srcId="{7D116E86-A42B-4CE5-9AC1-49EE79300674}" destId="{5A47CD72-1EF1-46E4-BD4E-DF357E774A13}" srcOrd="1" destOrd="0" presId="urn:microsoft.com/office/officeart/2008/layout/LinedList"/>
    <dgm:cxn modelId="{5F9A3690-0FC1-4447-B0AF-6E6B6220A6A2}" type="presParOf" srcId="{5A47CD72-1EF1-46E4-BD4E-DF357E774A13}" destId="{2387EE33-4C91-4159-94F9-030C1A073E33}" srcOrd="0" destOrd="0" presId="urn:microsoft.com/office/officeart/2008/layout/LinedList"/>
    <dgm:cxn modelId="{C266414E-F945-410A-AEA0-65B09CCC7C93}" type="presParOf" srcId="{5A47CD72-1EF1-46E4-BD4E-DF357E774A13}" destId="{4E56DC97-A245-4437-9854-6037F12D6171}" srcOrd="1" destOrd="0" presId="urn:microsoft.com/office/officeart/2008/layout/LinedList"/>
    <dgm:cxn modelId="{F1A45B46-57E1-4670-97CB-48E2DBC2C1F7}" type="presParOf" srcId="{7D116E86-A42B-4CE5-9AC1-49EE79300674}" destId="{182F0A89-8C34-4C01-BED6-3A8FE965077A}" srcOrd="2" destOrd="0" presId="urn:microsoft.com/office/officeart/2008/layout/LinedList"/>
    <dgm:cxn modelId="{B019C5DA-2397-43FC-AC4A-8A754ADA832F}" type="presParOf" srcId="{7D116E86-A42B-4CE5-9AC1-49EE79300674}" destId="{A1CA7BE8-A9C9-48E3-A42C-6303C4077C17}" srcOrd="3" destOrd="0" presId="urn:microsoft.com/office/officeart/2008/layout/LinedList"/>
    <dgm:cxn modelId="{B54B4B69-FDC6-4CB5-B845-365EC74C8236}" type="presParOf" srcId="{A1CA7BE8-A9C9-48E3-A42C-6303C4077C17}" destId="{250D2607-3E64-43DD-A247-A0976CE17630}" srcOrd="0" destOrd="0" presId="urn:microsoft.com/office/officeart/2008/layout/LinedList"/>
    <dgm:cxn modelId="{C32FC2D3-9124-48CE-8204-228E56D45C58}" type="presParOf" srcId="{A1CA7BE8-A9C9-48E3-A42C-6303C4077C17}" destId="{483FB79F-1892-47C4-AEC1-D0DB94C6401D}" srcOrd="1" destOrd="0" presId="urn:microsoft.com/office/officeart/2008/layout/LinedList"/>
    <dgm:cxn modelId="{48078B2E-B7EF-4074-BBDB-300542B254BA}" type="presParOf" srcId="{7D116E86-A42B-4CE5-9AC1-49EE79300674}" destId="{02ACD31D-0B7F-453F-8F71-68810858BEC3}" srcOrd="4" destOrd="0" presId="urn:microsoft.com/office/officeart/2008/layout/LinedList"/>
    <dgm:cxn modelId="{B87E05A0-E57B-48CD-80C8-FB2A59B58596}" type="presParOf" srcId="{7D116E86-A42B-4CE5-9AC1-49EE79300674}" destId="{64527909-8270-4969-957E-DB2FED145E07}" srcOrd="5" destOrd="0" presId="urn:microsoft.com/office/officeart/2008/layout/LinedList"/>
    <dgm:cxn modelId="{25D66968-FE3B-43E0-91D6-D3A6B36087CC}" type="presParOf" srcId="{64527909-8270-4969-957E-DB2FED145E07}" destId="{5F2E17E7-5D20-4880-B2C9-93DC98C2D2CA}" srcOrd="0" destOrd="0" presId="urn:microsoft.com/office/officeart/2008/layout/LinedList"/>
    <dgm:cxn modelId="{E3242CC9-2482-4D62-9533-948F8B4E7493}" type="presParOf" srcId="{64527909-8270-4969-957E-DB2FED145E07}" destId="{FAC53C26-1C05-4203-B246-8DA6484C35E4}" srcOrd="1" destOrd="0" presId="urn:microsoft.com/office/officeart/2008/layout/LinedList"/>
    <dgm:cxn modelId="{ED5C8F8F-B42E-4DD7-AF44-E4D40CA73444}" type="presParOf" srcId="{7D116E86-A42B-4CE5-9AC1-49EE79300674}" destId="{4E0507C4-7A7A-4572-847E-C3629FCEE912}" srcOrd="6" destOrd="0" presId="urn:microsoft.com/office/officeart/2008/layout/LinedList"/>
    <dgm:cxn modelId="{59865A90-A226-432D-9B9F-3FA826F8B1B4}" type="presParOf" srcId="{7D116E86-A42B-4CE5-9AC1-49EE79300674}" destId="{23824703-2057-4028-9CB5-32E05BFC2A6C}" srcOrd="7" destOrd="0" presId="urn:microsoft.com/office/officeart/2008/layout/LinedList"/>
    <dgm:cxn modelId="{AF38D2CE-AEB3-403E-B342-A50BFF5926BD}" type="presParOf" srcId="{23824703-2057-4028-9CB5-32E05BFC2A6C}" destId="{86DC1966-9D0C-4AF7-9B85-2D3ECED7AE99}" srcOrd="0" destOrd="0" presId="urn:microsoft.com/office/officeart/2008/layout/LinedList"/>
    <dgm:cxn modelId="{106F09C1-7E14-42E5-BEE7-6244610006F4}" type="presParOf" srcId="{23824703-2057-4028-9CB5-32E05BFC2A6C}" destId="{41C7AA46-1F7A-494B-A356-69C8539B53E1}" srcOrd="1" destOrd="0" presId="urn:microsoft.com/office/officeart/2008/layout/LinedList"/>
    <dgm:cxn modelId="{B77F766A-C1D5-4983-AB14-D290D7BEE8C3}" type="presParOf" srcId="{7D116E86-A42B-4CE5-9AC1-49EE79300674}" destId="{995043AB-0A24-4228-8B50-52E7D3D9BC23}" srcOrd="8" destOrd="0" presId="urn:microsoft.com/office/officeart/2008/layout/LinedList"/>
    <dgm:cxn modelId="{1C13C748-66A3-4B9C-99E8-C564CBDAE2B5}" type="presParOf" srcId="{7D116E86-A42B-4CE5-9AC1-49EE79300674}" destId="{F252E8E2-4871-402C-855B-3D994FD13A6A}" srcOrd="9" destOrd="0" presId="urn:microsoft.com/office/officeart/2008/layout/LinedList"/>
    <dgm:cxn modelId="{FEC1D26D-BD1F-429E-939C-5F9EED027F88}" type="presParOf" srcId="{F252E8E2-4871-402C-855B-3D994FD13A6A}" destId="{9EFDBD54-98A6-43B4-9E58-D0748306DA97}" srcOrd="0" destOrd="0" presId="urn:microsoft.com/office/officeart/2008/layout/LinedList"/>
    <dgm:cxn modelId="{D1E103BC-72D7-4469-BFDA-88CF82BBD34A}" type="presParOf" srcId="{F252E8E2-4871-402C-855B-3D994FD13A6A}" destId="{1581B8AA-145B-497F-B213-346509A291D6}" srcOrd="1" destOrd="0" presId="urn:microsoft.com/office/officeart/2008/layout/LinedList"/>
    <dgm:cxn modelId="{693E26A8-12A7-4904-A978-9798D420BE9B}" type="presParOf" srcId="{7D116E86-A42B-4CE5-9AC1-49EE79300674}" destId="{BCB3671B-055B-4858-BCF4-03EAEBA4FA9B}" srcOrd="10" destOrd="0" presId="urn:microsoft.com/office/officeart/2008/layout/LinedList"/>
    <dgm:cxn modelId="{803DF90A-6153-435B-B187-615ACB1C8EF9}" type="presParOf" srcId="{7D116E86-A42B-4CE5-9AC1-49EE79300674}" destId="{66249AB7-647B-419B-A608-F44B4B32FDFC}" srcOrd="11" destOrd="0" presId="urn:microsoft.com/office/officeart/2008/layout/LinedList"/>
    <dgm:cxn modelId="{46F287AF-CE1C-408A-98A0-19431ABA9240}" type="presParOf" srcId="{66249AB7-647B-419B-A608-F44B4B32FDFC}" destId="{33D81EEC-3BA9-460C-BD7F-AB64FBF6AB91}" srcOrd="0" destOrd="0" presId="urn:microsoft.com/office/officeart/2008/layout/LinedList"/>
    <dgm:cxn modelId="{D8AFA69F-4F3C-4D0C-A2DA-21E4D71BD95E}" type="presParOf" srcId="{66249AB7-647B-419B-A608-F44B4B32FDFC}" destId="{43F8761F-2992-4165-B268-53486442CDB1}" srcOrd="1" destOrd="0" presId="urn:microsoft.com/office/officeart/2008/layout/LinedList"/>
    <dgm:cxn modelId="{53C2F3DB-79D9-4186-A200-657110EAFF9F}" type="presParOf" srcId="{7D116E86-A42B-4CE5-9AC1-49EE79300674}" destId="{07086356-3642-4352-BBCF-D5D657AFF1C2}" srcOrd="12" destOrd="0" presId="urn:microsoft.com/office/officeart/2008/layout/LinedList"/>
    <dgm:cxn modelId="{9E1EBE8D-1559-463C-833D-DADC3DBA2DBD}" type="presParOf" srcId="{7D116E86-A42B-4CE5-9AC1-49EE79300674}" destId="{818B8729-E856-43D4-B474-ADE5C08DF608}" srcOrd="13" destOrd="0" presId="urn:microsoft.com/office/officeart/2008/layout/LinedList"/>
    <dgm:cxn modelId="{5A2B632C-5BAC-41B3-927D-4DAA196BA5EA}" type="presParOf" srcId="{818B8729-E856-43D4-B474-ADE5C08DF608}" destId="{FC806FAE-5D50-4900-A087-2D0637B902A7}" srcOrd="0" destOrd="0" presId="urn:microsoft.com/office/officeart/2008/layout/LinedList"/>
    <dgm:cxn modelId="{0FB99807-02ED-4BDD-B720-BE97640C0166}" type="presParOf" srcId="{818B8729-E856-43D4-B474-ADE5C08DF608}" destId="{F8A1DAAE-0A5E-4AE8-934E-A6931CD4F414}" srcOrd="1" destOrd="0" presId="urn:microsoft.com/office/officeart/2008/layout/LinedList"/>
    <dgm:cxn modelId="{AA60E84C-5778-4FE5-86AD-AAC542339CD0}" type="presParOf" srcId="{7D116E86-A42B-4CE5-9AC1-49EE79300674}" destId="{2B96F114-AA65-4ADE-A76C-FA245F4D6FB5}" srcOrd="14" destOrd="0" presId="urn:microsoft.com/office/officeart/2008/layout/LinedList"/>
    <dgm:cxn modelId="{2D383261-2DA1-46BA-8951-3B26FF972216}" type="presParOf" srcId="{7D116E86-A42B-4CE5-9AC1-49EE79300674}" destId="{D4A4833A-B36E-434D-87C6-5AB723FCE92C}" srcOrd="15" destOrd="0" presId="urn:microsoft.com/office/officeart/2008/layout/LinedList"/>
    <dgm:cxn modelId="{AD7EE2AF-25A4-4248-82F3-1CC226B02E71}" type="presParOf" srcId="{D4A4833A-B36E-434D-87C6-5AB723FCE92C}" destId="{75479487-AE48-4681-B6DB-41642D21FAB6}" srcOrd="0" destOrd="0" presId="urn:microsoft.com/office/officeart/2008/layout/LinedList"/>
    <dgm:cxn modelId="{83D4BF30-47E5-4B5C-BB6C-915948703918}" type="presParOf" srcId="{D4A4833A-B36E-434D-87C6-5AB723FCE92C}" destId="{DA5A71B0-B244-4876-B444-E25BCD6423ED}" srcOrd="1" destOrd="0" presId="urn:microsoft.com/office/officeart/2008/layout/LinedList"/>
    <dgm:cxn modelId="{B84FCEFB-850C-4667-8008-78B477F40D62}" type="presParOf" srcId="{7D116E86-A42B-4CE5-9AC1-49EE79300674}" destId="{F07B678B-62C3-4360-B459-C076F5EB8096}" srcOrd="16" destOrd="0" presId="urn:microsoft.com/office/officeart/2008/layout/LinedList"/>
    <dgm:cxn modelId="{094ABE0E-1F03-4910-853E-907E3A0CEC2B}" type="presParOf" srcId="{7D116E86-A42B-4CE5-9AC1-49EE79300674}" destId="{CE657302-03F8-42F2-AD95-FCB631BD986C}" srcOrd="17" destOrd="0" presId="urn:microsoft.com/office/officeart/2008/layout/LinedList"/>
    <dgm:cxn modelId="{800056B3-5F08-4B9E-ADBE-E7335E965117}" type="presParOf" srcId="{CE657302-03F8-42F2-AD95-FCB631BD986C}" destId="{79DCCE84-77B8-4E4F-99DB-5048B963F0F8}" srcOrd="0" destOrd="0" presId="urn:microsoft.com/office/officeart/2008/layout/LinedList"/>
    <dgm:cxn modelId="{576A1B31-24E8-44A9-9188-7EC7FAA3F81B}" type="presParOf" srcId="{CE657302-03F8-42F2-AD95-FCB631BD986C}" destId="{3A8FC9A9-051F-4719-858B-D7750702B73F}" srcOrd="1" destOrd="0" presId="urn:microsoft.com/office/officeart/2008/layout/LinedList"/>
    <dgm:cxn modelId="{D700225A-83A2-4969-B220-CBF9F45B86DB}" type="presParOf" srcId="{7D116E86-A42B-4CE5-9AC1-49EE79300674}" destId="{87EDD175-08F8-411B-85E7-7EB2C4D9F85B}" srcOrd="18" destOrd="0" presId="urn:microsoft.com/office/officeart/2008/layout/LinedList"/>
    <dgm:cxn modelId="{D393A44E-ECD0-45E5-8FFA-F69A437DB43B}" type="presParOf" srcId="{7D116E86-A42B-4CE5-9AC1-49EE79300674}" destId="{4966C7AB-3CC9-40E3-9574-A9945EDEE67E}" srcOrd="19" destOrd="0" presId="urn:microsoft.com/office/officeart/2008/layout/LinedList"/>
    <dgm:cxn modelId="{1353E779-5E7E-4BC5-A1F8-3636E10F9FDE}" type="presParOf" srcId="{4966C7AB-3CC9-40E3-9574-A9945EDEE67E}" destId="{F5301DCA-8627-4699-9426-336CFBABED91}" srcOrd="0" destOrd="0" presId="urn:microsoft.com/office/officeart/2008/layout/LinedList"/>
    <dgm:cxn modelId="{257274A5-0B3E-4474-B4E2-ABC13019CDB0}" type="presParOf" srcId="{4966C7AB-3CC9-40E3-9574-A9945EDEE67E}" destId="{ACB93ED6-95CE-40E4-AA5E-07B316C8E7E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1C7DC3-5AF2-47AF-ADA3-317C945171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3CF8F0-2F3D-44B8-9F13-D8B653F42318}">
      <dgm:prSet custT="1"/>
      <dgm:spPr>
        <a:ln w="38100"/>
      </dgm:spPr>
      <dgm:t>
        <a:bodyPr/>
        <a:lstStyle/>
        <a:p>
          <a:pPr algn="just" rtl="0"/>
          <a:r>
            <a:rPr lang="en-US" sz="2400" b="1"/>
            <a:t>Specialization</a:t>
          </a:r>
          <a:endParaRPr lang="en-US" sz="2400"/>
        </a:p>
      </dgm:t>
    </dgm:pt>
    <dgm:pt modelId="{DB0F8598-FF8C-45AE-92B5-96BABD0B778C}" type="parTrans" cxnId="{48FDEF91-C373-4A1D-AAC8-50E0AAF2DDB0}">
      <dgm:prSet/>
      <dgm:spPr/>
      <dgm:t>
        <a:bodyPr/>
        <a:lstStyle/>
        <a:p>
          <a:pPr algn="just"/>
          <a:endParaRPr lang="en-US" sz="1600"/>
        </a:p>
      </dgm:t>
    </dgm:pt>
    <dgm:pt modelId="{1405FBC6-50CD-4C1F-B8E7-F3E9A25CC873}" type="sibTrans" cxnId="{48FDEF91-C373-4A1D-AAC8-50E0AAF2DDB0}">
      <dgm:prSet/>
      <dgm:spPr/>
      <dgm:t>
        <a:bodyPr/>
        <a:lstStyle/>
        <a:p>
          <a:pPr algn="just"/>
          <a:endParaRPr lang="en-US" sz="1600"/>
        </a:p>
      </dgm:t>
    </dgm:pt>
    <dgm:pt modelId="{E8095FC1-51F6-471E-BC32-9C0342F7C3DD}">
      <dgm:prSet custT="1"/>
      <dgm:spPr/>
      <dgm:t>
        <a:bodyPr/>
        <a:lstStyle/>
        <a:p>
          <a:pPr algn="just" rtl="0"/>
          <a:r>
            <a:rPr lang="en-US" sz="2000" dirty="0"/>
            <a:t>The first step in designing an organizational structure is twofold:</a:t>
          </a:r>
        </a:p>
      </dgm:t>
    </dgm:pt>
    <dgm:pt modelId="{94EA713E-C0B6-487D-8601-3973A2011DDC}" type="parTrans" cxnId="{384F1D17-1A9D-4DA5-B6D6-4E9B74413B22}">
      <dgm:prSet/>
      <dgm:spPr/>
      <dgm:t>
        <a:bodyPr/>
        <a:lstStyle/>
        <a:p>
          <a:pPr algn="just"/>
          <a:endParaRPr lang="en-US" sz="1600"/>
        </a:p>
      </dgm:t>
    </dgm:pt>
    <dgm:pt modelId="{3102D4B2-4E11-4E0E-89C6-82558EAF10DC}" type="sibTrans" cxnId="{384F1D17-1A9D-4DA5-B6D6-4E9B74413B22}">
      <dgm:prSet/>
      <dgm:spPr/>
      <dgm:t>
        <a:bodyPr/>
        <a:lstStyle/>
        <a:p>
          <a:pPr algn="just"/>
          <a:endParaRPr lang="en-US" sz="1600"/>
        </a:p>
      </dgm:t>
    </dgm:pt>
    <dgm:pt modelId="{0AB69FE9-19F2-49C0-8DD5-6A88C7F5DAEA}">
      <dgm:prSet custT="1"/>
      <dgm:spPr/>
      <dgm:t>
        <a:bodyPr/>
        <a:lstStyle/>
        <a:p>
          <a:pPr algn="just" rtl="0"/>
          <a:r>
            <a:rPr lang="en-US" sz="2000"/>
            <a:t>Identifying the activities that need to be performed in order to achieve organizational goals.</a:t>
          </a:r>
        </a:p>
      </dgm:t>
    </dgm:pt>
    <dgm:pt modelId="{3D5A3344-8895-4A73-AD4C-8BD4AEC429A1}" type="parTrans" cxnId="{4CA73A0B-07B3-429B-92DD-A5229C61B665}">
      <dgm:prSet/>
      <dgm:spPr/>
      <dgm:t>
        <a:bodyPr/>
        <a:lstStyle/>
        <a:p>
          <a:pPr algn="just"/>
          <a:endParaRPr lang="en-US" sz="1600"/>
        </a:p>
      </dgm:t>
    </dgm:pt>
    <dgm:pt modelId="{983D8A0A-0872-4E2B-8EFB-6E408E63A2E7}" type="sibTrans" cxnId="{4CA73A0B-07B3-429B-92DD-A5229C61B665}">
      <dgm:prSet/>
      <dgm:spPr/>
      <dgm:t>
        <a:bodyPr/>
        <a:lstStyle/>
        <a:p>
          <a:pPr algn="just"/>
          <a:endParaRPr lang="en-US" sz="1600"/>
        </a:p>
      </dgm:t>
    </dgm:pt>
    <dgm:pt modelId="{4107AA88-CBD9-40B9-9AC8-3F78B39F13A6}">
      <dgm:prSet custT="1"/>
      <dgm:spPr/>
      <dgm:t>
        <a:bodyPr/>
        <a:lstStyle/>
        <a:p>
          <a:pPr algn="just" rtl="0"/>
          <a:r>
            <a:rPr lang="en-US" sz="2000"/>
            <a:t>Breaking down these activities into tasks that can be performed by individuals or groups of employees.</a:t>
          </a:r>
        </a:p>
      </dgm:t>
    </dgm:pt>
    <dgm:pt modelId="{251544B3-E57B-4766-A8A4-E5F22040B1D1}" type="parTrans" cxnId="{2E692662-751F-44EA-B059-03DABF67EA52}">
      <dgm:prSet/>
      <dgm:spPr/>
      <dgm:t>
        <a:bodyPr/>
        <a:lstStyle/>
        <a:p>
          <a:pPr algn="just"/>
          <a:endParaRPr lang="en-US" sz="1600"/>
        </a:p>
      </dgm:t>
    </dgm:pt>
    <dgm:pt modelId="{17BED131-6854-49BC-B362-8D8BF2318C64}" type="sibTrans" cxnId="{2E692662-751F-44EA-B059-03DABF67EA52}">
      <dgm:prSet/>
      <dgm:spPr/>
      <dgm:t>
        <a:bodyPr/>
        <a:lstStyle/>
        <a:p>
          <a:pPr algn="just"/>
          <a:endParaRPr lang="en-US" sz="1600"/>
        </a:p>
      </dgm:t>
    </dgm:pt>
    <dgm:pt modelId="{95C2C16F-F7AE-4206-BE53-51763B87FA52}">
      <dgm:prSet custT="1"/>
      <dgm:spPr/>
      <dgm:t>
        <a:bodyPr/>
        <a:lstStyle/>
        <a:p>
          <a:pPr algn="just" rtl="0"/>
          <a:r>
            <a:rPr lang="en-US" sz="2000"/>
            <a:t>This twofold process of organizing activities into clusters of related tasks that can be handled by certain individuals or groups is called specialization. Its purpose is to improve efficiency.</a:t>
          </a:r>
        </a:p>
      </dgm:t>
    </dgm:pt>
    <dgm:pt modelId="{B1A9BACD-964B-4A22-BDD7-900DCE4C103C}" type="parTrans" cxnId="{CDF9A257-D4CB-4CC3-B192-BB1AE65F5F2B}">
      <dgm:prSet/>
      <dgm:spPr/>
      <dgm:t>
        <a:bodyPr/>
        <a:lstStyle/>
        <a:p>
          <a:pPr algn="just"/>
          <a:endParaRPr lang="en-US" sz="1600"/>
        </a:p>
      </dgm:t>
    </dgm:pt>
    <dgm:pt modelId="{4743F14F-8857-46E2-8729-718E2EFE483F}" type="sibTrans" cxnId="{CDF9A257-D4CB-4CC3-B192-BB1AE65F5F2B}">
      <dgm:prSet/>
      <dgm:spPr/>
      <dgm:t>
        <a:bodyPr/>
        <a:lstStyle/>
        <a:p>
          <a:pPr algn="just"/>
          <a:endParaRPr lang="en-US" sz="1600"/>
        </a:p>
      </dgm:t>
    </dgm:pt>
    <dgm:pt modelId="{CB4F2CF4-AB75-4E6A-A2EF-278D14106F98}">
      <dgm:prSet custT="1"/>
      <dgm:spPr/>
      <dgm:t>
        <a:bodyPr/>
        <a:lstStyle/>
        <a:p>
          <a:pPr algn="just" rtl="0"/>
          <a:r>
            <a:rPr lang="en-US" sz="2000"/>
            <a:t>Obviously, specialization has advantages. In addition to increasing efficiency, for example, it results in jobs that are easier to learn. </a:t>
          </a:r>
        </a:p>
      </dgm:t>
    </dgm:pt>
    <dgm:pt modelId="{20543C6B-F825-4ECE-B4CD-35BF84E27AF1}" type="parTrans" cxnId="{CB29ECFC-55A5-42D7-B02E-2820F05DE981}">
      <dgm:prSet/>
      <dgm:spPr/>
      <dgm:t>
        <a:bodyPr/>
        <a:lstStyle/>
        <a:p>
          <a:pPr algn="just"/>
          <a:endParaRPr lang="en-US" sz="1600"/>
        </a:p>
      </dgm:t>
    </dgm:pt>
    <dgm:pt modelId="{813DA33D-1955-4FD3-B098-0F1B293BEAAB}" type="sibTrans" cxnId="{CB29ECFC-55A5-42D7-B02E-2820F05DE981}">
      <dgm:prSet/>
      <dgm:spPr/>
      <dgm:t>
        <a:bodyPr/>
        <a:lstStyle/>
        <a:p>
          <a:pPr algn="just"/>
          <a:endParaRPr lang="en-US" sz="1600"/>
        </a:p>
      </dgm:t>
    </dgm:pt>
    <dgm:pt modelId="{78A9EB5D-061E-4892-B082-62548C5C98A5}">
      <dgm:prSet custT="1"/>
      <dgm:spPr/>
      <dgm:t>
        <a:bodyPr/>
        <a:lstStyle/>
        <a:p>
          <a:pPr algn="just" rtl="0"/>
          <a:r>
            <a:rPr lang="en-US" sz="2000"/>
            <a:t>But it has disadvantages, too. Doing the same thing over and over bores people and will eventually leave employees dissatisfied with their jobs, decreased performance and increased absenteeism and turnover.</a:t>
          </a:r>
        </a:p>
      </dgm:t>
    </dgm:pt>
    <dgm:pt modelId="{52B6761A-F835-4C72-8C79-7A3A5C94BEB0}" type="parTrans" cxnId="{3255767E-DB74-4CAA-8381-98461AE1E7B2}">
      <dgm:prSet/>
      <dgm:spPr/>
      <dgm:t>
        <a:bodyPr/>
        <a:lstStyle/>
        <a:p>
          <a:pPr algn="just"/>
          <a:endParaRPr lang="en-US" sz="1600"/>
        </a:p>
      </dgm:t>
    </dgm:pt>
    <dgm:pt modelId="{85E77B17-10BA-432C-9E7B-DE54487330A2}" type="sibTrans" cxnId="{3255767E-DB74-4CAA-8381-98461AE1E7B2}">
      <dgm:prSet/>
      <dgm:spPr/>
      <dgm:t>
        <a:bodyPr/>
        <a:lstStyle/>
        <a:p>
          <a:pPr algn="just"/>
          <a:endParaRPr lang="en-US" sz="1600"/>
        </a:p>
      </dgm:t>
    </dgm:pt>
    <dgm:pt modelId="{3BCE5366-8B18-4CC3-8C89-DC8514A5184F}" type="pres">
      <dgm:prSet presAssocID="{EC1C7DC3-5AF2-47AF-ADA3-317C94517194}" presName="linear" presStyleCnt="0">
        <dgm:presLayoutVars>
          <dgm:animLvl val="lvl"/>
          <dgm:resizeHandles val="exact"/>
        </dgm:presLayoutVars>
      </dgm:prSet>
      <dgm:spPr/>
    </dgm:pt>
    <dgm:pt modelId="{DE035423-4848-45B5-8AEA-A00E0FB33789}" type="pres">
      <dgm:prSet presAssocID="{153CF8F0-2F3D-44B8-9F13-D8B653F42318}" presName="parentText" presStyleLbl="node1" presStyleIdx="0" presStyleCnt="1" custScaleY="56722" custLinFactNeighborX="134" custLinFactNeighborY="-9330">
        <dgm:presLayoutVars>
          <dgm:chMax val="0"/>
          <dgm:bulletEnabled val="1"/>
        </dgm:presLayoutVars>
      </dgm:prSet>
      <dgm:spPr/>
    </dgm:pt>
    <dgm:pt modelId="{166F8924-77B8-4359-B605-A491C831DDF3}" type="pres">
      <dgm:prSet presAssocID="{153CF8F0-2F3D-44B8-9F13-D8B653F42318}" presName="childText" presStyleLbl="revTx" presStyleIdx="0" presStyleCnt="1">
        <dgm:presLayoutVars>
          <dgm:bulletEnabled val="1"/>
        </dgm:presLayoutVars>
      </dgm:prSet>
      <dgm:spPr/>
    </dgm:pt>
  </dgm:ptLst>
  <dgm:cxnLst>
    <dgm:cxn modelId="{4CA73A0B-07B3-429B-92DD-A5229C61B665}" srcId="{153CF8F0-2F3D-44B8-9F13-D8B653F42318}" destId="{0AB69FE9-19F2-49C0-8DD5-6A88C7F5DAEA}" srcOrd="1" destOrd="0" parTransId="{3D5A3344-8895-4A73-AD4C-8BD4AEC429A1}" sibTransId="{983D8A0A-0872-4E2B-8EFB-6E408E63A2E7}"/>
    <dgm:cxn modelId="{384F1D17-1A9D-4DA5-B6D6-4E9B74413B22}" srcId="{153CF8F0-2F3D-44B8-9F13-D8B653F42318}" destId="{E8095FC1-51F6-471E-BC32-9C0342F7C3DD}" srcOrd="0" destOrd="0" parTransId="{94EA713E-C0B6-487D-8601-3973A2011DDC}" sibTransId="{3102D4B2-4E11-4E0E-89C6-82558EAF10DC}"/>
    <dgm:cxn modelId="{4990631E-6AC0-4D1C-97E0-FB17C278C547}" type="presOf" srcId="{153CF8F0-2F3D-44B8-9F13-D8B653F42318}" destId="{DE035423-4848-45B5-8AEA-A00E0FB33789}" srcOrd="0" destOrd="0" presId="urn:microsoft.com/office/officeart/2005/8/layout/vList2"/>
    <dgm:cxn modelId="{8E1C4826-5B12-46C3-B854-496912EDE665}" type="presOf" srcId="{E8095FC1-51F6-471E-BC32-9C0342F7C3DD}" destId="{166F8924-77B8-4359-B605-A491C831DDF3}" srcOrd="0" destOrd="0" presId="urn:microsoft.com/office/officeart/2005/8/layout/vList2"/>
    <dgm:cxn modelId="{65E61A5D-4032-4461-B571-6C414E9A55E0}" type="presOf" srcId="{78A9EB5D-061E-4892-B082-62548C5C98A5}" destId="{166F8924-77B8-4359-B605-A491C831DDF3}" srcOrd="0" destOrd="5" presId="urn:microsoft.com/office/officeart/2005/8/layout/vList2"/>
    <dgm:cxn modelId="{2E692662-751F-44EA-B059-03DABF67EA52}" srcId="{153CF8F0-2F3D-44B8-9F13-D8B653F42318}" destId="{4107AA88-CBD9-40B9-9AC8-3F78B39F13A6}" srcOrd="2" destOrd="0" parTransId="{251544B3-E57B-4766-A8A4-E5F22040B1D1}" sibTransId="{17BED131-6854-49BC-B362-8D8BF2318C64}"/>
    <dgm:cxn modelId="{CDF9A257-D4CB-4CC3-B192-BB1AE65F5F2B}" srcId="{153CF8F0-2F3D-44B8-9F13-D8B653F42318}" destId="{95C2C16F-F7AE-4206-BE53-51763B87FA52}" srcOrd="3" destOrd="0" parTransId="{B1A9BACD-964B-4A22-BDD7-900DCE4C103C}" sibTransId="{4743F14F-8857-46E2-8729-718E2EFE483F}"/>
    <dgm:cxn modelId="{3255767E-DB74-4CAA-8381-98461AE1E7B2}" srcId="{153CF8F0-2F3D-44B8-9F13-D8B653F42318}" destId="{78A9EB5D-061E-4892-B082-62548C5C98A5}" srcOrd="5" destOrd="0" parTransId="{52B6761A-F835-4C72-8C79-7A3A5C94BEB0}" sibTransId="{85E77B17-10BA-432C-9E7B-DE54487330A2}"/>
    <dgm:cxn modelId="{13A7908F-F452-4ACA-9E55-C185EBD7EB6D}" type="presOf" srcId="{0AB69FE9-19F2-49C0-8DD5-6A88C7F5DAEA}" destId="{166F8924-77B8-4359-B605-A491C831DDF3}" srcOrd="0" destOrd="1" presId="urn:microsoft.com/office/officeart/2005/8/layout/vList2"/>
    <dgm:cxn modelId="{48FDEF91-C373-4A1D-AAC8-50E0AAF2DDB0}" srcId="{EC1C7DC3-5AF2-47AF-ADA3-317C94517194}" destId="{153CF8F0-2F3D-44B8-9F13-D8B653F42318}" srcOrd="0" destOrd="0" parTransId="{DB0F8598-FF8C-45AE-92B5-96BABD0B778C}" sibTransId="{1405FBC6-50CD-4C1F-B8E7-F3E9A25CC873}"/>
    <dgm:cxn modelId="{2C2448AB-1B94-4301-8A18-10AE2D4C4D11}" type="presOf" srcId="{CB4F2CF4-AB75-4E6A-A2EF-278D14106F98}" destId="{166F8924-77B8-4359-B605-A491C831DDF3}" srcOrd="0" destOrd="4" presId="urn:microsoft.com/office/officeart/2005/8/layout/vList2"/>
    <dgm:cxn modelId="{926E65B9-A593-4EA9-B617-4D0A91E44705}" type="presOf" srcId="{4107AA88-CBD9-40B9-9AC8-3F78B39F13A6}" destId="{166F8924-77B8-4359-B605-A491C831DDF3}" srcOrd="0" destOrd="2" presId="urn:microsoft.com/office/officeart/2005/8/layout/vList2"/>
    <dgm:cxn modelId="{DF42BFD7-A36D-462F-8BDA-DAEF6A6B2CE5}" type="presOf" srcId="{EC1C7DC3-5AF2-47AF-ADA3-317C94517194}" destId="{3BCE5366-8B18-4CC3-8C89-DC8514A5184F}" srcOrd="0" destOrd="0" presId="urn:microsoft.com/office/officeart/2005/8/layout/vList2"/>
    <dgm:cxn modelId="{FC24B8FC-31E7-43DD-9DA1-6843C983DA83}" type="presOf" srcId="{95C2C16F-F7AE-4206-BE53-51763B87FA52}" destId="{166F8924-77B8-4359-B605-A491C831DDF3}" srcOrd="0" destOrd="3" presId="urn:microsoft.com/office/officeart/2005/8/layout/vList2"/>
    <dgm:cxn modelId="{CB29ECFC-55A5-42D7-B02E-2820F05DE981}" srcId="{153CF8F0-2F3D-44B8-9F13-D8B653F42318}" destId="{CB4F2CF4-AB75-4E6A-A2EF-278D14106F98}" srcOrd="4" destOrd="0" parTransId="{20543C6B-F825-4ECE-B4CD-35BF84E27AF1}" sibTransId="{813DA33D-1955-4FD3-B098-0F1B293BEAAB}"/>
    <dgm:cxn modelId="{697D84A6-4DF1-4C60-980A-64C2DEBC75E0}" type="presParOf" srcId="{3BCE5366-8B18-4CC3-8C89-DC8514A5184F}" destId="{DE035423-4848-45B5-8AEA-A00E0FB33789}" srcOrd="0" destOrd="0" presId="urn:microsoft.com/office/officeart/2005/8/layout/vList2"/>
    <dgm:cxn modelId="{50A6DA0E-E09D-4DD4-999D-52F2FAB77781}" type="presParOf" srcId="{3BCE5366-8B18-4CC3-8C89-DC8514A5184F}" destId="{166F8924-77B8-4359-B605-A491C831DDF3}" srcOrd="1" destOrd="0" presId="urn:microsoft.com/office/officeart/2005/8/layout/vList2"/>
  </dgm:cxnLst>
  <dgm:bg/>
  <dgm:whole>
    <a:ln w="2857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F74DAA-CC8B-42E6-82D3-06824CB6BEF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56FAC10-921D-456A-BC12-B25B0BBC2ADA}">
      <dgm:prSet custT="1"/>
      <dgm:spPr>
        <a:ln w="28575">
          <a:solidFill>
            <a:schemeClr val="accent3">
              <a:lumMod val="75000"/>
            </a:schemeClr>
          </a:solidFill>
        </a:ln>
      </dgm:spPr>
      <dgm:t>
        <a:bodyPr/>
        <a:lstStyle/>
        <a:p>
          <a:pPr algn="just" rtl="0"/>
          <a:r>
            <a:rPr lang="en-US" sz="2400" b="1" dirty="0"/>
            <a:t>Departmentalization</a:t>
          </a:r>
          <a:endParaRPr lang="en-US" sz="2400" dirty="0"/>
        </a:p>
      </dgm:t>
    </dgm:pt>
    <dgm:pt modelId="{88659FA5-6DB1-4443-8A2B-A1B55955DFB0}" type="parTrans" cxnId="{B4E8F806-F19E-4CDE-B4CB-F66066FF8A64}">
      <dgm:prSet/>
      <dgm:spPr/>
      <dgm:t>
        <a:bodyPr/>
        <a:lstStyle/>
        <a:p>
          <a:pPr algn="just"/>
          <a:endParaRPr lang="en-US" sz="1600"/>
        </a:p>
      </dgm:t>
    </dgm:pt>
    <dgm:pt modelId="{A1ACC4F7-8807-4100-A1C2-CE452DC0C355}" type="sibTrans" cxnId="{B4E8F806-F19E-4CDE-B4CB-F66066FF8A64}">
      <dgm:prSet/>
      <dgm:spPr/>
      <dgm:t>
        <a:bodyPr/>
        <a:lstStyle/>
        <a:p>
          <a:pPr algn="just"/>
          <a:endParaRPr lang="en-US" sz="1600"/>
        </a:p>
      </dgm:t>
    </dgm:pt>
    <dgm:pt modelId="{8A5A8B57-9742-4FC1-A14A-936A9AA769A3}">
      <dgm:prSet custT="1"/>
      <dgm:spPr/>
      <dgm:t>
        <a:bodyPr/>
        <a:lstStyle/>
        <a:p>
          <a:pPr algn="just" rtl="0"/>
          <a:r>
            <a:rPr lang="en-US" sz="2400" dirty="0"/>
            <a:t>The next step in designing an organizational structure is departmentalization—grouping specialized jobs into meaningful units. </a:t>
          </a:r>
        </a:p>
      </dgm:t>
    </dgm:pt>
    <dgm:pt modelId="{93949D7D-57D3-4DB4-819E-8978B19F9F06}" type="parTrans" cxnId="{0E680D48-A967-4A28-BF44-55B404943B24}">
      <dgm:prSet/>
      <dgm:spPr/>
      <dgm:t>
        <a:bodyPr/>
        <a:lstStyle/>
        <a:p>
          <a:pPr algn="just"/>
          <a:endParaRPr lang="en-US" sz="1600"/>
        </a:p>
      </dgm:t>
    </dgm:pt>
    <dgm:pt modelId="{46B543A3-D879-4C4F-90A7-3586628C46FF}" type="sibTrans" cxnId="{0E680D48-A967-4A28-BF44-55B404943B24}">
      <dgm:prSet/>
      <dgm:spPr/>
      <dgm:t>
        <a:bodyPr/>
        <a:lstStyle/>
        <a:p>
          <a:pPr algn="just"/>
          <a:endParaRPr lang="en-US" sz="1600"/>
        </a:p>
      </dgm:t>
    </dgm:pt>
    <dgm:pt modelId="{5F34CC9F-EB72-4E44-A9AD-C0F1D39817E3}">
      <dgm:prSet custT="1"/>
      <dgm:spPr/>
      <dgm:t>
        <a:bodyPr/>
        <a:lstStyle/>
        <a:p>
          <a:pPr algn="just" rtl="0"/>
          <a:r>
            <a:rPr lang="en-US" sz="2400" dirty="0"/>
            <a:t>Depending on the organization and the size of the work units, they may be called </a:t>
          </a:r>
          <a:r>
            <a:rPr lang="en-US" sz="2400" i="1" dirty="0"/>
            <a:t>divisions, departments</a:t>
          </a:r>
          <a:r>
            <a:rPr lang="en-US" sz="2400" dirty="0"/>
            <a:t>, or just plain </a:t>
          </a:r>
          <a:r>
            <a:rPr lang="en-US" sz="2400" i="1" dirty="0"/>
            <a:t>groups</a:t>
          </a:r>
          <a:r>
            <a:rPr lang="en-US" sz="2400" dirty="0"/>
            <a:t>. </a:t>
          </a:r>
        </a:p>
      </dgm:t>
    </dgm:pt>
    <dgm:pt modelId="{9D074186-A5CF-4EB9-8BAD-91EFEAFF2912}" type="parTrans" cxnId="{8E71534E-353B-48A4-A461-95659C3CDAED}">
      <dgm:prSet/>
      <dgm:spPr/>
      <dgm:t>
        <a:bodyPr/>
        <a:lstStyle/>
        <a:p>
          <a:pPr algn="just"/>
          <a:endParaRPr lang="en-US" sz="1600"/>
        </a:p>
      </dgm:t>
    </dgm:pt>
    <dgm:pt modelId="{AB7F68F0-51BD-4C7F-BA32-E24A36C4848E}" type="sibTrans" cxnId="{8E71534E-353B-48A4-A461-95659C3CDAED}">
      <dgm:prSet/>
      <dgm:spPr/>
      <dgm:t>
        <a:bodyPr/>
        <a:lstStyle/>
        <a:p>
          <a:pPr algn="just"/>
          <a:endParaRPr lang="en-US" sz="1600"/>
        </a:p>
      </dgm:t>
    </dgm:pt>
    <dgm:pt modelId="{2698EC21-23FA-44FB-B2E7-12F7C3626C2A}">
      <dgm:prSet custT="1"/>
      <dgm:spPr/>
      <dgm:t>
        <a:bodyPr/>
        <a:lstStyle/>
        <a:p>
          <a:pPr algn="just" rtl="0"/>
          <a:r>
            <a:rPr lang="en-US" sz="2400" dirty="0"/>
            <a:t>Traditional groupings of jobs result in different organizational structures types like </a:t>
          </a:r>
          <a:r>
            <a:rPr lang="en-US" sz="2400" i="1" dirty="0"/>
            <a:t>functional</a:t>
          </a:r>
          <a:r>
            <a:rPr lang="en-US" sz="2400" dirty="0"/>
            <a:t> and </a:t>
          </a:r>
          <a:r>
            <a:rPr lang="en-US" sz="2400" i="1" dirty="0"/>
            <a:t>divisional organizations</a:t>
          </a:r>
          <a:r>
            <a:rPr lang="en-US" sz="2400" dirty="0"/>
            <a:t>.</a:t>
          </a:r>
        </a:p>
      </dgm:t>
    </dgm:pt>
    <dgm:pt modelId="{A46F9D1A-A0CA-488A-9619-B6318BB28B5D}" type="parTrans" cxnId="{1C9765A6-AD40-4444-83FF-3A1348F0EBE2}">
      <dgm:prSet/>
      <dgm:spPr/>
      <dgm:t>
        <a:bodyPr/>
        <a:lstStyle/>
        <a:p>
          <a:pPr algn="just"/>
          <a:endParaRPr lang="en-US" sz="1600"/>
        </a:p>
      </dgm:t>
    </dgm:pt>
    <dgm:pt modelId="{5780AD22-A909-45E7-B6EB-E07DBF3F0461}" type="sibTrans" cxnId="{1C9765A6-AD40-4444-83FF-3A1348F0EBE2}">
      <dgm:prSet/>
      <dgm:spPr/>
      <dgm:t>
        <a:bodyPr/>
        <a:lstStyle/>
        <a:p>
          <a:pPr algn="just"/>
          <a:endParaRPr lang="en-US" sz="1600"/>
        </a:p>
      </dgm:t>
    </dgm:pt>
    <dgm:pt modelId="{44680560-9830-43F5-A1A5-AD9EED39C0CB}">
      <dgm:prSet custT="1"/>
      <dgm:spPr/>
      <dgm:t>
        <a:bodyPr/>
        <a:lstStyle/>
        <a:p>
          <a:pPr algn="just" rtl="0"/>
          <a:r>
            <a:rPr lang="en-US" sz="2400" dirty="0"/>
            <a:t>– Serve the same group of customers</a:t>
          </a:r>
        </a:p>
      </dgm:t>
    </dgm:pt>
    <dgm:pt modelId="{8CB90554-4684-472A-935D-07D992B288BB}" type="parTrans" cxnId="{10224FCF-283E-4165-A38B-477D3C0CD6D7}">
      <dgm:prSet/>
      <dgm:spPr/>
      <dgm:t>
        <a:bodyPr/>
        <a:lstStyle/>
        <a:p>
          <a:endParaRPr lang="en-US" sz="1800"/>
        </a:p>
      </dgm:t>
    </dgm:pt>
    <dgm:pt modelId="{236B25DF-BFF5-46A7-92B6-874C9B4F0393}" type="sibTrans" cxnId="{10224FCF-283E-4165-A38B-477D3C0CD6D7}">
      <dgm:prSet/>
      <dgm:spPr/>
      <dgm:t>
        <a:bodyPr/>
        <a:lstStyle/>
        <a:p>
          <a:endParaRPr lang="en-US" sz="1800"/>
        </a:p>
      </dgm:t>
    </dgm:pt>
    <dgm:pt modelId="{86033DF1-DE62-469B-8E3A-D29182052ABB}">
      <dgm:prSet custT="1"/>
      <dgm:spPr/>
      <dgm:t>
        <a:bodyPr/>
        <a:lstStyle/>
        <a:p>
          <a:pPr algn="just" rtl="0"/>
          <a:r>
            <a:rPr lang="en-US" sz="2400" dirty="0"/>
            <a:t>– Create the same health service</a:t>
          </a:r>
        </a:p>
      </dgm:t>
    </dgm:pt>
    <dgm:pt modelId="{DC9FABBE-70E1-4BC7-9708-A2E694564B01}" type="parTrans" cxnId="{42DE4636-81E9-4C2A-A44D-69CAF4CD2740}">
      <dgm:prSet/>
      <dgm:spPr/>
      <dgm:t>
        <a:bodyPr/>
        <a:lstStyle/>
        <a:p>
          <a:endParaRPr lang="en-US" sz="1800"/>
        </a:p>
      </dgm:t>
    </dgm:pt>
    <dgm:pt modelId="{A0B537C8-FF4A-45CD-AFCD-2BD718E20F2E}" type="sibTrans" cxnId="{42DE4636-81E9-4C2A-A44D-69CAF4CD2740}">
      <dgm:prSet/>
      <dgm:spPr/>
      <dgm:t>
        <a:bodyPr/>
        <a:lstStyle/>
        <a:p>
          <a:endParaRPr lang="en-US" sz="1800"/>
        </a:p>
      </dgm:t>
    </dgm:pt>
    <dgm:pt modelId="{1671BE68-437A-4132-AD2F-21A9E310C815}">
      <dgm:prSet custT="1"/>
      <dgm:spPr/>
      <dgm:t>
        <a:bodyPr/>
        <a:lstStyle/>
        <a:p>
          <a:pPr algn="just" rtl="0"/>
          <a:r>
            <a:rPr lang="en-US" sz="2400" dirty="0"/>
            <a:t>– Work in the same place</a:t>
          </a:r>
        </a:p>
      </dgm:t>
    </dgm:pt>
    <dgm:pt modelId="{F228CB54-B550-4A73-A075-ECDAC26B7285}" type="parTrans" cxnId="{3D1203D2-69A0-4868-BE5C-A85BB715B835}">
      <dgm:prSet/>
      <dgm:spPr/>
      <dgm:t>
        <a:bodyPr/>
        <a:lstStyle/>
        <a:p>
          <a:endParaRPr lang="en-US" sz="1800"/>
        </a:p>
      </dgm:t>
    </dgm:pt>
    <dgm:pt modelId="{60B63766-0634-48DF-90AF-73242AA49BC7}" type="sibTrans" cxnId="{3D1203D2-69A0-4868-BE5C-A85BB715B835}">
      <dgm:prSet/>
      <dgm:spPr/>
      <dgm:t>
        <a:bodyPr/>
        <a:lstStyle/>
        <a:p>
          <a:endParaRPr lang="en-US" sz="1800"/>
        </a:p>
      </dgm:t>
    </dgm:pt>
    <dgm:pt modelId="{AFB96A74-6DDD-4930-A128-AEDA510657F9}">
      <dgm:prSet custT="1"/>
      <dgm:spPr/>
      <dgm:t>
        <a:bodyPr/>
        <a:lstStyle/>
        <a:p>
          <a:pPr algn="just" rtl="0"/>
          <a:r>
            <a:rPr lang="en-US" sz="2400" dirty="0"/>
            <a:t> – Work at the same time</a:t>
          </a:r>
        </a:p>
      </dgm:t>
    </dgm:pt>
    <dgm:pt modelId="{AE26319E-6E34-4E84-826E-99614E9FE8AC}" type="parTrans" cxnId="{E0AF63C8-A63C-496E-B0C9-90B7C83069FB}">
      <dgm:prSet/>
      <dgm:spPr/>
      <dgm:t>
        <a:bodyPr/>
        <a:lstStyle/>
        <a:p>
          <a:endParaRPr lang="en-US" sz="1800"/>
        </a:p>
      </dgm:t>
    </dgm:pt>
    <dgm:pt modelId="{49863FA1-44D8-4CEF-ACF1-FFEFB7EF057F}" type="sibTrans" cxnId="{E0AF63C8-A63C-496E-B0C9-90B7C83069FB}">
      <dgm:prSet/>
      <dgm:spPr/>
      <dgm:t>
        <a:bodyPr/>
        <a:lstStyle/>
        <a:p>
          <a:endParaRPr lang="en-US" sz="1800"/>
        </a:p>
      </dgm:t>
    </dgm:pt>
    <dgm:pt modelId="{EA73D3C8-E30B-45CE-A010-9D58F63423B7}">
      <dgm:prSet custT="1"/>
      <dgm:spPr/>
      <dgm:t>
        <a:bodyPr/>
        <a:lstStyle/>
        <a:p>
          <a:pPr algn="just" rtl="0"/>
          <a:r>
            <a:rPr lang="en-US" sz="2400" dirty="0"/>
            <a:t>– Perform the same kind of work</a:t>
          </a:r>
        </a:p>
      </dgm:t>
    </dgm:pt>
    <dgm:pt modelId="{7E33E4B3-DBF7-491F-A0CA-C6501691B1C1}" type="parTrans" cxnId="{41986656-57D3-4176-AE6F-6EA6BCC663E6}">
      <dgm:prSet/>
      <dgm:spPr/>
    </dgm:pt>
    <dgm:pt modelId="{C6666A3F-861D-4875-A615-52C5F58E9BCD}" type="sibTrans" cxnId="{41986656-57D3-4176-AE6F-6EA6BCC663E6}">
      <dgm:prSet/>
      <dgm:spPr/>
    </dgm:pt>
    <dgm:pt modelId="{A385D0E2-1550-449A-9FFC-D1A1992EE330}" type="pres">
      <dgm:prSet presAssocID="{DAF74DAA-CC8B-42E6-82D3-06824CB6BEF8}" presName="linear" presStyleCnt="0">
        <dgm:presLayoutVars>
          <dgm:animLvl val="lvl"/>
          <dgm:resizeHandles val="exact"/>
        </dgm:presLayoutVars>
      </dgm:prSet>
      <dgm:spPr/>
    </dgm:pt>
    <dgm:pt modelId="{324B168A-815B-4DF5-8770-D413CA4692E8}" type="pres">
      <dgm:prSet presAssocID="{C56FAC10-921D-456A-BC12-B25B0BBC2ADA}" presName="parentText" presStyleLbl="node1" presStyleIdx="0" presStyleCnt="1" custScaleY="46203" custLinFactNeighborX="-1961" custLinFactNeighborY="-8445">
        <dgm:presLayoutVars>
          <dgm:chMax val="0"/>
          <dgm:bulletEnabled val="1"/>
        </dgm:presLayoutVars>
      </dgm:prSet>
      <dgm:spPr/>
    </dgm:pt>
    <dgm:pt modelId="{91AD9223-F0C5-40FB-867B-E522B921AED7}" type="pres">
      <dgm:prSet presAssocID="{C56FAC10-921D-456A-BC12-B25B0BBC2ADA}" presName="childText" presStyleLbl="revTx" presStyleIdx="0" presStyleCnt="1">
        <dgm:presLayoutVars>
          <dgm:bulletEnabled val="1"/>
        </dgm:presLayoutVars>
      </dgm:prSet>
      <dgm:spPr/>
    </dgm:pt>
  </dgm:ptLst>
  <dgm:cxnLst>
    <dgm:cxn modelId="{EC0EE202-43E3-4C37-925F-722A0876AF22}" type="presOf" srcId="{8A5A8B57-9742-4FC1-A14A-936A9AA769A3}" destId="{91AD9223-F0C5-40FB-867B-E522B921AED7}" srcOrd="0" destOrd="0" presId="urn:microsoft.com/office/officeart/2005/8/layout/vList2"/>
    <dgm:cxn modelId="{B4E8F806-F19E-4CDE-B4CB-F66066FF8A64}" srcId="{DAF74DAA-CC8B-42E6-82D3-06824CB6BEF8}" destId="{C56FAC10-921D-456A-BC12-B25B0BBC2ADA}" srcOrd="0" destOrd="0" parTransId="{88659FA5-6DB1-4443-8A2B-A1B55955DFB0}" sibTransId="{A1ACC4F7-8807-4100-A1C2-CE452DC0C355}"/>
    <dgm:cxn modelId="{18FFE70F-DD86-4FA1-8D7E-B6B27F12D5FC}" type="presOf" srcId="{DAF74DAA-CC8B-42E6-82D3-06824CB6BEF8}" destId="{A385D0E2-1550-449A-9FFC-D1A1992EE330}" srcOrd="0" destOrd="0" presId="urn:microsoft.com/office/officeart/2005/8/layout/vList2"/>
    <dgm:cxn modelId="{F64A4E2B-6FE2-4DC0-B397-4BED49FD127C}" type="presOf" srcId="{1671BE68-437A-4132-AD2F-21A9E310C815}" destId="{91AD9223-F0C5-40FB-867B-E522B921AED7}" srcOrd="0" destOrd="4" presId="urn:microsoft.com/office/officeart/2005/8/layout/vList2"/>
    <dgm:cxn modelId="{3528492C-1B18-4A1A-B007-E7993D1E391F}" type="presOf" srcId="{C56FAC10-921D-456A-BC12-B25B0BBC2ADA}" destId="{324B168A-815B-4DF5-8770-D413CA4692E8}" srcOrd="0" destOrd="0" presId="urn:microsoft.com/office/officeart/2005/8/layout/vList2"/>
    <dgm:cxn modelId="{42DE4636-81E9-4C2A-A44D-69CAF4CD2740}" srcId="{C56FAC10-921D-456A-BC12-B25B0BBC2ADA}" destId="{86033DF1-DE62-469B-8E3A-D29182052ABB}" srcOrd="3" destOrd="0" parTransId="{DC9FABBE-70E1-4BC7-9708-A2E694564B01}" sibTransId="{A0B537C8-FF4A-45CD-AFCD-2BD718E20F2E}"/>
    <dgm:cxn modelId="{51EF2C3C-2C20-45E5-AAE7-8DD7026E6602}" type="presOf" srcId="{44680560-9830-43F5-A1A5-AD9EED39C0CB}" destId="{91AD9223-F0C5-40FB-867B-E522B921AED7}" srcOrd="0" destOrd="2" presId="urn:microsoft.com/office/officeart/2005/8/layout/vList2"/>
    <dgm:cxn modelId="{0E680D48-A967-4A28-BF44-55B404943B24}" srcId="{C56FAC10-921D-456A-BC12-B25B0BBC2ADA}" destId="{8A5A8B57-9742-4FC1-A14A-936A9AA769A3}" srcOrd="0" destOrd="0" parTransId="{93949D7D-57D3-4DB4-819E-8978B19F9F06}" sibTransId="{46B543A3-D879-4C4F-90A7-3586628C46FF}"/>
    <dgm:cxn modelId="{8E71534E-353B-48A4-A461-95659C3CDAED}" srcId="{C56FAC10-921D-456A-BC12-B25B0BBC2ADA}" destId="{5F34CC9F-EB72-4E44-A9AD-C0F1D39817E3}" srcOrd="6" destOrd="0" parTransId="{9D074186-A5CF-4EB9-8BAD-91EFEAFF2912}" sibTransId="{AB7F68F0-51BD-4C7F-BA32-E24A36C4848E}"/>
    <dgm:cxn modelId="{125A3473-AC56-40FC-81E0-AD50EE206E4C}" type="presOf" srcId="{EA73D3C8-E30B-45CE-A010-9D58F63423B7}" destId="{91AD9223-F0C5-40FB-867B-E522B921AED7}" srcOrd="0" destOrd="1" presId="urn:microsoft.com/office/officeart/2005/8/layout/vList2"/>
    <dgm:cxn modelId="{1C6A5174-859F-4B3E-9F79-4730CF54269E}" type="presOf" srcId="{AFB96A74-6DDD-4930-A128-AEDA510657F9}" destId="{91AD9223-F0C5-40FB-867B-E522B921AED7}" srcOrd="0" destOrd="5" presId="urn:microsoft.com/office/officeart/2005/8/layout/vList2"/>
    <dgm:cxn modelId="{A33F2076-ED4B-4777-954D-1032EE536B9A}" type="presOf" srcId="{2698EC21-23FA-44FB-B2E7-12F7C3626C2A}" destId="{91AD9223-F0C5-40FB-867B-E522B921AED7}" srcOrd="0" destOrd="7" presId="urn:microsoft.com/office/officeart/2005/8/layout/vList2"/>
    <dgm:cxn modelId="{41986656-57D3-4176-AE6F-6EA6BCC663E6}" srcId="{C56FAC10-921D-456A-BC12-B25B0BBC2ADA}" destId="{EA73D3C8-E30B-45CE-A010-9D58F63423B7}" srcOrd="1" destOrd="0" parTransId="{7E33E4B3-DBF7-491F-A0CA-C6501691B1C1}" sibTransId="{C6666A3F-861D-4875-A615-52C5F58E9BCD}"/>
    <dgm:cxn modelId="{1C9765A6-AD40-4444-83FF-3A1348F0EBE2}" srcId="{C56FAC10-921D-456A-BC12-B25B0BBC2ADA}" destId="{2698EC21-23FA-44FB-B2E7-12F7C3626C2A}" srcOrd="7" destOrd="0" parTransId="{A46F9D1A-A0CA-488A-9619-B6318BB28B5D}" sibTransId="{5780AD22-A909-45E7-B6EB-E07DBF3F0461}"/>
    <dgm:cxn modelId="{E0AF63C8-A63C-496E-B0C9-90B7C83069FB}" srcId="{C56FAC10-921D-456A-BC12-B25B0BBC2ADA}" destId="{AFB96A74-6DDD-4930-A128-AEDA510657F9}" srcOrd="5" destOrd="0" parTransId="{AE26319E-6E34-4E84-826E-99614E9FE8AC}" sibTransId="{49863FA1-44D8-4CEF-ACF1-FFEFB7EF057F}"/>
    <dgm:cxn modelId="{10224FCF-283E-4165-A38B-477D3C0CD6D7}" srcId="{C56FAC10-921D-456A-BC12-B25B0BBC2ADA}" destId="{44680560-9830-43F5-A1A5-AD9EED39C0CB}" srcOrd="2" destOrd="0" parTransId="{8CB90554-4684-472A-935D-07D992B288BB}" sibTransId="{236B25DF-BFF5-46A7-92B6-874C9B4F0393}"/>
    <dgm:cxn modelId="{3D1203D2-69A0-4868-BE5C-A85BB715B835}" srcId="{C56FAC10-921D-456A-BC12-B25B0BBC2ADA}" destId="{1671BE68-437A-4132-AD2F-21A9E310C815}" srcOrd="4" destOrd="0" parTransId="{F228CB54-B550-4A73-A075-ECDAC26B7285}" sibTransId="{60B63766-0634-48DF-90AF-73242AA49BC7}"/>
    <dgm:cxn modelId="{7E661FDF-2834-45F6-9AA0-CB6FFF0B782D}" type="presOf" srcId="{86033DF1-DE62-469B-8E3A-D29182052ABB}" destId="{91AD9223-F0C5-40FB-867B-E522B921AED7}" srcOrd="0" destOrd="3" presId="urn:microsoft.com/office/officeart/2005/8/layout/vList2"/>
    <dgm:cxn modelId="{5D7401EF-0B9B-40E5-BAE8-01B391CF4B1F}" type="presOf" srcId="{5F34CC9F-EB72-4E44-A9AD-C0F1D39817E3}" destId="{91AD9223-F0C5-40FB-867B-E522B921AED7}" srcOrd="0" destOrd="6" presId="urn:microsoft.com/office/officeart/2005/8/layout/vList2"/>
    <dgm:cxn modelId="{F58E939E-2FED-41A0-B637-641047724435}" type="presParOf" srcId="{A385D0E2-1550-449A-9FFC-D1A1992EE330}" destId="{324B168A-815B-4DF5-8770-D413CA4692E8}" srcOrd="0" destOrd="0" presId="urn:microsoft.com/office/officeart/2005/8/layout/vList2"/>
    <dgm:cxn modelId="{0471512A-1F2A-411B-8CFE-FFC8AC456D6B}" type="presParOf" srcId="{A385D0E2-1550-449A-9FFC-D1A1992EE330}" destId="{91AD9223-F0C5-40FB-867B-E522B921AED7}" srcOrd="1" destOrd="0" presId="urn:microsoft.com/office/officeart/2005/8/layout/vList2"/>
  </dgm:cxnLst>
  <dgm:bg/>
  <dgm:whole>
    <a:ln>
      <a:solidFill>
        <a:schemeClr val="accent3">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C1E374E-E000-4B31-A337-C6923DB9F770}"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2C398A09-5D41-4E71-AB6A-AF0AA65F0390}">
      <dgm:prSet/>
      <dgm:spPr/>
      <dgm:t>
        <a:bodyPr/>
        <a:lstStyle/>
        <a:p>
          <a:pPr algn="just" rtl="0"/>
          <a:r>
            <a:rPr lang="en-US" b="1"/>
            <a:t>Functional Organization</a:t>
          </a:r>
          <a:endParaRPr lang="en-US"/>
        </a:p>
      </dgm:t>
    </dgm:pt>
    <dgm:pt modelId="{E34E1749-B711-4E98-808D-81D7E10D35E7}" type="parTrans" cxnId="{B9CCD2D4-F2AE-45BD-A2A9-1A9124AE6D53}">
      <dgm:prSet/>
      <dgm:spPr/>
      <dgm:t>
        <a:bodyPr/>
        <a:lstStyle/>
        <a:p>
          <a:pPr algn="just"/>
          <a:endParaRPr lang="en-US"/>
        </a:p>
      </dgm:t>
    </dgm:pt>
    <dgm:pt modelId="{6C10BEC5-F0E1-4394-907B-4FBF38E5BF82}" type="sibTrans" cxnId="{B9CCD2D4-F2AE-45BD-A2A9-1A9124AE6D53}">
      <dgm:prSet/>
      <dgm:spPr/>
      <dgm:t>
        <a:bodyPr/>
        <a:lstStyle/>
        <a:p>
          <a:pPr algn="just"/>
          <a:endParaRPr lang="en-US"/>
        </a:p>
      </dgm:t>
    </dgm:pt>
    <dgm:pt modelId="{0D78CF2A-81CB-42E3-B452-C9475B5DF553}">
      <dgm:prSet/>
      <dgm:spPr/>
      <dgm:t>
        <a:bodyPr/>
        <a:lstStyle/>
        <a:p>
          <a:pPr algn="just" rtl="0"/>
          <a:r>
            <a:rPr lang="en-US" dirty="0"/>
            <a:t>A functional organization groups together people who have comparable skills and perform similar tasks. </a:t>
          </a:r>
        </a:p>
      </dgm:t>
    </dgm:pt>
    <dgm:pt modelId="{D9DB2885-C430-4D41-B3A9-8AABC5FCA7F9}" type="parTrans" cxnId="{6183B8F6-15E6-48B6-971C-D86792984535}">
      <dgm:prSet/>
      <dgm:spPr/>
      <dgm:t>
        <a:bodyPr/>
        <a:lstStyle/>
        <a:p>
          <a:pPr algn="just"/>
          <a:endParaRPr lang="en-US"/>
        </a:p>
      </dgm:t>
    </dgm:pt>
    <dgm:pt modelId="{29B066C8-0DD0-4EDC-9064-642E0D2A5489}" type="sibTrans" cxnId="{6183B8F6-15E6-48B6-971C-D86792984535}">
      <dgm:prSet/>
      <dgm:spPr/>
      <dgm:t>
        <a:bodyPr/>
        <a:lstStyle/>
        <a:p>
          <a:pPr algn="just"/>
          <a:endParaRPr lang="en-US"/>
        </a:p>
      </dgm:t>
    </dgm:pt>
    <dgm:pt modelId="{05F930D2-A5E7-46F0-88BB-FEED7A07165F}">
      <dgm:prSet/>
      <dgm:spPr/>
      <dgm:t>
        <a:bodyPr/>
        <a:lstStyle/>
        <a:p>
          <a:pPr algn="just" rtl="0"/>
          <a:r>
            <a:rPr lang="en-US" dirty="0"/>
            <a:t>small to medium-size companies, which group their people by business functions: accountants, finance, marketing and sales, human resources, production. </a:t>
          </a:r>
        </a:p>
      </dgm:t>
    </dgm:pt>
    <dgm:pt modelId="{E93A95FE-95BE-41D3-9C39-16118630E843}" type="parTrans" cxnId="{CDA34687-6497-44E7-9AD2-33712393D85E}">
      <dgm:prSet/>
      <dgm:spPr/>
      <dgm:t>
        <a:bodyPr/>
        <a:lstStyle/>
        <a:p>
          <a:pPr algn="just"/>
          <a:endParaRPr lang="en-US"/>
        </a:p>
      </dgm:t>
    </dgm:pt>
    <dgm:pt modelId="{1BB761D8-69BE-40A3-BEA9-A7C5B4A9579B}" type="sibTrans" cxnId="{CDA34687-6497-44E7-9AD2-33712393D85E}">
      <dgm:prSet/>
      <dgm:spPr/>
      <dgm:t>
        <a:bodyPr/>
        <a:lstStyle/>
        <a:p>
          <a:pPr algn="just"/>
          <a:endParaRPr lang="en-US"/>
        </a:p>
      </dgm:t>
    </dgm:pt>
    <dgm:pt modelId="{6DF81044-3B45-4ECD-AF80-8B3676323862}">
      <dgm:prSet/>
      <dgm:spPr/>
      <dgm:t>
        <a:bodyPr/>
        <a:lstStyle/>
        <a:p>
          <a:pPr algn="just" rtl="0"/>
          <a:r>
            <a:rPr lang="en-US"/>
            <a:t>Each unit is headed by an individual with expertise in the unit’s particular function. </a:t>
          </a:r>
        </a:p>
      </dgm:t>
    </dgm:pt>
    <dgm:pt modelId="{4C62CEC1-21F1-4174-9D81-F2DBD182205E}" type="parTrans" cxnId="{28C26880-2118-42E9-B7DF-CEE689E458C3}">
      <dgm:prSet/>
      <dgm:spPr/>
      <dgm:t>
        <a:bodyPr/>
        <a:lstStyle/>
        <a:p>
          <a:pPr algn="just"/>
          <a:endParaRPr lang="en-US"/>
        </a:p>
      </dgm:t>
    </dgm:pt>
    <dgm:pt modelId="{D455B22C-C6E7-4CE2-9AFE-A9CB0937F7A5}" type="sibTrans" cxnId="{28C26880-2118-42E9-B7DF-CEE689E458C3}">
      <dgm:prSet/>
      <dgm:spPr/>
      <dgm:t>
        <a:bodyPr/>
        <a:lstStyle/>
        <a:p>
          <a:pPr algn="just"/>
          <a:endParaRPr lang="en-US"/>
        </a:p>
      </dgm:t>
    </dgm:pt>
    <dgm:pt modelId="{9A3F0785-86E3-4FF2-B4CE-C186ECAE847D}">
      <dgm:prSet/>
      <dgm:spPr/>
      <dgm:t>
        <a:bodyPr/>
        <a:lstStyle/>
        <a:p>
          <a:pPr algn="just" rtl="0"/>
          <a:r>
            <a:rPr lang="en-US" dirty="0"/>
            <a:t>jobs might be grouped into four clusters:</a:t>
          </a:r>
        </a:p>
      </dgm:t>
    </dgm:pt>
    <dgm:pt modelId="{E253F523-49B1-47E9-9A5B-E02505B44E1F}" type="parTrans" cxnId="{8C106AC3-D143-4600-9F99-B32BE0273A53}">
      <dgm:prSet/>
      <dgm:spPr/>
      <dgm:t>
        <a:bodyPr/>
        <a:lstStyle/>
        <a:p>
          <a:pPr algn="just"/>
          <a:endParaRPr lang="en-US"/>
        </a:p>
      </dgm:t>
    </dgm:pt>
    <dgm:pt modelId="{939B07AE-0D53-4C64-B3D7-3D5DB33D4667}" type="sibTrans" cxnId="{8C106AC3-D143-4600-9F99-B32BE0273A53}">
      <dgm:prSet/>
      <dgm:spPr/>
      <dgm:t>
        <a:bodyPr/>
        <a:lstStyle/>
        <a:p>
          <a:pPr algn="just"/>
          <a:endParaRPr lang="en-US"/>
        </a:p>
      </dgm:t>
    </dgm:pt>
    <dgm:pt modelId="{972C1779-EAFB-479E-B58C-409091D1F6DF}">
      <dgm:prSet/>
      <dgm:spPr/>
      <dgm:t>
        <a:bodyPr/>
        <a:lstStyle/>
        <a:p>
          <a:pPr algn="just" rtl="0"/>
          <a:r>
            <a:rPr lang="en-US" dirty="0">
              <a:solidFill>
                <a:srgbClr val="C00000"/>
              </a:solidFill>
            </a:rPr>
            <a:t>-Operations (overseeing note takers and copiers)</a:t>
          </a:r>
        </a:p>
      </dgm:t>
    </dgm:pt>
    <dgm:pt modelId="{02D81D50-38BE-4CF3-A84B-B25C13A377BD}" type="parTrans" cxnId="{05C3D637-5743-493A-8157-4DB6565A416C}">
      <dgm:prSet/>
      <dgm:spPr/>
      <dgm:t>
        <a:bodyPr/>
        <a:lstStyle/>
        <a:p>
          <a:pPr algn="just"/>
          <a:endParaRPr lang="en-US"/>
        </a:p>
      </dgm:t>
    </dgm:pt>
    <dgm:pt modelId="{056BEF0F-B974-4FE3-9963-32D16F8A9C82}" type="sibTrans" cxnId="{05C3D637-5743-493A-8157-4DB6565A416C}">
      <dgm:prSet/>
      <dgm:spPr/>
      <dgm:t>
        <a:bodyPr/>
        <a:lstStyle/>
        <a:p>
          <a:pPr algn="just"/>
          <a:endParaRPr lang="en-US"/>
        </a:p>
      </dgm:t>
    </dgm:pt>
    <dgm:pt modelId="{E6597A93-D225-40CD-9A2F-D11F9486F9EA}">
      <dgm:prSet/>
      <dgm:spPr/>
      <dgm:t>
        <a:bodyPr/>
        <a:lstStyle/>
        <a:p>
          <a:pPr algn="just" rtl="0"/>
          <a:r>
            <a:rPr lang="en-US" dirty="0">
              <a:solidFill>
                <a:srgbClr val="C00000"/>
              </a:solidFill>
            </a:rPr>
            <a:t>-Marketing (arranging for advertising, sales, and distribution)</a:t>
          </a:r>
        </a:p>
      </dgm:t>
    </dgm:pt>
    <dgm:pt modelId="{4A096816-C9F9-4C1F-8E5E-71A0CB6498DA}" type="parTrans" cxnId="{D52AD325-EC40-470C-91DB-8BE03C500A95}">
      <dgm:prSet/>
      <dgm:spPr/>
      <dgm:t>
        <a:bodyPr/>
        <a:lstStyle/>
        <a:p>
          <a:pPr algn="just"/>
          <a:endParaRPr lang="en-US"/>
        </a:p>
      </dgm:t>
    </dgm:pt>
    <dgm:pt modelId="{B6E6FAD9-1B09-414F-8DD1-4603EEAF1BD8}" type="sibTrans" cxnId="{D52AD325-EC40-470C-91DB-8BE03C500A95}">
      <dgm:prSet/>
      <dgm:spPr/>
      <dgm:t>
        <a:bodyPr/>
        <a:lstStyle/>
        <a:p>
          <a:pPr algn="just"/>
          <a:endParaRPr lang="en-US"/>
        </a:p>
      </dgm:t>
    </dgm:pt>
    <dgm:pt modelId="{DD4DD5E3-3423-4B97-8315-2B9830565329}">
      <dgm:prSet/>
      <dgm:spPr/>
      <dgm:t>
        <a:bodyPr/>
        <a:lstStyle/>
        <a:p>
          <a:pPr algn="just" rtl="0"/>
          <a:r>
            <a:rPr lang="en-US" dirty="0">
              <a:solidFill>
                <a:srgbClr val="C00000"/>
              </a:solidFill>
            </a:rPr>
            <a:t>-Accounting (handling cash collection and disbursement)</a:t>
          </a:r>
        </a:p>
      </dgm:t>
    </dgm:pt>
    <dgm:pt modelId="{77CFA537-3652-4737-AC12-EFB1AABFB838}" type="parTrans" cxnId="{F6E7E737-80DF-4386-B16A-0A96658E185A}">
      <dgm:prSet/>
      <dgm:spPr/>
      <dgm:t>
        <a:bodyPr/>
        <a:lstStyle/>
        <a:p>
          <a:pPr algn="just"/>
          <a:endParaRPr lang="en-US"/>
        </a:p>
      </dgm:t>
    </dgm:pt>
    <dgm:pt modelId="{868CE572-9C50-4A0E-9A78-E96B60D15DA9}" type="sibTrans" cxnId="{F6E7E737-80DF-4386-B16A-0A96658E185A}">
      <dgm:prSet/>
      <dgm:spPr/>
      <dgm:t>
        <a:bodyPr/>
        <a:lstStyle/>
        <a:p>
          <a:pPr algn="just"/>
          <a:endParaRPr lang="en-US"/>
        </a:p>
      </dgm:t>
    </dgm:pt>
    <dgm:pt modelId="{5FCF0B6E-6F5A-41AC-A096-1CA298A3BF14}">
      <dgm:prSet/>
      <dgm:spPr/>
      <dgm:t>
        <a:bodyPr/>
        <a:lstStyle/>
        <a:p>
          <a:pPr algn="just" rtl="0"/>
          <a:r>
            <a:rPr lang="en-US" dirty="0"/>
            <a:t>homogeneity also has drawbacks: it can hinder communication and decision making between units and even promote interdepartmental conflict. </a:t>
          </a:r>
        </a:p>
      </dgm:t>
    </dgm:pt>
    <dgm:pt modelId="{68CD1493-0846-477B-AB8A-5071816AD5E9}" type="parTrans" cxnId="{F2E99916-A18B-40BE-928E-EF2D18090A1C}">
      <dgm:prSet/>
      <dgm:spPr/>
      <dgm:t>
        <a:bodyPr/>
        <a:lstStyle/>
        <a:p>
          <a:pPr algn="just"/>
          <a:endParaRPr lang="en-US"/>
        </a:p>
      </dgm:t>
    </dgm:pt>
    <dgm:pt modelId="{2D241635-F056-4969-B6CC-AF091811731D}" type="sibTrans" cxnId="{F2E99916-A18B-40BE-928E-EF2D18090A1C}">
      <dgm:prSet/>
      <dgm:spPr/>
      <dgm:t>
        <a:bodyPr/>
        <a:lstStyle/>
        <a:p>
          <a:pPr algn="just"/>
          <a:endParaRPr lang="en-US"/>
        </a:p>
      </dgm:t>
    </dgm:pt>
    <dgm:pt modelId="{E7B385A3-D736-4A88-8A3C-BA949A81765A}">
      <dgm:prSet/>
      <dgm:spPr/>
      <dgm:t>
        <a:bodyPr/>
        <a:lstStyle/>
        <a:p>
          <a:pPr algn="just" rtl="0"/>
          <a:r>
            <a:rPr lang="en-US" dirty="0"/>
            <a:t>-</a:t>
          </a:r>
          <a:r>
            <a:rPr lang="en-US" dirty="0">
              <a:solidFill>
                <a:srgbClr val="C00000"/>
              </a:solidFill>
            </a:rPr>
            <a:t>Human resources (hiring, training, and evaluating employees)</a:t>
          </a:r>
        </a:p>
      </dgm:t>
    </dgm:pt>
    <dgm:pt modelId="{0B6C3B38-A740-4AD2-BAD7-F577D00F2968}" type="parTrans" cxnId="{3B62B6B4-FA81-4091-98AC-C44350C02D25}">
      <dgm:prSet/>
      <dgm:spPr/>
      <dgm:t>
        <a:bodyPr/>
        <a:lstStyle/>
        <a:p>
          <a:pPr algn="just"/>
          <a:endParaRPr lang="en-US"/>
        </a:p>
      </dgm:t>
    </dgm:pt>
    <dgm:pt modelId="{C71FFFD3-6E45-4BD9-A99C-308844434EBA}" type="sibTrans" cxnId="{3B62B6B4-FA81-4091-98AC-C44350C02D25}">
      <dgm:prSet/>
      <dgm:spPr/>
      <dgm:t>
        <a:bodyPr/>
        <a:lstStyle/>
        <a:p>
          <a:pPr algn="just"/>
          <a:endParaRPr lang="en-US"/>
        </a:p>
      </dgm:t>
    </dgm:pt>
    <dgm:pt modelId="{DCB741B3-7C58-4BDC-9BAA-6A20AC301E18}">
      <dgm:prSet/>
      <dgm:spPr/>
      <dgm:t>
        <a:bodyPr/>
        <a:lstStyle/>
        <a:p>
          <a:pPr algn="just" rtl="0"/>
          <a:endParaRPr lang="en-US" dirty="0">
            <a:solidFill>
              <a:srgbClr val="C00000"/>
            </a:solidFill>
          </a:endParaRPr>
        </a:p>
      </dgm:t>
    </dgm:pt>
    <dgm:pt modelId="{70A28FA4-5881-4260-AD91-C5EC4DFA7F34}" type="parTrans" cxnId="{0A30B2CF-4305-4AD8-B668-1603824491A1}">
      <dgm:prSet/>
      <dgm:spPr/>
      <dgm:t>
        <a:bodyPr/>
        <a:lstStyle/>
        <a:p>
          <a:pPr algn="just"/>
          <a:endParaRPr lang="en-US"/>
        </a:p>
      </dgm:t>
    </dgm:pt>
    <dgm:pt modelId="{E1DAB141-A5FD-437E-8CD4-DE6AB4237A33}" type="sibTrans" cxnId="{0A30B2CF-4305-4AD8-B668-1603824491A1}">
      <dgm:prSet/>
      <dgm:spPr/>
      <dgm:t>
        <a:bodyPr/>
        <a:lstStyle/>
        <a:p>
          <a:pPr algn="just"/>
          <a:endParaRPr lang="en-US"/>
        </a:p>
      </dgm:t>
    </dgm:pt>
    <dgm:pt modelId="{959F0D5B-770C-4E31-A6F0-C058DD01D046}">
      <dgm:prSet/>
      <dgm:spPr/>
      <dgm:t>
        <a:bodyPr/>
        <a:lstStyle/>
        <a:p>
          <a:pPr algn="just" rtl="0"/>
          <a:endParaRPr lang="en-US" dirty="0"/>
        </a:p>
      </dgm:t>
    </dgm:pt>
    <dgm:pt modelId="{C2F60CD0-0AE9-442F-966D-D7F6E17CF389}" type="parTrans" cxnId="{BCFEC1EF-4D4B-4A65-929D-04D9D2BFE8A8}">
      <dgm:prSet/>
      <dgm:spPr/>
      <dgm:t>
        <a:bodyPr/>
        <a:lstStyle/>
        <a:p>
          <a:pPr algn="just"/>
          <a:endParaRPr lang="en-US"/>
        </a:p>
      </dgm:t>
    </dgm:pt>
    <dgm:pt modelId="{8A19E3EF-B369-4AF1-AB45-11F1958CFCBE}" type="sibTrans" cxnId="{BCFEC1EF-4D4B-4A65-929D-04D9D2BFE8A8}">
      <dgm:prSet/>
      <dgm:spPr/>
      <dgm:t>
        <a:bodyPr/>
        <a:lstStyle/>
        <a:p>
          <a:pPr algn="just"/>
          <a:endParaRPr lang="en-US"/>
        </a:p>
      </dgm:t>
    </dgm:pt>
    <dgm:pt modelId="{B3B85408-DB4D-4425-9BF1-21F4BFEA16CF}" type="pres">
      <dgm:prSet presAssocID="{8C1E374E-E000-4B31-A337-C6923DB9F770}" presName="linear" presStyleCnt="0">
        <dgm:presLayoutVars>
          <dgm:dir/>
          <dgm:animLvl val="lvl"/>
          <dgm:resizeHandles val="exact"/>
        </dgm:presLayoutVars>
      </dgm:prSet>
      <dgm:spPr/>
    </dgm:pt>
    <dgm:pt modelId="{03B6F34D-C236-4E3E-AC4D-951A49FE4DAC}" type="pres">
      <dgm:prSet presAssocID="{2C398A09-5D41-4E71-AB6A-AF0AA65F0390}" presName="parentLin" presStyleCnt="0"/>
      <dgm:spPr/>
    </dgm:pt>
    <dgm:pt modelId="{1BF67094-74F3-40E3-98C0-A4CDDF368DAA}" type="pres">
      <dgm:prSet presAssocID="{2C398A09-5D41-4E71-AB6A-AF0AA65F0390}" presName="parentLeftMargin" presStyleLbl="node1" presStyleIdx="0" presStyleCnt="1"/>
      <dgm:spPr/>
    </dgm:pt>
    <dgm:pt modelId="{62B10567-E88A-42A1-8D61-9643A423B54D}" type="pres">
      <dgm:prSet presAssocID="{2C398A09-5D41-4E71-AB6A-AF0AA65F0390}" presName="parentText" presStyleLbl="node1" presStyleIdx="0" presStyleCnt="1">
        <dgm:presLayoutVars>
          <dgm:chMax val="0"/>
          <dgm:bulletEnabled val="1"/>
        </dgm:presLayoutVars>
      </dgm:prSet>
      <dgm:spPr/>
    </dgm:pt>
    <dgm:pt modelId="{45605060-AD07-4355-80F1-76C9FAB02E4F}" type="pres">
      <dgm:prSet presAssocID="{2C398A09-5D41-4E71-AB6A-AF0AA65F0390}" presName="negativeSpace" presStyleCnt="0"/>
      <dgm:spPr/>
    </dgm:pt>
    <dgm:pt modelId="{518A204C-6641-41CC-948B-2B463AB32498}" type="pres">
      <dgm:prSet presAssocID="{2C398A09-5D41-4E71-AB6A-AF0AA65F0390}" presName="childText" presStyleLbl="conFgAcc1" presStyleIdx="0" presStyleCnt="1">
        <dgm:presLayoutVars>
          <dgm:bulletEnabled val="1"/>
        </dgm:presLayoutVars>
      </dgm:prSet>
      <dgm:spPr/>
    </dgm:pt>
  </dgm:ptLst>
  <dgm:cxnLst>
    <dgm:cxn modelId="{F2E99916-A18B-40BE-928E-EF2D18090A1C}" srcId="{2C398A09-5D41-4E71-AB6A-AF0AA65F0390}" destId="{5FCF0B6E-6F5A-41AC-A096-1CA298A3BF14}" srcOrd="10" destOrd="0" parTransId="{68CD1493-0846-477B-AB8A-5071816AD5E9}" sibTransId="{2D241635-F056-4969-B6CC-AF091811731D}"/>
    <dgm:cxn modelId="{2632AB1F-6404-4B4D-87A7-50DC0B8DCB28}" type="presOf" srcId="{8C1E374E-E000-4B31-A337-C6923DB9F770}" destId="{B3B85408-DB4D-4425-9BF1-21F4BFEA16CF}" srcOrd="0" destOrd="0" presId="urn:microsoft.com/office/officeart/2005/8/layout/list1"/>
    <dgm:cxn modelId="{D52AD325-EC40-470C-91DB-8BE03C500A95}" srcId="{2C398A09-5D41-4E71-AB6A-AF0AA65F0390}" destId="{E6597A93-D225-40CD-9A2F-D11F9486F9EA}" srcOrd="7" destOrd="0" parTransId="{4A096816-C9F9-4C1F-8E5E-71A0CB6498DA}" sibTransId="{B6E6FAD9-1B09-414F-8DD1-4603EEAF1BD8}"/>
    <dgm:cxn modelId="{AB0EF828-2121-41DE-8E38-14AE8D5F9489}" type="presOf" srcId="{959F0D5B-770C-4E31-A6F0-C058DD01D046}" destId="{518A204C-6641-41CC-948B-2B463AB32498}" srcOrd="0" destOrd="4" presId="urn:microsoft.com/office/officeart/2005/8/layout/list1"/>
    <dgm:cxn modelId="{9695DB2D-C138-4607-9D0A-B70FA2C2049C}" type="presOf" srcId="{972C1779-EAFB-479E-B58C-409091D1F6DF}" destId="{518A204C-6641-41CC-948B-2B463AB32498}" srcOrd="0" destOrd="6" presId="urn:microsoft.com/office/officeart/2005/8/layout/list1"/>
    <dgm:cxn modelId="{7E55BD2E-79D8-417E-A1D2-B7AB8003BC41}" type="presOf" srcId="{DD4DD5E3-3423-4B97-8315-2B9830565329}" destId="{518A204C-6641-41CC-948B-2B463AB32498}" srcOrd="0" destOrd="8" presId="urn:microsoft.com/office/officeart/2005/8/layout/list1"/>
    <dgm:cxn modelId="{2AE68333-1DB8-40F7-A88C-50E18BF03FD7}" type="presOf" srcId="{5FCF0B6E-6F5A-41AC-A096-1CA298A3BF14}" destId="{518A204C-6641-41CC-948B-2B463AB32498}" srcOrd="0" destOrd="10" presId="urn:microsoft.com/office/officeart/2005/8/layout/list1"/>
    <dgm:cxn modelId="{BADE7E37-E02D-4645-8A37-116CC9EFAA94}" type="presOf" srcId="{2C398A09-5D41-4E71-AB6A-AF0AA65F0390}" destId="{1BF67094-74F3-40E3-98C0-A4CDDF368DAA}" srcOrd="0" destOrd="0" presId="urn:microsoft.com/office/officeart/2005/8/layout/list1"/>
    <dgm:cxn modelId="{05C3D637-5743-493A-8157-4DB6565A416C}" srcId="{2C398A09-5D41-4E71-AB6A-AF0AA65F0390}" destId="{972C1779-EAFB-479E-B58C-409091D1F6DF}" srcOrd="6" destOrd="0" parTransId="{02D81D50-38BE-4CF3-A84B-B25C13A377BD}" sibTransId="{056BEF0F-B974-4FE3-9963-32D16F8A9C82}"/>
    <dgm:cxn modelId="{F6E7E737-80DF-4386-B16A-0A96658E185A}" srcId="{2C398A09-5D41-4E71-AB6A-AF0AA65F0390}" destId="{DD4DD5E3-3423-4B97-8315-2B9830565329}" srcOrd="8" destOrd="0" parTransId="{77CFA537-3652-4737-AC12-EFB1AABFB838}" sibTransId="{868CE572-9C50-4A0E-9A78-E96B60D15DA9}"/>
    <dgm:cxn modelId="{E2ADC04F-8289-4890-A84A-4A2FFEB18830}" type="presOf" srcId="{2C398A09-5D41-4E71-AB6A-AF0AA65F0390}" destId="{62B10567-E88A-42A1-8D61-9643A423B54D}" srcOrd="1" destOrd="0" presId="urn:microsoft.com/office/officeart/2005/8/layout/list1"/>
    <dgm:cxn modelId="{458AA352-7FEE-44D1-97E0-FD331D495F92}" type="presOf" srcId="{05F930D2-A5E7-46F0-88BB-FEED7A07165F}" destId="{518A204C-6641-41CC-948B-2B463AB32498}" srcOrd="0" destOrd="1" presId="urn:microsoft.com/office/officeart/2005/8/layout/list1"/>
    <dgm:cxn modelId="{E0F94E7A-C95F-4260-87E8-7F86D19C3A27}" type="presOf" srcId="{DCB741B3-7C58-4BDC-9BAA-6A20AC301E18}" destId="{518A204C-6641-41CC-948B-2B463AB32498}" srcOrd="0" destOrd="9" presId="urn:microsoft.com/office/officeart/2005/8/layout/list1"/>
    <dgm:cxn modelId="{1D0C0F7F-E9A4-425F-A031-D25D83CBC229}" type="presOf" srcId="{9A3F0785-86E3-4FF2-B4CE-C186ECAE847D}" destId="{518A204C-6641-41CC-948B-2B463AB32498}" srcOrd="0" destOrd="3" presId="urn:microsoft.com/office/officeart/2005/8/layout/list1"/>
    <dgm:cxn modelId="{28C26880-2118-42E9-B7DF-CEE689E458C3}" srcId="{2C398A09-5D41-4E71-AB6A-AF0AA65F0390}" destId="{6DF81044-3B45-4ECD-AF80-8B3676323862}" srcOrd="2" destOrd="0" parTransId="{4C62CEC1-21F1-4174-9D81-F2DBD182205E}" sibTransId="{D455B22C-C6E7-4CE2-9AFE-A9CB0937F7A5}"/>
    <dgm:cxn modelId="{7896D081-C3AC-4A47-9281-BE3B35508F63}" type="presOf" srcId="{6DF81044-3B45-4ECD-AF80-8B3676323862}" destId="{518A204C-6641-41CC-948B-2B463AB32498}" srcOrd="0" destOrd="2" presId="urn:microsoft.com/office/officeart/2005/8/layout/list1"/>
    <dgm:cxn modelId="{CDA34687-6497-44E7-9AD2-33712393D85E}" srcId="{2C398A09-5D41-4E71-AB6A-AF0AA65F0390}" destId="{05F930D2-A5E7-46F0-88BB-FEED7A07165F}" srcOrd="1" destOrd="0" parTransId="{E93A95FE-95BE-41D3-9C39-16118630E843}" sibTransId="{1BB761D8-69BE-40A3-BEA9-A7C5B4A9579B}"/>
    <dgm:cxn modelId="{3B62B6B4-FA81-4091-98AC-C44350C02D25}" srcId="{2C398A09-5D41-4E71-AB6A-AF0AA65F0390}" destId="{E7B385A3-D736-4A88-8A3C-BA949A81765A}" srcOrd="5" destOrd="0" parTransId="{0B6C3B38-A740-4AD2-BAD7-F577D00F2968}" sibTransId="{C71FFFD3-6E45-4BD9-A99C-308844434EBA}"/>
    <dgm:cxn modelId="{8C106AC3-D143-4600-9F99-B32BE0273A53}" srcId="{2C398A09-5D41-4E71-AB6A-AF0AA65F0390}" destId="{9A3F0785-86E3-4FF2-B4CE-C186ECAE847D}" srcOrd="3" destOrd="0" parTransId="{E253F523-49B1-47E9-9A5B-E02505B44E1F}" sibTransId="{939B07AE-0D53-4C64-B3D7-3D5DB33D4667}"/>
    <dgm:cxn modelId="{7536E3C6-9F0E-4148-A60E-57CF7DE7093A}" type="presOf" srcId="{E7B385A3-D736-4A88-8A3C-BA949A81765A}" destId="{518A204C-6641-41CC-948B-2B463AB32498}" srcOrd="0" destOrd="5" presId="urn:microsoft.com/office/officeart/2005/8/layout/list1"/>
    <dgm:cxn modelId="{EBD38FCF-EA6E-446C-AB18-10563DC6BB03}" type="presOf" srcId="{E6597A93-D225-40CD-9A2F-D11F9486F9EA}" destId="{518A204C-6641-41CC-948B-2B463AB32498}" srcOrd="0" destOrd="7" presId="urn:microsoft.com/office/officeart/2005/8/layout/list1"/>
    <dgm:cxn modelId="{0A30B2CF-4305-4AD8-B668-1603824491A1}" srcId="{2C398A09-5D41-4E71-AB6A-AF0AA65F0390}" destId="{DCB741B3-7C58-4BDC-9BAA-6A20AC301E18}" srcOrd="9" destOrd="0" parTransId="{70A28FA4-5881-4260-AD91-C5EC4DFA7F34}" sibTransId="{E1DAB141-A5FD-437E-8CD4-DE6AB4237A33}"/>
    <dgm:cxn modelId="{B9CCD2D4-F2AE-45BD-A2A9-1A9124AE6D53}" srcId="{8C1E374E-E000-4B31-A337-C6923DB9F770}" destId="{2C398A09-5D41-4E71-AB6A-AF0AA65F0390}" srcOrd="0" destOrd="0" parTransId="{E34E1749-B711-4E98-808D-81D7E10D35E7}" sibTransId="{6C10BEC5-F0E1-4394-907B-4FBF38E5BF82}"/>
    <dgm:cxn modelId="{0249E3E2-BAEF-4795-9C21-C491A9C37515}" type="presOf" srcId="{0D78CF2A-81CB-42E3-B452-C9475B5DF553}" destId="{518A204C-6641-41CC-948B-2B463AB32498}" srcOrd="0" destOrd="0" presId="urn:microsoft.com/office/officeart/2005/8/layout/list1"/>
    <dgm:cxn modelId="{BCFEC1EF-4D4B-4A65-929D-04D9D2BFE8A8}" srcId="{2C398A09-5D41-4E71-AB6A-AF0AA65F0390}" destId="{959F0D5B-770C-4E31-A6F0-C058DD01D046}" srcOrd="4" destOrd="0" parTransId="{C2F60CD0-0AE9-442F-966D-D7F6E17CF389}" sibTransId="{8A19E3EF-B369-4AF1-AB45-11F1958CFCBE}"/>
    <dgm:cxn modelId="{6183B8F6-15E6-48B6-971C-D86792984535}" srcId="{2C398A09-5D41-4E71-AB6A-AF0AA65F0390}" destId="{0D78CF2A-81CB-42E3-B452-C9475B5DF553}" srcOrd="0" destOrd="0" parTransId="{D9DB2885-C430-4D41-B3A9-8AABC5FCA7F9}" sibTransId="{29B066C8-0DD0-4EDC-9064-642E0D2A5489}"/>
    <dgm:cxn modelId="{25810C08-5F09-4D03-8CC6-46661EA9CDE8}" type="presParOf" srcId="{B3B85408-DB4D-4425-9BF1-21F4BFEA16CF}" destId="{03B6F34D-C236-4E3E-AC4D-951A49FE4DAC}" srcOrd="0" destOrd="0" presId="urn:microsoft.com/office/officeart/2005/8/layout/list1"/>
    <dgm:cxn modelId="{3711867B-19AD-443E-8282-BFF8E728B52A}" type="presParOf" srcId="{03B6F34D-C236-4E3E-AC4D-951A49FE4DAC}" destId="{1BF67094-74F3-40E3-98C0-A4CDDF368DAA}" srcOrd="0" destOrd="0" presId="urn:microsoft.com/office/officeart/2005/8/layout/list1"/>
    <dgm:cxn modelId="{71FE2431-B9D1-4845-9DE1-2FE88E2BC850}" type="presParOf" srcId="{03B6F34D-C236-4E3E-AC4D-951A49FE4DAC}" destId="{62B10567-E88A-42A1-8D61-9643A423B54D}" srcOrd="1" destOrd="0" presId="urn:microsoft.com/office/officeart/2005/8/layout/list1"/>
    <dgm:cxn modelId="{CD2F0BB3-231A-4321-AFC1-E1AD3A138BC9}" type="presParOf" srcId="{B3B85408-DB4D-4425-9BF1-21F4BFEA16CF}" destId="{45605060-AD07-4355-80F1-76C9FAB02E4F}" srcOrd="1" destOrd="0" presId="urn:microsoft.com/office/officeart/2005/8/layout/list1"/>
    <dgm:cxn modelId="{0121BE47-B4B9-4D5A-A60C-9BE7986CB991}" type="presParOf" srcId="{B3B85408-DB4D-4425-9BF1-21F4BFEA16CF}" destId="{518A204C-6641-41CC-948B-2B463AB3249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EB61C32-9639-4A3A-9C76-46760FE539F9}"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862F41DB-EA6F-4357-A36D-2D6276EF48C0}">
      <dgm:prSet custT="1"/>
      <dgm:spPr/>
      <dgm:t>
        <a:bodyPr/>
        <a:lstStyle/>
        <a:p>
          <a:pPr rtl="0"/>
          <a:r>
            <a:rPr lang="en-US" sz="1600" b="1"/>
            <a:t>Divisional Organization</a:t>
          </a:r>
          <a:endParaRPr lang="en-US" sz="1600"/>
        </a:p>
      </dgm:t>
    </dgm:pt>
    <dgm:pt modelId="{2F65B4BD-FEB5-43C3-8108-A1B4E8CFD5E4}" type="parTrans" cxnId="{F7BAAE56-6AB2-4B9D-828F-72FFF7E9EB9C}">
      <dgm:prSet/>
      <dgm:spPr/>
      <dgm:t>
        <a:bodyPr/>
        <a:lstStyle/>
        <a:p>
          <a:endParaRPr lang="en-US" sz="2800"/>
        </a:p>
      </dgm:t>
    </dgm:pt>
    <dgm:pt modelId="{67C4C53B-8FE6-427D-ABD4-97B92EA2B857}" type="sibTrans" cxnId="{F7BAAE56-6AB2-4B9D-828F-72FFF7E9EB9C}">
      <dgm:prSet/>
      <dgm:spPr/>
      <dgm:t>
        <a:bodyPr/>
        <a:lstStyle/>
        <a:p>
          <a:endParaRPr lang="en-US" sz="2800"/>
        </a:p>
      </dgm:t>
    </dgm:pt>
    <dgm:pt modelId="{5A2C09BC-0AC4-4C17-87CE-A2E6DCC343CB}">
      <dgm:prSet custT="1"/>
      <dgm:spPr/>
      <dgm:t>
        <a:bodyPr/>
        <a:lstStyle/>
        <a:p>
          <a:pPr rtl="0"/>
          <a:r>
            <a:rPr lang="en-US" sz="1600"/>
            <a:t>Large companies are structured as divisional organizations made up of several smaller, self-contained units, or divisions, which are accountable for their own performance. </a:t>
          </a:r>
        </a:p>
      </dgm:t>
    </dgm:pt>
    <dgm:pt modelId="{2E642A81-6CBA-42AA-90D7-589B5DF98405}" type="parTrans" cxnId="{C590A909-ECD6-4C80-A35D-F4EE9987AF8A}">
      <dgm:prSet/>
      <dgm:spPr/>
      <dgm:t>
        <a:bodyPr/>
        <a:lstStyle/>
        <a:p>
          <a:endParaRPr lang="en-US" sz="2800"/>
        </a:p>
      </dgm:t>
    </dgm:pt>
    <dgm:pt modelId="{0AEFD10C-1E90-4E7B-BD25-BD6A27D443DC}" type="sibTrans" cxnId="{C590A909-ECD6-4C80-A35D-F4EE9987AF8A}">
      <dgm:prSet/>
      <dgm:spPr/>
      <dgm:t>
        <a:bodyPr/>
        <a:lstStyle/>
        <a:p>
          <a:endParaRPr lang="en-US" sz="2800"/>
        </a:p>
      </dgm:t>
    </dgm:pt>
    <dgm:pt modelId="{486D924D-8322-4B46-83E8-357520FB6934}">
      <dgm:prSet custT="1"/>
      <dgm:spPr/>
      <dgm:t>
        <a:bodyPr/>
        <a:lstStyle/>
        <a:p>
          <a:pPr rtl="0"/>
          <a:r>
            <a:rPr lang="en-US" sz="1600" dirty="0"/>
            <a:t>Each division functions autonomously because it contains all the functional expertise needed to meet its objectives. </a:t>
          </a:r>
        </a:p>
      </dgm:t>
    </dgm:pt>
    <dgm:pt modelId="{2D99FAB6-A5C2-485E-8918-38AB4DA5C850}" type="parTrans" cxnId="{D4F505EA-2564-4169-B84B-405225C77236}">
      <dgm:prSet/>
      <dgm:spPr/>
      <dgm:t>
        <a:bodyPr/>
        <a:lstStyle/>
        <a:p>
          <a:endParaRPr lang="en-US" sz="2800"/>
        </a:p>
      </dgm:t>
    </dgm:pt>
    <dgm:pt modelId="{CC10ADD1-1E09-4E49-8AD2-C34AB1A0B380}" type="sibTrans" cxnId="{D4F505EA-2564-4169-B84B-405225C77236}">
      <dgm:prSet/>
      <dgm:spPr/>
      <dgm:t>
        <a:bodyPr/>
        <a:lstStyle/>
        <a:p>
          <a:endParaRPr lang="en-US" sz="2800"/>
        </a:p>
      </dgm:t>
    </dgm:pt>
    <dgm:pt modelId="{837A030C-04E5-401D-A152-39C1A390E154}">
      <dgm:prSet custT="1"/>
      <dgm:spPr/>
      <dgm:t>
        <a:bodyPr/>
        <a:lstStyle/>
        <a:p>
          <a:pPr rtl="0"/>
          <a:r>
            <a:rPr lang="en-US" sz="1600"/>
            <a:t>The challenge is to find the most appropriate way of structuring operations to achieve overall company goals. </a:t>
          </a:r>
        </a:p>
      </dgm:t>
    </dgm:pt>
    <dgm:pt modelId="{8FC4ABF9-F204-411B-B8EE-3CE013EBCEF3}" type="parTrans" cxnId="{CF171752-2B51-4760-B9DA-DFDCDA01A957}">
      <dgm:prSet/>
      <dgm:spPr/>
      <dgm:t>
        <a:bodyPr/>
        <a:lstStyle/>
        <a:p>
          <a:endParaRPr lang="en-US" sz="2800"/>
        </a:p>
      </dgm:t>
    </dgm:pt>
    <dgm:pt modelId="{DDA75C18-2E73-473A-BF0E-3E7204D9B766}" type="sibTrans" cxnId="{CF171752-2B51-4760-B9DA-DFDCDA01A957}">
      <dgm:prSet/>
      <dgm:spPr/>
      <dgm:t>
        <a:bodyPr/>
        <a:lstStyle/>
        <a:p>
          <a:endParaRPr lang="en-US" sz="2800"/>
        </a:p>
      </dgm:t>
    </dgm:pt>
    <dgm:pt modelId="{D13DACCE-AA47-49BA-B2D3-D4388A5984A1}">
      <dgm:prSet custT="1"/>
      <dgm:spPr/>
      <dgm:t>
        <a:bodyPr/>
        <a:lstStyle/>
        <a:p>
          <a:pPr rtl="0"/>
          <a:r>
            <a:rPr lang="en-US" sz="1600" dirty="0"/>
            <a:t>Divisions can be formed according to </a:t>
          </a:r>
          <a:r>
            <a:rPr lang="en-US" sz="1600" i="1" dirty="0"/>
            <a:t>products, customers, processes</a:t>
          </a:r>
          <a:r>
            <a:rPr lang="en-US" sz="1600" dirty="0"/>
            <a:t>, or </a:t>
          </a:r>
          <a:r>
            <a:rPr lang="en-US" sz="1600" i="1" dirty="0"/>
            <a:t>geography</a:t>
          </a:r>
          <a:r>
            <a:rPr lang="en-US" sz="1600" dirty="0"/>
            <a:t>.</a:t>
          </a:r>
        </a:p>
      </dgm:t>
    </dgm:pt>
    <dgm:pt modelId="{A1035D7E-B46D-4B13-884B-321FF72AB78D}" type="parTrans" cxnId="{B2C3C6EC-383C-46DA-80B0-7B2EADAFC8B5}">
      <dgm:prSet/>
      <dgm:spPr/>
      <dgm:t>
        <a:bodyPr/>
        <a:lstStyle/>
        <a:p>
          <a:endParaRPr lang="en-US" sz="2800"/>
        </a:p>
      </dgm:t>
    </dgm:pt>
    <dgm:pt modelId="{CF8EF37C-8E4C-4FF8-B3CA-4130F488DC74}" type="sibTrans" cxnId="{B2C3C6EC-383C-46DA-80B0-7B2EADAFC8B5}">
      <dgm:prSet/>
      <dgm:spPr/>
      <dgm:t>
        <a:bodyPr/>
        <a:lstStyle/>
        <a:p>
          <a:endParaRPr lang="en-US" sz="2800"/>
        </a:p>
      </dgm:t>
    </dgm:pt>
    <dgm:pt modelId="{7DB9C744-E61F-416A-8C6B-AB65CD4D61EA}" type="pres">
      <dgm:prSet presAssocID="{0EB61C32-9639-4A3A-9C76-46760FE539F9}" presName="Name0" presStyleCnt="0">
        <dgm:presLayoutVars>
          <dgm:dir/>
          <dgm:resizeHandles val="exact"/>
        </dgm:presLayoutVars>
      </dgm:prSet>
      <dgm:spPr/>
    </dgm:pt>
    <dgm:pt modelId="{59DB0DA6-815F-4D70-A493-F551B67A370E}" type="pres">
      <dgm:prSet presAssocID="{862F41DB-EA6F-4357-A36D-2D6276EF48C0}" presName="node" presStyleLbl="node1" presStyleIdx="0" presStyleCnt="5">
        <dgm:presLayoutVars>
          <dgm:bulletEnabled val="1"/>
        </dgm:presLayoutVars>
      </dgm:prSet>
      <dgm:spPr/>
    </dgm:pt>
    <dgm:pt modelId="{4ECE7C4C-B85B-4DF3-8A60-6BAFB52D7F81}" type="pres">
      <dgm:prSet presAssocID="{67C4C53B-8FE6-427D-ABD4-97B92EA2B857}" presName="sibTrans" presStyleCnt="0"/>
      <dgm:spPr/>
    </dgm:pt>
    <dgm:pt modelId="{DCFE2BAB-7593-4FDD-9A31-912185DC7828}" type="pres">
      <dgm:prSet presAssocID="{5A2C09BC-0AC4-4C17-87CE-A2E6DCC343CB}" presName="node" presStyleLbl="node1" presStyleIdx="1" presStyleCnt="5">
        <dgm:presLayoutVars>
          <dgm:bulletEnabled val="1"/>
        </dgm:presLayoutVars>
      </dgm:prSet>
      <dgm:spPr/>
    </dgm:pt>
    <dgm:pt modelId="{EDEC3249-F744-4FE8-A6AA-DBB6EDD3F462}" type="pres">
      <dgm:prSet presAssocID="{0AEFD10C-1E90-4E7B-BD25-BD6A27D443DC}" presName="sibTrans" presStyleCnt="0"/>
      <dgm:spPr/>
    </dgm:pt>
    <dgm:pt modelId="{1788D9A6-8A62-4AD3-A008-0BE4A41DD2C2}" type="pres">
      <dgm:prSet presAssocID="{486D924D-8322-4B46-83E8-357520FB6934}" presName="node" presStyleLbl="node1" presStyleIdx="2" presStyleCnt="5">
        <dgm:presLayoutVars>
          <dgm:bulletEnabled val="1"/>
        </dgm:presLayoutVars>
      </dgm:prSet>
      <dgm:spPr/>
    </dgm:pt>
    <dgm:pt modelId="{6F338996-BEBF-4B7B-85E4-C4962E3C0B75}" type="pres">
      <dgm:prSet presAssocID="{CC10ADD1-1E09-4E49-8AD2-C34AB1A0B380}" presName="sibTrans" presStyleCnt="0"/>
      <dgm:spPr/>
    </dgm:pt>
    <dgm:pt modelId="{B773A852-C54C-4BFE-A168-60F97EF26C53}" type="pres">
      <dgm:prSet presAssocID="{837A030C-04E5-401D-A152-39C1A390E154}" presName="node" presStyleLbl="node1" presStyleIdx="3" presStyleCnt="5">
        <dgm:presLayoutVars>
          <dgm:bulletEnabled val="1"/>
        </dgm:presLayoutVars>
      </dgm:prSet>
      <dgm:spPr/>
    </dgm:pt>
    <dgm:pt modelId="{B5C2D334-68B4-41E1-A720-77DB073B5050}" type="pres">
      <dgm:prSet presAssocID="{DDA75C18-2E73-473A-BF0E-3E7204D9B766}" presName="sibTrans" presStyleCnt="0"/>
      <dgm:spPr/>
    </dgm:pt>
    <dgm:pt modelId="{DFB915FE-9D39-4AE6-B591-384EA07DE85B}" type="pres">
      <dgm:prSet presAssocID="{D13DACCE-AA47-49BA-B2D3-D4388A5984A1}" presName="node" presStyleLbl="node1" presStyleIdx="4" presStyleCnt="5">
        <dgm:presLayoutVars>
          <dgm:bulletEnabled val="1"/>
        </dgm:presLayoutVars>
      </dgm:prSet>
      <dgm:spPr/>
    </dgm:pt>
  </dgm:ptLst>
  <dgm:cxnLst>
    <dgm:cxn modelId="{C590A909-ECD6-4C80-A35D-F4EE9987AF8A}" srcId="{0EB61C32-9639-4A3A-9C76-46760FE539F9}" destId="{5A2C09BC-0AC4-4C17-87CE-A2E6DCC343CB}" srcOrd="1" destOrd="0" parTransId="{2E642A81-6CBA-42AA-90D7-589B5DF98405}" sibTransId="{0AEFD10C-1E90-4E7B-BD25-BD6A27D443DC}"/>
    <dgm:cxn modelId="{16CAB522-CD24-4A38-A32A-992C7A640439}" type="presOf" srcId="{D13DACCE-AA47-49BA-B2D3-D4388A5984A1}" destId="{DFB915FE-9D39-4AE6-B591-384EA07DE85B}" srcOrd="0" destOrd="0" presId="urn:microsoft.com/office/officeart/2005/8/layout/hList6"/>
    <dgm:cxn modelId="{6419C225-D117-4CF2-8720-506A4E1860F7}" type="presOf" srcId="{486D924D-8322-4B46-83E8-357520FB6934}" destId="{1788D9A6-8A62-4AD3-A008-0BE4A41DD2C2}" srcOrd="0" destOrd="0" presId="urn:microsoft.com/office/officeart/2005/8/layout/hList6"/>
    <dgm:cxn modelId="{CF171752-2B51-4760-B9DA-DFDCDA01A957}" srcId="{0EB61C32-9639-4A3A-9C76-46760FE539F9}" destId="{837A030C-04E5-401D-A152-39C1A390E154}" srcOrd="3" destOrd="0" parTransId="{8FC4ABF9-F204-411B-B8EE-3CE013EBCEF3}" sibTransId="{DDA75C18-2E73-473A-BF0E-3E7204D9B766}"/>
    <dgm:cxn modelId="{F7BAAE56-6AB2-4B9D-828F-72FFF7E9EB9C}" srcId="{0EB61C32-9639-4A3A-9C76-46760FE539F9}" destId="{862F41DB-EA6F-4357-A36D-2D6276EF48C0}" srcOrd="0" destOrd="0" parTransId="{2F65B4BD-FEB5-43C3-8108-A1B4E8CFD5E4}" sibTransId="{67C4C53B-8FE6-427D-ABD4-97B92EA2B857}"/>
    <dgm:cxn modelId="{D6AA96C6-69AF-48E6-8685-41B09CCCF7F2}" type="presOf" srcId="{862F41DB-EA6F-4357-A36D-2D6276EF48C0}" destId="{59DB0DA6-815F-4D70-A493-F551B67A370E}" srcOrd="0" destOrd="0" presId="urn:microsoft.com/office/officeart/2005/8/layout/hList6"/>
    <dgm:cxn modelId="{8F9D2BCE-E62F-4352-BBF9-8321F5DD7236}" type="presOf" srcId="{837A030C-04E5-401D-A152-39C1A390E154}" destId="{B773A852-C54C-4BFE-A168-60F97EF26C53}" srcOrd="0" destOrd="0" presId="urn:microsoft.com/office/officeart/2005/8/layout/hList6"/>
    <dgm:cxn modelId="{7C7078D6-E88B-4D98-BC66-B0540A93585B}" type="presOf" srcId="{0EB61C32-9639-4A3A-9C76-46760FE539F9}" destId="{7DB9C744-E61F-416A-8C6B-AB65CD4D61EA}" srcOrd="0" destOrd="0" presId="urn:microsoft.com/office/officeart/2005/8/layout/hList6"/>
    <dgm:cxn modelId="{5EEA3EE5-D969-4F6F-81F8-9A2F46C42224}" type="presOf" srcId="{5A2C09BC-0AC4-4C17-87CE-A2E6DCC343CB}" destId="{DCFE2BAB-7593-4FDD-9A31-912185DC7828}" srcOrd="0" destOrd="0" presId="urn:microsoft.com/office/officeart/2005/8/layout/hList6"/>
    <dgm:cxn modelId="{D4F505EA-2564-4169-B84B-405225C77236}" srcId="{0EB61C32-9639-4A3A-9C76-46760FE539F9}" destId="{486D924D-8322-4B46-83E8-357520FB6934}" srcOrd="2" destOrd="0" parTransId="{2D99FAB6-A5C2-485E-8918-38AB4DA5C850}" sibTransId="{CC10ADD1-1E09-4E49-8AD2-C34AB1A0B380}"/>
    <dgm:cxn modelId="{B2C3C6EC-383C-46DA-80B0-7B2EADAFC8B5}" srcId="{0EB61C32-9639-4A3A-9C76-46760FE539F9}" destId="{D13DACCE-AA47-49BA-B2D3-D4388A5984A1}" srcOrd="4" destOrd="0" parTransId="{A1035D7E-B46D-4B13-884B-321FF72AB78D}" sibTransId="{CF8EF37C-8E4C-4FF8-B3CA-4130F488DC74}"/>
    <dgm:cxn modelId="{15F1C490-79DD-408A-AE9B-C1B870BF24E3}" type="presParOf" srcId="{7DB9C744-E61F-416A-8C6B-AB65CD4D61EA}" destId="{59DB0DA6-815F-4D70-A493-F551B67A370E}" srcOrd="0" destOrd="0" presId="urn:microsoft.com/office/officeart/2005/8/layout/hList6"/>
    <dgm:cxn modelId="{B39E4EE5-7180-44DF-8B7D-3A82A0921B7A}" type="presParOf" srcId="{7DB9C744-E61F-416A-8C6B-AB65CD4D61EA}" destId="{4ECE7C4C-B85B-4DF3-8A60-6BAFB52D7F81}" srcOrd="1" destOrd="0" presId="urn:microsoft.com/office/officeart/2005/8/layout/hList6"/>
    <dgm:cxn modelId="{8358F5C4-1DBD-4877-88D9-A40F9930E766}" type="presParOf" srcId="{7DB9C744-E61F-416A-8C6B-AB65CD4D61EA}" destId="{DCFE2BAB-7593-4FDD-9A31-912185DC7828}" srcOrd="2" destOrd="0" presId="urn:microsoft.com/office/officeart/2005/8/layout/hList6"/>
    <dgm:cxn modelId="{56285A37-195E-4C80-8FEE-C055D299C399}" type="presParOf" srcId="{7DB9C744-E61F-416A-8C6B-AB65CD4D61EA}" destId="{EDEC3249-F744-4FE8-A6AA-DBB6EDD3F462}" srcOrd="3" destOrd="0" presId="urn:microsoft.com/office/officeart/2005/8/layout/hList6"/>
    <dgm:cxn modelId="{3033E59C-2CFA-46C0-8299-4E4C0FA0712A}" type="presParOf" srcId="{7DB9C744-E61F-416A-8C6B-AB65CD4D61EA}" destId="{1788D9A6-8A62-4AD3-A008-0BE4A41DD2C2}" srcOrd="4" destOrd="0" presId="urn:microsoft.com/office/officeart/2005/8/layout/hList6"/>
    <dgm:cxn modelId="{5550449E-95F1-4BBF-9546-FA111D1C91E7}" type="presParOf" srcId="{7DB9C744-E61F-416A-8C6B-AB65CD4D61EA}" destId="{6F338996-BEBF-4B7B-85E4-C4962E3C0B75}" srcOrd="5" destOrd="0" presId="urn:microsoft.com/office/officeart/2005/8/layout/hList6"/>
    <dgm:cxn modelId="{D3809442-BBA4-49E5-B2F3-510507F90B88}" type="presParOf" srcId="{7DB9C744-E61F-416A-8C6B-AB65CD4D61EA}" destId="{B773A852-C54C-4BFE-A168-60F97EF26C53}" srcOrd="6" destOrd="0" presId="urn:microsoft.com/office/officeart/2005/8/layout/hList6"/>
    <dgm:cxn modelId="{88C1136B-65E1-4234-95DB-973CC42F5EF6}" type="presParOf" srcId="{7DB9C744-E61F-416A-8C6B-AB65CD4D61EA}" destId="{B5C2D334-68B4-41E1-A720-77DB073B5050}" srcOrd="7" destOrd="0" presId="urn:microsoft.com/office/officeart/2005/8/layout/hList6"/>
    <dgm:cxn modelId="{BA5EB0D8-6A7F-4D4A-AD99-FA1520D0D3C1}" type="presParOf" srcId="{7DB9C744-E61F-416A-8C6B-AB65CD4D61EA}" destId="{DFB915FE-9D39-4AE6-B591-384EA07DE85B}"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C548AE0-2F47-4AA4-9E7E-B1661D9B230A}" type="doc">
      <dgm:prSet loTypeId="urn:microsoft.com/office/officeart/2005/8/layout/list1" loCatId="list" qsTypeId="urn:microsoft.com/office/officeart/2005/8/quickstyle/simple1" qsCatId="simple" csTypeId="urn:microsoft.com/office/officeart/2005/8/colors/accent2_1" csCatId="accent2"/>
      <dgm:spPr/>
      <dgm:t>
        <a:bodyPr/>
        <a:lstStyle/>
        <a:p>
          <a:endParaRPr lang="en-US"/>
        </a:p>
      </dgm:t>
    </dgm:pt>
    <dgm:pt modelId="{A64FF206-C2B7-4C58-BF69-798676539BD7}">
      <dgm:prSet custT="1"/>
      <dgm:spPr/>
      <dgm:t>
        <a:bodyPr/>
        <a:lstStyle/>
        <a:p>
          <a:pPr algn="just" rtl="0"/>
          <a:r>
            <a:rPr lang="en-US" sz="2000" b="1"/>
            <a:t>Process Division</a:t>
          </a:r>
          <a:endParaRPr lang="en-US" sz="2000"/>
        </a:p>
      </dgm:t>
    </dgm:pt>
    <dgm:pt modelId="{79CC67C3-79BD-4DB6-8DF1-47B5294C6D9D}" type="parTrans" cxnId="{F92C48FA-1C46-449B-BEED-D72E6196C5AF}">
      <dgm:prSet/>
      <dgm:spPr/>
      <dgm:t>
        <a:bodyPr/>
        <a:lstStyle/>
        <a:p>
          <a:pPr algn="just"/>
          <a:endParaRPr lang="en-US" sz="1600"/>
        </a:p>
      </dgm:t>
    </dgm:pt>
    <dgm:pt modelId="{5792D89D-992B-40E7-8053-45FBEAC5B134}" type="sibTrans" cxnId="{F92C48FA-1C46-449B-BEED-D72E6196C5AF}">
      <dgm:prSet/>
      <dgm:spPr/>
      <dgm:t>
        <a:bodyPr/>
        <a:lstStyle/>
        <a:p>
          <a:pPr algn="just"/>
          <a:endParaRPr lang="en-US" sz="1600"/>
        </a:p>
      </dgm:t>
    </dgm:pt>
    <dgm:pt modelId="{9F60538B-A425-4CA9-9126-2C6A5E605CA1}">
      <dgm:prSet custT="1"/>
      <dgm:spPr/>
      <dgm:t>
        <a:bodyPr/>
        <a:lstStyle/>
        <a:p>
          <a:pPr algn="just" rtl="0"/>
          <a:r>
            <a:rPr lang="en-US" sz="2000" dirty="0"/>
            <a:t>If goods move through several steps during production, a company might opt for a process division structure. </a:t>
          </a:r>
        </a:p>
      </dgm:t>
    </dgm:pt>
    <dgm:pt modelId="{EEE7637B-3DC9-407A-8AC6-A9B1B5C4F4E7}" type="parTrans" cxnId="{EB0A6A40-994B-4824-9514-563272B17AD9}">
      <dgm:prSet/>
      <dgm:spPr/>
      <dgm:t>
        <a:bodyPr/>
        <a:lstStyle/>
        <a:p>
          <a:pPr algn="just"/>
          <a:endParaRPr lang="en-US" sz="1600"/>
        </a:p>
      </dgm:t>
    </dgm:pt>
    <dgm:pt modelId="{628722E8-FE50-4806-ABFF-1D3CA8DF4BA2}" type="sibTrans" cxnId="{EB0A6A40-994B-4824-9514-563272B17AD9}">
      <dgm:prSet/>
      <dgm:spPr/>
      <dgm:t>
        <a:bodyPr/>
        <a:lstStyle/>
        <a:p>
          <a:pPr algn="just"/>
          <a:endParaRPr lang="en-US" sz="1600"/>
        </a:p>
      </dgm:t>
    </dgm:pt>
    <dgm:pt modelId="{BD507405-2013-4103-824B-1EFC328856C2}">
      <dgm:prSet custT="1"/>
      <dgm:spPr/>
      <dgm:t>
        <a:bodyPr/>
        <a:lstStyle/>
        <a:p>
          <a:pPr algn="just" rtl="0"/>
          <a:r>
            <a:rPr lang="en-US" sz="2000" dirty="0"/>
            <a:t>This form works well at Bowater Thunder Bay, a Canadian company that harvests trees and processes wood into newsprint and pulp. </a:t>
          </a:r>
        </a:p>
      </dgm:t>
    </dgm:pt>
    <dgm:pt modelId="{28D7FAE4-47B6-4DF8-BEA2-C984BFBA322E}" type="parTrans" cxnId="{E0FFE65D-387C-4D31-86BA-824C3F4F3374}">
      <dgm:prSet/>
      <dgm:spPr/>
      <dgm:t>
        <a:bodyPr/>
        <a:lstStyle/>
        <a:p>
          <a:pPr algn="just"/>
          <a:endParaRPr lang="en-US" sz="1600"/>
        </a:p>
      </dgm:t>
    </dgm:pt>
    <dgm:pt modelId="{AE846794-9724-4086-AFE2-448928D0F54F}" type="sibTrans" cxnId="{E0FFE65D-387C-4D31-86BA-824C3F4F3374}">
      <dgm:prSet/>
      <dgm:spPr/>
      <dgm:t>
        <a:bodyPr/>
        <a:lstStyle/>
        <a:p>
          <a:pPr algn="just"/>
          <a:endParaRPr lang="en-US" sz="1600"/>
        </a:p>
      </dgm:t>
    </dgm:pt>
    <dgm:pt modelId="{C741AF05-C491-4BF6-974F-59BFFD889259}">
      <dgm:prSet custT="1"/>
      <dgm:spPr/>
      <dgm:t>
        <a:bodyPr/>
        <a:lstStyle/>
        <a:p>
          <a:pPr algn="just" rtl="0"/>
          <a:r>
            <a:rPr lang="en-US" sz="2000" dirty="0"/>
            <a:t>The first step in the production process is harvesting and stripping trees. </a:t>
          </a:r>
        </a:p>
      </dgm:t>
    </dgm:pt>
    <dgm:pt modelId="{D13763A5-E740-4521-8ADC-878629A1A053}" type="parTrans" cxnId="{5C2A144A-ADDD-422A-8754-A2D7A38C2DFF}">
      <dgm:prSet/>
      <dgm:spPr/>
      <dgm:t>
        <a:bodyPr/>
        <a:lstStyle/>
        <a:p>
          <a:pPr algn="just"/>
          <a:endParaRPr lang="en-US" sz="1600"/>
        </a:p>
      </dgm:t>
    </dgm:pt>
    <dgm:pt modelId="{6CF8F656-649E-4338-8B58-7F8CDB542303}" type="sibTrans" cxnId="{5C2A144A-ADDD-422A-8754-A2D7A38C2DFF}">
      <dgm:prSet/>
      <dgm:spPr/>
      <dgm:t>
        <a:bodyPr/>
        <a:lstStyle/>
        <a:p>
          <a:pPr algn="just"/>
          <a:endParaRPr lang="en-US" sz="1600"/>
        </a:p>
      </dgm:t>
    </dgm:pt>
    <dgm:pt modelId="{7A9927C5-8130-4DA7-9983-EA1662713812}">
      <dgm:prSet custT="1"/>
      <dgm:spPr/>
      <dgm:t>
        <a:bodyPr/>
        <a:lstStyle/>
        <a:p>
          <a:pPr algn="just" rtl="0"/>
          <a:r>
            <a:rPr lang="en-US" sz="2000" dirty="0"/>
            <a:t>Then, large logs are sold to lumber mills and smaller logs chopped up and sent to Bowater’s mills. </a:t>
          </a:r>
        </a:p>
      </dgm:t>
    </dgm:pt>
    <dgm:pt modelId="{FF6ACF79-F6D8-4CEE-82A4-C57191D3E169}" type="parTrans" cxnId="{556B3CCD-6EEC-4BED-8361-CFC32F477700}">
      <dgm:prSet/>
      <dgm:spPr/>
      <dgm:t>
        <a:bodyPr/>
        <a:lstStyle/>
        <a:p>
          <a:pPr algn="just"/>
          <a:endParaRPr lang="en-US" sz="1600"/>
        </a:p>
      </dgm:t>
    </dgm:pt>
    <dgm:pt modelId="{8C984467-F046-4609-9273-71FC286B6EF7}" type="sibTrans" cxnId="{556B3CCD-6EEC-4BED-8361-CFC32F477700}">
      <dgm:prSet/>
      <dgm:spPr/>
      <dgm:t>
        <a:bodyPr/>
        <a:lstStyle/>
        <a:p>
          <a:pPr algn="just"/>
          <a:endParaRPr lang="en-US" sz="1600"/>
        </a:p>
      </dgm:t>
    </dgm:pt>
    <dgm:pt modelId="{C32AA870-3A86-4452-9656-530B3D09337C}">
      <dgm:prSet custT="1"/>
      <dgm:spPr/>
      <dgm:t>
        <a:bodyPr/>
        <a:lstStyle/>
        <a:p>
          <a:pPr algn="just" rtl="0"/>
          <a:r>
            <a:rPr lang="en-US" sz="2000" dirty="0"/>
            <a:t>At the mill, wood chips are chemically converted into pulp. </a:t>
          </a:r>
        </a:p>
      </dgm:t>
    </dgm:pt>
    <dgm:pt modelId="{ACC601AD-241A-4990-B2BA-49A6DDBF3F52}" type="parTrans" cxnId="{B378431D-4306-40DE-BC60-7DCCAE51B4C3}">
      <dgm:prSet/>
      <dgm:spPr/>
      <dgm:t>
        <a:bodyPr/>
        <a:lstStyle/>
        <a:p>
          <a:pPr algn="just"/>
          <a:endParaRPr lang="en-US" sz="1600"/>
        </a:p>
      </dgm:t>
    </dgm:pt>
    <dgm:pt modelId="{344DB37F-8CC1-4527-B2E2-64ED165EC5BE}" type="sibTrans" cxnId="{B378431D-4306-40DE-BC60-7DCCAE51B4C3}">
      <dgm:prSet/>
      <dgm:spPr/>
      <dgm:t>
        <a:bodyPr/>
        <a:lstStyle/>
        <a:p>
          <a:pPr algn="just"/>
          <a:endParaRPr lang="en-US" sz="1600"/>
        </a:p>
      </dgm:t>
    </dgm:pt>
    <dgm:pt modelId="{0C52BA92-AE3C-4B94-8F81-698C8625129C}">
      <dgm:prSet custT="1"/>
      <dgm:spPr/>
      <dgm:t>
        <a:bodyPr/>
        <a:lstStyle/>
        <a:p>
          <a:pPr algn="just" rtl="0"/>
          <a:r>
            <a:rPr lang="en-US" sz="2000" dirty="0"/>
            <a:t>About 90 percent is sold to other manufacturers (as raw material for home and office products), and the remaining 10 percent is further processed into newspaper print. </a:t>
          </a:r>
        </a:p>
      </dgm:t>
    </dgm:pt>
    <dgm:pt modelId="{AB9C7D5B-764A-4204-8496-1229B0DC7E43}" type="parTrans" cxnId="{F892F82D-855D-4FF7-AD90-88BF64E594FC}">
      <dgm:prSet/>
      <dgm:spPr/>
      <dgm:t>
        <a:bodyPr/>
        <a:lstStyle/>
        <a:p>
          <a:pPr algn="just"/>
          <a:endParaRPr lang="en-US" sz="1600"/>
        </a:p>
      </dgm:t>
    </dgm:pt>
    <dgm:pt modelId="{79BFB1BD-C40B-47A1-9A59-EF7EA48FB1EA}" type="sibTrans" cxnId="{F892F82D-855D-4FF7-AD90-88BF64E594FC}">
      <dgm:prSet/>
      <dgm:spPr/>
      <dgm:t>
        <a:bodyPr/>
        <a:lstStyle/>
        <a:p>
          <a:pPr algn="just"/>
          <a:endParaRPr lang="en-US" sz="1600"/>
        </a:p>
      </dgm:t>
    </dgm:pt>
    <dgm:pt modelId="{35161CA6-5E84-4EDF-A00E-370A186A5319}">
      <dgm:prSet custT="1"/>
      <dgm:spPr/>
      <dgm:t>
        <a:bodyPr/>
        <a:lstStyle/>
        <a:p>
          <a:pPr algn="just" rtl="0"/>
          <a:r>
            <a:rPr lang="en-US" sz="2000" dirty="0"/>
            <a:t>Bowater, then, has three divisions: tree cutting, chemical processing, and finishing </a:t>
          </a:r>
        </a:p>
      </dgm:t>
    </dgm:pt>
    <dgm:pt modelId="{37499D81-BE13-486E-853A-D6B29427A9B8}" type="parTrans" cxnId="{0433BCB1-F5F0-475B-8A2C-82F511AF82EB}">
      <dgm:prSet/>
      <dgm:spPr/>
      <dgm:t>
        <a:bodyPr/>
        <a:lstStyle/>
        <a:p>
          <a:pPr algn="just"/>
          <a:endParaRPr lang="en-US" sz="1600"/>
        </a:p>
      </dgm:t>
    </dgm:pt>
    <dgm:pt modelId="{C0C42448-5F15-4D3F-AB11-F804FE0F7D78}" type="sibTrans" cxnId="{0433BCB1-F5F0-475B-8A2C-82F511AF82EB}">
      <dgm:prSet/>
      <dgm:spPr/>
      <dgm:t>
        <a:bodyPr/>
        <a:lstStyle/>
        <a:p>
          <a:pPr algn="just"/>
          <a:endParaRPr lang="en-US" sz="1600"/>
        </a:p>
      </dgm:t>
    </dgm:pt>
    <dgm:pt modelId="{DD7E5537-3CC2-4361-AAD0-9B1F90E7FB43}" type="pres">
      <dgm:prSet presAssocID="{8C548AE0-2F47-4AA4-9E7E-B1661D9B230A}" presName="linear" presStyleCnt="0">
        <dgm:presLayoutVars>
          <dgm:dir/>
          <dgm:animLvl val="lvl"/>
          <dgm:resizeHandles val="exact"/>
        </dgm:presLayoutVars>
      </dgm:prSet>
      <dgm:spPr/>
    </dgm:pt>
    <dgm:pt modelId="{9A853832-DD8C-454E-B00C-B1A7DFD0E81E}" type="pres">
      <dgm:prSet presAssocID="{A64FF206-C2B7-4C58-BF69-798676539BD7}" presName="parentLin" presStyleCnt="0"/>
      <dgm:spPr/>
    </dgm:pt>
    <dgm:pt modelId="{F1351176-73D7-4135-B036-0C001D44FEF5}" type="pres">
      <dgm:prSet presAssocID="{A64FF206-C2B7-4C58-BF69-798676539BD7}" presName="parentLeftMargin" presStyleLbl="node1" presStyleIdx="0" presStyleCnt="1"/>
      <dgm:spPr/>
    </dgm:pt>
    <dgm:pt modelId="{8DA8F406-BD6C-42A3-A1FF-88B965498224}" type="pres">
      <dgm:prSet presAssocID="{A64FF206-C2B7-4C58-BF69-798676539BD7}" presName="parentText" presStyleLbl="node1" presStyleIdx="0" presStyleCnt="1">
        <dgm:presLayoutVars>
          <dgm:chMax val="0"/>
          <dgm:bulletEnabled val="1"/>
        </dgm:presLayoutVars>
      </dgm:prSet>
      <dgm:spPr/>
    </dgm:pt>
    <dgm:pt modelId="{79952D9C-1D86-4822-A5B4-43C927EB5D8F}" type="pres">
      <dgm:prSet presAssocID="{A64FF206-C2B7-4C58-BF69-798676539BD7}" presName="negativeSpace" presStyleCnt="0"/>
      <dgm:spPr/>
    </dgm:pt>
    <dgm:pt modelId="{42620512-A2CE-40B8-AC9B-7A13C3D64CF8}" type="pres">
      <dgm:prSet presAssocID="{A64FF206-C2B7-4C58-BF69-798676539BD7}" presName="childText" presStyleLbl="conFgAcc1" presStyleIdx="0" presStyleCnt="1">
        <dgm:presLayoutVars>
          <dgm:bulletEnabled val="1"/>
        </dgm:presLayoutVars>
      </dgm:prSet>
      <dgm:spPr/>
    </dgm:pt>
  </dgm:ptLst>
  <dgm:cxnLst>
    <dgm:cxn modelId="{DB837516-3154-477B-B0CC-9A418E56F062}" type="presOf" srcId="{0C52BA92-AE3C-4B94-8F81-698C8625129C}" destId="{42620512-A2CE-40B8-AC9B-7A13C3D64CF8}" srcOrd="0" destOrd="5" presId="urn:microsoft.com/office/officeart/2005/8/layout/list1"/>
    <dgm:cxn modelId="{B378431D-4306-40DE-BC60-7DCCAE51B4C3}" srcId="{A64FF206-C2B7-4C58-BF69-798676539BD7}" destId="{C32AA870-3A86-4452-9656-530B3D09337C}" srcOrd="4" destOrd="0" parTransId="{ACC601AD-241A-4990-B2BA-49A6DDBF3F52}" sibTransId="{344DB37F-8CC1-4527-B2E2-64ED165EC5BE}"/>
    <dgm:cxn modelId="{F892F82D-855D-4FF7-AD90-88BF64E594FC}" srcId="{A64FF206-C2B7-4C58-BF69-798676539BD7}" destId="{0C52BA92-AE3C-4B94-8F81-698C8625129C}" srcOrd="5" destOrd="0" parTransId="{AB9C7D5B-764A-4204-8496-1229B0DC7E43}" sibTransId="{79BFB1BD-C40B-47A1-9A59-EF7EA48FB1EA}"/>
    <dgm:cxn modelId="{F852413B-E78C-405C-8231-3BB27FF49A51}" type="presOf" srcId="{BD507405-2013-4103-824B-1EFC328856C2}" destId="{42620512-A2CE-40B8-AC9B-7A13C3D64CF8}" srcOrd="0" destOrd="1" presId="urn:microsoft.com/office/officeart/2005/8/layout/list1"/>
    <dgm:cxn modelId="{EB0A6A40-994B-4824-9514-563272B17AD9}" srcId="{A64FF206-C2B7-4C58-BF69-798676539BD7}" destId="{9F60538B-A425-4CA9-9126-2C6A5E605CA1}" srcOrd="0" destOrd="0" parTransId="{EEE7637B-3DC9-407A-8AC6-A9B1B5C4F4E7}" sibTransId="{628722E8-FE50-4806-ABFF-1D3CA8DF4BA2}"/>
    <dgm:cxn modelId="{E0FFE65D-387C-4D31-86BA-824C3F4F3374}" srcId="{A64FF206-C2B7-4C58-BF69-798676539BD7}" destId="{BD507405-2013-4103-824B-1EFC328856C2}" srcOrd="1" destOrd="0" parTransId="{28D7FAE4-47B6-4DF8-BEA2-C984BFBA322E}" sibTransId="{AE846794-9724-4086-AFE2-448928D0F54F}"/>
    <dgm:cxn modelId="{5C2A144A-ADDD-422A-8754-A2D7A38C2DFF}" srcId="{A64FF206-C2B7-4C58-BF69-798676539BD7}" destId="{C741AF05-C491-4BF6-974F-59BFFD889259}" srcOrd="2" destOrd="0" parTransId="{D13763A5-E740-4521-8ADC-878629A1A053}" sibTransId="{6CF8F656-649E-4338-8B58-7F8CDB542303}"/>
    <dgm:cxn modelId="{73033A6F-3908-4B43-A768-73606FE101C9}" type="presOf" srcId="{7A9927C5-8130-4DA7-9983-EA1662713812}" destId="{42620512-A2CE-40B8-AC9B-7A13C3D64CF8}" srcOrd="0" destOrd="3" presId="urn:microsoft.com/office/officeart/2005/8/layout/list1"/>
    <dgm:cxn modelId="{294E5470-2B4A-4FB7-B837-789A453EEFFC}" type="presOf" srcId="{A64FF206-C2B7-4C58-BF69-798676539BD7}" destId="{F1351176-73D7-4135-B036-0C001D44FEF5}" srcOrd="0" destOrd="0" presId="urn:microsoft.com/office/officeart/2005/8/layout/list1"/>
    <dgm:cxn modelId="{B8734C92-D49B-43BC-BA1F-7CECD67AF8D7}" type="presOf" srcId="{C741AF05-C491-4BF6-974F-59BFFD889259}" destId="{42620512-A2CE-40B8-AC9B-7A13C3D64CF8}" srcOrd="0" destOrd="2" presId="urn:microsoft.com/office/officeart/2005/8/layout/list1"/>
    <dgm:cxn modelId="{EAE8679C-7815-4ED0-8897-E840E26682E4}" type="presOf" srcId="{9F60538B-A425-4CA9-9126-2C6A5E605CA1}" destId="{42620512-A2CE-40B8-AC9B-7A13C3D64CF8}" srcOrd="0" destOrd="0" presId="urn:microsoft.com/office/officeart/2005/8/layout/list1"/>
    <dgm:cxn modelId="{3F05D8A1-7283-4C97-B0E7-769DCC4FFC74}" type="presOf" srcId="{35161CA6-5E84-4EDF-A00E-370A186A5319}" destId="{42620512-A2CE-40B8-AC9B-7A13C3D64CF8}" srcOrd="0" destOrd="6" presId="urn:microsoft.com/office/officeart/2005/8/layout/list1"/>
    <dgm:cxn modelId="{0433BCB1-F5F0-475B-8A2C-82F511AF82EB}" srcId="{A64FF206-C2B7-4C58-BF69-798676539BD7}" destId="{35161CA6-5E84-4EDF-A00E-370A186A5319}" srcOrd="6" destOrd="0" parTransId="{37499D81-BE13-486E-853A-D6B29427A9B8}" sibTransId="{C0C42448-5F15-4D3F-AB11-F804FE0F7D78}"/>
    <dgm:cxn modelId="{556B3CCD-6EEC-4BED-8361-CFC32F477700}" srcId="{A64FF206-C2B7-4C58-BF69-798676539BD7}" destId="{7A9927C5-8130-4DA7-9983-EA1662713812}" srcOrd="3" destOrd="0" parTransId="{FF6ACF79-F6D8-4CEE-82A4-C57191D3E169}" sibTransId="{8C984467-F046-4609-9273-71FC286B6EF7}"/>
    <dgm:cxn modelId="{E0F80AD8-7CD7-4B6A-AF7C-5B88E66246CC}" type="presOf" srcId="{C32AA870-3A86-4452-9656-530B3D09337C}" destId="{42620512-A2CE-40B8-AC9B-7A13C3D64CF8}" srcOrd="0" destOrd="4" presId="urn:microsoft.com/office/officeart/2005/8/layout/list1"/>
    <dgm:cxn modelId="{8BC487E6-F85B-41EE-9CDE-A61D4F09B923}" type="presOf" srcId="{8C548AE0-2F47-4AA4-9E7E-B1661D9B230A}" destId="{DD7E5537-3CC2-4361-AAD0-9B1F90E7FB43}" srcOrd="0" destOrd="0" presId="urn:microsoft.com/office/officeart/2005/8/layout/list1"/>
    <dgm:cxn modelId="{F92C48FA-1C46-449B-BEED-D72E6196C5AF}" srcId="{8C548AE0-2F47-4AA4-9E7E-B1661D9B230A}" destId="{A64FF206-C2B7-4C58-BF69-798676539BD7}" srcOrd="0" destOrd="0" parTransId="{79CC67C3-79BD-4DB6-8DF1-47B5294C6D9D}" sibTransId="{5792D89D-992B-40E7-8053-45FBEAC5B134}"/>
    <dgm:cxn modelId="{7C268FFA-14E6-4D29-BC56-EAF62398A7E6}" type="presOf" srcId="{A64FF206-C2B7-4C58-BF69-798676539BD7}" destId="{8DA8F406-BD6C-42A3-A1FF-88B965498224}" srcOrd="1" destOrd="0" presId="urn:microsoft.com/office/officeart/2005/8/layout/list1"/>
    <dgm:cxn modelId="{99D769AC-528B-4BA7-AF99-6AF79421BC6E}" type="presParOf" srcId="{DD7E5537-3CC2-4361-AAD0-9B1F90E7FB43}" destId="{9A853832-DD8C-454E-B00C-B1A7DFD0E81E}" srcOrd="0" destOrd="0" presId="urn:microsoft.com/office/officeart/2005/8/layout/list1"/>
    <dgm:cxn modelId="{799FC3D5-D7E0-4662-B114-2DFA170BF45B}" type="presParOf" srcId="{9A853832-DD8C-454E-B00C-B1A7DFD0E81E}" destId="{F1351176-73D7-4135-B036-0C001D44FEF5}" srcOrd="0" destOrd="0" presId="urn:microsoft.com/office/officeart/2005/8/layout/list1"/>
    <dgm:cxn modelId="{190FF96B-D06B-4939-A524-D4F4E88FB8FF}" type="presParOf" srcId="{9A853832-DD8C-454E-B00C-B1A7DFD0E81E}" destId="{8DA8F406-BD6C-42A3-A1FF-88B965498224}" srcOrd="1" destOrd="0" presId="urn:microsoft.com/office/officeart/2005/8/layout/list1"/>
    <dgm:cxn modelId="{C8FE8B26-DC5A-437D-87F9-960468A3016A}" type="presParOf" srcId="{DD7E5537-3CC2-4361-AAD0-9B1F90E7FB43}" destId="{79952D9C-1D86-4822-A5B4-43C927EB5D8F}" srcOrd="1" destOrd="0" presId="urn:microsoft.com/office/officeart/2005/8/layout/list1"/>
    <dgm:cxn modelId="{6938EFCC-E6E1-4511-A1EF-EAAE04A4BECF}" type="presParOf" srcId="{DD7E5537-3CC2-4361-AAD0-9B1F90E7FB43}" destId="{42620512-A2CE-40B8-AC9B-7A13C3D64CF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7E592D5-647A-49B0-AC6A-5182BD5CC756}"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82DB8314-345C-46CF-8302-AFB5239104F5}">
      <dgm:prSet/>
      <dgm:spPr/>
      <dgm:t>
        <a:bodyPr/>
        <a:lstStyle/>
        <a:p>
          <a:pPr algn="just" rtl="0"/>
          <a:r>
            <a:rPr lang="en-US" b="1"/>
            <a:t>Geographical Division</a:t>
          </a:r>
          <a:endParaRPr lang="en-US"/>
        </a:p>
      </dgm:t>
    </dgm:pt>
    <dgm:pt modelId="{D909AB05-30F6-4080-B84F-83A09303796D}" type="parTrans" cxnId="{01654D9C-93EE-41F1-91EF-D81C16F520F5}">
      <dgm:prSet/>
      <dgm:spPr/>
      <dgm:t>
        <a:bodyPr/>
        <a:lstStyle/>
        <a:p>
          <a:pPr algn="just"/>
          <a:endParaRPr lang="en-US"/>
        </a:p>
      </dgm:t>
    </dgm:pt>
    <dgm:pt modelId="{A9F94429-678A-4FF1-B01E-49FC29932982}" type="sibTrans" cxnId="{01654D9C-93EE-41F1-91EF-D81C16F520F5}">
      <dgm:prSet/>
      <dgm:spPr/>
      <dgm:t>
        <a:bodyPr/>
        <a:lstStyle/>
        <a:p>
          <a:pPr algn="just"/>
          <a:endParaRPr lang="en-US"/>
        </a:p>
      </dgm:t>
    </dgm:pt>
    <dgm:pt modelId="{9C959D22-6A29-4C65-A4FB-C27973DB284D}">
      <dgm:prSet/>
      <dgm:spPr/>
      <dgm:t>
        <a:bodyPr/>
        <a:lstStyle/>
        <a:p>
          <a:pPr algn="just" rtl="0"/>
          <a:r>
            <a:rPr lang="en-US"/>
            <a:t>Geographical division enables companies that operate in several locations to be responsive to customers at a local level.</a:t>
          </a:r>
        </a:p>
      </dgm:t>
    </dgm:pt>
    <dgm:pt modelId="{9E5F3E1D-16FE-4B07-B42C-BF289FE0F799}" type="parTrans" cxnId="{4031BB76-2AC0-4DD6-AE95-9F3C37E955EB}">
      <dgm:prSet/>
      <dgm:spPr/>
      <dgm:t>
        <a:bodyPr/>
        <a:lstStyle/>
        <a:p>
          <a:pPr algn="just"/>
          <a:endParaRPr lang="en-US"/>
        </a:p>
      </dgm:t>
    </dgm:pt>
    <dgm:pt modelId="{8EEB6C7C-D27D-483A-9460-D5D26DD9F55F}" type="sibTrans" cxnId="{4031BB76-2AC0-4DD6-AE95-9F3C37E955EB}">
      <dgm:prSet/>
      <dgm:spPr/>
      <dgm:t>
        <a:bodyPr/>
        <a:lstStyle/>
        <a:p>
          <a:pPr algn="just"/>
          <a:endParaRPr lang="en-US"/>
        </a:p>
      </dgm:t>
    </dgm:pt>
    <dgm:pt modelId="{9060C63E-303F-4273-A6E7-27EC818889C3}">
      <dgm:prSet/>
      <dgm:spPr/>
      <dgm:t>
        <a:bodyPr/>
        <a:lstStyle/>
        <a:p>
          <a:pPr algn="just" rtl="0"/>
          <a:r>
            <a:rPr lang="en-US"/>
            <a:t>McDonald’s, for example, is organized according to the regions of the world in which it operates. </a:t>
          </a:r>
        </a:p>
      </dgm:t>
    </dgm:pt>
    <dgm:pt modelId="{7C2539C2-5442-4A07-8D37-312E27AE8C0E}" type="parTrans" cxnId="{D1A2FBB9-6163-4931-ABB0-B1B724E00969}">
      <dgm:prSet/>
      <dgm:spPr/>
      <dgm:t>
        <a:bodyPr/>
        <a:lstStyle/>
        <a:p>
          <a:pPr algn="just"/>
          <a:endParaRPr lang="en-US"/>
        </a:p>
      </dgm:t>
    </dgm:pt>
    <dgm:pt modelId="{69FAC5B8-078A-440C-BC84-6F481DE5358E}" type="sibTrans" cxnId="{D1A2FBB9-6163-4931-ABB0-B1B724E00969}">
      <dgm:prSet/>
      <dgm:spPr/>
      <dgm:t>
        <a:bodyPr/>
        <a:lstStyle/>
        <a:p>
          <a:pPr algn="just"/>
          <a:endParaRPr lang="en-US"/>
        </a:p>
      </dgm:t>
    </dgm:pt>
    <dgm:pt modelId="{F3B82BD7-5EEB-4243-90D7-04FFF326C9F7}">
      <dgm:prSet/>
      <dgm:spPr/>
      <dgm:t>
        <a:bodyPr/>
        <a:lstStyle/>
        <a:p>
          <a:pPr algn="just" rtl="0"/>
          <a:r>
            <a:rPr lang="en-US"/>
            <a:t>In the United States, the national unit is further subdivided into three geographic operating divisions: east, west and central. </a:t>
          </a:r>
        </a:p>
      </dgm:t>
    </dgm:pt>
    <dgm:pt modelId="{F1E58522-D3F5-49C9-88F3-0D3E6F6B32AC}" type="parTrans" cxnId="{CA433CDC-88E5-48F5-BB46-442DD34AE727}">
      <dgm:prSet/>
      <dgm:spPr/>
      <dgm:t>
        <a:bodyPr/>
        <a:lstStyle/>
        <a:p>
          <a:pPr algn="just"/>
          <a:endParaRPr lang="en-US"/>
        </a:p>
      </dgm:t>
    </dgm:pt>
    <dgm:pt modelId="{4196AE18-AA73-4486-B421-931F1A360092}" type="sibTrans" cxnId="{CA433CDC-88E5-48F5-BB46-442DD34AE727}">
      <dgm:prSet/>
      <dgm:spPr/>
      <dgm:t>
        <a:bodyPr/>
        <a:lstStyle/>
        <a:p>
          <a:pPr algn="just"/>
          <a:endParaRPr lang="en-US"/>
        </a:p>
      </dgm:t>
    </dgm:pt>
    <dgm:pt modelId="{E23611FB-3F8B-43B1-BB70-2DD0354B4A82}">
      <dgm:prSet/>
      <dgm:spPr/>
      <dgm:t>
        <a:bodyPr/>
        <a:lstStyle/>
        <a:p>
          <a:pPr algn="just" rtl="0"/>
          <a:r>
            <a:rPr lang="en-US"/>
            <a:t>There are pluses and minuses associated with divisional organization. On the one hand, divisional structure usually enhances the ability to respond to changes in a firm’s environment. </a:t>
          </a:r>
        </a:p>
      </dgm:t>
    </dgm:pt>
    <dgm:pt modelId="{6FB27CE2-D7AE-41ED-B692-4629190DAB18}" type="parTrans" cxnId="{32806C71-1CCF-4C30-9AE3-BB99D5775F0B}">
      <dgm:prSet/>
      <dgm:spPr/>
      <dgm:t>
        <a:bodyPr/>
        <a:lstStyle/>
        <a:p>
          <a:pPr algn="just"/>
          <a:endParaRPr lang="en-US"/>
        </a:p>
      </dgm:t>
    </dgm:pt>
    <dgm:pt modelId="{40C57DC2-B9BE-4B85-88A7-A71CF7DBE9FC}" type="sibTrans" cxnId="{32806C71-1CCF-4C30-9AE3-BB99D5775F0B}">
      <dgm:prSet/>
      <dgm:spPr/>
      <dgm:t>
        <a:bodyPr/>
        <a:lstStyle/>
        <a:p>
          <a:pPr algn="just"/>
          <a:endParaRPr lang="en-US"/>
        </a:p>
      </dgm:t>
    </dgm:pt>
    <dgm:pt modelId="{5E3E3C5B-001A-4F1E-A0EF-C6AD2B85B059}">
      <dgm:prSet/>
      <dgm:spPr/>
      <dgm:t>
        <a:bodyPr/>
        <a:lstStyle/>
        <a:p>
          <a:pPr algn="just" rtl="0"/>
          <a:r>
            <a:rPr lang="en-US" dirty="0"/>
            <a:t>on the other hand, services must be duplicated across units, costs will be higher. In addition, some companies have found that units tend to focus on their own needs and goals at the expense of the organization as a whole.</a:t>
          </a:r>
        </a:p>
      </dgm:t>
    </dgm:pt>
    <dgm:pt modelId="{C44EEC7A-4D0F-4EC0-9A83-0689A88A5EEB}" type="parTrans" cxnId="{3DABCD0E-AA6D-4A05-8785-CF18B435FF77}">
      <dgm:prSet/>
      <dgm:spPr/>
      <dgm:t>
        <a:bodyPr/>
        <a:lstStyle/>
        <a:p>
          <a:pPr algn="just"/>
          <a:endParaRPr lang="en-US"/>
        </a:p>
      </dgm:t>
    </dgm:pt>
    <dgm:pt modelId="{8705A060-5A85-44A1-8328-CC962756C5D0}" type="sibTrans" cxnId="{3DABCD0E-AA6D-4A05-8785-CF18B435FF77}">
      <dgm:prSet/>
      <dgm:spPr/>
      <dgm:t>
        <a:bodyPr/>
        <a:lstStyle/>
        <a:p>
          <a:pPr algn="just"/>
          <a:endParaRPr lang="en-US"/>
        </a:p>
      </dgm:t>
    </dgm:pt>
    <dgm:pt modelId="{00162BF5-093C-4D0E-B57C-19EDA6775F69}" type="pres">
      <dgm:prSet presAssocID="{A7E592D5-647A-49B0-AC6A-5182BD5CC756}" presName="linear" presStyleCnt="0">
        <dgm:presLayoutVars>
          <dgm:dir/>
          <dgm:animLvl val="lvl"/>
          <dgm:resizeHandles val="exact"/>
        </dgm:presLayoutVars>
      </dgm:prSet>
      <dgm:spPr/>
    </dgm:pt>
    <dgm:pt modelId="{B18781D2-959D-40BF-8EA7-1EEAF2634F26}" type="pres">
      <dgm:prSet presAssocID="{82DB8314-345C-46CF-8302-AFB5239104F5}" presName="parentLin" presStyleCnt="0"/>
      <dgm:spPr/>
    </dgm:pt>
    <dgm:pt modelId="{7F271AB7-D062-467B-B186-55EAF6C8DF11}" type="pres">
      <dgm:prSet presAssocID="{82DB8314-345C-46CF-8302-AFB5239104F5}" presName="parentLeftMargin" presStyleLbl="node1" presStyleIdx="0" presStyleCnt="1"/>
      <dgm:spPr/>
    </dgm:pt>
    <dgm:pt modelId="{5EC70440-FD92-4F99-BE3C-AA0FA8A9FDFB}" type="pres">
      <dgm:prSet presAssocID="{82DB8314-345C-46CF-8302-AFB5239104F5}" presName="parentText" presStyleLbl="node1" presStyleIdx="0" presStyleCnt="1">
        <dgm:presLayoutVars>
          <dgm:chMax val="0"/>
          <dgm:bulletEnabled val="1"/>
        </dgm:presLayoutVars>
      </dgm:prSet>
      <dgm:spPr/>
    </dgm:pt>
    <dgm:pt modelId="{7677A172-8A4B-402A-8C2D-5C65446E7DDC}" type="pres">
      <dgm:prSet presAssocID="{82DB8314-345C-46CF-8302-AFB5239104F5}" presName="negativeSpace" presStyleCnt="0"/>
      <dgm:spPr/>
    </dgm:pt>
    <dgm:pt modelId="{7E0A500D-7DE0-45E9-9A8D-994D72F1ECD7}" type="pres">
      <dgm:prSet presAssocID="{82DB8314-345C-46CF-8302-AFB5239104F5}" presName="childText" presStyleLbl="conFgAcc1" presStyleIdx="0" presStyleCnt="1" custLinFactNeighborY="55110">
        <dgm:presLayoutVars>
          <dgm:bulletEnabled val="1"/>
        </dgm:presLayoutVars>
      </dgm:prSet>
      <dgm:spPr/>
    </dgm:pt>
  </dgm:ptLst>
  <dgm:cxnLst>
    <dgm:cxn modelId="{9CC7C309-11B6-440F-88E4-AF5512B80979}" type="presOf" srcId="{A7E592D5-647A-49B0-AC6A-5182BD5CC756}" destId="{00162BF5-093C-4D0E-B57C-19EDA6775F69}" srcOrd="0" destOrd="0" presId="urn:microsoft.com/office/officeart/2005/8/layout/list1"/>
    <dgm:cxn modelId="{3DABCD0E-AA6D-4A05-8785-CF18B435FF77}" srcId="{82DB8314-345C-46CF-8302-AFB5239104F5}" destId="{5E3E3C5B-001A-4F1E-A0EF-C6AD2B85B059}" srcOrd="4" destOrd="0" parTransId="{C44EEC7A-4D0F-4EC0-9A83-0689A88A5EEB}" sibTransId="{8705A060-5A85-44A1-8328-CC962756C5D0}"/>
    <dgm:cxn modelId="{38A89D23-F1F9-444B-809F-03D86A0329B8}" type="presOf" srcId="{9C959D22-6A29-4C65-A4FB-C27973DB284D}" destId="{7E0A500D-7DE0-45E9-9A8D-994D72F1ECD7}" srcOrd="0" destOrd="0" presId="urn:microsoft.com/office/officeart/2005/8/layout/list1"/>
    <dgm:cxn modelId="{598E023B-BC03-437E-8196-28099CBA24F7}" type="presOf" srcId="{E23611FB-3F8B-43B1-BB70-2DD0354B4A82}" destId="{7E0A500D-7DE0-45E9-9A8D-994D72F1ECD7}" srcOrd="0" destOrd="3" presId="urn:microsoft.com/office/officeart/2005/8/layout/list1"/>
    <dgm:cxn modelId="{CFC46A41-FF2C-485A-9A76-7FB667AE7E3B}" type="presOf" srcId="{F3B82BD7-5EEB-4243-90D7-04FFF326C9F7}" destId="{7E0A500D-7DE0-45E9-9A8D-994D72F1ECD7}" srcOrd="0" destOrd="2" presId="urn:microsoft.com/office/officeart/2005/8/layout/list1"/>
    <dgm:cxn modelId="{32806C71-1CCF-4C30-9AE3-BB99D5775F0B}" srcId="{82DB8314-345C-46CF-8302-AFB5239104F5}" destId="{E23611FB-3F8B-43B1-BB70-2DD0354B4A82}" srcOrd="3" destOrd="0" parTransId="{6FB27CE2-D7AE-41ED-B692-4629190DAB18}" sibTransId="{40C57DC2-B9BE-4B85-88A7-A71CF7DBE9FC}"/>
    <dgm:cxn modelId="{4031BB76-2AC0-4DD6-AE95-9F3C37E955EB}" srcId="{82DB8314-345C-46CF-8302-AFB5239104F5}" destId="{9C959D22-6A29-4C65-A4FB-C27973DB284D}" srcOrd="0" destOrd="0" parTransId="{9E5F3E1D-16FE-4B07-B42C-BF289FE0F799}" sibTransId="{8EEB6C7C-D27D-483A-9460-D5D26DD9F55F}"/>
    <dgm:cxn modelId="{01654D9C-93EE-41F1-91EF-D81C16F520F5}" srcId="{A7E592D5-647A-49B0-AC6A-5182BD5CC756}" destId="{82DB8314-345C-46CF-8302-AFB5239104F5}" srcOrd="0" destOrd="0" parTransId="{D909AB05-30F6-4080-B84F-83A09303796D}" sibTransId="{A9F94429-678A-4FF1-B01E-49FC29932982}"/>
    <dgm:cxn modelId="{15E02EA1-5C4D-4F05-9A9C-CC16703C045C}" type="presOf" srcId="{82DB8314-345C-46CF-8302-AFB5239104F5}" destId="{7F271AB7-D062-467B-B186-55EAF6C8DF11}" srcOrd="0" destOrd="0" presId="urn:microsoft.com/office/officeart/2005/8/layout/list1"/>
    <dgm:cxn modelId="{D1A2FBB9-6163-4931-ABB0-B1B724E00969}" srcId="{82DB8314-345C-46CF-8302-AFB5239104F5}" destId="{9060C63E-303F-4273-A6E7-27EC818889C3}" srcOrd="1" destOrd="0" parTransId="{7C2539C2-5442-4A07-8D37-312E27AE8C0E}" sibTransId="{69FAC5B8-078A-440C-BC84-6F481DE5358E}"/>
    <dgm:cxn modelId="{912DF8C2-11D6-4F5E-BC3D-4F3E667BAD1B}" type="presOf" srcId="{9060C63E-303F-4273-A6E7-27EC818889C3}" destId="{7E0A500D-7DE0-45E9-9A8D-994D72F1ECD7}" srcOrd="0" destOrd="1" presId="urn:microsoft.com/office/officeart/2005/8/layout/list1"/>
    <dgm:cxn modelId="{CA433CDC-88E5-48F5-BB46-442DD34AE727}" srcId="{82DB8314-345C-46CF-8302-AFB5239104F5}" destId="{F3B82BD7-5EEB-4243-90D7-04FFF326C9F7}" srcOrd="2" destOrd="0" parTransId="{F1E58522-D3F5-49C9-88F3-0D3E6F6B32AC}" sibTransId="{4196AE18-AA73-4486-B421-931F1A360092}"/>
    <dgm:cxn modelId="{EDA4B7F1-75B7-4E09-9FFA-C488F04EB206}" type="presOf" srcId="{82DB8314-345C-46CF-8302-AFB5239104F5}" destId="{5EC70440-FD92-4F99-BE3C-AA0FA8A9FDFB}" srcOrd="1" destOrd="0" presId="urn:microsoft.com/office/officeart/2005/8/layout/list1"/>
    <dgm:cxn modelId="{BA9962F6-65E7-4F31-B37C-69286B337885}" type="presOf" srcId="{5E3E3C5B-001A-4F1E-A0EF-C6AD2B85B059}" destId="{7E0A500D-7DE0-45E9-9A8D-994D72F1ECD7}" srcOrd="0" destOrd="4" presId="urn:microsoft.com/office/officeart/2005/8/layout/list1"/>
    <dgm:cxn modelId="{20C076E2-BFD7-4911-9D2A-3C5B8930FB7E}" type="presParOf" srcId="{00162BF5-093C-4D0E-B57C-19EDA6775F69}" destId="{B18781D2-959D-40BF-8EA7-1EEAF2634F26}" srcOrd="0" destOrd="0" presId="urn:microsoft.com/office/officeart/2005/8/layout/list1"/>
    <dgm:cxn modelId="{9C9F9A00-918F-4A71-B899-975335D9A6C4}" type="presParOf" srcId="{B18781D2-959D-40BF-8EA7-1EEAF2634F26}" destId="{7F271AB7-D062-467B-B186-55EAF6C8DF11}" srcOrd="0" destOrd="0" presId="urn:microsoft.com/office/officeart/2005/8/layout/list1"/>
    <dgm:cxn modelId="{C5664C19-366B-4AD3-8F50-20DD710317CA}" type="presParOf" srcId="{B18781D2-959D-40BF-8EA7-1EEAF2634F26}" destId="{5EC70440-FD92-4F99-BE3C-AA0FA8A9FDFB}" srcOrd="1" destOrd="0" presId="urn:microsoft.com/office/officeart/2005/8/layout/list1"/>
    <dgm:cxn modelId="{4891FF9A-751A-48F9-9AC3-46CA5C2247F2}" type="presParOf" srcId="{00162BF5-093C-4D0E-B57C-19EDA6775F69}" destId="{7677A172-8A4B-402A-8C2D-5C65446E7DDC}" srcOrd="1" destOrd="0" presId="urn:microsoft.com/office/officeart/2005/8/layout/list1"/>
    <dgm:cxn modelId="{09C1A43A-6984-4795-94B1-D6B65125F04B}" type="presParOf" srcId="{00162BF5-093C-4D0E-B57C-19EDA6775F69}" destId="{7E0A500D-7DE0-45E9-9A8D-994D72F1ECD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dirty="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147DE737-F812-4808-A861-3AB3993E2CF1}" type="presOf" srcId="{8851A572-10A3-4220-B89C-B8A30F4E69EA}" destId="{CCCD0997-16C1-406F-87F9-C0A35F8F5A15}"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E87314A-9DA1-4E46-B484-BAF80C110BE5}" type="presOf" srcId="{E05382F1-5A63-4ED0-A927-633B2FB08288}" destId="{9B79893C-F79B-43DA-8999-DA516CE9FAE1}" srcOrd="0" destOrd="0" presId="urn:microsoft.com/office/officeart/2005/8/layout/vList2"/>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FFEB6573-0CDC-4DF5-A8DE-FEABA28DCE9A}" type="presOf" srcId="{25FC8D72-CC1A-4EE7-AA59-4E981F3BD434}" destId="{426527C5-5B68-4FB5-8168-DCF18AE86F68}" srcOrd="0" destOrd="0" presId="urn:microsoft.com/office/officeart/2005/8/layout/vList2"/>
    <dgm:cxn modelId="{F1AA797A-FCED-4707-B2BA-12ED69D6B728}" type="presOf" srcId="{2880DE91-1B2D-4DC9-9BCA-B0197CEBA15A}" destId="{B5FBE0E1-6C87-4B3D-8218-7447C7B7BC56}" srcOrd="0" destOrd="0" presId="urn:microsoft.com/office/officeart/2005/8/layout/vList2"/>
    <dgm:cxn modelId="{5C240784-E0B6-4363-AF48-180636A63B04}" type="presOf" srcId="{4EA38C27-7DB7-4565-B56D-12CBB45FB2C5}" destId="{A1D1E4DE-2D3B-4AFB-88BC-72E76FDE38D5}"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F0270FD4-E1C1-4E69-AEDB-47573350908D}" type="presOf" srcId="{10B146F6-A4D8-487A-9323-7C10C7CA0E4D}" destId="{D51E889A-9972-4DA1-949E-861592BF20DB}" srcOrd="0" destOrd="0" presId="urn:microsoft.com/office/officeart/2005/8/layout/vList2"/>
    <dgm:cxn modelId="{DE8DD4F7-74EC-4D87-9053-19549B4ADC85}" type="presOf" srcId="{8FB9F61C-6D5C-489A-830C-01BA554D7B10}" destId="{B7A8C16C-5DBB-40FF-A23A-A889266DD7CC}" srcOrd="0" destOrd="0" presId="urn:microsoft.com/office/officeart/2005/8/layout/vList2"/>
    <dgm:cxn modelId="{147ED335-ED97-45D5-ACB6-3D5294F2E9DD}" type="presParOf" srcId="{CCCD0997-16C1-406F-87F9-C0A35F8F5A15}" destId="{426527C5-5B68-4FB5-8168-DCF18AE86F68}" srcOrd="0" destOrd="0" presId="urn:microsoft.com/office/officeart/2005/8/layout/vList2"/>
    <dgm:cxn modelId="{5C4589C8-D0FA-4C56-91E9-95147034B3EE}" type="presParOf" srcId="{CCCD0997-16C1-406F-87F9-C0A35F8F5A15}" destId="{5760FA8F-1E66-489A-92A4-9DDE6ECA8ADA}" srcOrd="1" destOrd="0" presId="urn:microsoft.com/office/officeart/2005/8/layout/vList2"/>
    <dgm:cxn modelId="{28D3DB27-05E2-45F5-A23A-D3FC9D051B89}" type="presParOf" srcId="{CCCD0997-16C1-406F-87F9-C0A35F8F5A15}" destId="{A1D1E4DE-2D3B-4AFB-88BC-72E76FDE38D5}" srcOrd="2" destOrd="0" presId="urn:microsoft.com/office/officeart/2005/8/layout/vList2"/>
    <dgm:cxn modelId="{5A52FB26-468C-4461-9CC2-5C8E216C8304}" type="presParOf" srcId="{CCCD0997-16C1-406F-87F9-C0A35F8F5A15}" destId="{8EA79A4E-D648-471C-9170-9FDBE2491C3E}" srcOrd="3" destOrd="0" presId="urn:microsoft.com/office/officeart/2005/8/layout/vList2"/>
    <dgm:cxn modelId="{BEE65F60-23F8-4A5F-8C4E-CE64D78B4CB0}" type="presParOf" srcId="{CCCD0997-16C1-406F-87F9-C0A35F8F5A15}" destId="{B7A8C16C-5DBB-40FF-A23A-A889266DD7CC}" srcOrd="4" destOrd="0" presId="urn:microsoft.com/office/officeart/2005/8/layout/vList2"/>
    <dgm:cxn modelId="{DCD2B995-3CCA-451A-B574-42D6F23161CC}" type="presParOf" srcId="{CCCD0997-16C1-406F-87F9-C0A35F8F5A15}" destId="{1CC9FFFA-0224-4E02-BA03-6552DA2BEE43}" srcOrd="5" destOrd="0" presId="urn:microsoft.com/office/officeart/2005/8/layout/vList2"/>
    <dgm:cxn modelId="{B7A28044-3CEF-4A5A-AF4A-CA1A9C0357A3}" type="presParOf" srcId="{CCCD0997-16C1-406F-87F9-C0A35F8F5A15}" destId="{B5FBE0E1-6C87-4B3D-8218-7447C7B7BC56}" srcOrd="6" destOrd="0" presId="urn:microsoft.com/office/officeart/2005/8/layout/vList2"/>
    <dgm:cxn modelId="{E4D26513-4FB9-4989-8E09-2704E70DE4BA}" type="presParOf" srcId="{CCCD0997-16C1-406F-87F9-C0A35F8F5A15}" destId="{9E450E86-ABE1-4D87-A580-5F555EF39BB1}" srcOrd="7" destOrd="0" presId="urn:microsoft.com/office/officeart/2005/8/layout/vList2"/>
    <dgm:cxn modelId="{1D02B9DD-DFFD-4791-90C2-B6667343E2D7}" type="presParOf" srcId="{CCCD0997-16C1-406F-87F9-C0A35F8F5A15}" destId="{D51E889A-9972-4DA1-949E-861592BF20DB}" srcOrd="8" destOrd="0" presId="urn:microsoft.com/office/officeart/2005/8/layout/vList2"/>
    <dgm:cxn modelId="{D81BAFA6-3762-4D40-AC25-8EA86214D3F9}" type="presParOf" srcId="{CCCD0997-16C1-406F-87F9-C0A35F8F5A15}" destId="{35597801-4EC3-41CB-99E1-5F118BE8497A}" srcOrd="9" destOrd="0" presId="urn:microsoft.com/office/officeart/2005/8/layout/vList2"/>
    <dgm:cxn modelId="{1DCF7A91-BF77-4BD6-AECA-AA19CA50A443}"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8A647A-0794-42E3-821A-86EB557BD7B7}"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7A2D32BD-A4A2-40F5-8682-5121EEF7A5E5}">
      <dgm:prSet custT="1"/>
      <dgm:spPr/>
      <dgm:t>
        <a:bodyPr/>
        <a:lstStyle/>
        <a:p>
          <a:pPr rtl="0"/>
          <a:r>
            <a:rPr lang="en-US" sz="1800" b="1" dirty="0"/>
            <a:t>Lines of Authority</a:t>
          </a:r>
          <a:endParaRPr lang="en-US" sz="1800" dirty="0"/>
        </a:p>
      </dgm:t>
    </dgm:pt>
    <dgm:pt modelId="{049F4F32-C50C-4913-A7D9-E3353C14556F}" type="parTrans" cxnId="{0E3F6483-B8E3-4C5A-990D-9618AD184043}">
      <dgm:prSet/>
      <dgm:spPr/>
      <dgm:t>
        <a:bodyPr/>
        <a:lstStyle/>
        <a:p>
          <a:endParaRPr lang="en-US" sz="6600"/>
        </a:p>
      </dgm:t>
    </dgm:pt>
    <dgm:pt modelId="{BA6B9A04-0881-4D85-B4F1-9AC11C99CA51}" type="sibTrans" cxnId="{0E3F6483-B8E3-4C5A-990D-9618AD184043}">
      <dgm:prSet/>
      <dgm:spPr/>
      <dgm:t>
        <a:bodyPr/>
        <a:lstStyle/>
        <a:p>
          <a:endParaRPr lang="en-US" sz="6600"/>
        </a:p>
      </dgm:t>
    </dgm:pt>
    <dgm:pt modelId="{DEFE72B0-92E6-4400-8027-1941397AD08D}">
      <dgm:prSet custT="1"/>
      <dgm:spPr/>
      <dgm:t>
        <a:bodyPr/>
        <a:lstStyle/>
        <a:p>
          <a:pPr rtl="0"/>
          <a:r>
            <a:rPr lang="en-US" sz="1800" dirty="0"/>
            <a:t>To whom does a particular person report? </a:t>
          </a:r>
        </a:p>
      </dgm:t>
    </dgm:pt>
    <dgm:pt modelId="{B6318EE5-2267-46B5-8A0E-D6EDFBFD80D0}" type="parTrans" cxnId="{C0BF9990-85B3-407A-9B6F-8A5C0A29D690}">
      <dgm:prSet/>
      <dgm:spPr/>
      <dgm:t>
        <a:bodyPr/>
        <a:lstStyle/>
        <a:p>
          <a:endParaRPr lang="en-US" sz="6600"/>
        </a:p>
      </dgm:t>
    </dgm:pt>
    <dgm:pt modelId="{A0DDAD51-61E6-430E-841A-9BD90D5372F3}" type="sibTrans" cxnId="{C0BF9990-85B3-407A-9B6F-8A5C0A29D690}">
      <dgm:prSet/>
      <dgm:spPr/>
      <dgm:t>
        <a:bodyPr/>
        <a:lstStyle/>
        <a:p>
          <a:endParaRPr lang="en-US" sz="6600"/>
        </a:p>
      </dgm:t>
    </dgm:pt>
    <dgm:pt modelId="{76A9483F-00F0-4743-809A-9D4AFB354E90}">
      <dgm:prSet custT="1"/>
      <dgm:spPr/>
      <dgm:t>
        <a:bodyPr/>
        <a:lstStyle/>
        <a:p>
          <a:pPr rtl="0"/>
          <a:r>
            <a:rPr lang="en-US" sz="1800" dirty="0"/>
            <a:t>Does each person report to one or more supervisors? </a:t>
          </a:r>
        </a:p>
      </dgm:t>
    </dgm:pt>
    <dgm:pt modelId="{EF8126B0-79DC-40C3-B964-352B4F1A942B}" type="parTrans" cxnId="{DC94402C-576A-4E90-A722-E13A7BE685AD}">
      <dgm:prSet/>
      <dgm:spPr/>
      <dgm:t>
        <a:bodyPr/>
        <a:lstStyle/>
        <a:p>
          <a:endParaRPr lang="en-US" sz="6600"/>
        </a:p>
      </dgm:t>
    </dgm:pt>
    <dgm:pt modelId="{5C89725C-EFE4-4A16-9C59-25F7453F4E9D}" type="sibTrans" cxnId="{DC94402C-576A-4E90-A722-E13A7BE685AD}">
      <dgm:prSet/>
      <dgm:spPr/>
      <dgm:t>
        <a:bodyPr/>
        <a:lstStyle/>
        <a:p>
          <a:endParaRPr lang="en-US" sz="6600"/>
        </a:p>
      </dgm:t>
    </dgm:pt>
    <dgm:pt modelId="{7F6C1F80-74BC-4164-A113-E30CCD309253}">
      <dgm:prSet custT="1"/>
      <dgm:spPr/>
      <dgm:t>
        <a:bodyPr/>
        <a:lstStyle/>
        <a:p>
          <a:pPr rtl="0"/>
          <a:r>
            <a:rPr lang="en-US" sz="1800" dirty="0"/>
            <a:t>How many people does a manager supervise? </a:t>
          </a:r>
        </a:p>
      </dgm:t>
    </dgm:pt>
    <dgm:pt modelId="{B7BF0090-8DCF-4368-903B-084AF2BFF14D}" type="parTrans" cxnId="{8C94F0A0-F411-40B9-B281-54BD1CFC7EC8}">
      <dgm:prSet/>
      <dgm:spPr/>
      <dgm:t>
        <a:bodyPr/>
        <a:lstStyle/>
        <a:p>
          <a:endParaRPr lang="en-US" sz="6600"/>
        </a:p>
      </dgm:t>
    </dgm:pt>
    <dgm:pt modelId="{B02F0FC0-B88C-484E-AF5F-55DC0B253AF0}" type="sibTrans" cxnId="{8C94F0A0-F411-40B9-B281-54BD1CFC7EC8}">
      <dgm:prSet/>
      <dgm:spPr/>
      <dgm:t>
        <a:bodyPr/>
        <a:lstStyle/>
        <a:p>
          <a:endParaRPr lang="en-US" sz="6600"/>
        </a:p>
      </dgm:t>
    </dgm:pt>
    <dgm:pt modelId="{B30F9816-798F-4FF0-B9C2-5A5C1C7EAE14}">
      <dgm:prSet custT="1"/>
      <dgm:spPr/>
      <dgm:t>
        <a:bodyPr/>
        <a:lstStyle/>
        <a:p>
          <a:pPr rtl="0"/>
          <a:endParaRPr lang="en-US" sz="1800" dirty="0"/>
        </a:p>
        <a:p>
          <a:pPr rtl="0"/>
          <a:r>
            <a:rPr lang="en-US" sz="1800" dirty="0"/>
            <a:t>How many layers are there, for example, between the top managerial position and the lowest managerial level?</a:t>
          </a:r>
        </a:p>
        <a:p>
          <a:pPr rtl="0"/>
          <a:endParaRPr lang="en-US" sz="1800" dirty="0"/>
        </a:p>
      </dgm:t>
    </dgm:pt>
    <dgm:pt modelId="{3862B946-4005-4E46-A2AB-5A755DA1BE8F}" type="parTrans" cxnId="{FD1C9782-F421-4E7C-AAAF-B9C92A98F92C}">
      <dgm:prSet/>
      <dgm:spPr/>
      <dgm:t>
        <a:bodyPr/>
        <a:lstStyle/>
        <a:p>
          <a:endParaRPr lang="en-US" sz="6600"/>
        </a:p>
      </dgm:t>
    </dgm:pt>
    <dgm:pt modelId="{9311A338-1521-4C28-9849-B16914C67878}" type="sibTrans" cxnId="{FD1C9782-F421-4E7C-AAAF-B9C92A98F92C}">
      <dgm:prSet/>
      <dgm:spPr/>
      <dgm:t>
        <a:bodyPr/>
        <a:lstStyle/>
        <a:p>
          <a:endParaRPr lang="en-US" sz="6600"/>
        </a:p>
      </dgm:t>
    </dgm:pt>
    <dgm:pt modelId="{B066D829-6A2C-4E0F-BEF0-14FFCF043C53}" type="pres">
      <dgm:prSet presAssocID="{C98A647A-0794-42E3-821A-86EB557BD7B7}" presName="Name0" presStyleCnt="0">
        <dgm:presLayoutVars>
          <dgm:chMax val="5"/>
          <dgm:chPref val="5"/>
          <dgm:dir/>
          <dgm:animLvl val="lvl"/>
        </dgm:presLayoutVars>
      </dgm:prSet>
      <dgm:spPr/>
    </dgm:pt>
    <dgm:pt modelId="{46230BF9-2F8C-43A7-A3D4-2F72BE1E4E91}" type="pres">
      <dgm:prSet presAssocID="{7A2D32BD-A4A2-40F5-8682-5121EEF7A5E5}" presName="parentText1" presStyleLbl="node1" presStyleIdx="0" presStyleCnt="5" custScaleX="49514" custLinFactY="-3608" custLinFactNeighborX="5412" custLinFactNeighborY="-100000">
        <dgm:presLayoutVars>
          <dgm:chMax/>
          <dgm:chPref val="3"/>
          <dgm:bulletEnabled val="1"/>
        </dgm:presLayoutVars>
      </dgm:prSet>
      <dgm:spPr/>
    </dgm:pt>
    <dgm:pt modelId="{903F5153-D591-4D41-AC51-ADE4D4DC3AB1}" type="pres">
      <dgm:prSet presAssocID="{DEFE72B0-92E6-4400-8027-1941397AD08D}" presName="parentText2" presStyleLbl="node1" presStyleIdx="1" presStyleCnt="5" custScaleX="79794" custLinFactNeighborX="3640" custLinFactNeighborY="-53378">
        <dgm:presLayoutVars>
          <dgm:chMax/>
          <dgm:chPref val="3"/>
          <dgm:bulletEnabled val="1"/>
        </dgm:presLayoutVars>
      </dgm:prSet>
      <dgm:spPr/>
    </dgm:pt>
    <dgm:pt modelId="{B13E682B-E003-4C01-A0ED-A60C14E513D3}" type="pres">
      <dgm:prSet presAssocID="{76A9483F-00F0-4743-809A-9D4AFB354E90}" presName="parentText3" presStyleLbl="node1" presStyleIdx="2" presStyleCnt="5" custScaleX="114088" custLinFactNeighborX="-8323">
        <dgm:presLayoutVars>
          <dgm:chMax/>
          <dgm:chPref val="3"/>
          <dgm:bulletEnabled val="1"/>
        </dgm:presLayoutVars>
      </dgm:prSet>
      <dgm:spPr/>
    </dgm:pt>
    <dgm:pt modelId="{CD532703-550F-47EF-883F-677018A65912}" type="pres">
      <dgm:prSet presAssocID="{7F6C1F80-74BC-4164-A113-E30CCD309253}" presName="parentText4" presStyleLbl="node1" presStyleIdx="3" presStyleCnt="5" custScaleX="185313" custLinFactNeighborX="-27203" custLinFactNeighborY="63526">
        <dgm:presLayoutVars>
          <dgm:chMax/>
          <dgm:chPref val="3"/>
          <dgm:bulletEnabled val="1"/>
        </dgm:presLayoutVars>
      </dgm:prSet>
      <dgm:spPr/>
    </dgm:pt>
    <dgm:pt modelId="{56A78C9F-8341-4DE7-BCBA-1C12CD1290CD}" type="pres">
      <dgm:prSet presAssocID="{B30F9816-798F-4FF0-B9C2-5A5C1C7EAE14}" presName="parentText5" presStyleLbl="node1" presStyleIdx="4" presStyleCnt="5" custScaleX="376685" custScaleY="140054" custLinFactY="10284" custLinFactNeighborX="-40626" custLinFactNeighborY="100000">
        <dgm:presLayoutVars>
          <dgm:chMax/>
          <dgm:chPref val="3"/>
          <dgm:bulletEnabled val="1"/>
        </dgm:presLayoutVars>
      </dgm:prSet>
      <dgm:spPr/>
    </dgm:pt>
  </dgm:ptLst>
  <dgm:cxnLst>
    <dgm:cxn modelId="{DC94402C-576A-4E90-A722-E13A7BE685AD}" srcId="{C98A647A-0794-42E3-821A-86EB557BD7B7}" destId="{76A9483F-00F0-4743-809A-9D4AFB354E90}" srcOrd="2" destOrd="0" parTransId="{EF8126B0-79DC-40C3-B964-352B4F1A942B}" sibTransId="{5C89725C-EFE4-4A16-9C59-25F7453F4E9D}"/>
    <dgm:cxn modelId="{78917D64-30D1-48B5-82C4-735578A3F39A}" type="presOf" srcId="{B30F9816-798F-4FF0-B9C2-5A5C1C7EAE14}" destId="{56A78C9F-8341-4DE7-BCBA-1C12CD1290CD}" srcOrd="0" destOrd="0" presId="urn:microsoft.com/office/officeart/2009/3/layout/IncreasingArrowsProcess"/>
    <dgm:cxn modelId="{FD1C9782-F421-4E7C-AAAF-B9C92A98F92C}" srcId="{C98A647A-0794-42E3-821A-86EB557BD7B7}" destId="{B30F9816-798F-4FF0-B9C2-5A5C1C7EAE14}" srcOrd="4" destOrd="0" parTransId="{3862B946-4005-4E46-A2AB-5A755DA1BE8F}" sibTransId="{9311A338-1521-4C28-9849-B16914C67878}"/>
    <dgm:cxn modelId="{0E3F6483-B8E3-4C5A-990D-9618AD184043}" srcId="{C98A647A-0794-42E3-821A-86EB557BD7B7}" destId="{7A2D32BD-A4A2-40F5-8682-5121EEF7A5E5}" srcOrd="0" destOrd="0" parTransId="{049F4F32-C50C-4913-A7D9-E3353C14556F}" sibTransId="{BA6B9A04-0881-4D85-B4F1-9AC11C99CA51}"/>
    <dgm:cxn modelId="{C0BF9990-85B3-407A-9B6F-8A5C0A29D690}" srcId="{C98A647A-0794-42E3-821A-86EB557BD7B7}" destId="{DEFE72B0-92E6-4400-8027-1941397AD08D}" srcOrd="1" destOrd="0" parTransId="{B6318EE5-2267-46B5-8A0E-D6EDFBFD80D0}" sibTransId="{A0DDAD51-61E6-430E-841A-9BD90D5372F3}"/>
    <dgm:cxn modelId="{1C41829D-30BF-4C09-B2C0-65FE266D581A}" type="presOf" srcId="{7F6C1F80-74BC-4164-A113-E30CCD309253}" destId="{CD532703-550F-47EF-883F-677018A65912}" srcOrd="0" destOrd="0" presId="urn:microsoft.com/office/officeart/2009/3/layout/IncreasingArrowsProcess"/>
    <dgm:cxn modelId="{8C94F0A0-F411-40B9-B281-54BD1CFC7EC8}" srcId="{C98A647A-0794-42E3-821A-86EB557BD7B7}" destId="{7F6C1F80-74BC-4164-A113-E30CCD309253}" srcOrd="3" destOrd="0" parTransId="{B7BF0090-8DCF-4368-903B-084AF2BFF14D}" sibTransId="{B02F0FC0-B88C-484E-AF5F-55DC0B253AF0}"/>
    <dgm:cxn modelId="{AF55ECA9-95DE-41B5-9629-85A48E1444BD}" type="presOf" srcId="{7A2D32BD-A4A2-40F5-8682-5121EEF7A5E5}" destId="{46230BF9-2F8C-43A7-A3D4-2F72BE1E4E91}" srcOrd="0" destOrd="0" presId="urn:microsoft.com/office/officeart/2009/3/layout/IncreasingArrowsProcess"/>
    <dgm:cxn modelId="{527E7AAC-D2F1-4754-9E36-B47D2A3FF95B}" type="presOf" srcId="{76A9483F-00F0-4743-809A-9D4AFB354E90}" destId="{B13E682B-E003-4C01-A0ED-A60C14E513D3}" srcOrd="0" destOrd="0" presId="urn:microsoft.com/office/officeart/2009/3/layout/IncreasingArrowsProcess"/>
    <dgm:cxn modelId="{306191C3-4302-4130-A2DD-CBC22AE46348}" type="presOf" srcId="{DEFE72B0-92E6-4400-8027-1941397AD08D}" destId="{903F5153-D591-4D41-AC51-ADE4D4DC3AB1}" srcOrd="0" destOrd="0" presId="urn:microsoft.com/office/officeart/2009/3/layout/IncreasingArrowsProcess"/>
    <dgm:cxn modelId="{887AEEEB-91F3-4182-BBBB-10836FA02CF0}" type="presOf" srcId="{C98A647A-0794-42E3-821A-86EB557BD7B7}" destId="{B066D829-6A2C-4E0F-BEF0-14FFCF043C53}" srcOrd="0" destOrd="0" presId="urn:microsoft.com/office/officeart/2009/3/layout/IncreasingArrowsProcess"/>
    <dgm:cxn modelId="{3EB0E0DF-4358-4F32-96C4-04C46F59D229}" type="presParOf" srcId="{B066D829-6A2C-4E0F-BEF0-14FFCF043C53}" destId="{46230BF9-2F8C-43A7-A3D4-2F72BE1E4E91}" srcOrd="0" destOrd="0" presId="urn:microsoft.com/office/officeart/2009/3/layout/IncreasingArrowsProcess"/>
    <dgm:cxn modelId="{33C2045E-D61C-4EC7-8A1F-623F3319EFAC}" type="presParOf" srcId="{B066D829-6A2C-4E0F-BEF0-14FFCF043C53}" destId="{903F5153-D591-4D41-AC51-ADE4D4DC3AB1}" srcOrd="1" destOrd="0" presId="urn:microsoft.com/office/officeart/2009/3/layout/IncreasingArrowsProcess"/>
    <dgm:cxn modelId="{DC4DD067-3A0E-452C-9E30-3AE99F44EFB2}" type="presParOf" srcId="{B066D829-6A2C-4E0F-BEF0-14FFCF043C53}" destId="{B13E682B-E003-4C01-A0ED-A60C14E513D3}" srcOrd="2" destOrd="0" presId="urn:microsoft.com/office/officeart/2009/3/layout/IncreasingArrowsProcess"/>
    <dgm:cxn modelId="{C9ABF4BD-9C72-4DCD-AE87-81BE3E95E2C4}" type="presParOf" srcId="{B066D829-6A2C-4E0F-BEF0-14FFCF043C53}" destId="{CD532703-550F-47EF-883F-677018A65912}" srcOrd="3" destOrd="0" presId="urn:microsoft.com/office/officeart/2009/3/layout/IncreasingArrowsProcess"/>
    <dgm:cxn modelId="{02B62BC2-E1E3-43A7-8DC5-0CEA98A6F3D4}" type="presParOf" srcId="{B066D829-6A2C-4E0F-BEF0-14FFCF043C53}" destId="{56A78C9F-8341-4DE7-BCBA-1C12CD1290CD}" srcOrd="4"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D4FA895-A98A-40B0-8491-8B8FF2AD1D5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C6964CB-E365-4863-A0A6-B173EADCDDED}">
      <dgm:prSet/>
      <dgm:spPr/>
      <dgm:t>
        <a:bodyPr/>
        <a:lstStyle/>
        <a:p>
          <a:pPr algn="just" rtl="0"/>
          <a:r>
            <a:rPr lang="en-US" dirty="0"/>
            <a:t>Chain of command: the authority relationships among people working at different levels of the organization. That is to say, they show </a:t>
          </a:r>
          <a:r>
            <a:rPr lang="en-US" i="1" dirty="0"/>
            <a:t>who reports to whom</a:t>
          </a:r>
          <a:r>
            <a:rPr lang="en-US" dirty="0"/>
            <a:t>. </a:t>
          </a:r>
        </a:p>
      </dgm:t>
    </dgm:pt>
    <dgm:pt modelId="{8FECD5D4-DDE7-411B-A121-51ED3FB40EB9}" type="parTrans" cxnId="{552B2BB4-A98F-4CFB-906A-8C5DB1804B2C}">
      <dgm:prSet/>
      <dgm:spPr/>
      <dgm:t>
        <a:bodyPr/>
        <a:lstStyle/>
        <a:p>
          <a:pPr algn="just"/>
          <a:endParaRPr lang="en-US"/>
        </a:p>
      </dgm:t>
    </dgm:pt>
    <dgm:pt modelId="{3D5686E9-B25E-4722-B336-6317ADB78B4E}" type="sibTrans" cxnId="{552B2BB4-A98F-4CFB-906A-8C5DB1804B2C}">
      <dgm:prSet/>
      <dgm:spPr/>
      <dgm:t>
        <a:bodyPr/>
        <a:lstStyle/>
        <a:p>
          <a:pPr algn="just"/>
          <a:endParaRPr lang="en-US"/>
        </a:p>
      </dgm:t>
    </dgm:pt>
    <dgm:pt modelId="{87D92C96-841F-44F3-8739-218BAD5B8EB5}">
      <dgm:prSet/>
      <dgm:spPr/>
      <dgm:t>
        <a:bodyPr/>
        <a:lstStyle/>
        <a:p>
          <a:pPr algn="just" rtl="0"/>
          <a:r>
            <a:rPr lang="en-US"/>
            <a:t>Under a matrix structure, for example, employees from various functional areas (product design, manufacturing, finance, marketing, human resources, etc.) form teams to combine their skills in working on a specific project or product. </a:t>
          </a:r>
        </a:p>
      </dgm:t>
    </dgm:pt>
    <dgm:pt modelId="{EAC9F612-98E0-4B31-972F-CE43B8262766}" type="parTrans" cxnId="{21C34F7A-2C5B-4EE9-8A7E-4C76E25E895E}">
      <dgm:prSet/>
      <dgm:spPr/>
      <dgm:t>
        <a:bodyPr/>
        <a:lstStyle/>
        <a:p>
          <a:pPr algn="just"/>
          <a:endParaRPr lang="en-US"/>
        </a:p>
      </dgm:t>
    </dgm:pt>
    <dgm:pt modelId="{CCCE07A3-FF83-4B03-B7C7-D975029E652B}" type="sibTrans" cxnId="{21C34F7A-2C5B-4EE9-8A7E-4C76E25E895E}">
      <dgm:prSet/>
      <dgm:spPr/>
      <dgm:t>
        <a:bodyPr/>
        <a:lstStyle/>
        <a:p>
          <a:pPr algn="just"/>
          <a:endParaRPr lang="en-US"/>
        </a:p>
      </dgm:t>
    </dgm:pt>
    <dgm:pt modelId="{6D60D52F-8483-4660-A694-B46915E306C3}">
      <dgm:prSet/>
      <dgm:spPr/>
      <dgm:t>
        <a:bodyPr/>
        <a:lstStyle/>
        <a:p>
          <a:pPr algn="just" rtl="0"/>
          <a:r>
            <a:rPr lang="en-US"/>
            <a:t>Nike sometimes uses this type of arrangement. To design new products, the company may create product teams made up of designers, marketers, and other specialists with expertise in particular sports categories—say, running shoes or basketball shoes. Each team member would be evaluated by both the team manager and the head of his or her functional department.</a:t>
          </a:r>
        </a:p>
      </dgm:t>
    </dgm:pt>
    <dgm:pt modelId="{AB71F707-9253-46CF-9428-94BB1B78E871}" type="parTrans" cxnId="{57487369-CBAC-46FF-8999-7AAFC6D83744}">
      <dgm:prSet/>
      <dgm:spPr/>
      <dgm:t>
        <a:bodyPr/>
        <a:lstStyle/>
        <a:p>
          <a:pPr algn="just"/>
          <a:endParaRPr lang="en-US"/>
        </a:p>
      </dgm:t>
    </dgm:pt>
    <dgm:pt modelId="{9C1123A5-A132-4609-8B99-27E73823023B}" type="sibTrans" cxnId="{57487369-CBAC-46FF-8999-7AAFC6D83744}">
      <dgm:prSet/>
      <dgm:spPr/>
      <dgm:t>
        <a:bodyPr/>
        <a:lstStyle/>
        <a:p>
          <a:pPr algn="just"/>
          <a:endParaRPr lang="en-US"/>
        </a:p>
      </dgm:t>
    </dgm:pt>
    <dgm:pt modelId="{C9B84301-B3B8-4682-BF5E-E7AAF66F98C2}" type="pres">
      <dgm:prSet presAssocID="{6D4FA895-A98A-40B0-8491-8B8FF2AD1D52}" presName="vert0" presStyleCnt="0">
        <dgm:presLayoutVars>
          <dgm:dir/>
          <dgm:animOne val="branch"/>
          <dgm:animLvl val="lvl"/>
        </dgm:presLayoutVars>
      </dgm:prSet>
      <dgm:spPr/>
    </dgm:pt>
    <dgm:pt modelId="{77B7B2BC-D21B-4936-8C3E-D681A5907941}" type="pres">
      <dgm:prSet presAssocID="{AC6964CB-E365-4863-A0A6-B173EADCDDED}" presName="thickLine" presStyleLbl="alignNode1" presStyleIdx="0" presStyleCnt="3"/>
      <dgm:spPr/>
    </dgm:pt>
    <dgm:pt modelId="{1AA3AA76-4A51-4155-B60A-0E7BFEBABA13}" type="pres">
      <dgm:prSet presAssocID="{AC6964CB-E365-4863-A0A6-B173EADCDDED}" presName="horz1" presStyleCnt="0"/>
      <dgm:spPr/>
    </dgm:pt>
    <dgm:pt modelId="{6FDACA8C-74EF-4168-B30D-DF3FDCBD8158}" type="pres">
      <dgm:prSet presAssocID="{AC6964CB-E365-4863-A0A6-B173EADCDDED}" presName="tx1" presStyleLbl="revTx" presStyleIdx="0" presStyleCnt="3"/>
      <dgm:spPr/>
    </dgm:pt>
    <dgm:pt modelId="{343502DD-72DC-4BFA-820D-7F69D9A69727}" type="pres">
      <dgm:prSet presAssocID="{AC6964CB-E365-4863-A0A6-B173EADCDDED}" presName="vert1" presStyleCnt="0"/>
      <dgm:spPr/>
    </dgm:pt>
    <dgm:pt modelId="{C5B3D202-0B86-48BA-89E5-704DDDFC0161}" type="pres">
      <dgm:prSet presAssocID="{87D92C96-841F-44F3-8739-218BAD5B8EB5}" presName="thickLine" presStyleLbl="alignNode1" presStyleIdx="1" presStyleCnt="3"/>
      <dgm:spPr/>
    </dgm:pt>
    <dgm:pt modelId="{1FB55948-7DE7-4154-8384-195C102D43CF}" type="pres">
      <dgm:prSet presAssocID="{87D92C96-841F-44F3-8739-218BAD5B8EB5}" presName="horz1" presStyleCnt="0"/>
      <dgm:spPr/>
    </dgm:pt>
    <dgm:pt modelId="{91752CD4-B4F4-4648-99F3-E275B098BEB6}" type="pres">
      <dgm:prSet presAssocID="{87D92C96-841F-44F3-8739-218BAD5B8EB5}" presName="tx1" presStyleLbl="revTx" presStyleIdx="1" presStyleCnt="3"/>
      <dgm:spPr/>
    </dgm:pt>
    <dgm:pt modelId="{490523A2-DB08-4CE6-82B2-F1CF9BDD4FDC}" type="pres">
      <dgm:prSet presAssocID="{87D92C96-841F-44F3-8739-218BAD5B8EB5}" presName="vert1" presStyleCnt="0"/>
      <dgm:spPr/>
    </dgm:pt>
    <dgm:pt modelId="{344BE3E4-168D-44C4-B3A0-8930DE1D75E5}" type="pres">
      <dgm:prSet presAssocID="{6D60D52F-8483-4660-A694-B46915E306C3}" presName="thickLine" presStyleLbl="alignNode1" presStyleIdx="2" presStyleCnt="3"/>
      <dgm:spPr/>
    </dgm:pt>
    <dgm:pt modelId="{6B28C2C1-BED9-4BF6-88B6-BEBCCC66CE19}" type="pres">
      <dgm:prSet presAssocID="{6D60D52F-8483-4660-A694-B46915E306C3}" presName="horz1" presStyleCnt="0"/>
      <dgm:spPr/>
    </dgm:pt>
    <dgm:pt modelId="{14ACD515-4521-472B-BB4F-CF2D9F63B678}" type="pres">
      <dgm:prSet presAssocID="{6D60D52F-8483-4660-A694-B46915E306C3}" presName="tx1" presStyleLbl="revTx" presStyleIdx="2" presStyleCnt="3"/>
      <dgm:spPr/>
    </dgm:pt>
    <dgm:pt modelId="{E4E4F715-2108-4A07-8591-1FB2981D9A1F}" type="pres">
      <dgm:prSet presAssocID="{6D60D52F-8483-4660-A694-B46915E306C3}" presName="vert1" presStyleCnt="0"/>
      <dgm:spPr/>
    </dgm:pt>
  </dgm:ptLst>
  <dgm:cxnLst>
    <dgm:cxn modelId="{A1378D30-913E-4DE4-8F04-732234B2EA38}" type="presOf" srcId="{6D60D52F-8483-4660-A694-B46915E306C3}" destId="{14ACD515-4521-472B-BB4F-CF2D9F63B678}" srcOrd="0" destOrd="0" presId="urn:microsoft.com/office/officeart/2008/layout/LinedList"/>
    <dgm:cxn modelId="{879D3B34-34A5-4BFA-A77B-0F059773E33F}" type="presOf" srcId="{6D4FA895-A98A-40B0-8491-8B8FF2AD1D52}" destId="{C9B84301-B3B8-4682-BF5E-E7AAF66F98C2}" srcOrd="0" destOrd="0" presId="urn:microsoft.com/office/officeart/2008/layout/LinedList"/>
    <dgm:cxn modelId="{57487369-CBAC-46FF-8999-7AAFC6D83744}" srcId="{6D4FA895-A98A-40B0-8491-8B8FF2AD1D52}" destId="{6D60D52F-8483-4660-A694-B46915E306C3}" srcOrd="2" destOrd="0" parTransId="{AB71F707-9253-46CF-9428-94BB1B78E871}" sibTransId="{9C1123A5-A132-4609-8B99-27E73823023B}"/>
    <dgm:cxn modelId="{21C34F7A-2C5B-4EE9-8A7E-4C76E25E895E}" srcId="{6D4FA895-A98A-40B0-8491-8B8FF2AD1D52}" destId="{87D92C96-841F-44F3-8739-218BAD5B8EB5}" srcOrd="1" destOrd="0" parTransId="{EAC9F612-98E0-4B31-972F-CE43B8262766}" sibTransId="{CCCE07A3-FF83-4B03-B7C7-D975029E652B}"/>
    <dgm:cxn modelId="{552B2BB4-A98F-4CFB-906A-8C5DB1804B2C}" srcId="{6D4FA895-A98A-40B0-8491-8B8FF2AD1D52}" destId="{AC6964CB-E365-4863-A0A6-B173EADCDDED}" srcOrd="0" destOrd="0" parTransId="{8FECD5D4-DDE7-411B-A121-51ED3FB40EB9}" sibTransId="{3D5686E9-B25E-4722-B336-6317ADB78B4E}"/>
    <dgm:cxn modelId="{49D548D5-442B-4FC8-A848-161CABB3463D}" type="presOf" srcId="{AC6964CB-E365-4863-A0A6-B173EADCDDED}" destId="{6FDACA8C-74EF-4168-B30D-DF3FDCBD8158}" srcOrd="0" destOrd="0" presId="urn:microsoft.com/office/officeart/2008/layout/LinedList"/>
    <dgm:cxn modelId="{611415F3-1E59-4354-B026-C2F43B486FDE}" type="presOf" srcId="{87D92C96-841F-44F3-8739-218BAD5B8EB5}" destId="{91752CD4-B4F4-4648-99F3-E275B098BEB6}" srcOrd="0" destOrd="0" presId="urn:microsoft.com/office/officeart/2008/layout/LinedList"/>
    <dgm:cxn modelId="{03CD2041-4598-4545-850B-3243EDFC9C22}" type="presParOf" srcId="{C9B84301-B3B8-4682-BF5E-E7AAF66F98C2}" destId="{77B7B2BC-D21B-4936-8C3E-D681A5907941}" srcOrd="0" destOrd="0" presId="urn:microsoft.com/office/officeart/2008/layout/LinedList"/>
    <dgm:cxn modelId="{2822B8B9-A449-4199-BBD1-F72890A16316}" type="presParOf" srcId="{C9B84301-B3B8-4682-BF5E-E7AAF66F98C2}" destId="{1AA3AA76-4A51-4155-B60A-0E7BFEBABA13}" srcOrd="1" destOrd="0" presId="urn:microsoft.com/office/officeart/2008/layout/LinedList"/>
    <dgm:cxn modelId="{1F83946D-1F58-44F7-9B42-D5ED33AA5A40}" type="presParOf" srcId="{1AA3AA76-4A51-4155-B60A-0E7BFEBABA13}" destId="{6FDACA8C-74EF-4168-B30D-DF3FDCBD8158}" srcOrd="0" destOrd="0" presId="urn:microsoft.com/office/officeart/2008/layout/LinedList"/>
    <dgm:cxn modelId="{0CB6A224-4913-4D1F-840D-2FF8AE36C49E}" type="presParOf" srcId="{1AA3AA76-4A51-4155-B60A-0E7BFEBABA13}" destId="{343502DD-72DC-4BFA-820D-7F69D9A69727}" srcOrd="1" destOrd="0" presId="urn:microsoft.com/office/officeart/2008/layout/LinedList"/>
    <dgm:cxn modelId="{88DD9DF8-BAA3-4568-9239-9E0EDA354FAB}" type="presParOf" srcId="{C9B84301-B3B8-4682-BF5E-E7AAF66F98C2}" destId="{C5B3D202-0B86-48BA-89E5-704DDDFC0161}" srcOrd="2" destOrd="0" presId="urn:microsoft.com/office/officeart/2008/layout/LinedList"/>
    <dgm:cxn modelId="{D087FE60-06BF-4FB1-8E65-3E9CF060976B}" type="presParOf" srcId="{C9B84301-B3B8-4682-BF5E-E7AAF66F98C2}" destId="{1FB55948-7DE7-4154-8384-195C102D43CF}" srcOrd="3" destOrd="0" presId="urn:microsoft.com/office/officeart/2008/layout/LinedList"/>
    <dgm:cxn modelId="{8098432E-D9E7-4FA1-8B78-5A26F16748B0}" type="presParOf" srcId="{1FB55948-7DE7-4154-8384-195C102D43CF}" destId="{91752CD4-B4F4-4648-99F3-E275B098BEB6}" srcOrd="0" destOrd="0" presId="urn:microsoft.com/office/officeart/2008/layout/LinedList"/>
    <dgm:cxn modelId="{C3A125EE-C214-42E4-94BC-56770F741ACD}" type="presParOf" srcId="{1FB55948-7DE7-4154-8384-195C102D43CF}" destId="{490523A2-DB08-4CE6-82B2-F1CF9BDD4FDC}" srcOrd="1" destOrd="0" presId="urn:microsoft.com/office/officeart/2008/layout/LinedList"/>
    <dgm:cxn modelId="{8A025B58-77AE-436D-80C8-E1C196317492}" type="presParOf" srcId="{C9B84301-B3B8-4682-BF5E-E7AAF66F98C2}" destId="{344BE3E4-168D-44C4-B3A0-8930DE1D75E5}" srcOrd="4" destOrd="0" presId="urn:microsoft.com/office/officeart/2008/layout/LinedList"/>
    <dgm:cxn modelId="{DA5138EA-9A03-4A14-9294-F62CB9A80843}" type="presParOf" srcId="{C9B84301-B3B8-4682-BF5E-E7AAF66F98C2}" destId="{6B28C2C1-BED9-4BF6-88B6-BEBCCC66CE19}" srcOrd="5" destOrd="0" presId="urn:microsoft.com/office/officeart/2008/layout/LinedList"/>
    <dgm:cxn modelId="{CBB77329-8EED-4560-88CA-3A92FF73702C}" type="presParOf" srcId="{6B28C2C1-BED9-4BF6-88B6-BEBCCC66CE19}" destId="{14ACD515-4521-472B-BB4F-CF2D9F63B678}" srcOrd="0" destOrd="0" presId="urn:microsoft.com/office/officeart/2008/layout/LinedList"/>
    <dgm:cxn modelId="{920E00B9-8360-4547-AB0D-D4135802450E}" type="presParOf" srcId="{6B28C2C1-BED9-4BF6-88B6-BEBCCC66CE19}" destId="{E4E4F715-2108-4A07-8591-1FB2981D9A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7A16501-F7A8-44D3-BF47-51640BC5205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BE1B7420-E5D1-4236-BE4B-75E28CE3BF87}">
      <dgm:prSet/>
      <dgm:spPr>
        <a:ln w="38100">
          <a:solidFill>
            <a:schemeClr val="tx2">
              <a:lumMod val="60000"/>
              <a:lumOff val="40000"/>
            </a:schemeClr>
          </a:solidFill>
        </a:ln>
      </dgm:spPr>
      <dgm:t>
        <a:bodyPr/>
        <a:lstStyle/>
        <a:p>
          <a:pPr rtl="0"/>
          <a:r>
            <a:rPr lang="en-US" b="1"/>
            <a:t>Span of Control</a:t>
          </a:r>
          <a:endParaRPr lang="en-US"/>
        </a:p>
      </dgm:t>
    </dgm:pt>
    <dgm:pt modelId="{7680A0AB-2DDA-4556-94AE-C894ED6C15C2}" type="parTrans" cxnId="{4558DE2F-7999-4C1B-A302-E1E29CAF2338}">
      <dgm:prSet/>
      <dgm:spPr/>
      <dgm:t>
        <a:bodyPr/>
        <a:lstStyle/>
        <a:p>
          <a:endParaRPr lang="en-US"/>
        </a:p>
      </dgm:t>
    </dgm:pt>
    <dgm:pt modelId="{9176EE6F-E81C-4FEF-93A9-B4F135AECE7D}" type="sibTrans" cxnId="{4558DE2F-7999-4C1B-A302-E1E29CAF2338}">
      <dgm:prSet/>
      <dgm:spPr/>
      <dgm:t>
        <a:bodyPr/>
        <a:lstStyle/>
        <a:p>
          <a:endParaRPr lang="en-US"/>
        </a:p>
      </dgm:t>
    </dgm:pt>
    <dgm:pt modelId="{8DCB4638-7036-438B-85EE-AAF129DA7206}">
      <dgm:prSet/>
      <dgm:spPr>
        <a:ln w="57150"/>
      </dgm:spPr>
      <dgm:t>
        <a:bodyPr/>
        <a:lstStyle/>
        <a:p>
          <a:pPr rtl="0"/>
          <a:r>
            <a:rPr lang="en-US" dirty="0"/>
            <a:t>Another thing to notice about a firm’s chain of command is the number of layers between the top managerial position and the lowest managerial level. </a:t>
          </a:r>
        </a:p>
      </dgm:t>
    </dgm:pt>
    <dgm:pt modelId="{EE839FBC-0808-4A10-B661-48D89C306096}" type="parTrans" cxnId="{C9C5F405-1FA9-4572-9FC0-27FAC71B9F23}">
      <dgm:prSet/>
      <dgm:spPr/>
      <dgm:t>
        <a:bodyPr/>
        <a:lstStyle/>
        <a:p>
          <a:endParaRPr lang="en-US"/>
        </a:p>
      </dgm:t>
    </dgm:pt>
    <dgm:pt modelId="{A92F32E2-1762-4CC7-AF77-25A18267DAFC}" type="sibTrans" cxnId="{C9C5F405-1FA9-4572-9FC0-27FAC71B9F23}">
      <dgm:prSet/>
      <dgm:spPr/>
      <dgm:t>
        <a:bodyPr/>
        <a:lstStyle/>
        <a:p>
          <a:endParaRPr lang="en-US"/>
        </a:p>
      </dgm:t>
    </dgm:pt>
    <dgm:pt modelId="{819E2CFE-FAC3-4309-AA8B-027722DEFA8D}">
      <dgm:prSet/>
      <dgm:spPr>
        <a:ln w="57150"/>
      </dgm:spPr>
      <dgm:t>
        <a:bodyPr/>
        <a:lstStyle/>
        <a:p>
          <a:pPr rtl="0"/>
          <a:r>
            <a:rPr lang="en-US"/>
            <a:t>As a rule, new organizations have only a few layers of management—</a:t>
          </a:r>
          <a:r>
            <a:rPr lang="en-US" i="1"/>
            <a:t>flat</a:t>
          </a:r>
          <a:r>
            <a:rPr lang="en-US"/>
            <a:t>. </a:t>
          </a:r>
        </a:p>
      </dgm:t>
    </dgm:pt>
    <dgm:pt modelId="{FC34E440-F105-4376-AA97-A9CBFD09D6FD}" type="parTrans" cxnId="{59696193-C45D-4823-8E13-03E716ED7553}">
      <dgm:prSet/>
      <dgm:spPr/>
      <dgm:t>
        <a:bodyPr/>
        <a:lstStyle/>
        <a:p>
          <a:endParaRPr lang="en-US"/>
        </a:p>
      </dgm:t>
    </dgm:pt>
    <dgm:pt modelId="{1652905B-4DE7-4BC7-8200-875AD2ECA3B7}" type="sibTrans" cxnId="{59696193-C45D-4823-8E13-03E716ED7553}">
      <dgm:prSet/>
      <dgm:spPr/>
      <dgm:t>
        <a:bodyPr/>
        <a:lstStyle/>
        <a:p>
          <a:endParaRPr lang="en-US"/>
        </a:p>
      </dgm:t>
    </dgm:pt>
    <dgm:pt modelId="{030BB77C-BAD3-4517-A93E-E717A1E92F3F}">
      <dgm:prSet/>
      <dgm:spPr>
        <a:ln w="57150"/>
      </dgm:spPr>
      <dgm:t>
        <a:bodyPr/>
        <a:lstStyle/>
        <a:p>
          <a:pPr rtl="0"/>
          <a:r>
            <a:rPr lang="en-US"/>
            <a:t>As a company grows, it tends to add more layers between the top and the bottom; that is, it gets </a:t>
          </a:r>
          <a:r>
            <a:rPr lang="en-US" i="1"/>
            <a:t>taller</a:t>
          </a:r>
          <a:r>
            <a:rPr lang="en-US"/>
            <a:t>. </a:t>
          </a:r>
        </a:p>
      </dgm:t>
    </dgm:pt>
    <dgm:pt modelId="{DCC8FE8D-FCD9-4FC2-AFCF-14866CA3844E}" type="parTrans" cxnId="{158D8CF2-0839-444A-BE52-825E360CCB43}">
      <dgm:prSet/>
      <dgm:spPr/>
      <dgm:t>
        <a:bodyPr/>
        <a:lstStyle/>
        <a:p>
          <a:endParaRPr lang="en-US"/>
        </a:p>
      </dgm:t>
    </dgm:pt>
    <dgm:pt modelId="{D75928E4-A5FE-45A6-9F8E-1632FD289B31}" type="sibTrans" cxnId="{158D8CF2-0839-444A-BE52-825E360CCB43}">
      <dgm:prSet/>
      <dgm:spPr/>
      <dgm:t>
        <a:bodyPr/>
        <a:lstStyle/>
        <a:p>
          <a:endParaRPr lang="en-US"/>
        </a:p>
      </dgm:t>
    </dgm:pt>
    <dgm:pt modelId="{3F6FF636-4DA7-43A7-AA51-F9223864D8EA}">
      <dgm:prSet/>
      <dgm:spPr>
        <a:ln w="57150"/>
      </dgm:spPr>
      <dgm:t>
        <a:bodyPr/>
        <a:lstStyle/>
        <a:p>
          <a:pPr rtl="0"/>
          <a:r>
            <a:rPr lang="en-US"/>
            <a:t>Added layers of management can slow down communication and decision making, causing the organization to become less efficient and productive. That’s one reason why many of today’s organizations are restructuring to become flatter.</a:t>
          </a:r>
        </a:p>
      </dgm:t>
    </dgm:pt>
    <dgm:pt modelId="{46DAD257-DC38-45F1-BD23-F4699C06F322}" type="parTrans" cxnId="{D2CC4A8A-AEA5-4396-8036-FCA03E02BE31}">
      <dgm:prSet/>
      <dgm:spPr/>
      <dgm:t>
        <a:bodyPr/>
        <a:lstStyle/>
        <a:p>
          <a:endParaRPr lang="en-US"/>
        </a:p>
      </dgm:t>
    </dgm:pt>
    <dgm:pt modelId="{23C140E3-CDE5-4E02-90AF-AD0D5BB692C1}" type="sibTrans" cxnId="{D2CC4A8A-AEA5-4396-8036-FCA03E02BE31}">
      <dgm:prSet/>
      <dgm:spPr/>
      <dgm:t>
        <a:bodyPr/>
        <a:lstStyle/>
        <a:p>
          <a:endParaRPr lang="en-US"/>
        </a:p>
      </dgm:t>
    </dgm:pt>
    <dgm:pt modelId="{E7959271-CD8A-48D1-9675-54D38CB424B8}">
      <dgm:prSet/>
      <dgm:spPr>
        <a:ln w="57150"/>
      </dgm:spPr>
      <dgm:t>
        <a:bodyPr/>
        <a:lstStyle/>
        <a:p>
          <a:pPr rtl="0"/>
          <a:r>
            <a:rPr lang="en-US"/>
            <a:t>Span of control, which measures the number of people reporting to a particular manager. </a:t>
          </a:r>
        </a:p>
      </dgm:t>
    </dgm:pt>
    <dgm:pt modelId="{9ADA5CBD-0D21-4B8B-A956-7658D481829A}" type="parTrans" cxnId="{EFE4188C-A365-40AA-91FD-9AFF67F8657E}">
      <dgm:prSet/>
      <dgm:spPr/>
      <dgm:t>
        <a:bodyPr/>
        <a:lstStyle/>
        <a:p>
          <a:endParaRPr lang="en-US"/>
        </a:p>
      </dgm:t>
    </dgm:pt>
    <dgm:pt modelId="{9001EE3F-F5C6-4275-979E-B9347AB6F3C0}" type="sibTrans" cxnId="{EFE4188C-A365-40AA-91FD-9AFF67F8657E}">
      <dgm:prSet/>
      <dgm:spPr/>
      <dgm:t>
        <a:bodyPr/>
        <a:lstStyle/>
        <a:p>
          <a:endParaRPr lang="en-US"/>
        </a:p>
      </dgm:t>
    </dgm:pt>
    <dgm:pt modelId="{E4AE7CFB-E9B3-43CD-856E-23906201BA3B}">
      <dgm:prSet/>
      <dgm:spPr>
        <a:ln w="57150"/>
      </dgm:spPr>
      <dgm:t>
        <a:bodyPr/>
        <a:lstStyle/>
        <a:p>
          <a:pPr rtl="0"/>
          <a:r>
            <a:rPr lang="en-US" dirty="0"/>
            <a:t>Depends on a number of factors, including ; frequency and type of interaction, proximity of subordinates, competence of both supervisor and subordinates, and the nature of the work being supervised. </a:t>
          </a:r>
        </a:p>
      </dgm:t>
    </dgm:pt>
    <dgm:pt modelId="{F62FCDDA-C529-45CF-8C5C-8B1144B91864}" type="parTrans" cxnId="{19AB798B-3670-42F5-BC50-AC5319AD9CBE}">
      <dgm:prSet/>
      <dgm:spPr/>
      <dgm:t>
        <a:bodyPr/>
        <a:lstStyle/>
        <a:p>
          <a:endParaRPr lang="en-US"/>
        </a:p>
      </dgm:t>
    </dgm:pt>
    <dgm:pt modelId="{6C70CA09-2489-49FA-81F1-02BD3569B7C7}" type="sibTrans" cxnId="{19AB798B-3670-42F5-BC50-AC5319AD9CBE}">
      <dgm:prSet/>
      <dgm:spPr/>
      <dgm:t>
        <a:bodyPr/>
        <a:lstStyle/>
        <a:p>
          <a:endParaRPr lang="en-US"/>
        </a:p>
      </dgm:t>
    </dgm:pt>
    <dgm:pt modelId="{980FF3B4-5445-4936-9032-4688F29F82B9}" type="pres">
      <dgm:prSet presAssocID="{07A16501-F7A8-44D3-BF47-51640BC52058}" presName="linear" presStyleCnt="0">
        <dgm:presLayoutVars>
          <dgm:animLvl val="lvl"/>
          <dgm:resizeHandles val="exact"/>
        </dgm:presLayoutVars>
      </dgm:prSet>
      <dgm:spPr/>
    </dgm:pt>
    <dgm:pt modelId="{226D9C31-B6F0-4310-ADEB-75F6DA2E4D81}" type="pres">
      <dgm:prSet presAssocID="{BE1B7420-E5D1-4236-BE4B-75E28CE3BF87}" presName="parentText" presStyleLbl="node1" presStyleIdx="0" presStyleCnt="1">
        <dgm:presLayoutVars>
          <dgm:chMax val="0"/>
          <dgm:bulletEnabled val="1"/>
        </dgm:presLayoutVars>
      </dgm:prSet>
      <dgm:spPr/>
    </dgm:pt>
    <dgm:pt modelId="{E14CF55C-6EBC-4E96-AA3D-418289346081}" type="pres">
      <dgm:prSet presAssocID="{BE1B7420-E5D1-4236-BE4B-75E28CE3BF87}" presName="childText" presStyleLbl="revTx" presStyleIdx="0" presStyleCnt="1">
        <dgm:presLayoutVars>
          <dgm:bulletEnabled val="1"/>
        </dgm:presLayoutVars>
      </dgm:prSet>
      <dgm:spPr/>
    </dgm:pt>
  </dgm:ptLst>
  <dgm:cxnLst>
    <dgm:cxn modelId="{C9C5F405-1FA9-4572-9FC0-27FAC71B9F23}" srcId="{BE1B7420-E5D1-4236-BE4B-75E28CE3BF87}" destId="{8DCB4638-7036-438B-85EE-AAF129DA7206}" srcOrd="0" destOrd="0" parTransId="{EE839FBC-0808-4A10-B661-48D89C306096}" sibTransId="{A92F32E2-1762-4CC7-AF77-25A18267DAFC}"/>
    <dgm:cxn modelId="{4558DE2F-7999-4C1B-A302-E1E29CAF2338}" srcId="{07A16501-F7A8-44D3-BF47-51640BC52058}" destId="{BE1B7420-E5D1-4236-BE4B-75E28CE3BF87}" srcOrd="0" destOrd="0" parTransId="{7680A0AB-2DDA-4556-94AE-C894ED6C15C2}" sibTransId="{9176EE6F-E81C-4FEF-93A9-B4F135AECE7D}"/>
    <dgm:cxn modelId="{354AB036-B2D2-405C-9F61-98556B03E135}" type="presOf" srcId="{3F6FF636-4DA7-43A7-AA51-F9223864D8EA}" destId="{E14CF55C-6EBC-4E96-AA3D-418289346081}" srcOrd="0" destOrd="3" presId="urn:microsoft.com/office/officeart/2005/8/layout/vList2"/>
    <dgm:cxn modelId="{CF9B8140-6FC4-4721-AB91-B4FE993153F0}" type="presOf" srcId="{BE1B7420-E5D1-4236-BE4B-75E28CE3BF87}" destId="{226D9C31-B6F0-4310-ADEB-75F6DA2E4D81}" srcOrd="0" destOrd="0" presId="urn:microsoft.com/office/officeart/2005/8/layout/vList2"/>
    <dgm:cxn modelId="{6F150747-E7DD-4FAA-A4C0-C29617E4C994}" type="presOf" srcId="{819E2CFE-FAC3-4309-AA8B-027722DEFA8D}" destId="{E14CF55C-6EBC-4E96-AA3D-418289346081}" srcOrd="0" destOrd="1" presId="urn:microsoft.com/office/officeart/2005/8/layout/vList2"/>
    <dgm:cxn modelId="{D2CC4A8A-AEA5-4396-8036-FCA03E02BE31}" srcId="{BE1B7420-E5D1-4236-BE4B-75E28CE3BF87}" destId="{3F6FF636-4DA7-43A7-AA51-F9223864D8EA}" srcOrd="3" destOrd="0" parTransId="{46DAD257-DC38-45F1-BD23-F4699C06F322}" sibTransId="{23C140E3-CDE5-4E02-90AF-AD0D5BB692C1}"/>
    <dgm:cxn modelId="{19AB798B-3670-42F5-BC50-AC5319AD9CBE}" srcId="{BE1B7420-E5D1-4236-BE4B-75E28CE3BF87}" destId="{E4AE7CFB-E9B3-43CD-856E-23906201BA3B}" srcOrd="5" destOrd="0" parTransId="{F62FCDDA-C529-45CF-8C5C-8B1144B91864}" sibTransId="{6C70CA09-2489-49FA-81F1-02BD3569B7C7}"/>
    <dgm:cxn modelId="{EFE4188C-A365-40AA-91FD-9AFF67F8657E}" srcId="{BE1B7420-E5D1-4236-BE4B-75E28CE3BF87}" destId="{E7959271-CD8A-48D1-9675-54D38CB424B8}" srcOrd="4" destOrd="0" parTransId="{9ADA5CBD-0D21-4B8B-A956-7658D481829A}" sibTransId="{9001EE3F-F5C6-4275-979E-B9347AB6F3C0}"/>
    <dgm:cxn modelId="{59696193-C45D-4823-8E13-03E716ED7553}" srcId="{BE1B7420-E5D1-4236-BE4B-75E28CE3BF87}" destId="{819E2CFE-FAC3-4309-AA8B-027722DEFA8D}" srcOrd="1" destOrd="0" parTransId="{FC34E440-F105-4376-AA97-A9CBFD09D6FD}" sibTransId="{1652905B-4DE7-4BC7-8200-875AD2ECA3B7}"/>
    <dgm:cxn modelId="{67D10894-7BC2-47A7-B619-E25DC479DDB6}" type="presOf" srcId="{E4AE7CFB-E9B3-43CD-856E-23906201BA3B}" destId="{E14CF55C-6EBC-4E96-AA3D-418289346081}" srcOrd="0" destOrd="5" presId="urn:microsoft.com/office/officeart/2005/8/layout/vList2"/>
    <dgm:cxn modelId="{91C7E69E-BDCE-4A2E-AD5E-9EA7E20F1514}" type="presOf" srcId="{030BB77C-BAD3-4517-A93E-E717A1E92F3F}" destId="{E14CF55C-6EBC-4E96-AA3D-418289346081}" srcOrd="0" destOrd="2" presId="urn:microsoft.com/office/officeart/2005/8/layout/vList2"/>
    <dgm:cxn modelId="{D2A7AAAE-987B-4857-A442-77A20FA63144}" type="presOf" srcId="{E7959271-CD8A-48D1-9675-54D38CB424B8}" destId="{E14CF55C-6EBC-4E96-AA3D-418289346081}" srcOrd="0" destOrd="4" presId="urn:microsoft.com/office/officeart/2005/8/layout/vList2"/>
    <dgm:cxn modelId="{158D8CF2-0839-444A-BE52-825E360CCB43}" srcId="{BE1B7420-E5D1-4236-BE4B-75E28CE3BF87}" destId="{030BB77C-BAD3-4517-A93E-E717A1E92F3F}" srcOrd="2" destOrd="0" parTransId="{DCC8FE8D-FCD9-4FC2-AFCF-14866CA3844E}" sibTransId="{D75928E4-A5FE-45A6-9F8E-1632FD289B31}"/>
    <dgm:cxn modelId="{737AF1F2-0862-4E81-8BEE-256E5ACCAEFA}" type="presOf" srcId="{8DCB4638-7036-438B-85EE-AAF129DA7206}" destId="{E14CF55C-6EBC-4E96-AA3D-418289346081}" srcOrd="0" destOrd="0" presId="urn:microsoft.com/office/officeart/2005/8/layout/vList2"/>
    <dgm:cxn modelId="{ABAB55F5-7699-4577-A601-B5377C475B3B}" type="presOf" srcId="{07A16501-F7A8-44D3-BF47-51640BC52058}" destId="{980FF3B4-5445-4936-9032-4688F29F82B9}" srcOrd="0" destOrd="0" presId="urn:microsoft.com/office/officeart/2005/8/layout/vList2"/>
    <dgm:cxn modelId="{59C675B9-E780-4B93-81EB-C15C5C0750FA}" type="presParOf" srcId="{980FF3B4-5445-4936-9032-4688F29F82B9}" destId="{226D9C31-B6F0-4310-ADEB-75F6DA2E4D81}" srcOrd="0" destOrd="0" presId="urn:microsoft.com/office/officeart/2005/8/layout/vList2"/>
    <dgm:cxn modelId="{77453C24-79EC-4D5A-B887-31915BEA6D34}" type="presParOf" srcId="{980FF3B4-5445-4936-9032-4688F29F82B9}" destId="{E14CF55C-6EBC-4E96-AA3D-41828934608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670D113-41CE-4F2B-A82A-1B977A24AFF2}" type="doc">
      <dgm:prSet loTypeId="urn:microsoft.com/office/officeart/2005/8/layout/orgChart1" loCatId="hierarchy" qsTypeId="urn:microsoft.com/office/officeart/2005/8/quickstyle/simple4" qsCatId="simple" csTypeId="urn:microsoft.com/office/officeart/2005/8/colors/accent0_2" csCatId="mainScheme"/>
      <dgm:spPr/>
      <dgm:t>
        <a:bodyPr/>
        <a:lstStyle/>
        <a:p>
          <a:endParaRPr lang="en-US"/>
        </a:p>
      </dgm:t>
    </dgm:pt>
    <dgm:pt modelId="{2B690E5F-743D-42BE-A476-BC3F1CB1E557}">
      <dgm:prSet/>
      <dgm:spPr/>
      <dgm:t>
        <a:bodyPr/>
        <a:lstStyle/>
        <a:p>
          <a:pPr rtl="0"/>
          <a:r>
            <a:rPr lang="en-US" b="1" dirty="0"/>
            <a:t>Centralization and Decentralization</a:t>
          </a:r>
          <a:endParaRPr lang="en-US" dirty="0"/>
        </a:p>
      </dgm:t>
    </dgm:pt>
    <dgm:pt modelId="{A12D7065-F5B2-4C96-AA00-2E60FF6C5DB9}" type="parTrans" cxnId="{1CB65E19-0565-49BE-AAE3-159EAE4D7755}">
      <dgm:prSet/>
      <dgm:spPr/>
      <dgm:t>
        <a:bodyPr/>
        <a:lstStyle/>
        <a:p>
          <a:endParaRPr lang="en-US"/>
        </a:p>
      </dgm:t>
    </dgm:pt>
    <dgm:pt modelId="{819740A1-5186-41B5-8A1E-A2C03DF9C5FF}" type="sibTrans" cxnId="{1CB65E19-0565-49BE-AAE3-159EAE4D7755}">
      <dgm:prSet/>
      <dgm:spPr/>
      <dgm:t>
        <a:bodyPr/>
        <a:lstStyle/>
        <a:p>
          <a:endParaRPr lang="en-US"/>
        </a:p>
      </dgm:t>
    </dgm:pt>
    <dgm:pt modelId="{287D3889-70E2-41E6-AE6D-450424FD71D8}">
      <dgm:prSet/>
      <dgm:spPr/>
      <dgm:t>
        <a:bodyPr/>
        <a:lstStyle/>
        <a:p>
          <a:pPr rtl="0"/>
          <a:r>
            <a:rPr lang="en-US" dirty="0"/>
            <a:t>Most decision making is concentrated at the top</a:t>
          </a:r>
          <a:r>
            <a:rPr lang="ar-SA" dirty="0"/>
            <a:t>- </a:t>
          </a:r>
          <a:r>
            <a:rPr lang="en-US" dirty="0"/>
            <a:t>centralization. </a:t>
          </a:r>
        </a:p>
      </dgm:t>
    </dgm:pt>
    <dgm:pt modelId="{A7B8DBDA-061A-455B-870D-D14ECB7BF7C2}" type="parTrans" cxnId="{8D5C59B9-6778-4FB9-AFFD-1C8E5FB7FCAA}">
      <dgm:prSet/>
      <dgm:spPr/>
      <dgm:t>
        <a:bodyPr/>
        <a:lstStyle/>
        <a:p>
          <a:endParaRPr lang="en-US"/>
        </a:p>
      </dgm:t>
    </dgm:pt>
    <dgm:pt modelId="{C91D5607-B793-42E9-BC92-4325B1619CDA}" type="sibTrans" cxnId="{8D5C59B9-6778-4FB9-AFFD-1C8E5FB7FCAA}">
      <dgm:prSet/>
      <dgm:spPr/>
      <dgm:t>
        <a:bodyPr/>
        <a:lstStyle/>
        <a:p>
          <a:endParaRPr lang="en-US"/>
        </a:p>
      </dgm:t>
    </dgm:pt>
    <dgm:pt modelId="{BFE379C9-46C8-41B6-9B05-302AF6865EB7}">
      <dgm:prSet/>
      <dgm:spPr/>
      <dgm:t>
        <a:bodyPr/>
        <a:lstStyle/>
        <a:p>
          <a:pPr rtl="0"/>
          <a:r>
            <a:rPr lang="en-US"/>
            <a:t>Decision making throughout the organization</a:t>
          </a:r>
          <a:r>
            <a:rPr lang="ar-SA"/>
            <a:t>-</a:t>
          </a:r>
          <a:r>
            <a:rPr lang="en-US"/>
            <a:t>decentralization.</a:t>
          </a:r>
        </a:p>
      </dgm:t>
    </dgm:pt>
    <dgm:pt modelId="{FF6DD25F-D43C-49FC-B94E-1229DEBF21C7}" type="parTrans" cxnId="{A3545BE3-856C-4265-B710-E995D39DBF2A}">
      <dgm:prSet/>
      <dgm:spPr/>
      <dgm:t>
        <a:bodyPr/>
        <a:lstStyle/>
        <a:p>
          <a:endParaRPr lang="en-US"/>
        </a:p>
      </dgm:t>
    </dgm:pt>
    <dgm:pt modelId="{11EE4EE1-1C88-41E3-B31E-DCCD6A3D10B2}" type="sibTrans" cxnId="{A3545BE3-856C-4265-B710-E995D39DBF2A}">
      <dgm:prSet/>
      <dgm:spPr/>
      <dgm:t>
        <a:bodyPr/>
        <a:lstStyle/>
        <a:p>
          <a:endParaRPr lang="en-US"/>
        </a:p>
      </dgm:t>
    </dgm:pt>
    <dgm:pt modelId="{1C9FCEB7-CDF6-4752-A4D4-F517F4CA8FF3}" type="pres">
      <dgm:prSet presAssocID="{B670D113-41CE-4F2B-A82A-1B977A24AFF2}" presName="hierChild1" presStyleCnt="0">
        <dgm:presLayoutVars>
          <dgm:orgChart val="1"/>
          <dgm:chPref val="1"/>
          <dgm:dir/>
          <dgm:animOne val="branch"/>
          <dgm:animLvl val="lvl"/>
          <dgm:resizeHandles/>
        </dgm:presLayoutVars>
      </dgm:prSet>
      <dgm:spPr/>
    </dgm:pt>
    <dgm:pt modelId="{668BB067-6E37-419B-91FF-5A7C218BD35B}" type="pres">
      <dgm:prSet presAssocID="{2B690E5F-743D-42BE-A476-BC3F1CB1E557}" presName="hierRoot1" presStyleCnt="0">
        <dgm:presLayoutVars>
          <dgm:hierBranch val="init"/>
        </dgm:presLayoutVars>
      </dgm:prSet>
      <dgm:spPr/>
    </dgm:pt>
    <dgm:pt modelId="{F54D02A0-7122-4C50-BC8B-612588BFBC53}" type="pres">
      <dgm:prSet presAssocID="{2B690E5F-743D-42BE-A476-BC3F1CB1E557}" presName="rootComposite1" presStyleCnt="0"/>
      <dgm:spPr/>
    </dgm:pt>
    <dgm:pt modelId="{11549B5C-E69D-4392-8B3D-5A5556DF3DBF}" type="pres">
      <dgm:prSet presAssocID="{2B690E5F-743D-42BE-A476-BC3F1CB1E557}" presName="rootText1" presStyleLbl="node0" presStyleIdx="0" presStyleCnt="3">
        <dgm:presLayoutVars>
          <dgm:chPref val="3"/>
        </dgm:presLayoutVars>
      </dgm:prSet>
      <dgm:spPr/>
    </dgm:pt>
    <dgm:pt modelId="{8377EDCB-BFA1-4BE0-8B91-C4C0E002AA56}" type="pres">
      <dgm:prSet presAssocID="{2B690E5F-743D-42BE-A476-BC3F1CB1E557}" presName="rootConnector1" presStyleLbl="node1" presStyleIdx="0" presStyleCnt="0"/>
      <dgm:spPr/>
    </dgm:pt>
    <dgm:pt modelId="{CA5A3968-0F84-4E51-87BC-A8A2FC2F9AA9}" type="pres">
      <dgm:prSet presAssocID="{2B690E5F-743D-42BE-A476-BC3F1CB1E557}" presName="hierChild2" presStyleCnt="0"/>
      <dgm:spPr/>
    </dgm:pt>
    <dgm:pt modelId="{61E990FA-D414-453F-ACAF-B7BAB2DF0D8D}" type="pres">
      <dgm:prSet presAssocID="{2B690E5F-743D-42BE-A476-BC3F1CB1E557}" presName="hierChild3" presStyleCnt="0"/>
      <dgm:spPr/>
    </dgm:pt>
    <dgm:pt modelId="{C172E95A-A3D9-4218-B93C-901D9F5FA549}" type="pres">
      <dgm:prSet presAssocID="{287D3889-70E2-41E6-AE6D-450424FD71D8}" presName="hierRoot1" presStyleCnt="0">
        <dgm:presLayoutVars>
          <dgm:hierBranch val="init"/>
        </dgm:presLayoutVars>
      </dgm:prSet>
      <dgm:spPr/>
    </dgm:pt>
    <dgm:pt modelId="{D1ADB508-F238-4DF6-B2F5-574B90A3BDC5}" type="pres">
      <dgm:prSet presAssocID="{287D3889-70E2-41E6-AE6D-450424FD71D8}" presName="rootComposite1" presStyleCnt="0"/>
      <dgm:spPr/>
    </dgm:pt>
    <dgm:pt modelId="{E5AA0C2A-F1EA-4851-AC28-14C0F6D92F11}" type="pres">
      <dgm:prSet presAssocID="{287D3889-70E2-41E6-AE6D-450424FD71D8}" presName="rootText1" presStyleLbl="node0" presStyleIdx="1" presStyleCnt="3">
        <dgm:presLayoutVars>
          <dgm:chPref val="3"/>
        </dgm:presLayoutVars>
      </dgm:prSet>
      <dgm:spPr/>
    </dgm:pt>
    <dgm:pt modelId="{C3838304-1897-4572-B71D-E152A7A18EED}" type="pres">
      <dgm:prSet presAssocID="{287D3889-70E2-41E6-AE6D-450424FD71D8}" presName="rootConnector1" presStyleLbl="node1" presStyleIdx="0" presStyleCnt="0"/>
      <dgm:spPr/>
    </dgm:pt>
    <dgm:pt modelId="{EF5CF223-81F3-45AD-8B00-40919FD0C947}" type="pres">
      <dgm:prSet presAssocID="{287D3889-70E2-41E6-AE6D-450424FD71D8}" presName="hierChild2" presStyleCnt="0"/>
      <dgm:spPr/>
    </dgm:pt>
    <dgm:pt modelId="{0E766614-935D-4BD4-97EE-0AF170C496DC}" type="pres">
      <dgm:prSet presAssocID="{287D3889-70E2-41E6-AE6D-450424FD71D8}" presName="hierChild3" presStyleCnt="0"/>
      <dgm:spPr/>
    </dgm:pt>
    <dgm:pt modelId="{A12C30EC-B648-4431-9109-5FB24050F752}" type="pres">
      <dgm:prSet presAssocID="{BFE379C9-46C8-41B6-9B05-302AF6865EB7}" presName="hierRoot1" presStyleCnt="0">
        <dgm:presLayoutVars>
          <dgm:hierBranch val="init"/>
        </dgm:presLayoutVars>
      </dgm:prSet>
      <dgm:spPr/>
    </dgm:pt>
    <dgm:pt modelId="{DBF2D2B8-DD1A-4085-983E-F3301A606428}" type="pres">
      <dgm:prSet presAssocID="{BFE379C9-46C8-41B6-9B05-302AF6865EB7}" presName="rootComposite1" presStyleCnt="0"/>
      <dgm:spPr/>
    </dgm:pt>
    <dgm:pt modelId="{805254A7-786A-4EF8-AA1D-81BFC10F5EAB}" type="pres">
      <dgm:prSet presAssocID="{BFE379C9-46C8-41B6-9B05-302AF6865EB7}" presName="rootText1" presStyleLbl="node0" presStyleIdx="2" presStyleCnt="3">
        <dgm:presLayoutVars>
          <dgm:chPref val="3"/>
        </dgm:presLayoutVars>
      </dgm:prSet>
      <dgm:spPr/>
    </dgm:pt>
    <dgm:pt modelId="{85541F42-62F3-4610-A9DD-5FE4C74B4397}" type="pres">
      <dgm:prSet presAssocID="{BFE379C9-46C8-41B6-9B05-302AF6865EB7}" presName="rootConnector1" presStyleLbl="node1" presStyleIdx="0" presStyleCnt="0"/>
      <dgm:spPr/>
    </dgm:pt>
    <dgm:pt modelId="{150B0A52-35D9-40F0-BB40-AD13C33B8CD1}" type="pres">
      <dgm:prSet presAssocID="{BFE379C9-46C8-41B6-9B05-302AF6865EB7}" presName="hierChild2" presStyleCnt="0"/>
      <dgm:spPr/>
    </dgm:pt>
    <dgm:pt modelId="{092DA522-795B-4ADE-AE84-92A2FE3D93B8}" type="pres">
      <dgm:prSet presAssocID="{BFE379C9-46C8-41B6-9B05-302AF6865EB7}" presName="hierChild3" presStyleCnt="0"/>
      <dgm:spPr/>
    </dgm:pt>
  </dgm:ptLst>
  <dgm:cxnLst>
    <dgm:cxn modelId="{ED2E3A03-DCB3-4D73-BDA3-8CC8C62F9D3B}" type="presOf" srcId="{287D3889-70E2-41E6-AE6D-450424FD71D8}" destId="{C3838304-1897-4572-B71D-E152A7A18EED}" srcOrd="1" destOrd="0" presId="urn:microsoft.com/office/officeart/2005/8/layout/orgChart1"/>
    <dgm:cxn modelId="{1CB65E19-0565-49BE-AAE3-159EAE4D7755}" srcId="{B670D113-41CE-4F2B-A82A-1B977A24AFF2}" destId="{2B690E5F-743D-42BE-A476-BC3F1CB1E557}" srcOrd="0" destOrd="0" parTransId="{A12D7065-F5B2-4C96-AA00-2E60FF6C5DB9}" sibTransId="{819740A1-5186-41B5-8A1E-A2C03DF9C5FF}"/>
    <dgm:cxn modelId="{27B86167-5501-4327-8A4B-3D67BFFE599C}" type="presOf" srcId="{BFE379C9-46C8-41B6-9B05-302AF6865EB7}" destId="{805254A7-786A-4EF8-AA1D-81BFC10F5EAB}" srcOrd="0" destOrd="0" presId="urn:microsoft.com/office/officeart/2005/8/layout/orgChart1"/>
    <dgm:cxn modelId="{FE9E5450-9E16-4A80-90A3-2DD349FD1708}" type="presOf" srcId="{287D3889-70E2-41E6-AE6D-450424FD71D8}" destId="{E5AA0C2A-F1EA-4851-AC28-14C0F6D92F11}" srcOrd="0" destOrd="0" presId="urn:microsoft.com/office/officeart/2005/8/layout/orgChart1"/>
    <dgm:cxn modelId="{27708989-0661-4096-B8BC-130D9E9B658B}" type="presOf" srcId="{B670D113-41CE-4F2B-A82A-1B977A24AFF2}" destId="{1C9FCEB7-CDF6-4752-A4D4-F517F4CA8FF3}" srcOrd="0" destOrd="0" presId="urn:microsoft.com/office/officeart/2005/8/layout/orgChart1"/>
    <dgm:cxn modelId="{2D4694A0-7583-4D17-ABB0-CC75651DFB81}" type="presOf" srcId="{2B690E5F-743D-42BE-A476-BC3F1CB1E557}" destId="{11549B5C-E69D-4392-8B3D-5A5556DF3DBF}" srcOrd="0" destOrd="0" presId="urn:microsoft.com/office/officeart/2005/8/layout/orgChart1"/>
    <dgm:cxn modelId="{6B80C0A8-BE5C-4346-8E99-00516343A7B7}" type="presOf" srcId="{BFE379C9-46C8-41B6-9B05-302AF6865EB7}" destId="{85541F42-62F3-4610-A9DD-5FE4C74B4397}" srcOrd="1" destOrd="0" presId="urn:microsoft.com/office/officeart/2005/8/layout/orgChart1"/>
    <dgm:cxn modelId="{8D5C59B9-6778-4FB9-AFFD-1C8E5FB7FCAA}" srcId="{B670D113-41CE-4F2B-A82A-1B977A24AFF2}" destId="{287D3889-70E2-41E6-AE6D-450424FD71D8}" srcOrd="1" destOrd="0" parTransId="{A7B8DBDA-061A-455B-870D-D14ECB7BF7C2}" sibTransId="{C91D5607-B793-42E9-BC92-4325B1619CDA}"/>
    <dgm:cxn modelId="{CAB76ADD-E0A4-4A7F-9F67-3D3B5CF97CF6}" type="presOf" srcId="{2B690E5F-743D-42BE-A476-BC3F1CB1E557}" destId="{8377EDCB-BFA1-4BE0-8B91-C4C0E002AA56}" srcOrd="1" destOrd="0" presId="urn:microsoft.com/office/officeart/2005/8/layout/orgChart1"/>
    <dgm:cxn modelId="{A3545BE3-856C-4265-B710-E995D39DBF2A}" srcId="{B670D113-41CE-4F2B-A82A-1B977A24AFF2}" destId="{BFE379C9-46C8-41B6-9B05-302AF6865EB7}" srcOrd="2" destOrd="0" parTransId="{FF6DD25F-D43C-49FC-B94E-1229DEBF21C7}" sibTransId="{11EE4EE1-1C88-41E3-B31E-DCCD6A3D10B2}"/>
    <dgm:cxn modelId="{D7C63ED1-F890-4824-80D2-F8F62338B5C4}" type="presParOf" srcId="{1C9FCEB7-CDF6-4752-A4D4-F517F4CA8FF3}" destId="{668BB067-6E37-419B-91FF-5A7C218BD35B}" srcOrd="0" destOrd="0" presId="urn:microsoft.com/office/officeart/2005/8/layout/orgChart1"/>
    <dgm:cxn modelId="{E35A9D63-BD71-4134-9AA1-284710043F41}" type="presParOf" srcId="{668BB067-6E37-419B-91FF-5A7C218BD35B}" destId="{F54D02A0-7122-4C50-BC8B-612588BFBC53}" srcOrd="0" destOrd="0" presId="urn:microsoft.com/office/officeart/2005/8/layout/orgChart1"/>
    <dgm:cxn modelId="{A2B6CCBD-6103-4EF8-AA7D-E0C5EE0EE7B9}" type="presParOf" srcId="{F54D02A0-7122-4C50-BC8B-612588BFBC53}" destId="{11549B5C-E69D-4392-8B3D-5A5556DF3DBF}" srcOrd="0" destOrd="0" presId="urn:microsoft.com/office/officeart/2005/8/layout/orgChart1"/>
    <dgm:cxn modelId="{B7C60DF4-569B-4DF6-AF3C-64F4E243DCE2}" type="presParOf" srcId="{F54D02A0-7122-4C50-BC8B-612588BFBC53}" destId="{8377EDCB-BFA1-4BE0-8B91-C4C0E002AA56}" srcOrd="1" destOrd="0" presId="urn:microsoft.com/office/officeart/2005/8/layout/orgChart1"/>
    <dgm:cxn modelId="{4131FFDA-4843-4DB6-804F-280C01780916}" type="presParOf" srcId="{668BB067-6E37-419B-91FF-5A7C218BD35B}" destId="{CA5A3968-0F84-4E51-87BC-A8A2FC2F9AA9}" srcOrd="1" destOrd="0" presId="urn:microsoft.com/office/officeart/2005/8/layout/orgChart1"/>
    <dgm:cxn modelId="{6656F10E-3000-4E1A-9047-AB69AF6E68A6}" type="presParOf" srcId="{668BB067-6E37-419B-91FF-5A7C218BD35B}" destId="{61E990FA-D414-453F-ACAF-B7BAB2DF0D8D}" srcOrd="2" destOrd="0" presId="urn:microsoft.com/office/officeart/2005/8/layout/orgChart1"/>
    <dgm:cxn modelId="{C58DF8AE-AD4D-4DA9-A8B7-B994BB59AA3A}" type="presParOf" srcId="{1C9FCEB7-CDF6-4752-A4D4-F517F4CA8FF3}" destId="{C172E95A-A3D9-4218-B93C-901D9F5FA549}" srcOrd="1" destOrd="0" presId="urn:microsoft.com/office/officeart/2005/8/layout/orgChart1"/>
    <dgm:cxn modelId="{3DD7A162-A69F-4C0C-AD16-F22C5B864AD2}" type="presParOf" srcId="{C172E95A-A3D9-4218-B93C-901D9F5FA549}" destId="{D1ADB508-F238-4DF6-B2F5-574B90A3BDC5}" srcOrd="0" destOrd="0" presId="urn:microsoft.com/office/officeart/2005/8/layout/orgChart1"/>
    <dgm:cxn modelId="{FE91F16A-99B8-40EE-9610-C45AA730F9A9}" type="presParOf" srcId="{D1ADB508-F238-4DF6-B2F5-574B90A3BDC5}" destId="{E5AA0C2A-F1EA-4851-AC28-14C0F6D92F11}" srcOrd="0" destOrd="0" presId="urn:microsoft.com/office/officeart/2005/8/layout/orgChart1"/>
    <dgm:cxn modelId="{C9A7850E-D45B-44D6-AAC1-590988A18829}" type="presParOf" srcId="{D1ADB508-F238-4DF6-B2F5-574B90A3BDC5}" destId="{C3838304-1897-4572-B71D-E152A7A18EED}" srcOrd="1" destOrd="0" presId="urn:microsoft.com/office/officeart/2005/8/layout/orgChart1"/>
    <dgm:cxn modelId="{5FEFBDC5-7FBD-4C59-A083-C8A998B929BD}" type="presParOf" srcId="{C172E95A-A3D9-4218-B93C-901D9F5FA549}" destId="{EF5CF223-81F3-45AD-8B00-40919FD0C947}" srcOrd="1" destOrd="0" presId="urn:microsoft.com/office/officeart/2005/8/layout/orgChart1"/>
    <dgm:cxn modelId="{B87DB7AC-4B61-4D66-A69E-4CB62CA15EA2}" type="presParOf" srcId="{C172E95A-A3D9-4218-B93C-901D9F5FA549}" destId="{0E766614-935D-4BD4-97EE-0AF170C496DC}" srcOrd="2" destOrd="0" presId="urn:microsoft.com/office/officeart/2005/8/layout/orgChart1"/>
    <dgm:cxn modelId="{AD139E3D-BCEC-40D7-9A3D-9C8253C8371D}" type="presParOf" srcId="{1C9FCEB7-CDF6-4752-A4D4-F517F4CA8FF3}" destId="{A12C30EC-B648-4431-9109-5FB24050F752}" srcOrd="2" destOrd="0" presId="urn:microsoft.com/office/officeart/2005/8/layout/orgChart1"/>
    <dgm:cxn modelId="{2A4B7ACC-0623-4768-AECC-422EDBD480DD}" type="presParOf" srcId="{A12C30EC-B648-4431-9109-5FB24050F752}" destId="{DBF2D2B8-DD1A-4085-983E-F3301A606428}" srcOrd="0" destOrd="0" presId="urn:microsoft.com/office/officeart/2005/8/layout/orgChart1"/>
    <dgm:cxn modelId="{0FE16DA1-2B60-40B2-B016-8B58AC9C05B2}" type="presParOf" srcId="{DBF2D2B8-DD1A-4085-983E-F3301A606428}" destId="{805254A7-786A-4EF8-AA1D-81BFC10F5EAB}" srcOrd="0" destOrd="0" presId="urn:microsoft.com/office/officeart/2005/8/layout/orgChart1"/>
    <dgm:cxn modelId="{C5794BCF-AC62-4E84-A974-1A05C03E3E91}" type="presParOf" srcId="{DBF2D2B8-DD1A-4085-983E-F3301A606428}" destId="{85541F42-62F3-4610-A9DD-5FE4C74B4397}" srcOrd="1" destOrd="0" presId="urn:microsoft.com/office/officeart/2005/8/layout/orgChart1"/>
    <dgm:cxn modelId="{092383CB-C33A-49DA-BC77-3C69EA4A90CF}" type="presParOf" srcId="{A12C30EC-B648-4431-9109-5FB24050F752}" destId="{150B0A52-35D9-40F0-BB40-AD13C33B8CD1}" srcOrd="1" destOrd="0" presId="urn:microsoft.com/office/officeart/2005/8/layout/orgChart1"/>
    <dgm:cxn modelId="{8D4F65C7-7D03-4572-A1E2-BD04E38FDE73}" type="presParOf" srcId="{A12C30EC-B648-4431-9109-5FB24050F752}" destId="{092DA522-795B-4ADE-AE84-92A2FE3D93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2B6E352-BC24-4909-8671-9678087E626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CE1838F-D57E-41FF-890C-79EE34A6B14D}">
      <dgm:prSet/>
      <dgm:spPr/>
      <dgm:t>
        <a:bodyPr/>
        <a:lstStyle/>
        <a:p>
          <a:pPr rtl="0"/>
          <a:r>
            <a:rPr lang="en-US" b="1"/>
            <a:t>Physicians and the Medical Staff </a:t>
          </a:r>
          <a:endParaRPr lang="en-US"/>
        </a:p>
      </dgm:t>
    </dgm:pt>
    <dgm:pt modelId="{BA4B40A2-B307-4736-99D3-0E6BCB017152}" type="parTrans" cxnId="{9ED97B2C-6562-487F-99F4-B18B93DC0EB1}">
      <dgm:prSet/>
      <dgm:spPr/>
      <dgm:t>
        <a:bodyPr/>
        <a:lstStyle/>
        <a:p>
          <a:endParaRPr lang="en-US"/>
        </a:p>
      </dgm:t>
    </dgm:pt>
    <dgm:pt modelId="{66C0E345-A67C-405E-AD7A-CC861FBEE78F}" type="sibTrans" cxnId="{9ED97B2C-6562-487F-99F4-B18B93DC0EB1}">
      <dgm:prSet/>
      <dgm:spPr/>
      <dgm:t>
        <a:bodyPr/>
        <a:lstStyle/>
        <a:p>
          <a:endParaRPr lang="en-US"/>
        </a:p>
      </dgm:t>
    </dgm:pt>
    <dgm:pt modelId="{07FEBE85-A3C0-4528-A169-AFE7C473A378}">
      <dgm:prSet/>
      <dgm:spPr/>
      <dgm:t>
        <a:bodyPr/>
        <a:lstStyle/>
        <a:p>
          <a:pPr rtl="0"/>
          <a:r>
            <a:rPr lang="en-US"/>
            <a:t>• Medical positions filled by physicians can make HCOs unlike other types of organizations</a:t>
          </a:r>
        </a:p>
      </dgm:t>
    </dgm:pt>
    <dgm:pt modelId="{F4E72088-39EB-4138-B7ED-FD3317AB79C9}" type="parTrans" cxnId="{2075CC2D-7AEE-4245-A174-50B9740BFD5D}">
      <dgm:prSet/>
      <dgm:spPr/>
      <dgm:t>
        <a:bodyPr/>
        <a:lstStyle/>
        <a:p>
          <a:endParaRPr lang="en-US"/>
        </a:p>
      </dgm:t>
    </dgm:pt>
    <dgm:pt modelId="{0F7D8494-BE75-46D1-BEBA-1B6FA8D72501}" type="sibTrans" cxnId="{2075CC2D-7AEE-4245-A174-50B9740BFD5D}">
      <dgm:prSet/>
      <dgm:spPr/>
      <dgm:t>
        <a:bodyPr/>
        <a:lstStyle/>
        <a:p>
          <a:endParaRPr lang="en-US"/>
        </a:p>
      </dgm:t>
    </dgm:pt>
    <dgm:pt modelId="{D27A332C-881B-4F1D-B8AF-2CD027C8F9CC}">
      <dgm:prSet/>
      <dgm:spPr/>
      <dgm:t>
        <a:bodyPr/>
        <a:lstStyle/>
        <a:p>
          <a:pPr rtl="0"/>
          <a:r>
            <a:rPr lang="en-US"/>
            <a:t>• Physicians and medical positions filled by physicians often guided by medical expertise rather than managerial authority </a:t>
          </a:r>
        </a:p>
      </dgm:t>
    </dgm:pt>
    <dgm:pt modelId="{D91FF161-1F2D-450E-BBE5-7034C8637FCE}" type="parTrans" cxnId="{9B2B5543-9CE9-4FDB-B78B-76253A5C93AC}">
      <dgm:prSet/>
      <dgm:spPr/>
      <dgm:t>
        <a:bodyPr/>
        <a:lstStyle/>
        <a:p>
          <a:endParaRPr lang="en-US"/>
        </a:p>
      </dgm:t>
    </dgm:pt>
    <dgm:pt modelId="{04AE13F9-31FC-4357-9F24-8D824AB40FEA}" type="sibTrans" cxnId="{9B2B5543-9CE9-4FDB-B78B-76253A5C93AC}">
      <dgm:prSet/>
      <dgm:spPr/>
      <dgm:t>
        <a:bodyPr/>
        <a:lstStyle/>
        <a:p>
          <a:endParaRPr lang="en-US"/>
        </a:p>
      </dgm:t>
    </dgm:pt>
    <dgm:pt modelId="{B03DC948-836E-472A-B6B9-A36E061DB1C4}">
      <dgm:prSet/>
      <dgm:spPr/>
      <dgm:t>
        <a:bodyPr/>
        <a:lstStyle/>
        <a:p>
          <a:pPr rtl="0"/>
          <a:r>
            <a:rPr lang="en-US"/>
            <a:t>• Boundary between medical care and management may be unclear </a:t>
          </a:r>
        </a:p>
      </dgm:t>
    </dgm:pt>
    <dgm:pt modelId="{BED2D593-6310-473A-8135-847134B5A1D2}" type="parTrans" cxnId="{2CC92CA2-F0D9-4145-9C36-013A3DE5226C}">
      <dgm:prSet/>
      <dgm:spPr/>
      <dgm:t>
        <a:bodyPr/>
        <a:lstStyle/>
        <a:p>
          <a:endParaRPr lang="en-US"/>
        </a:p>
      </dgm:t>
    </dgm:pt>
    <dgm:pt modelId="{05DFF83B-0970-4AF3-B749-B726EE2210AC}" type="sibTrans" cxnId="{2CC92CA2-F0D9-4145-9C36-013A3DE5226C}">
      <dgm:prSet/>
      <dgm:spPr/>
      <dgm:t>
        <a:bodyPr/>
        <a:lstStyle/>
        <a:p>
          <a:endParaRPr lang="en-US"/>
        </a:p>
      </dgm:t>
    </dgm:pt>
    <dgm:pt modelId="{1565A29D-21EB-4C55-95C7-04886E6D6606}">
      <dgm:prSet/>
      <dgm:spPr/>
      <dgm:t>
        <a:bodyPr/>
        <a:lstStyle/>
        <a:p>
          <a:pPr rtl="0"/>
          <a:r>
            <a:rPr lang="en-US"/>
            <a:t>• Traditional bureaucratic approaches less effective in organizations where physicians are main type of labor or expertise</a:t>
          </a:r>
        </a:p>
      </dgm:t>
    </dgm:pt>
    <dgm:pt modelId="{F37AF631-C69E-4C3E-A25B-DFAC52B639DA}" type="parTrans" cxnId="{99B818D2-28C0-4328-A9FB-E4E7C5DE048C}">
      <dgm:prSet/>
      <dgm:spPr/>
      <dgm:t>
        <a:bodyPr/>
        <a:lstStyle/>
        <a:p>
          <a:endParaRPr lang="en-US"/>
        </a:p>
      </dgm:t>
    </dgm:pt>
    <dgm:pt modelId="{719E0A46-F7E0-4DCE-BB24-4FCC305450F6}" type="sibTrans" cxnId="{99B818D2-28C0-4328-A9FB-E4E7C5DE048C}">
      <dgm:prSet/>
      <dgm:spPr/>
      <dgm:t>
        <a:bodyPr/>
        <a:lstStyle/>
        <a:p>
          <a:endParaRPr lang="en-US"/>
        </a:p>
      </dgm:t>
    </dgm:pt>
    <dgm:pt modelId="{F8D3D0AB-4997-44DB-9DA6-3F5189C6E946}" type="pres">
      <dgm:prSet presAssocID="{32B6E352-BC24-4909-8671-9678087E6261}" presName="linear" presStyleCnt="0">
        <dgm:presLayoutVars>
          <dgm:animLvl val="lvl"/>
          <dgm:resizeHandles val="exact"/>
        </dgm:presLayoutVars>
      </dgm:prSet>
      <dgm:spPr/>
    </dgm:pt>
    <dgm:pt modelId="{046B64B7-4AF8-41B8-B07C-7E544DB638D9}" type="pres">
      <dgm:prSet presAssocID="{CCE1838F-D57E-41FF-890C-79EE34A6B14D}" presName="parentText" presStyleLbl="node1" presStyleIdx="0" presStyleCnt="5">
        <dgm:presLayoutVars>
          <dgm:chMax val="0"/>
          <dgm:bulletEnabled val="1"/>
        </dgm:presLayoutVars>
      </dgm:prSet>
      <dgm:spPr/>
    </dgm:pt>
    <dgm:pt modelId="{6A95BF28-E3C4-44A0-A58C-E3A68FF88EDE}" type="pres">
      <dgm:prSet presAssocID="{66C0E345-A67C-405E-AD7A-CC861FBEE78F}" presName="spacer" presStyleCnt="0"/>
      <dgm:spPr/>
    </dgm:pt>
    <dgm:pt modelId="{600DC2F6-CD14-49C8-8663-C08FC00AE8CA}" type="pres">
      <dgm:prSet presAssocID="{07FEBE85-A3C0-4528-A169-AFE7C473A378}" presName="parentText" presStyleLbl="node1" presStyleIdx="1" presStyleCnt="5">
        <dgm:presLayoutVars>
          <dgm:chMax val="0"/>
          <dgm:bulletEnabled val="1"/>
        </dgm:presLayoutVars>
      </dgm:prSet>
      <dgm:spPr/>
    </dgm:pt>
    <dgm:pt modelId="{BF1BCF17-7794-4FD0-8AD8-D7DE70134B46}" type="pres">
      <dgm:prSet presAssocID="{0F7D8494-BE75-46D1-BEBA-1B6FA8D72501}" presName="spacer" presStyleCnt="0"/>
      <dgm:spPr/>
    </dgm:pt>
    <dgm:pt modelId="{50265634-D640-4263-86B0-BCE1223B4F8B}" type="pres">
      <dgm:prSet presAssocID="{D27A332C-881B-4F1D-B8AF-2CD027C8F9CC}" presName="parentText" presStyleLbl="node1" presStyleIdx="2" presStyleCnt="5">
        <dgm:presLayoutVars>
          <dgm:chMax val="0"/>
          <dgm:bulletEnabled val="1"/>
        </dgm:presLayoutVars>
      </dgm:prSet>
      <dgm:spPr/>
    </dgm:pt>
    <dgm:pt modelId="{AAFA2994-DA14-4C2F-B9D3-F6425F69C7B3}" type="pres">
      <dgm:prSet presAssocID="{04AE13F9-31FC-4357-9F24-8D824AB40FEA}" presName="spacer" presStyleCnt="0"/>
      <dgm:spPr/>
    </dgm:pt>
    <dgm:pt modelId="{72B3E300-C9C5-4EEB-9B22-CF1C57019266}" type="pres">
      <dgm:prSet presAssocID="{B03DC948-836E-472A-B6B9-A36E061DB1C4}" presName="parentText" presStyleLbl="node1" presStyleIdx="3" presStyleCnt="5">
        <dgm:presLayoutVars>
          <dgm:chMax val="0"/>
          <dgm:bulletEnabled val="1"/>
        </dgm:presLayoutVars>
      </dgm:prSet>
      <dgm:spPr/>
    </dgm:pt>
    <dgm:pt modelId="{E8F1BBCC-8BB5-4ACB-9F35-A10E0A5D7262}" type="pres">
      <dgm:prSet presAssocID="{05DFF83B-0970-4AF3-B749-B726EE2210AC}" presName="spacer" presStyleCnt="0"/>
      <dgm:spPr/>
    </dgm:pt>
    <dgm:pt modelId="{DCE1AD19-5A2E-402D-9B04-2612BAE0AA52}" type="pres">
      <dgm:prSet presAssocID="{1565A29D-21EB-4C55-95C7-04886E6D6606}" presName="parentText" presStyleLbl="node1" presStyleIdx="4" presStyleCnt="5">
        <dgm:presLayoutVars>
          <dgm:chMax val="0"/>
          <dgm:bulletEnabled val="1"/>
        </dgm:presLayoutVars>
      </dgm:prSet>
      <dgm:spPr/>
    </dgm:pt>
  </dgm:ptLst>
  <dgm:cxnLst>
    <dgm:cxn modelId="{8A091F0A-3218-4DC5-8D10-8C6CC1521A50}" type="presOf" srcId="{CCE1838F-D57E-41FF-890C-79EE34A6B14D}" destId="{046B64B7-4AF8-41B8-B07C-7E544DB638D9}" srcOrd="0" destOrd="0" presId="urn:microsoft.com/office/officeart/2005/8/layout/vList2"/>
    <dgm:cxn modelId="{9ED97B2C-6562-487F-99F4-B18B93DC0EB1}" srcId="{32B6E352-BC24-4909-8671-9678087E6261}" destId="{CCE1838F-D57E-41FF-890C-79EE34A6B14D}" srcOrd="0" destOrd="0" parTransId="{BA4B40A2-B307-4736-99D3-0E6BCB017152}" sibTransId="{66C0E345-A67C-405E-AD7A-CC861FBEE78F}"/>
    <dgm:cxn modelId="{F424A22D-DDF3-4FC3-AD45-E58763D6EF6C}" type="presOf" srcId="{07FEBE85-A3C0-4528-A169-AFE7C473A378}" destId="{600DC2F6-CD14-49C8-8663-C08FC00AE8CA}" srcOrd="0" destOrd="0" presId="urn:microsoft.com/office/officeart/2005/8/layout/vList2"/>
    <dgm:cxn modelId="{2075CC2D-7AEE-4245-A174-50B9740BFD5D}" srcId="{32B6E352-BC24-4909-8671-9678087E6261}" destId="{07FEBE85-A3C0-4528-A169-AFE7C473A378}" srcOrd="1" destOrd="0" parTransId="{F4E72088-39EB-4138-B7ED-FD3317AB79C9}" sibTransId="{0F7D8494-BE75-46D1-BEBA-1B6FA8D72501}"/>
    <dgm:cxn modelId="{9B2B5543-9CE9-4FDB-B78B-76253A5C93AC}" srcId="{32B6E352-BC24-4909-8671-9678087E6261}" destId="{D27A332C-881B-4F1D-B8AF-2CD027C8F9CC}" srcOrd="2" destOrd="0" parTransId="{D91FF161-1F2D-450E-BBE5-7034C8637FCE}" sibTransId="{04AE13F9-31FC-4357-9F24-8D824AB40FEA}"/>
    <dgm:cxn modelId="{C4251C44-126F-43B0-8FB0-92977FA3438F}" type="presOf" srcId="{B03DC948-836E-472A-B6B9-A36E061DB1C4}" destId="{72B3E300-C9C5-4EEB-9B22-CF1C57019266}" srcOrd="0" destOrd="0" presId="urn:microsoft.com/office/officeart/2005/8/layout/vList2"/>
    <dgm:cxn modelId="{CF77FD7D-7BFE-49BE-8C87-B74A8D3E9211}" type="presOf" srcId="{1565A29D-21EB-4C55-95C7-04886E6D6606}" destId="{DCE1AD19-5A2E-402D-9B04-2612BAE0AA52}" srcOrd="0" destOrd="0" presId="urn:microsoft.com/office/officeart/2005/8/layout/vList2"/>
    <dgm:cxn modelId="{9C83F883-12B4-4FDB-8889-B8D7660FC228}" type="presOf" srcId="{32B6E352-BC24-4909-8671-9678087E6261}" destId="{F8D3D0AB-4997-44DB-9DA6-3F5189C6E946}" srcOrd="0" destOrd="0" presId="urn:microsoft.com/office/officeart/2005/8/layout/vList2"/>
    <dgm:cxn modelId="{6D72629A-7DFF-4D24-9C30-79E0D4865364}" type="presOf" srcId="{D27A332C-881B-4F1D-B8AF-2CD027C8F9CC}" destId="{50265634-D640-4263-86B0-BCE1223B4F8B}" srcOrd="0" destOrd="0" presId="urn:microsoft.com/office/officeart/2005/8/layout/vList2"/>
    <dgm:cxn modelId="{2CC92CA2-F0D9-4145-9C36-013A3DE5226C}" srcId="{32B6E352-BC24-4909-8671-9678087E6261}" destId="{B03DC948-836E-472A-B6B9-A36E061DB1C4}" srcOrd="3" destOrd="0" parTransId="{BED2D593-6310-473A-8135-847134B5A1D2}" sibTransId="{05DFF83B-0970-4AF3-B749-B726EE2210AC}"/>
    <dgm:cxn modelId="{99B818D2-28C0-4328-A9FB-E4E7C5DE048C}" srcId="{32B6E352-BC24-4909-8671-9678087E6261}" destId="{1565A29D-21EB-4C55-95C7-04886E6D6606}" srcOrd="4" destOrd="0" parTransId="{F37AF631-C69E-4C3E-A25B-DFAC52B639DA}" sibTransId="{719E0A46-F7E0-4DCE-BB24-4FCC305450F6}"/>
    <dgm:cxn modelId="{B7EDCA40-A5D3-4B2C-81E1-DBDB8F4FE09C}" type="presParOf" srcId="{F8D3D0AB-4997-44DB-9DA6-3F5189C6E946}" destId="{046B64B7-4AF8-41B8-B07C-7E544DB638D9}" srcOrd="0" destOrd="0" presId="urn:microsoft.com/office/officeart/2005/8/layout/vList2"/>
    <dgm:cxn modelId="{5584862B-4BDB-49FE-8753-59654A631B92}" type="presParOf" srcId="{F8D3D0AB-4997-44DB-9DA6-3F5189C6E946}" destId="{6A95BF28-E3C4-44A0-A58C-E3A68FF88EDE}" srcOrd="1" destOrd="0" presId="urn:microsoft.com/office/officeart/2005/8/layout/vList2"/>
    <dgm:cxn modelId="{DA5AFB28-3ACB-4F61-981E-7DE06B34E3D6}" type="presParOf" srcId="{F8D3D0AB-4997-44DB-9DA6-3F5189C6E946}" destId="{600DC2F6-CD14-49C8-8663-C08FC00AE8CA}" srcOrd="2" destOrd="0" presId="urn:microsoft.com/office/officeart/2005/8/layout/vList2"/>
    <dgm:cxn modelId="{E02BF5B7-7A9A-40A4-83BC-CDE54DD28F99}" type="presParOf" srcId="{F8D3D0AB-4997-44DB-9DA6-3F5189C6E946}" destId="{BF1BCF17-7794-4FD0-8AD8-D7DE70134B46}" srcOrd="3" destOrd="0" presId="urn:microsoft.com/office/officeart/2005/8/layout/vList2"/>
    <dgm:cxn modelId="{9826A10E-0AF5-4B4B-9BDA-771CD15AAC22}" type="presParOf" srcId="{F8D3D0AB-4997-44DB-9DA6-3F5189C6E946}" destId="{50265634-D640-4263-86B0-BCE1223B4F8B}" srcOrd="4" destOrd="0" presId="urn:microsoft.com/office/officeart/2005/8/layout/vList2"/>
    <dgm:cxn modelId="{0D7A27BF-FD77-4384-A897-8482DBF97B69}" type="presParOf" srcId="{F8D3D0AB-4997-44DB-9DA6-3F5189C6E946}" destId="{AAFA2994-DA14-4C2F-B9D3-F6425F69C7B3}" srcOrd="5" destOrd="0" presId="urn:microsoft.com/office/officeart/2005/8/layout/vList2"/>
    <dgm:cxn modelId="{551CBC38-BB95-41F1-9B7A-147FAE00BD59}" type="presParOf" srcId="{F8D3D0AB-4997-44DB-9DA6-3F5189C6E946}" destId="{72B3E300-C9C5-4EEB-9B22-CF1C57019266}" srcOrd="6" destOrd="0" presId="urn:microsoft.com/office/officeart/2005/8/layout/vList2"/>
    <dgm:cxn modelId="{DDC2F2F2-D926-4380-ACC8-1C6A71F5885C}" type="presParOf" srcId="{F8D3D0AB-4997-44DB-9DA6-3F5189C6E946}" destId="{E8F1BBCC-8BB5-4ACB-9F35-A10E0A5D7262}" srcOrd="7" destOrd="0" presId="urn:microsoft.com/office/officeart/2005/8/layout/vList2"/>
    <dgm:cxn modelId="{25B1AE45-252A-431A-AB0B-569848A10D79}" type="presParOf" srcId="{F8D3D0AB-4997-44DB-9DA6-3F5189C6E946}" destId="{DCE1AD19-5A2E-402D-9B04-2612BAE0AA5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94267-E485-412F-960E-4900C26C4D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FC3F994-BA06-4655-809C-67B4A9155B36}">
      <dgm:prSet custT="1"/>
      <dgm:spPr/>
      <dgm:t>
        <a:bodyPr/>
        <a:lstStyle/>
        <a:p>
          <a:pPr algn="ctr" rtl="0"/>
          <a:r>
            <a:rPr lang="en-US" sz="2400" b="1"/>
            <a:t> Learning Objectives</a:t>
          </a:r>
          <a:endParaRPr lang="en-US" sz="2400" b="1" dirty="0"/>
        </a:p>
      </dgm:t>
    </dgm:pt>
    <dgm:pt modelId="{B53CA3BD-CC13-484F-80DC-B138ED845D7F}" type="parTrans" cxnId="{D4DE50A5-A0C7-4018-BEA8-DEF3AB790496}">
      <dgm:prSet/>
      <dgm:spPr/>
      <dgm:t>
        <a:bodyPr/>
        <a:lstStyle/>
        <a:p>
          <a:pPr algn="ctr"/>
          <a:endParaRPr lang="en-US" sz="3200" b="1"/>
        </a:p>
      </dgm:t>
    </dgm:pt>
    <dgm:pt modelId="{02CE1802-8F92-49D4-AA3C-A858F98807D7}" type="sibTrans" cxnId="{D4DE50A5-A0C7-4018-BEA8-DEF3AB790496}">
      <dgm:prSet/>
      <dgm:spPr/>
      <dgm:t>
        <a:bodyPr/>
        <a:lstStyle/>
        <a:p>
          <a:pPr algn="ctr"/>
          <a:endParaRPr lang="en-US" sz="3200" b="1"/>
        </a:p>
      </dgm:t>
    </dgm:pt>
    <dgm:pt modelId="{317A0839-5C8E-4481-8D38-1025DA7F5A05}" type="pres">
      <dgm:prSet presAssocID="{79794267-E485-412F-960E-4900C26C4D1C}" presName="linear" presStyleCnt="0">
        <dgm:presLayoutVars>
          <dgm:animLvl val="lvl"/>
          <dgm:resizeHandles val="exact"/>
        </dgm:presLayoutVars>
      </dgm:prSet>
      <dgm:spPr/>
    </dgm:pt>
    <dgm:pt modelId="{5F4CD2B2-A6BC-4A1B-8B71-1BF460472F23}" type="pres">
      <dgm:prSet presAssocID="{FFC3F994-BA06-4655-809C-67B4A9155B36}" presName="parentText" presStyleLbl="node1" presStyleIdx="0" presStyleCnt="1" custLinFactNeighborY="16692">
        <dgm:presLayoutVars>
          <dgm:chMax val="0"/>
          <dgm:bulletEnabled val="1"/>
        </dgm:presLayoutVars>
      </dgm:prSet>
      <dgm:spPr/>
    </dgm:pt>
  </dgm:ptLst>
  <dgm:cxnLst>
    <dgm:cxn modelId="{D4DE50A5-A0C7-4018-BEA8-DEF3AB790496}" srcId="{79794267-E485-412F-960E-4900C26C4D1C}" destId="{FFC3F994-BA06-4655-809C-67B4A9155B36}" srcOrd="0" destOrd="0" parTransId="{B53CA3BD-CC13-484F-80DC-B138ED845D7F}" sibTransId="{02CE1802-8F92-49D4-AA3C-A858F98807D7}"/>
    <dgm:cxn modelId="{A677D7B0-D810-4F95-B558-66F19F39F92A}" type="presOf" srcId="{79794267-E485-412F-960E-4900C26C4D1C}" destId="{317A0839-5C8E-4481-8D38-1025DA7F5A05}" srcOrd="0" destOrd="0" presId="urn:microsoft.com/office/officeart/2005/8/layout/vList2"/>
    <dgm:cxn modelId="{1EB810CA-AE65-4B73-8F23-35A33762E456}" type="presOf" srcId="{FFC3F994-BA06-4655-809C-67B4A9155B36}" destId="{5F4CD2B2-A6BC-4A1B-8B71-1BF460472F23}" srcOrd="0" destOrd="0" presId="urn:microsoft.com/office/officeart/2005/8/layout/vList2"/>
    <dgm:cxn modelId="{2D14F496-2B89-463F-9AD6-4340DE381DC6}" type="presParOf" srcId="{317A0839-5C8E-4481-8D38-1025DA7F5A05}" destId="{5F4CD2B2-A6BC-4A1B-8B71-1BF460472F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9196FF-194B-425C-9658-CCE286B8DC2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DF7653-80E9-4F14-BD57-ABC9DB2E8535}">
      <dgm:prSet custT="1"/>
      <dgm:spPr/>
      <dgm:t>
        <a:bodyPr/>
        <a:lstStyle/>
        <a:p>
          <a:pPr rtl="0"/>
          <a:r>
            <a:rPr lang="en-US" sz="1800" b="1" dirty="0"/>
            <a:t>Explain organizations and systems </a:t>
          </a:r>
        </a:p>
      </dgm:t>
    </dgm:pt>
    <dgm:pt modelId="{B96DFCAC-B91D-414A-B2C3-35ED0C853047}" type="parTrans" cxnId="{404616D0-F68B-4A0D-92B2-47745E18EC0C}">
      <dgm:prSet/>
      <dgm:spPr/>
      <dgm:t>
        <a:bodyPr/>
        <a:lstStyle/>
        <a:p>
          <a:endParaRPr lang="en-US" sz="4000" b="1"/>
        </a:p>
      </dgm:t>
    </dgm:pt>
    <dgm:pt modelId="{B28BB8A7-FAE9-4264-ADCB-36761D7E2854}" type="sibTrans" cxnId="{404616D0-F68B-4A0D-92B2-47745E18EC0C}">
      <dgm:prSet/>
      <dgm:spPr/>
      <dgm:t>
        <a:bodyPr/>
        <a:lstStyle/>
        <a:p>
          <a:endParaRPr lang="en-US" sz="4000" b="1"/>
        </a:p>
      </dgm:t>
    </dgm:pt>
    <dgm:pt modelId="{B1166ACA-5F1B-451C-95F5-3808153420B1}">
      <dgm:prSet custT="1"/>
      <dgm:spPr/>
      <dgm:t>
        <a:bodyPr/>
        <a:lstStyle/>
        <a:p>
          <a:pPr rtl="0"/>
          <a:r>
            <a:rPr lang="en-US" sz="1800" b="1" dirty="0"/>
            <a:t>Relate organizing to planning </a:t>
          </a:r>
        </a:p>
      </dgm:t>
    </dgm:pt>
    <dgm:pt modelId="{857A77AC-4FC0-4745-96A8-FF7AD73FB6B2}" type="parTrans" cxnId="{B3322BAE-D187-46CD-A62A-6E1FBB2105FB}">
      <dgm:prSet/>
      <dgm:spPr/>
      <dgm:t>
        <a:bodyPr/>
        <a:lstStyle/>
        <a:p>
          <a:endParaRPr lang="en-US" sz="4000" b="1"/>
        </a:p>
      </dgm:t>
    </dgm:pt>
    <dgm:pt modelId="{2E0CCD3C-3579-4127-8721-3977D45BAF1E}" type="sibTrans" cxnId="{B3322BAE-D187-46CD-A62A-6E1FBB2105FB}">
      <dgm:prSet/>
      <dgm:spPr/>
      <dgm:t>
        <a:bodyPr/>
        <a:lstStyle/>
        <a:p>
          <a:endParaRPr lang="en-US" sz="4000" b="1"/>
        </a:p>
      </dgm:t>
    </dgm:pt>
    <dgm:pt modelId="{67EF9128-11E4-4491-9DDA-9D2AE558FAAE}">
      <dgm:prSet custT="1"/>
      <dgm:spPr/>
      <dgm:t>
        <a:bodyPr/>
        <a:lstStyle/>
        <a:p>
          <a:pPr rtl="0"/>
          <a:r>
            <a:rPr lang="en-US" sz="1800" b="1" dirty="0"/>
            <a:t>Organize work tasks into jobs, positions, and departments </a:t>
          </a:r>
        </a:p>
      </dgm:t>
    </dgm:pt>
    <dgm:pt modelId="{D528442A-542D-47A8-8CDF-FF19147F1588}" type="parTrans" cxnId="{4D71A636-A6CE-4DC6-8BFB-532BB43E0ED6}">
      <dgm:prSet/>
      <dgm:spPr/>
      <dgm:t>
        <a:bodyPr/>
        <a:lstStyle/>
        <a:p>
          <a:endParaRPr lang="en-US" sz="4000" b="1"/>
        </a:p>
      </dgm:t>
    </dgm:pt>
    <dgm:pt modelId="{D85D8D7D-240E-49F2-B0C3-B8C805F9B2D5}" type="sibTrans" cxnId="{4D71A636-A6CE-4DC6-8BFB-532BB43E0ED6}">
      <dgm:prSet/>
      <dgm:spPr/>
      <dgm:t>
        <a:bodyPr/>
        <a:lstStyle/>
        <a:p>
          <a:endParaRPr lang="en-US" sz="4000" b="1"/>
        </a:p>
      </dgm:t>
    </dgm:pt>
    <dgm:pt modelId="{9232D83F-B758-46A1-A4DB-C682E1AFF2F6}">
      <dgm:prSet custT="1"/>
      <dgm:spPr/>
      <dgm:t>
        <a:bodyPr/>
        <a:lstStyle/>
        <a:p>
          <a:pPr rtl="0"/>
          <a:r>
            <a:rPr lang="en-US" sz="1800" b="1" dirty="0"/>
            <a:t>Coordinate work among positions and departments </a:t>
          </a:r>
        </a:p>
      </dgm:t>
    </dgm:pt>
    <dgm:pt modelId="{E0909C8D-C81A-44D1-95A2-4367C08C1270}" type="parTrans" cxnId="{2E4CC147-F00D-41D0-968A-EED282D25007}">
      <dgm:prSet/>
      <dgm:spPr/>
      <dgm:t>
        <a:bodyPr/>
        <a:lstStyle/>
        <a:p>
          <a:endParaRPr lang="en-US" sz="4000" b="1"/>
        </a:p>
      </dgm:t>
    </dgm:pt>
    <dgm:pt modelId="{5DCBEB4E-C4D6-4750-8FFC-721E21B7A36C}" type="sibTrans" cxnId="{2E4CC147-F00D-41D0-968A-EED282D25007}">
      <dgm:prSet/>
      <dgm:spPr/>
      <dgm:t>
        <a:bodyPr/>
        <a:lstStyle/>
        <a:p>
          <a:endParaRPr lang="en-US" sz="4000" b="1"/>
        </a:p>
      </dgm:t>
    </dgm:pt>
    <dgm:pt modelId="{13D9EA73-8461-41A2-A2E0-6FD2CEF50D43}">
      <dgm:prSet custT="1"/>
      <dgm:spPr/>
      <dgm:t>
        <a:bodyPr/>
        <a:lstStyle/>
        <a:p>
          <a:pPr rtl="0"/>
          <a:r>
            <a:rPr lang="en-US" sz="1800" b="1" dirty="0"/>
            <a:t>Contrast the formal and informal organizations </a:t>
          </a:r>
        </a:p>
      </dgm:t>
    </dgm:pt>
    <dgm:pt modelId="{3034F071-54C5-404E-8C8F-DCF86958E533}" type="parTrans" cxnId="{FAC218FF-D9AA-422E-A33E-F3C22BD15341}">
      <dgm:prSet/>
      <dgm:spPr/>
      <dgm:t>
        <a:bodyPr/>
        <a:lstStyle/>
        <a:p>
          <a:endParaRPr lang="en-US" sz="4000" b="1"/>
        </a:p>
      </dgm:t>
    </dgm:pt>
    <dgm:pt modelId="{FD04F46D-0973-4D8C-8859-30CE6A75AAC6}" type="sibTrans" cxnId="{FAC218FF-D9AA-422E-A33E-F3C22BD15341}">
      <dgm:prSet/>
      <dgm:spPr/>
      <dgm:t>
        <a:bodyPr/>
        <a:lstStyle/>
        <a:p>
          <a:endParaRPr lang="en-US" sz="4000" b="1"/>
        </a:p>
      </dgm:t>
    </dgm:pt>
    <dgm:pt modelId="{4D44345C-A223-4CA3-8178-E87C6398862A}">
      <dgm:prSet custT="1"/>
      <dgm:spPr/>
      <dgm:t>
        <a:bodyPr/>
        <a:lstStyle/>
        <a:p>
          <a:pPr rtl="0"/>
          <a:r>
            <a:rPr lang="en-US" sz="1800" b="1" dirty="0"/>
            <a:t>Organization structures </a:t>
          </a:r>
        </a:p>
      </dgm:t>
    </dgm:pt>
    <dgm:pt modelId="{D6D94EF8-8A2B-4441-9B4D-A115AF4525EB}" type="parTrans" cxnId="{115EC987-EDF4-4972-A91A-786A68D92F31}">
      <dgm:prSet/>
      <dgm:spPr/>
      <dgm:t>
        <a:bodyPr/>
        <a:lstStyle/>
        <a:p>
          <a:endParaRPr lang="en-US" sz="4000" b="1"/>
        </a:p>
      </dgm:t>
    </dgm:pt>
    <dgm:pt modelId="{95BE678A-2C98-4FF6-9F89-A31D02500B3A}" type="sibTrans" cxnId="{115EC987-EDF4-4972-A91A-786A68D92F31}">
      <dgm:prSet/>
      <dgm:spPr/>
      <dgm:t>
        <a:bodyPr/>
        <a:lstStyle/>
        <a:p>
          <a:endParaRPr lang="en-US" sz="4000" b="1"/>
        </a:p>
      </dgm:t>
    </dgm:pt>
    <dgm:pt modelId="{55243935-0AD6-4473-9E39-A206DF495230}">
      <dgm:prSet custT="1"/>
      <dgm:spPr/>
      <dgm:t>
        <a:bodyPr/>
        <a:lstStyle/>
        <a:p>
          <a:pPr rtl="0"/>
          <a:r>
            <a:rPr lang="en-US" sz="1800" b="1"/>
            <a:t>Coordination within an healthcare organization </a:t>
          </a:r>
        </a:p>
      </dgm:t>
    </dgm:pt>
    <dgm:pt modelId="{06F02C72-0578-41C4-B023-7D838A020035}" type="parTrans" cxnId="{11672AE3-6212-4365-B658-6AF30080974B}">
      <dgm:prSet/>
      <dgm:spPr/>
      <dgm:t>
        <a:bodyPr/>
        <a:lstStyle/>
        <a:p>
          <a:endParaRPr lang="en-US" sz="4000" b="1"/>
        </a:p>
      </dgm:t>
    </dgm:pt>
    <dgm:pt modelId="{1D1CA730-89E9-4397-B539-CA616E6AACA3}" type="sibTrans" cxnId="{11672AE3-6212-4365-B658-6AF30080974B}">
      <dgm:prSet/>
      <dgm:spPr/>
      <dgm:t>
        <a:bodyPr/>
        <a:lstStyle/>
        <a:p>
          <a:endParaRPr lang="en-US" sz="4000" b="1"/>
        </a:p>
      </dgm:t>
    </dgm:pt>
    <dgm:pt modelId="{B5A1289B-C596-494A-A302-97EFCB4EEFED}" type="pres">
      <dgm:prSet presAssocID="{F29196FF-194B-425C-9658-CCE286B8DC22}" presName="linear" presStyleCnt="0">
        <dgm:presLayoutVars>
          <dgm:animLvl val="lvl"/>
          <dgm:resizeHandles val="exact"/>
        </dgm:presLayoutVars>
      </dgm:prSet>
      <dgm:spPr/>
    </dgm:pt>
    <dgm:pt modelId="{3E8F6713-440A-466B-99E2-9E43C2703728}" type="pres">
      <dgm:prSet presAssocID="{58DF7653-80E9-4F14-BD57-ABC9DB2E8535}" presName="parentText" presStyleLbl="node1" presStyleIdx="0" presStyleCnt="7">
        <dgm:presLayoutVars>
          <dgm:chMax val="0"/>
          <dgm:bulletEnabled val="1"/>
        </dgm:presLayoutVars>
      </dgm:prSet>
      <dgm:spPr/>
    </dgm:pt>
    <dgm:pt modelId="{CB6EDF51-2CE0-4230-A46C-EDD949FA90CB}" type="pres">
      <dgm:prSet presAssocID="{B28BB8A7-FAE9-4264-ADCB-36761D7E2854}" presName="spacer" presStyleCnt="0"/>
      <dgm:spPr/>
    </dgm:pt>
    <dgm:pt modelId="{C34FDEB4-CCE8-4FEB-BB8F-7C77A2B46CDB}" type="pres">
      <dgm:prSet presAssocID="{B1166ACA-5F1B-451C-95F5-3808153420B1}" presName="parentText" presStyleLbl="node1" presStyleIdx="1" presStyleCnt="7">
        <dgm:presLayoutVars>
          <dgm:chMax val="0"/>
          <dgm:bulletEnabled val="1"/>
        </dgm:presLayoutVars>
      </dgm:prSet>
      <dgm:spPr/>
    </dgm:pt>
    <dgm:pt modelId="{4558111F-5D68-4926-8867-606B3842B4BE}" type="pres">
      <dgm:prSet presAssocID="{2E0CCD3C-3579-4127-8721-3977D45BAF1E}" presName="spacer" presStyleCnt="0"/>
      <dgm:spPr/>
    </dgm:pt>
    <dgm:pt modelId="{69ABACD5-D14E-4DF5-94F3-0E234AFF186E}" type="pres">
      <dgm:prSet presAssocID="{67EF9128-11E4-4491-9DDA-9D2AE558FAAE}" presName="parentText" presStyleLbl="node1" presStyleIdx="2" presStyleCnt="7">
        <dgm:presLayoutVars>
          <dgm:chMax val="0"/>
          <dgm:bulletEnabled val="1"/>
        </dgm:presLayoutVars>
      </dgm:prSet>
      <dgm:spPr/>
    </dgm:pt>
    <dgm:pt modelId="{C7A5CA20-4DDB-4A01-8D32-959E0EC2FED8}" type="pres">
      <dgm:prSet presAssocID="{D85D8D7D-240E-49F2-B0C3-B8C805F9B2D5}" presName="spacer" presStyleCnt="0"/>
      <dgm:spPr/>
    </dgm:pt>
    <dgm:pt modelId="{2C71BCC2-4B18-4393-94C9-0A5851494B4B}" type="pres">
      <dgm:prSet presAssocID="{9232D83F-B758-46A1-A4DB-C682E1AFF2F6}" presName="parentText" presStyleLbl="node1" presStyleIdx="3" presStyleCnt="7">
        <dgm:presLayoutVars>
          <dgm:chMax val="0"/>
          <dgm:bulletEnabled val="1"/>
        </dgm:presLayoutVars>
      </dgm:prSet>
      <dgm:spPr/>
    </dgm:pt>
    <dgm:pt modelId="{DAB901C4-F055-451D-9A5E-DD84C618C423}" type="pres">
      <dgm:prSet presAssocID="{5DCBEB4E-C4D6-4750-8FFC-721E21B7A36C}" presName="spacer" presStyleCnt="0"/>
      <dgm:spPr/>
    </dgm:pt>
    <dgm:pt modelId="{BC162A27-5BB9-4782-A2E0-7EF77BCB8622}" type="pres">
      <dgm:prSet presAssocID="{13D9EA73-8461-41A2-A2E0-6FD2CEF50D43}" presName="parentText" presStyleLbl="node1" presStyleIdx="4" presStyleCnt="7">
        <dgm:presLayoutVars>
          <dgm:chMax val="0"/>
          <dgm:bulletEnabled val="1"/>
        </dgm:presLayoutVars>
      </dgm:prSet>
      <dgm:spPr/>
    </dgm:pt>
    <dgm:pt modelId="{EAE0E69C-62E5-496A-951D-27C20E75AD06}" type="pres">
      <dgm:prSet presAssocID="{FD04F46D-0973-4D8C-8859-30CE6A75AAC6}" presName="spacer" presStyleCnt="0"/>
      <dgm:spPr/>
    </dgm:pt>
    <dgm:pt modelId="{0ED8F80F-43E7-4A85-8E02-1620754B9FC2}" type="pres">
      <dgm:prSet presAssocID="{4D44345C-A223-4CA3-8178-E87C6398862A}" presName="parentText" presStyleLbl="node1" presStyleIdx="5" presStyleCnt="7">
        <dgm:presLayoutVars>
          <dgm:chMax val="0"/>
          <dgm:bulletEnabled val="1"/>
        </dgm:presLayoutVars>
      </dgm:prSet>
      <dgm:spPr/>
    </dgm:pt>
    <dgm:pt modelId="{AE085A99-5A55-4BD6-ADAA-9476B30AB71A}" type="pres">
      <dgm:prSet presAssocID="{95BE678A-2C98-4FF6-9F89-A31D02500B3A}" presName="spacer" presStyleCnt="0"/>
      <dgm:spPr/>
    </dgm:pt>
    <dgm:pt modelId="{8EB0979A-151F-41B0-A17C-650CAD8C5ED7}" type="pres">
      <dgm:prSet presAssocID="{55243935-0AD6-4473-9E39-A206DF495230}" presName="parentText" presStyleLbl="node1" presStyleIdx="6" presStyleCnt="7">
        <dgm:presLayoutVars>
          <dgm:chMax val="0"/>
          <dgm:bulletEnabled val="1"/>
        </dgm:presLayoutVars>
      </dgm:prSet>
      <dgm:spPr/>
    </dgm:pt>
  </dgm:ptLst>
  <dgm:cxnLst>
    <dgm:cxn modelId="{5F37DD16-12A1-467C-AEEB-7D0F5F40AF8F}" type="presOf" srcId="{B1166ACA-5F1B-451C-95F5-3808153420B1}" destId="{C34FDEB4-CCE8-4FEB-BB8F-7C77A2B46CDB}" srcOrd="0" destOrd="0" presId="urn:microsoft.com/office/officeart/2005/8/layout/vList2"/>
    <dgm:cxn modelId="{B0C37A1E-63DF-4358-9FF5-418113809F4C}" type="presOf" srcId="{4D44345C-A223-4CA3-8178-E87C6398862A}" destId="{0ED8F80F-43E7-4A85-8E02-1620754B9FC2}" srcOrd="0" destOrd="0" presId="urn:microsoft.com/office/officeart/2005/8/layout/vList2"/>
    <dgm:cxn modelId="{29F70A27-AD01-40F8-BB1A-46D880324C7A}" type="presOf" srcId="{13D9EA73-8461-41A2-A2E0-6FD2CEF50D43}" destId="{BC162A27-5BB9-4782-A2E0-7EF77BCB8622}" srcOrd="0" destOrd="0" presId="urn:microsoft.com/office/officeart/2005/8/layout/vList2"/>
    <dgm:cxn modelId="{FDAB1129-C984-417D-B9F6-D998B7DD6901}" type="presOf" srcId="{55243935-0AD6-4473-9E39-A206DF495230}" destId="{8EB0979A-151F-41B0-A17C-650CAD8C5ED7}" srcOrd="0" destOrd="0" presId="urn:microsoft.com/office/officeart/2005/8/layout/vList2"/>
    <dgm:cxn modelId="{4D71A636-A6CE-4DC6-8BFB-532BB43E0ED6}" srcId="{F29196FF-194B-425C-9658-CCE286B8DC22}" destId="{67EF9128-11E4-4491-9DDA-9D2AE558FAAE}" srcOrd="2" destOrd="0" parTransId="{D528442A-542D-47A8-8CDF-FF19147F1588}" sibTransId="{D85D8D7D-240E-49F2-B0C3-B8C805F9B2D5}"/>
    <dgm:cxn modelId="{2E4CC147-F00D-41D0-968A-EED282D25007}" srcId="{F29196FF-194B-425C-9658-CCE286B8DC22}" destId="{9232D83F-B758-46A1-A4DB-C682E1AFF2F6}" srcOrd="3" destOrd="0" parTransId="{E0909C8D-C81A-44D1-95A2-4367C08C1270}" sibTransId="{5DCBEB4E-C4D6-4750-8FFC-721E21B7A36C}"/>
    <dgm:cxn modelId="{F15BAB72-2B77-41AA-A7D4-CBCF7CEB7AFC}" type="presOf" srcId="{67EF9128-11E4-4491-9DDA-9D2AE558FAAE}" destId="{69ABACD5-D14E-4DF5-94F3-0E234AFF186E}" srcOrd="0" destOrd="0" presId="urn:microsoft.com/office/officeart/2005/8/layout/vList2"/>
    <dgm:cxn modelId="{A965CC80-B12E-44F0-912C-0E60BF4FF20E}" type="presOf" srcId="{9232D83F-B758-46A1-A4DB-C682E1AFF2F6}" destId="{2C71BCC2-4B18-4393-94C9-0A5851494B4B}" srcOrd="0" destOrd="0" presId="urn:microsoft.com/office/officeart/2005/8/layout/vList2"/>
    <dgm:cxn modelId="{115EC987-EDF4-4972-A91A-786A68D92F31}" srcId="{F29196FF-194B-425C-9658-CCE286B8DC22}" destId="{4D44345C-A223-4CA3-8178-E87C6398862A}" srcOrd="5" destOrd="0" parTransId="{D6D94EF8-8A2B-4441-9B4D-A115AF4525EB}" sibTransId="{95BE678A-2C98-4FF6-9F89-A31D02500B3A}"/>
    <dgm:cxn modelId="{B3322BAE-D187-46CD-A62A-6E1FBB2105FB}" srcId="{F29196FF-194B-425C-9658-CCE286B8DC22}" destId="{B1166ACA-5F1B-451C-95F5-3808153420B1}" srcOrd="1" destOrd="0" parTransId="{857A77AC-4FC0-4745-96A8-FF7AD73FB6B2}" sibTransId="{2E0CCD3C-3579-4127-8721-3977D45BAF1E}"/>
    <dgm:cxn modelId="{404616D0-F68B-4A0D-92B2-47745E18EC0C}" srcId="{F29196FF-194B-425C-9658-CCE286B8DC22}" destId="{58DF7653-80E9-4F14-BD57-ABC9DB2E8535}" srcOrd="0" destOrd="0" parTransId="{B96DFCAC-B91D-414A-B2C3-35ED0C853047}" sibTransId="{B28BB8A7-FAE9-4264-ADCB-36761D7E2854}"/>
    <dgm:cxn modelId="{11672AE3-6212-4365-B658-6AF30080974B}" srcId="{F29196FF-194B-425C-9658-CCE286B8DC22}" destId="{55243935-0AD6-4473-9E39-A206DF495230}" srcOrd="6" destOrd="0" parTransId="{06F02C72-0578-41C4-B023-7D838A020035}" sibTransId="{1D1CA730-89E9-4397-B539-CA616E6AACA3}"/>
    <dgm:cxn modelId="{A5C547E6-C8E7-4EC5-A022-318726EBDA37}" type="presOf" srcId="{F29196FF-194B-425C-9658-CCE286B8DC22}" destId="{B5A1289B-C596-494A-A302-97EFCB4EEFED}" srcOrd="0" destOrd="0" presId="urn:microsoft.com/office/officeart/2005/8/layout/vList2"/>
    <dgm:cxn modelId="{040A09FD-0B12-47C0-8422-2DBF488AA3C6}" type="presOf" srcId="{58DF7653-80E9-4F14-BD57-ABC9DB2E8535}" destId="{3E8F6713-440A-466B-99E2-9E43C2703728}" srcOrd="0" destOrd="0" presId="urn:microsoft.com/office/officeart/2005/8/layout/vList2"/>
    <dgm:cxn modelId="{FAC218FF-D9AA-422E-A33E-F3C22BD15341}" srcId="{F29196FF-194B-425C-9658-CCE286B8DC22}" destId="{13D9EA73-8461-41A2-A2E0-6FD2CEF50D43}" srcOrd="4" destOrd="0" parTransId="{3034F071-54C5-404E-8C8F-DCF86958E533}" sibTransId="{FD04F46D-0973-4D8C-8859-30CE6A75AAC6}"/>
    <dgm:cxn modelId="{5FEC5979-4BA9-4080-867D-CBFDEDF1C7B0}" type="presParOf" srcId="{B5A1289B-C596-494A-A302-97EFCB4EEFED}" destId="{3E8F6713-440A-466B-99E2-9E43C2703728}" srcOrd="0" destOrd="0" presId="urn:microsoft.com/office/officeart/2005/8/layout/vList2"/>
    <dgm:cxn modelId="{8F7A3744-BC6F-4F9D-B149-BA17CA734418}" type="presParOf" srcId="{B5A1289B-C596-494A-A302-97EFCB4EEFED}" destId="{CB6EDF51-2CE0-4230-A46C-EDD949FA90CB}" srcOrd="1" destOrd="0" presId="urn:microsoft.com/office/officeart/2005/8/layout/vList2"/>
    <dgm:cxn modelId="{1212BBC3-79D3-482B-8BF5-F516C3CF1A39}" type="presParOf" srcId="{B5A1289B-C596-494A-A302-97EFCB4EEFED}" destId="{C34FDEB4-CCE8-4FEB-BB8F-7C77A2B46CDB}" srcOrd="2" destOrd="0" presId="urn:microsoft.com/office/officeart/2005/8/layout/vList2"/>
    <dgm:cxn modelId="{C32DFBF0-E1B8-4E0E-89B6-667A0B097F31}" type="presParOf" srcId="{B5A1289B-C596-494A-A302-97EFCB4EEFED}" destId="{4558111F-5D68-4926-8867-606B3842B4BE}" srcOrd="3" destOrd="0" presId="urn:microsoft.com/office/officeart/2005/8/layout/vList2"/>
    <dgm:cxn modelId="{C2D68DED-DCF2-4243-99D3-8A4003901255}" type="presParOf" srcId="{B5A1289B-C596-494A-A302-97EFCB4EEFED}" destId="{69ABACD5-D14E-4DF5-94F3-0E234AFF186E}" srcOrd="4" destOrd="0" presId="urn:microsoft.com/office/officeart/2005/8/layout/vList2"/>
    <dgm:cxn modelId="{C00FA18D-9672-4881-8795-3E0531A79782}" type="presParOf" srcId="{B5A1289B-C596-494A-A302-97EFCB4EEFED}" destId="{C7A5CA20-4DDB-4A01-8D32-959E0EC2FED8}" srcOrd="5" destOrd="0" presId="urn:microsoft.com/office/officeart/2005/8/layout/vList2"/>
    <dgm:cxn modelId="{1B887DFC-9E94-47E2-BA30-5E3CD2B304CD}" type="presParOf" srcId="{B5A1289B-C596-494A-A302-97EFCB4EEFED}" destId="{2C71BCC2-4B18-4393-94C9-0A5851494B4B}" srcOrd="6" destOrd="0" presId="urn:microsoft.com/office/officeart/2005/8/layout/vList2"/>
    <dgm:cxn modelId="{8E4E0C0E-0A5E-4CE4-92BD-213E2C922A14}" type="presParOf" srcId="{B5A1289B-C596-494A-A302-97EFCB4EEFED}" destId="{DAB901C4-F055-451D-9A5E-DD84C618C423}" srcOrd="7" destOrd="0" presId="urn:microsoft.com/office/officeart/2005/8/layout/vList2"/>
    <dgm:cxn modelId="{03021485-B97C-47C8-8325-098F49F63663}" type="presParOf" srcId="{B5A1289B-C596-494A-A302-97EFCB4EEFED}" destId="{BC162A27-5BB9-4782-A2E0-7EF77BCB8622}" srcOrd="8" destOrd="0" presId="urn:microsoft.com/office/officeart/2005/8/layout/vList2"/>
    <dgm:cxn modelId="{F7966D07-DDC1-418D-B49D-E0D2C8952628}" type="presParOf" srcId="{B5A1289B-C596-494A-A302-97EFCB4EEFED}" destId="{EAE0E69C-62E5-496A-951D-27C20E75AD06}" srcOrd="9" destOrd="0" presId="urn:microsoft.com/office/officeart/2005/8/layout/vList2"/>
    <dgm:cxn modelId="{56CDBA29-0DE4-445F-8950-F5B4684033A4}" type="presParOf" srcId="{B5A1289B-C596-494A-A302-97EFCB4EEFED}" destId="{0ED8F80F-43E7-4A85-8E02-1620754B9FC2}" srcOrd="10" destOrd="0" presId="urn:microsoft.com/office/officeart/2005/8/layout/vList2"/>
    <dgm:cxn modelId="{0C3608AE-64E6-434E-A857-92B763239DFD}" type="presParOf" srcId="{B5A1289B-C596-494A-A302-97EFCB4EEFED}" destId="{AE085A99-5A55-4BD6-ADAA-9476B30AB71A}" srcOrd="11" destOrd="0" presId="urn:microsoft.com/office/officeart/2005/8/layout/vList2"/>
    <dgm:cxn modelId="{A29A3E44-ACFA-41A0-83F0-3C1A6219F9BC}" type="presParOf" srcId="{B5A1289B-C596-494A-A302-97EFCB4EEFED}" destId="{8EB0979A-151F-41B0-A17C-650CAD8C5ED7}"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238303-519E-4530-B0A1-462B7C71674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17A2500-7C92-4747-898D-9D548F055240}">
      <dgm:prSet custT="1"/>
      <dgm:spPr/>
      <dgm:t>
        <a:bodyPr/>
        <a:lstStyle/>
        <a:p>
          <a:pPr algn="just" rtl="0"/>
          <a:r>
            <a:rPr lang="en-US" sz="1800" b="1" dirty="0">
              <a:solidFill>
                <a:srgbClr val="002060"/>
              </a:solidFill>
            </a:rPr>
            <a:t>Organizing</a:t>
          </a:r>
          <a:r>
            <a:rPr lang="en-US" sz="1800" dirty="0">
              <a:solidFill>
                <a:srgbClr val="002060"/>
              </a:solidFill>
            </a:rPr>
            <a:t>  is the process by which managers establish the structure of working relationships among employees to allow them to achieve organizational goals efficiently and effectively. </a:t>
          </a:r>
        </a:p>
      </dgm:t>
    </dgm:pt>
    <dgm:pt modelId="{4D5487E5-3588-412D-8D30-28711B7EEAD8}" type="parTrans" cxnId="{6D38EC4F-8EF4-4917-8E7E-E4734D99D13A}">
      <dgm:prSet/>
      <dgm:spPr/>
      <dgm:t>
        <a:bodyPr/>
        <a:lstStyle/>
        <a:p>
          <a:pPr algn="just"/>
          <a:endParaRPr lang="en-US" sz="2000">
            <a:solidFill>
              <a:srgbClr val="002060"/>
            </a:solidFill>
          </a:endParaRPr>
        </a:p>
      </dgm:t>
    </dgm:pt>
    <dgm:pt modelId="{D5F311EC-D75D-450E-A954-087D8FA643AD}" type="sibTrans" cxnId="{6D38EC4F-8EF4-4917-8E7E-E4734D99D13A}">
      <dgm:prSet/>
      <dgm:spPr/>
      <dgm:t>
        <a:bodyPr/>
        <a:lstStyle/>
        <a:p>
          <a:pPr algn="just"/>
          <a:endParaRPr lang="en-US" sz="2000">
            <a:solidFill>
              <a:srgbClr val="002060"/>
            </a:solidFill>
          </a:endParaRPr>
        </a:p>
      </dgm:t>
    </dgm:pt>
    <dgm:pt modelId="{A2486F2D-F9E9-4D2A-AA1B-F8F8A2F73D48}">
      <dgm:prSet custT="1"/>
      <dgm:spPr/>
      <dgm:t>
        <a:bodyPr/>
        <a:lstStyle/>
        <a:p>
          <a:pPr algn="just" rtl="0"/>
          <a:r>
            <a:rPr lang="en-US" sz="1800" dirty="0">
              <a:solidFill>
                <a:srgbClr val="002060"/>
              </a:solidFill>
            </a:rPr>
            <a:t>The </a:t>
          </a:r>
          <a:r>
            <a:rPr lang="en-US" sz="1800" b="1" dirty="0">
              <a:solidFill>
                <a:srgbClr val="002060"/>
              </a:solidFill>
            </a:rPr>
            <a:t>function of organizing </a:t>
          </a:r>
          <a:r>
            <a:rPr lang="en-US" sz="1800" dirty="0">
              <a:solidFill>
                <a:srgbClr val="002060"/>
              </a:solidFill>
            </a:rPr>
            <a:t>includes the determination of the activities to be performed; creation of departments, sections and positions to perform those activities; and establishing relationships among the various parts of an organization. </a:t>
          </a:r>
        </a:p>
      </dgm:t>
    </dgm:pt>
    <dgm:pt modelId="{DF33E157-02D0-44F4-928F-744F0E3A8234}" type="parTrans" cxnId="{74901329-26B0-4E3E-88EA-BD5412DD7F59}">
      <dgm:prSet/>
      <dgm:spPr/>
      <dgm:t>
        <a:bodyPr/>
        <a:lstStyle/>
        <a:p>
          <a:pPr algn="just"/>
          <a:endParaRPr lang="en-US" sz="2000">
            <a:solidFill>
              <a:srgbClr val="002060"/>
            </a:solidFill>
          </a:endParaRPr>
        </a:p>
      </dgm:t>
    </dgm:pt>
    <dgm:pt modelId="{D5226FFA-EBE8-4327-8793-942E40BA75FD}" type="sibTrans" cxnId="{74901329-26B0-4E3E-88EA-BD5412DD7F59}">
      <dgm:prSet/>
      <dgm:spPr/>
      <dgm:t>
        <a:bodyPr/>
        <a:lstStyle/>
        <a:p>
          <a:pPr algn="just"/>
          <a:endParaRPr lang="en-US" sz="2000">
            <a:solidFill>
              <a:srgbClr val="002060"/>
            </a:solidFill>
          </a:endParaRPr>
        </a:p>
      </dgm:t>
    </dgm:pt>
    <dgm:pt modelId="{E9E38711-665F-401B-96DD-261089389375}">
      <dgm:prSet custT="1"/>
      <dgm:spPr/>
      <dgm:t>
        <a:bodyPr/>
        <a:lstStyle/>
        <a:p>
          <a:pPr algn="just" rtl="0"/>
          <a:r>
            <a:rPr lang="en-US" sz="1800" dirty="0">
              <a:solidFill>
                <a:srgbClr val="002060"/>
              </a:solidFill>
            </a:rPr>
            <a:t>The </a:t>
          </a:r>
          <a:r>
            <a:rPr lang="en-US" sz="1800" b="1" dirty="0">
              <a:solidFill>
                <a:srgbClr val="002060"/>
              </a:solidFill>
            </a:rPr>
            <a:t>purpose </a:t>
          </a:r>
          <a:r>
            <a:rPr lang="en-US" sz="1800" dirty="0">
              <a:solidFill>
                <a:srgbClr val="002060"/>
              </a:solidFill>
            </a:rPr>
            <a:t>is to create a framework for the performance of the activities of an organization in a systematic manner. </a:t>
          </a:r>
        </a:p>
      </dgm:t>
    </dgm:pt>
    <dgm:pt modelId="{5837AB92-C82F-4101-BEEE-540636EC6832}" type="parTrans" cxnId="{6D01EB42-34C3-44B2-8A21-426BD1B3671A}">
      <dgm:prSet/>
      <dgm:spPr/>
      <dgm:t>
        <a:bodyPr/>
        <a:lstStyle/>
        <a:p>
          <a:pPr algn="just"/>
          <a:endParaRPr lang="en-US" sz="2000">
            <a:solidFill>
              <a:srgbClr val="002060"/>
            </a:solidFill>
          </a:endParaRPr>
        </a:p>
      </dgm:t>
    </dgm:pt>
    <dgm:pt modelId="{49B03854-DF21-40F7-B233-D11F0C861E06}" type="sibTrans" cxnId="{6D01EB42-34C3-44B2-8A21-426BD1B3671A}">
      <dgm:prSet/>
      <dgm:spPr/>
      <dgm:t>
        <a:bodyPr/>
        <a:lstStyle/>
        <a:p>
          <a:pPr algn="just"/>
          <a:endParaRPr lang="en-US" sz="2000">
            <a:solidFill>
              <a:srgbClr val="002060"/>
            </a:solidFill>
          </a:endParaRPr>
        </a:p>
      </dgm:t>
    </dgm:pt>
    <dgm:pt modelId="{148C0451-EE94-42FF-A58F-62BAFC261A3E}">
      <dgm:prSet custT="1"/>
      <dgm:spPr/>
      <dgm:t>
        <a:bodyPr/>
        <a:lstStyle/>
        <a:p>
          <a:pPr algn="just" rtl="0"/>
          <a:r>
            <a:rPr lang="en-US" sz="1800" b="1" dirty="0">
              <a:solidFill>
                <a:srgbClr val="002060"/>
              </a:solidFill>
            </a:rPr>
            <a:t>Organizations </a:t>
          </a:r>
          <a:r>
            <a:rPr lang="en-US" sz="1800" dirty="0">
              <a:solidFill>
                <a:srgbClr val="002060"/>
              </a:solidFill>
            </a:rPr>
            <a:t>Social entities that are goal-directed deliberately structured activity systems linked to the external environment.</a:t>
          </a:r>
        </a:p>
      </dgm:t>
    </dgm:pt>
    <dgm:pt modelId="{B5356294-48E4-43C9-80F1-C1D4136B12DE}" type="parTrans" cxnId="{3C9F9795-3912-4EA3-BFA0-681E849CC5B7}">
      <dgm:prSet/>
      <dgm:spPr/>
      <dgm:t>
        <a:bodyPr/>
        <a:lstStyle/>
        <a:p>
          <a:pPr algn="just"/>
          <a:endParaRPr lang="en-US" sz="2000">
            <a:solidFill>
              <a:srgbClr val="002060"/>
            </a:solidFill>
          </a:endParaRPr>
        </a:p>
      </dgm:t>
    </dgm:pt>
    <dgm:pt modelId="{6D3FF583-5291-4BA4-B790-A3B67D7227FD}" type="sibTrans" cxnId="{3C9F9795-3912-4EA3-BFA0-681E849CC5B7}">
      <dgm:prSet/>
      <dgm:spPr/>
      <dgm:t>
        <a:bodyPr/>
        <a:lstStyle/>
        <a:p>
          <a:pPr algn="just"/>
          <a:endParaRPr lang="en-US" sz="2000">
            <a:solidFill>
              <a:srgbClr val="002060"/>
            </a:solidFill>
          </a:endParaRPr>
        </a:p>
      </dgm:t>
    </dgm:pt>
    <dgm:pt modelId="{D7FB81A0-F750-4725-ADD9-9DFDECF663DD}">
      <dgm:prSet custT="1"/>
      <dgm:spPr/>
      <dgm:t>
        <a:bodyPr/>
        <a:lstStyle/>
        <a:p>
          <a:pPr algn="just" rtl="0"/>
          <a:r>
            <a:rPr lang="en-US" sz="1800" dirty="0">
              <a:solidFill>
                <a:srgbClr val="002060"/>
              </a:solidFill>
            </a:rPr>
            <a:t>The </a:t>
          </a:r>
          <a:r>
            <a:rPr lang="en-US" sz="1800" b="1" dirty="0">
              <a:solidFill>
                <a:srgbClr val="002060"/>
              </a:solidFill>
            </a:rPr>
            <a:t>process of organizing </a:t>
          </a:r>
          <a:r>
            <a:rPr lang="en-US" sz="1800" dirty="0">
              <a:solidFill>
                <a:srgbClr val="002060"/>
              </a:solidFill>
            </a:rPr>
            <a:t>refers to identifying and grouping of activities to be performed, defining and delegating authority, casting responsibility and establishing relationships to enable people to work together effectively in accomplishing objectives.</a:t>
          </a:r>
        </a:p>
      </dgm:t>
    </dgm:pt>
    <dgm:pt modelId="{706832E4-0982-4EAD-9FA5-3FC237C577B4}" type="parTrans" cxnId="{5E296270-BEA5-4A27-B5E4-C9790E4247A0}">
      <dgm:prSet/>
      <dgm:spPr/>
      <dgm:t>
        <a:bodyPr/>
        <a:lstStyle/>
        <a:p>
          <a:pPr algn="just"/>
          <a:endParaRPr lang="en-US" sz="2000">
            <a:solidFill>
              <a:srgbClr val="002060"/>
            </a:solidFill>
          </a:endParaRPr>
        </a:p>
      </dgm:t>
    </dgm:pt>
    <dgm:pt modelId="{7C35D3ED-3ECF-4E3D-B9FF-B772A6328C11}" type="sibTrans" cxnId="{5E296270-BEA5-4A27-B5E4-C9790E4247A0}">
      <dgm:prSet/>
      <dgm:spPr/>
      <dgm:t>
        <a:bodyPr/>
        <a:lstStyle/>
        <a:p>
          <a:pPr algn="just"/>
          <a:endParaRPr lang="en-US" sz="2000">
            <a:solidFill>
              <a:srgbClr val="002060"/>
            </a:solidFill>
          </a:endParaRPr>
        </a:p>
      </dgm:t>
    </dgm:pt>
    <dgm:pt modelId="{29B5B2D4-6893-4717-9297-712637C70112}" type="pres">
      <dgm:prSet presAssocID="{08238303-519E-4530-B0A1-462B7C716746}" presName="linear" presStyleCnt="0">
        <dgm:presLayoutVars>
          <dgm:animLvl val="lvl"/>
          <dgm:resizeHandles val="exact"/>
        </dgm:presLayoutVars>
      </dgm:prSet>
      <dgm:spPr/>
    </dgm:pt>
    <dgm:pt modelId="{4C475658-5294-4E4D-BECA-96603B70ABF5}" type="pres">
      <dgm:prSet presAssocID="{317A2500-7C92-4747-898D-9D548F055240}" presName="parentText" presStyleLbl="node1" presStyleIdx="0" presStyleCnt="5">
        <dgm:presLayoutVars>
          <dgm:chMax val="0"/>
          <dgm:bulletEnabled val="1"/>
        </dgm:presLayoutVars>
      </dgm:prSet>
      <dgm:spPr/>
    </dgm:pt>
    <dgm:pt modelId="{E9F5157D-7E71-40BF-B4D9-071B9888770A}" type="pres">
      <dgm:prSet presAssocID="{D5F311EC-D75D-450E-A954-087D8FA643AD}" presName="spacer" presStyleCnt="0"/>
      <dgm:spPr/>
    </dgm:pt>
    <dgm:pt modelId="{DD762607-5FA9-4036-B51E-58B9592DDAB3}" type="pres">
      <dgm:prSet presAssocID="{A2486F2D-F9E9-4D2A-AA1B-F8F8A2F73D48}" presName="parentText" presStyleLbl="node1" presStyleIdx="1" presStyleCnt="5">
        <dgm:presLayoutVars>
          <dgm:chMax val="0"/>
          <dgm:bulletEnabled val="1"/>
        </dgm:presLayoutVars>
      </dgm:prSet>
      <dgm:spPr/>
    </dgm:pt>
    <dgm:pt modelId="{A939D362-B7C9-4BCC-B99C-A96FA900B1AD}" type="pres">
      <dgm:prSet presAssocID="{D5226FFA-EBE8-4327-8793-942E40BA75FD}" presName="spacer" presStyleCnt="0"/>
      <dgm:spPr/>
    </dgm:pt>
    <dgm:pt modelId="{2E821540-2490-420F-8136-3A0BFFAE3282}" type="pres">
      <dgm:prSet presAssocID="{E9E38711-665F-401B-96DD-261089389375}" presName="parentText" presStyleLbl="node1" presStyleIdx="2" presStyleCnt="5">
        <dgm:presLayoutVars>
          <dgm:chMax val="0"/>
          <dgm:bulletEnabled val="1"/>
        </dgm:presLayoutVars>
      </dgm:prSet>
      <dgm:spPr/>
    </dgm:pt>
    <dgm:pt modelId="{DD4CA612-27F8-4C30-86E1-44EE6B1D4130}" type="pres">
      <dgm:prSet presAssocID="{49B03854-DF21-40F7-B233-D11F0C861E06}" presName="spacer" presStyleCnt="0"/>
      <dgm:spPr/>
    </dgm:pt>
    <dgm:pt modelId="{55B942F1-5AC7-40F5-9A16-65D9D9BA95FA}" type="pres">
      <dgm:prSet presAssocID="{148C0451-EE94-42FF-A58F-62BAFC261A3E}" presName="parentText" presStyleLbl="node1" presStyleIdx="3" presStyleCnt="5">
        <dgm:presLayoutVars>
          <dgm:chMax val="0"/>
          <dgm:bulletEnabled val="1"/>
        </dgm:presLayoutVars>
      </dgm:prSet>
      <dgm:spPr/>
    </dgm:pt>
    <dgm:pt modelId="{09B97AAD-A316-401B-8801-5954436C5C48}" type="pres">
      <dgm:prSet presAssocID="{6D3FF583-5291-4BA4-B790-A3B67D7227FD}" presName="spacer" presStyleCnt="0"/>
      <dgm:spPr/>
    </dgm:pt>
    <dgm:pt modelId="{D4BF40B6-8C54-4EE8-B8DE-78B4AE460073}" type="pres">
      <dgm:prSet presAssocID="{D7FB81A0-F750-4725-ADD9-9DFDECF663DD}" presName="parentText" presStyleLbl="node1" presStyleIdx="4" presStyleCnt="5">
        <dgm:presLayoutVars>
          <dgm:chMax val="0"/>
          <dgm:bulletEnabled val="1"/>
        </dgm:presLayoutVars>
      </dgm:prSet>
      <dgm:spPr/>
    </dgm:pt>
  </dgm:ptLst>
  <dgm:cxnLst>
    <dgm:cxn modelId="{38109F0A-BBAD-4C3C-8A93-D3CE41D5E883}" type="presOf" srcId="{A2486F2D-F9E9-4D2A-AA1B-F8F8A2F73D48}" destId="{DD762607-5FA9-4036-B51E-58B9592DDAB3}" srcOrd="0" destOrd="0" presId="urn:microsoft.com/office/officeart/2005/8/layout/vList2"/>
    <dgm:cxn modelId="{74901329-26B0-4E3E-88EA-BD5412DD7F59}" srcId="{08238303-519E-4530-B0A1-462B7C716746}" destId="{A2486F2D-F9E9-4D2A-AA1B-F8F8A2F73D48}" srcOrd="1" destOrd="0" parTransId="{DF33E157-02D0-44F4-928F-744F0E3A8234}" sibTransId="{D5226FFA-EBE8-4327-8793-942E40BA75FD}"/>
    <dgm:cxn modelId="{6D01EB42-34C3-44B2-8A21-426BD1B3671A}" srcId="{08238303-519E-4530-B0A1-462B7C716746}" destId="{E9E38711-665F-401B-96DD-261089389375}" srcOrd="2" destOrd="0" parTransId="{5837AB92-C82F-4101-BEEE-540636EC6832}" sibTransId="{49B03854-DF21-40F7-B233-D11F0C861E06}"/>
    <dgm:cxn modelId="{2351AE49-A44A-41A1-BB03-AE2DD8AEF48E}" type="presOf" srcId="{E9E38711-665F-401B-96DD-261089389375}" destId="{2E821540-2490-420F-8136-3A0BFFAE3282}" srcOrd="0" destOrd="0" presId="urn:microsoft.com/office/officeart/2005/8/layout/vList2"/>
    <dgm:cxn modelId="{6D38EC4F-8EF4-4917-8E7E-E4734D99D13A}" srcId="{08238303-519E-4530-B0A1-462B7C716746}" destId="{317A2500-7C92-4747-898D-9D548F055240}" srcOrd="0" destOrd="0" parTransId="{4D5487E5-3588-412D-8D30-28711B7EEAD8}" sibTransId="{D5F311EC-D75D-450E-A954-087D8FA643AD}"/>
    <dgm:cxn modelId="{5E296270-BEA5-4A27-B5E4-C9790E4247A0}" srcId="{08238303-519E-4530-B0A1-462B7C716746}" destId="{D7FB81A0-F750-4725-ADD9-9DFDECF663DD}" srcOrd="4" destOrd="0" parTransId="{706832E4-0982-4EAD-9FA5-3FC237C577B4}" sibTransId="{7C35D3ED-3ECF-4E3D-B9FF-B772A6328C11}"/>
    <dgm:cxn modelId="{E8D5FD86-39C9-4B54-BA3D-AAAF2CE0DF8C}" type="presOf" srcId="{08238303-519E-4530-B0A1-462B7C716746}" destId="{29B5B2D4-6893-4717-9297-712637C70112}" srcOrd="0" destOrd="0" presId="urn:microsoft.com/office/officeart/2005/8/layout/vList2"/>
    <dgm:cxn modelId="{3C9F9795-3912-4EA3-BFA0-681E849CC5B7}" srcId="{08238303-519E-4530-B0A1-462B7C716746}" destId="{148C0451-EE94-42FF-A58F-62BAFC261A3E}" srcOrd="3" destOrd="0" parTransId="{B5356294-48E4-43C9-80F1-C1D4136B12DE}" sibTransId="{6D3FF583-5291-4BA4-B790-A3B67D7227FD}"/>
    <dgm:cxn modelId="{FF8614A5-6E3D-4F1D-A8D1-3BC87419B5A7}" type="presOf" srcId="{148C0451-EE94-42FF-A58F-62BAFC261A3E}" destId="{55B942F1-5AC7-40F5-9A16-65D9D9BA95FA}" srcOrd="0" destOrd="0" presId="urn:microsoft.com/office/officeart/2005/8/layout/vList2"/>
    <dgm:cxn modelId="{7121D0CE-E308-4E9A-A464-9D200DFB2FEE}" type="presOf" srcId="{D7FB81A0-F750-4725-ADD9-9DFDECF663DD}" destId="{D4BF40B6-8C54-4EE8-B8DE-78B4AE460073}" srcOrd="0" destOrd="0" presId="urn:microsoft.com/office/officeart/2005/8/layout/vList2"/>
    <dgm:cxn modelId="{5FF9BAF5-EAF1-490C-A530-491BBE633D1E}" type="presOf" srcId="{317A2500-7C92-4747-898D-9D548F055240}" destId="{4C475658-5294-4E4D-BECA-96603B70ABF5}" srcOrd="0" destOrd="0" presId="urn:microsoft.com/office/officeart/2005/8/layout/vList2"/>
    <dgm:cxn modelId="{63B4AB54-74CC-498E-9CC3-023B1F2398B9}" type="presParOf" srcId="{29B5B2D4-6893-4717-9297-712637C70112}" destId="{4C475658-5294-4E4D-BECA-96603B70ABF5}" srcOrd="0" destOrd="0" presId="urn:microsoft.com/office/officeart/2005/8/layout/vList2"/>
    <dgm:cxn modelId="{14F7CF27-B6EB-45A7-AEEE-C296F50EEE5C}" type="presParOf" srcId="{29B5B2D4-6893-4717-9297-712637C70112}" destId="{E9F5157D-7E71-40BF-B4D9-071B9888770A}" srcOrd="1" destOrd="0" presId="urn:microsoft.com/office/officeart/2005/8/layout/vList2"/>
    <dgm:cxn modelId="{AC005922-8A96-4557-BF3C-4B7BD7D1A5CC}" type="presParOf" srcId="{29B5B2D4-6893-4717-9297-712637C70112}" destId="{DD762607-5FA9-4036-B51E-58B9592DDAB3}" srcOrd="2" destOrd="0" presId="urn:microsoft.com/office/officeart/2005/8/layout/vList2"/>
    <dgm:cxn modelId="{DB49A7F0-91EB-41E1-A73C-3C74C9EFAFD8}" type="presParOf" srcId="{29B5B2D4-6893-4717-9297-712637C70112}" destId="{A939D362-B7C9-4BCC-B99C-A96FA900B1AD}" srcOrd="3" destOrd="0" presId="urn:microsoft.com/office/officeart/2005/8/layout/vList2"/>
    <dgm:cxn modelId="{5E415709-AC38-446A-BE78-ABB707EF0084}" type="presParOf" srcId="{29B5B2D4-6893-4717-9297-712637C70112}" destId="{2E821540-2490-420F-8136-3A0BFFAE3282}" srcOrd="4" destOrd="0" presId="urn:microsoft.com/office/officeart/2005/8/layout/vList2"/>
    <dgm:cxn modelId="{B749DE51-DCD7-4FA2-8E74-CE4C373B5A0E}" type="presParOf" srcId="{29B5B2D4-6893-4717-9297-712637C70112}" destId="{DD4CA612-27F8-4C30-86E1-44EE6B1D4130}" srcOrd="5" destOrd="0" presId="urn:microsoft.com/office/officeart/2005/8/layout/vList2"/>
    <dgm:cxn modelId="{69B1FD9C-7426-47E3-AA3C-60AB913E804F}" type="presParOf" srcId="{29B5B2D4-6893-4717-9297-712637C70112}" destId="{55B942F1-5AC7-40F5-9A16-65D9D9BA95FA}" srcOrd="6" destOrd="0" presId="urn:microsoft.com/office/officeart/2005/8/layout/vList2"/>
    <dgm:cxn modelId="{4BA20D35-CDBC-40E2-9F49-EBE7CD203554}" type="presParOf" srcId="{29B5B2D4-6893-4717-9297-712637C70112}" destId="{09B97AAD-A316-401B-8801-5954436C5C48}" srcOrd="7" destOrd="0" presId="urn:microsoft.com/office/officeart/2005/8/layout/vList2"/>
    <dgm:cxn modelId="{11204E7C-2989-4309-B61B-C636178D8132}" type="presParOf" srcId="{29B5B2D4-6893-4717-9297-712637C70112}" destId="{D4BF40B6-8C54-4EE8-B8DE-78B4AE46007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2811CB-CF5D-4B10-9056-FAA588EB99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8905058-F9FF-472B-9FD2-CEA9A5D3B944}">
      <dgm:prSet custT="1">
        <dgm:style>
          <a:lnRef idx="1">
            <a:schemeClr val="dk1"/>
          </a:lnRef>
          <a:fillRef idx="2">
            <a:schemeClr val="dk1"/>
          </a:fillRef>
          <a:effectRef idx="1">
            <a:schemeClr val="dk1"/>
          </a:effectRef>
          <a:fontRef idx="minor">
            <a:schemeClr val="dk1"/>
          </a:fontRef>
        </dgm:style>
      </dgm:prSet>
      <dgm:spPr/>
      <dgm:t>
        <a:bodyPr/>
        <a:lstStyle/>
        <a:p>
          <a:pPr rtl="0"/>
          <a:r>
            <a:rPr lang="en-US" sz="1800" dirty="0"/>
            <a:t>A manager engaged in organizing allocates </a:t>
          </a:r>
          <a:r>
            <a:rPr lang="en-US" sz="1800" i="1" dirty="0"/>
            <a:t>resources</a:t>
          </a:r>
          <a:r>
            <a:rPr lang="en-US" sz="1800" dirty="0"/>
            <a:t> (people, equipment, and money) to achieve a company’s plans.</a:t>
          </a:r>
        </a:p>
      </dgm:t>
    </dgm:pt>
    <dgm:pt modelId="{7B9FEE46-FA68-44A9-B79B-915B97A03C6C}" type="parTrans" cxnId="{0A4041B5-BB35-4153-A805-977E037D14CF}">
      <dgm:prSet/>
      <dgm:spPr/>
      <dgm:t>
        <a:bodyPr/>
        <a:lstStyle/>
        <a:p>
          <a:endParaRPr lang="en-US" sz="2400"/>
        </a:p>
      </dgm:t>
    </dgm:pt>
    <dgm:pt modelId="{E87D6475-0855-4976-91A4-27D6D2185250}" type="sibTrans" cxnId="{0A4041B5-BB35-4153-A805-977E037D14CF}">
      <dgm:prSet/>
      <dgm:spPr/>
      <dgm:t>
        <a:bodyPr/>
        <a:lstStyle/>
        <a:p>
          <a:endParaRPr lang="en-US" sz="2400"/>
        </a:p>
      </dgm:t>
    </dgm:pt>
    <dgm:pt modelId="{E012F237-1B0A-43C2-892D-37BB0D9E6649}">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n-US" sz="1800"/>
            <a:t>Successful managers make sure that all the activities identified in the planning process are assigned to some person, department, or team and that everyone has the resources needed to perform assigned activities.</a:t>
          </a:r>
        </a:p>
      </dgm:t>
    </dgm:pt>
    <dgm:pt modelId="{6D4DD3CC-CB15-4719-ACF5-0045F89328AD}" type="parTrans" cxnId="{05C414DE-D467-4CEC-84AA-B120733D02E7}">
      <dgm:prSet/>
      <dgm:spPr/>
      <dgm:t>
        <a:bodyPr/>
        <a:lstStyle/>
        <a:p>
          <a:endParaRPr lang="en-US" sz="2400"/>
        </a:p>
      </dgm:t>
    </dgm:pt>
    <dgm:pt modelId="{19E835D0-9DD5-4B46-8FAE-3FC78DD1028C}" type="sibTrans" cxnId="{05C414DE-D467-4CEC-84AA-B120733D02E7}">
      <dgm:prSet/>
      <dgm:spPr/>
      <dgm:t>
        <a:bodyPr/>
        <a:lstStyle/>
        <a:p>
          <a:endParaRPr lang="en-US" sz="2400"/>
        </a:p>
      </dgm:t>
    </dgm:pt>
    <dgm:pt modelId="{F42794D3-E44C-4AAC-A898-15CFF23A80A0}" type="pres">
      <dgm:prSet presAssocID="{932811CB-CF5D-4B10-9056-FAA588EB9944}" presName="linear" presStyleCnt="0">
        <dgm:presLayoutVars>
          <dgm:animLvl val="lvl"/>
          <dgm:resizeHandles val="exact"/>
        </dgm:presLayoutVars>
      </dgm:prSet>
      <dgm:spPr/>
    </dgm:pt>
    <dgm:pt modelId="{0EF1BDCF-B721-4F9F-B549-CBC96C7E5627}" type="pres">
      <dgm:prSet presAssocID="{E8905058-F9FF-472B-9FD2-CEA9A5D3B944}" presName="parentText" presStyleLbl="node1" presStyleIdx="0" presStyleCnt="2">
        <dgm:presLayoutVars>
          <dgm:chMax val="0"/>
          <dgm:bulletEnabled val="1"/>
        </dgm:presLayoutVars>
      </dgm:prSet>
      <dgm:spPr/>
    </dgm:pt>
    <dgm:pt modelId="{BA270CA0-36DC-4BD4-8D98-553E67954CB4}" type="pres">
      <dgm:prSet presAssocID="{E87D6475-0855-4976-91A4-27D6D2185250}" presName="spacer" presStyleCnt="0"/>
      <dgm:spPr/>
    </dgm:pt>
    <dgm:pt modelId="{CEB4C60D-A852-4C96-9CB2-39A0EB1A43EA}" type="pres">
      <dgm:prSet presAssocID="{E012F237-1B0A-43C2-892D-37BB0D9E6649}" presName="parentText" presStyleLbl="node1" presStyleIdx="1" presStyleCnt="2">
        <dgm:presLayoutVars>
          <dgm:chMax val="0"/>
          <dgm:bulletEnabled val="1"/>
        </dgm:presLayoutVars>
      </dgm:prSet>
      <dgm:spPr/>
    </dgm:pt>
  </dgm:ptLst>
  <dgm:cxnLst>
    <dgm:cxn modelId="{F9D1A83D-0E79-44FF-B0A7-CF5CA085035C}" type="presOf" srcId="{932811CB-CF5D-4B10-9056-FAA588EB9944}" destId="{F42794D3-E44C-4AAC-A898-15CFF23A80A0}" srcOrd="0" destOrd="0" presId="urn:microsoft.com/office/officeart/2005/8/layout/vList2"/>
    <dgm:cxn modelId="{34B2BC9A-AFC1-42E9-BA4C-25C9F1637521}" type="presOf" srcId="{E8905058-F9FF-472B-9FD2-CEA9A5D3B944}" destId="{0EF1BDCF-B721-4F9F-B549-CBC96C7E5627}" srcOrd="0" destOrd="0" presId="urn:microsoft.com/office/officeart/2005/8/layout/vList2"/>
    <dgm:cxn modelId="{0A4041B5-BB35-4153-A805-977E037D14CF}" srcId="{932811CB-CF5D-4B10-9056-FAA588EB9944}" destId="{E8905058-F9FF-472B-9FD2-CEA9A5D3B944}" srcOrd="0" destOrd="0" parTransId="{7B9FEE46-FA68-44A9-B79B-915B97A03C6C}" sibTransId="{E87D6475-0855-4976-91A4-27D6D2185250}"/>
    <dgm:cxn modelId="{05C414DE-D467-4CEC-84AA-B120733D02E7}" srcId="{932811CB-CF5D-4B10-9056-FAA588EB9944}" destId="{E012F237-1B0A-43C2-892D-37BB0D9E6649}" srcOrd="1" destOrd="0" parTransId="{6D4DD3CC-CB15-4719-ACF5-0045F89328AD}" sibTransId="{19E835D0-9DD5-4B46-8FAE-3FC78DD1028C}"/>
    <dgm:cxn modelId="{26E3CDF3-EC12-4FD6-892A-0506AB885D2A}" type="presOf" srcId="{E012F237-1B0A-43C2-892D-37BB0D9E6649}" destId="{CEB4C60D-A852-4C96-9CB2-39A0EB1A43EA}" srcOrd="0" destOrd="0" presId="urn:microsoft.com/office/officeart/2005/8/layout/vList2"/>
    <dgm:cxn modelId="{952C9EBE-0E7B-426D-9AB8-0316BB998F1C}" type="presParOf" srcId="{F42794D3-E44C-4AAC-A898-15CFF23A80A0}" destId="{0EF1BDCF-B721-4F9F-B549-CBC96C7E5627}" srcOrd="0" destOrd="0" presId="urn:microsoft.com/office/officeart/2005/8/layout/vList2"/>
    <dgm:cxn modelId="{71677CFE-FAF4-478C-BE1B-4DC222C18C7A}" type="presParOf" srcId="{F42794D3-E44C-4AAC-A898-15CFF23A80A0}" destId="{BA270CA0-36DC-4BD4-8D98-553E67954CB4}" srcOrd="1" destOrd="0" presId="urn:microsoft.com/office/officeart/2005/8/layout/vList2"/>
    <dgm:cxn modelId="{B237D030-3517-45EC-8470-D2AA4BF2FFC1}" type="presParOf" srcId="{F42794D3-E44C-4AAC-A898-15CFF23A80A0}" destId="{CEB4C60D-A852-4C96-9CB2-39A0EB1A43E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4FE168-B3C3-4EFA-BD8B-16E5DD539E11}" type="doc">
      <dgm:prSet loTypeId="urn:microsoft.com/office/officeart/2005/8/layout/hProcess11" loCatId="process" qsTypeId="urn:microsoft.com/office/officeart/2005/8/quickstyle/simple1" qsCatId="simple" csTypeId="urn:microsoft.com/office/officeart/2005/8/colors/colorful5" csCatId="colorful"/>
      <dgm:spPr/>
      <dgm:t>
        <a:bodyPr/>
        <a:lstStyle/>
        <a:p>
          <a:endParaRPr lang="en-US"/>
        </a:p>
      </dgm:t>
    </dgm:pt>
    <dgm:pt modelId="{FCC6D2DF-9081-4240-A73D-0651946887CA}">
      <dgm:prSet custT="1"/>
      <dgm:spPr/>
      <dgm:t>
        <a:bodyPr/>
        <a:lstStyle/>
        <a:p>
          <a:pPr rtl="0"/>
          <a:r>
            <a:rPr lang="en-US" sz="1400" b="1">
              <a:solidFill>
                <a:schemeClr val="accent6"/>
              </a:solidFill>
            </a:rPr>
            <a:t>Supervision </a:t>
          </a:r>
        </a:p>
      </dgm:t>
    </dgm:pt>
    <dgm:pt modelId="{3C840824-E979-4AEE-9C02-FAB8D4A3695D}" type="parTrans" cxnId="{00978325-4514-4146-B6BE-306E4EDB3407}">
      <dgm:prSet/>
      <dgm:spPr/>
      <dgm:t>
        <a:bodyPr/>
        <a:lstStyle/>
        <a:p>
          <a:endParaRPr lang="en-US" sz="3600" b="1">
            <a:solidFill>
              <a:schemeClr val="accent6"/>
            </a:solidFill>
          </a:endParaRPr>
        </a:p>
      </dgm:t>
    </dgm:pt>
    <dgm:pt modelId="{B767366C-D63A-471B-89A1-AF5467B38752}" type="sibTrans" cxnId="{00978325-4514-4146-B6BE-306E4EDB3407}">
      <dgm:prSet/>
      <dgm:spPr/>
      <dgm:t>
        <a:bodyPr/>
        <a:lstStyle/>
        <a:p>
          <a:endParaRPr lang="en-US" sz="3600" b="1">
            <a:solidFill>
              <a:schemeClr val="accent6"/>
            </a:solidFill>
          </a:endParaRPr>
        </a:p>
      </dgm:t>
    </dgm:pt>
    <dgm:pt modelId="{82B39776-E2F3-4044-9133-71DBADF5EC5D}">
      <dgm:prSet custT="1"/>
      <dgm:spPr/>
      <dgm:t>
        <a:bodyPr/>
        <a:lstStyle/>
        <a:p>
          <a:pPr rtl="0"/>
          <a:r>
            <a:rPr lang="en-US" sz="1400" b="1">
              <a:solidFill>
                <a:schemeClr val="accent6"/>
              </a:solidFill>
            </a:rPr>
            <a:t>adjustment </a:t>
          </a:r>
        </a:p>
      </dgm:t>
    </dgm:pt>
    <dgm:pt modelId="{5B68C1C3-6E4F-4807-BBF2-47E1A34CD473}" type="parTrans" cxnId="{52D2AE34-8966-4BE0-B272-55956AB348A8}">
      <dgm:prSet/>
      <dgm:spPr/>
      <dgm:t>
        <a:bodyPr/>
        <a:lstStyle/>
        <a:p>
          <a:endParaRPr lang="en-US" sz="3600" b="1">
            <a:solidFill>
              <a:schemeClr val="accent6"/>
            </a:solidFill>
          </a:endParaRPr>
        </a:p>
      </dgm:t>
    </dgm:pt>
    <dgm:pt modelId="{0D53E976-37FD-4156-B19D-7C8BB3EA3FC9}" type="sibTrans" cxnId="{52D2AE34-8966-4BE0-B272-55956AB348A8}">
      <dgm:prSet/>
      <dgm:spPr/>
      <dgm:t>
        <a:bodyPr/>
        <a:lstStyle/>
        <a:p>
          <a:endParaRPr lang="en-US" sz="3600" b="1">
            <a:solidFill>
              <a:schemeClr val="accent6"/>
            </a:solidFill>
          </a:endParaRPr>
        </a:p>
      </dgm:t>
    </dgm:pt>
    <dgm:pt modelId="{1DFD5F51-7851-4419-8B67-22B9795B349B}">
      <dgm:prSet custT="1"/>
      <dgm:spPr/>
      <dgm:t>
        <a:bodyPr/>
        <a:lstStyle/>
        <a:p>
          <a:pPr rtl="0"/>
          <a:r>
            <a:rPr lang="en-US" sz="1400" b="1">
              <a:solidFill>
                <a:schemeClr val="accent6"/>
              </a:solidFill>
            </a:rPr>
            <a:t>work process </a:t>
          </a:r>
        </a:p>
      </dgm:t>
    </dgm:pt>
    <dgm:pt modelId="{2700C06B-BDD5-47C2-8D37-8024E1DC94C0}" type="parTrans" cxnId="{736D5B00-37DB-4863-B9FB-69E09347391E}">
      <dgm:prSet/>
      <dgm:spPr/>
      <dgm:t>
        <a:bodyPr/>
        <a:lstStyle/>
        <a:p>
          <a:endParaRPr lang="en-US" sz="3600" b="1">
            <a:solidFill>
              <a:schemeClr val="accent6"/>
            </a:solidFill>
          </a:endParaRPr>
        </a:p>
      </dgm:t>
    </dgm:pt>
    <dgm:pt modelId="{C8E0F92D-F1E4-4EF9-AD81-B23D1550E0AB}" type="sibTrans" cxnId="{736D5B00-37DB-4863-B9FB-69E09347391E}">
      <dgm:prSet/>
      <dgm:spPr/>
      <dgm:t>
        <a:bodyPr/>
        <a:lstStyle/>
        <a:p>
          <a:endParaRPr lang="en-US" sz="3600" b="1">
            <a:solidFill>
              <a:schemeClr val="accent6"/>
            </a:solidFill>
          </a:endParaRPr>
        </a:p>
      </dgm:t>
    </dgm:pt>
    <dgm:pt modelId="{8C01F5CF-5911-4538-9744-8BA76CA797E2}">
      <dgm:prSet custT="1"/>
      <dgm:spPr/>
      <dgm:t>
        <a:bodyPr/>
        <a:lstStyle/>
        <a:p>
          <a:pPr rtl="0"/>
          <a:r>
            <a:rPr lang="en-US" sz="1400" b="1">
              <a:solidFill>
                <a:schemeClr val="accent6"/>
              </a:solidFill>
            </a:rPr>
            <a:t>work output</a:t>
          </a:r>
        </a:p>
      </dgm:t>
    </dgm:pt>
    <dgm:pt modelId="{CFF3CA97-DFDE-4C92-84FB-D218CFA3AB51}" type="parTrans" cxnId="{C4931231-2989-4A65-AB85-69DA6C2846B4}">
      <dgm:prSet/>
      <dgm:spPr/>
      <dgm:t>
        <a:bodyPr/>
        <a:lstStyle/>
        <a:p>
          <a:endParaRPr lang="en-US" sz="3600" b="1">
            <a:solidFill>
              <a:schemeClr val="accent6"/>
            </a:solidFill>
          </a:endParaRPr>
        </a:p>
      </dgm:t>
    </dgm:pt>
    <dgm:pt modelId="{67452B77-E3F7-4B79-94AC-B2977C319474}" type="sibTrans" cxnId="{C4931231-2989-4A65-AB85-69DA6C2846B4}">
      <dgm:prSet/>
      <dgm:spPr/>
      <dgm:t>
        <a:bodyPr/>
        <a:lstStyle/>
        <a:p>
          <a:endParaRPr lang="en-US" sz="3600" b="1">
            <a:solidFill>
              <a:schemeClr val="accent6"/>
            </a:solidFill>
          </a:endParaRPr>
        </a:p>
      </dgm:t>
    </dgm:pt>
    <dgm:pt modelId="{8705AA6D-7950-4AE5-8D62-139E38D7F727}">
      <dgm:prSet custT="1"/>
      <dgm:spPr/>
      <dgm:t>
        <a:bodyPr/>
        <a:lstStyle/>
        <a:p>
          <a:pPr rtl="0"/>
          <a:r>
            <a:rPr lang="en-US" sz="1400" b="1">
              <a:solidFill>
                <a:schemeClr val="accent6"/>
              </a:solidFill>
            </a:rPr>
            <a:t>worker skills</a:t>
          </a:r>
        </a:p>
      </dgm:t>
    </dgm:pt>
    <dgm:pt modelId="{568889D9-EF06-41B0-BDB6-FBAD26BDDBBC}" type="parTrans" cxnId="{2218141F-F531-4FC2-8D00-6B0ACFB10BCA}">
      <dgm:prSet/>
      <dgm:spPr/>
      <dgm:t>
        <a:bodyPr/>
        <a:lstStyle/>
        <a:p>
          <a:endParaRPr lang="en-US" sz="3600" b="1">
            <a:solidFill>
              <a:schemeClr val="accent6"/>
            </a:solidFill>
          </a:endParaRPr>
        </a:p>
      </dgm:t>
    </dgm:pt>
    <dgm:pt modelId="{19754119-772E-4B3C-94DD-624AC42CA7EC}" type="sibTrans" cxnId="{2218141F-F531-4FC2-8D00-6B0ACFB10BCA}">
      <dgm:prSet/>
      <dgm:spPr/>
      <dgm:t>
        <a:bodyPr/>
        <a:lstStyle/>
        <a:p>
          <a:endParaRPr lang="en-US" sz="3600" b="1">
            <a:solidFill>
              <a:schemeClr val="accent6"/>
            </a:solidFill>
          </a:endParaRPr>
        </a:p>
      </dgm:t>
    </dgm:pt>
    <dgm:pt modelId="{54F7860C-DA9C-4F52-B17E-91A270496144}" type="pres">
      <dgm:prSet presAssocID="{B44FE168-B3C3-4EFA-BD8B-16E5DD539E11}" presName="Name0" presStyleCnt="0">
        <dgm:presLayoutVars>
          <dgm:dir/>
          <dgm:resizeHandles val="exact"/>
        </dgm:presLayoutVars>
      </dgm:prSet>
      <dgm:spPr/>
    </dgm:pt>
    <dgm:pt modelId="{A644DAB4-4050-4389-841F-640759B7FF06}" type="pres">
      <dgm:prSet presAssocID="{B44FE168-B3C3-4EFA-BD8B-16E5DD539E11}" presName="arrow" presStyleLbl="bgShp" presStyleIdx="0" presStyleCnt="1" custLinFactNeighborX="3448" custLinFactNeighborY="18424">
        <dgm:style>
          <a:lnRef idx="2">
            <a:schemeClr val="accent1"/>
          </a:lnRef>
          <a:fillRef idx="1">
            <a:schemeClr val="lt1"/>
          </a:fillRef>
          <a:effectRef idx="0">
            <a:schemeClr val="accent1"/>
          </a:effectRef>
          <a:fontRef idx="minor">
            <a:schemeClr val="dk1"/>
          </a:fontRef>
        </dgm:style>
      </dgm:prSet>
      <dgm:spPr/>
    </dgm:pt>
    <dgm:pt modelId="{A8A3E641-DAAB-4E81-8E04-F37583CDCDD5}" type="pres">
      <dgm:prSet presAssocID="{B44FE168-B3C3-4EFA-BD8B-16E5DD539E11}" presName="points" presStyleCnt="0"/>
      <dgm:spPr/>
    </dgm:pt>
    <dgm:pt modelId="{29D49B33-F966-4158-A0D1-DA527C1BC0A2}" type="pres">
      <dgm:prSet presAssocID="{FCC6D2DF-9081-4240-A73D-0651946887CA}" presName="compositeA" presStyleCnt="0"/>
      <dgm:spPr/>
    </dgm:pt>
    <dgm:pt modelId="{7D931F3E-8B34-40B8-9AC8-364835802E72}" type="pres">
      <dgm:prSet presAssocID="{FCC6D2DF-9081-4240-A73D-0651946887CA}" presName="textA" presStyleLbl="revTx" presStyleIdx="0" presStyleCnt="5">
        <dgm:presLayoutVars>
          <dgm:bulletEnabled val="1"/>
        </dgm:presLayoutVars>
      </dgm:prSet>
      <dgm:spPr/>
    </dgm:pt>
    <dgm:pt modelId="{A4313912-D3B6-46D2-B373-D2243CF1E4A3}" type="pres">
      <dgm:prSet presAssocID="{FCC6D2DF-9081-4240-A73D-0651946887CA}" presName="circleA" presStyleLbl="node1" presStyleIdx="0" presStyleCnt="5"/>
      <dgm:spPr/>
    </dgm:pt>
    <dgm:pt modelId="{39777676-CEDB-4DFF-A57A-65FAFE723619}" type="pres">
      <dgm:prSet presAssocID="{FCC6D2DF-9081-4240-A73D-0651946887CA}" presName="spaceA" presStyleCnt="0"/>
      <dgm:spPr/>
    </dgm:pt>
    <dgm:pt modelId="{70197A8A-DFBD-4FE3-89B5-D8FB3629F8CF}" type="pres">
      <dgm:prSet presAssocID="{B767366C-D63A-471B-89A1-AF5467B38752}" presName="space" presStyleCnt="0"/>
      <dgm:spPr/>
    </dgm:pt>
    <dgm:pt modelId="{EE264327-E792-40E2-A6BC-4383B03A860B}" type="pres">
      <dgm:prSet presAssocID="{82B39776-E2F3-4044-9133-71DBADF5EC5D}" presName="compositeB" presStyleCnt="0"/>
      <dgm:spPr/>
    </dgm:pt>
    <dgm:pt modelId="{5F9BBD62-C7B4-41F3-B65B-36978EA6D45A}" type="pres">
      <dgm:prSet presAssocID="{82B39776-E2F3-4044-9133-71DBADF5EC5D}" presName="textB" presStyleLbl="revTx" presStyleIdx="1" presStyleCnt="5">
        <dgm:presLayoutVars>
          <dgm:bulletEnabled val="1"/>
        </dgm:presLayoutVars>
      </dgm:prSet>
      <dgm:spPr/>
    </dgm:pt>
    <dgm:pt modelId="{44B544C9-27BA-4400-95DC-A34618A5BBFC}" type="pres">
      <dgm:prSet presAssocID="{82B39776-E2F3-4044-9133-71DBADF5EC5D}" presName="circleB" presStyleLbl="node1" presStyleIdx="1" presStyleCnt="5"/>
      <dgm:spPr/>
    </dgm:pt>
    <dgm:pt modelId="{ECD2A4EF-7C36-444C-AA47-9C2AC2AEC883}" type="pres">
      <dgm:prSet presAssocID="{82B39776-E2F3-4044-9133-71DBADF5EC5D}" presName="spaceB" presStyleCnt="0"/>
      <dgm:spPr/>
    </dgm:pt>
    <dgm:pt modelId="{80B571D2-BAB1-47C5-B165-7D8CCA52C6D1}" type="pres">
      <dgm:prSet presAssocID="{0D53E976-37FD-4156-B19D-7C8BB3EA3FC9}" presName="space" presStyleCnt="0"/>
      <dgm:spPr/>
    </dgm:pt>
    <dgm:pt modelId="{4F62208E-B316-478E-84A3-E5AB9E588E01}" type="pres">
      <dgm:prSet presAssocID="{1DFD5F51-7851-4419-8B67-22B9795B349B}" presName="compositeA" presStyleCnt="0"/>
      <dgm:spPr/>
    </dgm:pt>
    <dgm:pt modelId="{5BDB1ADF-17F6-4E14-8D9F-B8582DBCB40F}" type="pres">
      <dgm:prSet presAssocID="{1DFD5F51-7851-4419-8B67-22B9795B349B}" presName="textA" presStyleLbl="revTx" presStyleIdx="2" presStyleCnt="5">
        <dgm:presLayoutVars>
          <dgm:bulletEnabled val="1"/>
        </dgm:presLayoutVars>
      </dgm:prSet>
      <dgm:spPr/>
    </dgm:pt>
    <dgm:pt modelId="{23FBA865-8C40-4121-A148-70DE28FBDFEA}" type="pres">
      <dgm:prSet presAssocID="{1DFD5F51-7851-4419-8B67-22B9795B349B}" presName="circleA" presStyleLbl="node1" presStyleIdx="2" presStyleCnt="5"/>
      <dgm:spPr/>
    </dgm:pt>
    <dgm:pt modelId="{F781A788-0E75-4ABF-ABB6-08B80D323201}" type="pres">
      <dgm:prSet presAssocID="{1DFD5F51-7851-4419-8B67-22B9795B349B}" presName="spaceA" presStyleCnt="0"/>
      <dgm:spPr/>
    </dgm:pt>
    <dgm:pt modelId="{D3B3E6E6-AC78-46CD-B978-BC7AFFD02C14}" type="pres">
      <dgm:prSet presAssocID="{C8E0F92D-F1E4-4EF9-AD81-B23D1550E0AB}" presName="space" presStyleCnt="0"/>
      <dgm:spPr/>
    </dgm:pt>
    <dgm:pt modelId="{65E5B4FE-092C-447A-A989-5133BFF09C2A}" type="pres">
      <dgm:prSet presAssocID="{8C01F5CF-5911-4538-9744-8BA76CA797E2}" presName="compositeB" presStyleCnt="0"/>
      <dgm:spPr/>
    </dgm:pt>
    <dgm:pt modelId="{45A8D672-003A-4E7B-8DA3-3AE0874FA889}" type="pres">
      <dgm:prSet presAssocID="{8C01F5CF-5911-4538-9744-8BA76CA797E2}" presName="textB" presStyleLbl="revTx" presStyleIdx="3" presStyleCnt="5">
        <dgm:presLayoutVars>
          <dgm:bulletEnabled val="1"/>
        </dgm:presLayoutVars>
      </dgm:prSet>
      <dgm:spPr/>
    </dgm:pt>
    <dgm:pt modelId="{B4966805-383F-4C8C-8EA1-87E92885FF2E}" type="pres">
      <dgm:prSet presAssocID="{8C01F5CF-5911-4538-9744-8BA76CA797E2}" presName="circleB" presStyleLbl="node1" presStyleIdx="3" presStyleCnt="5"/>
      <dgm:spPr/>
    </dgm:pt>
    <dgm:pt modelId="{176DC1EE-7619-4953-B573-0D7C17C0700E}" type="pres">
      <dgm:prSet presAssocID="{8C01F5CF-5911-4538-9744-8BA76CA797E2}" presName="spaceB" presStyleCnt="0"/>
      <dgm:spPr/>
    </dgm:pt>
    <dgm:pt modelId="{79F334B2-A016-4AF7-8C62-589790A6BC70}" type="pres">
      <dgm:prSet presAssocID="{67452B77-E3F7-4B79-94AC-B2977C319474}" presName="space" presStyleCnt="0"/>
      <dgm:spPr/>
    </dgm:pt>
    <dgm:pt modelId="{0316B6C8-C865-44D8-9B30-B58364C9AEAE}" type="pres">
      <dgm:prSet presAssocID="{8705AA6D-7950-4AE5-8D62-139E38D7F727}" presName="compositeA" presStyleCnt="0"/>
      <dgm:spPr/>
    </dgm:pt>
    <dgm:pt modelId="{54405DDD-3D03-45BB-AF12-3CFAA2716093}" type="pres">
      <dgm:prSet presAssocID="{8705AA6D-7950-4AE5-8D62-139E38D7F727}" presName="textA" presStyleLbl="revTx" presStyleIdx="4" presStyleCnt="5">
        <dgm:presLayoutVars>
          <dgm:bulletEnabled val="1"/>
        </dgm:presLayoutVars>
      </dgm:prSet>
      <dgm:spPr/>
    </dgm:pt>
    <dgm:pt modelId="{1F1969BE-0A8D-49ED-BD20-2AE0DB126901}" type="pres">
      <dgm:prSet presAssocID="{8705AA6D-7950-4AE5-8D62-139E38D7F727}" presName="circleA" presStyleLbl="node1" presStyleIdx="4" presStyleCnt="5"/>
      <dgm:spPr/>
    </dgm:pt>
    <dgm:pt modelId="{B3F7ED76-6D43-48EC-B785-09959E607C59}" type="pres">
      <dgm:prSet presAssocID="{8705AA6D-7950-4AE5-8D62-139E38D7F727}" presName="spaceA" presStyleCnt="0"/>
      <dgm:spPr/>
    </dgm:pt>
  </dgm:ptLst>
  <dgm:cxnLst>
    <dgm:cxn modelId="{736D5B00-37DB-4863-B9FB-69E09347391E}" srcId="{B44FE168-B3C3-4EFA-BD8B-16E5DD539E11}" destId="{1DFD5F51-7851-4419-8B67-22B9795B349B}" srcOrd="2" destOrd="0" parTransId="{2700C06B-BDD5-47C2-8D37-8024E1DC94C0}" sibTransId="{C8E0F92D-F1E4-4EF9-AD81-B23D1550E0AB}"/>
    <dgm:cxn modelId="{2218141F-F531-4FC2-8D00-6B0ACFB10BCA}" srcId="{B44FE168-B3C3-4EFA-BD8B-16E5DD539E11}" destId="{8705AA6D-7950-4AE5-8D62-139E38D7F727}" srcOrd="4" destOrd="0" parTransId="{568889D9-EF06-41B0-BDB6-FBAD26BDDBBC}" sibTransId="{19754119-772E-4B3C-94DD-624AC42CA7EC}"/>
    <dgm:cxn modelId="{134D4520-10C9-4DE0-A1A6-446FD425E7EB}" type="presOf" srcId="{1DFD5F51-7851-4419-8B67-22B9795B349B}" destId="{5BDB1ADF-17F6-4E14-8D9F-B8582DBCB40F}" srcOrd="0" destOrd="0" presId="urn:microsoft.com/office/officeart/2005/8/layout/hProcess11"/>
    <dgm:cxn modelId="{00978325-4514-4146-B6BE-306E4EDB3407}" srcId="{B44FE168-B3C3-4EFA-BD8B-16E5DD539E11}" destId="{FCC6D2DF-9081-4240-A73D-0651946887CA}" srcOrd="0" destOrd="0" parTransId="{3C840824-E979-4AEE-9C02-FAB8D4A3695D}" sibTransId="{B767366C-D63A-471B-89A1-AF5467B38752}"/>
    <dgm:cxn modelId="{AB219E25-DC1D-4CF6-8B69-B16ED90BC018}" type="presOf" srcId="{FCC6D2DF-9081-4240-A73D-0651946887CA}" destId="{7D931F3E-8B34-40B8-9AC8-364835802E72}" srcOrd="0" destOrd="0" presId="urn:microsoft.com/office/officeart/2005/8/layout/hProcess11"/>
    <dgm:cxn modelId="{C4931231-2989-4A65-AB85-69DA6C2846B4}" srcId="{B44FE168-B3C3-4EFA-BD8B-16E5DD539E11}" destId="{8C01F5CF-5911-4538-9744-8BA76CA797E2}" srcOrd="3" destOrd="0" parTransId="{CFF3CA97-DFDE-4C92-84FB-D218CFA3AB51}" sibTransId="{67452B77-E3F7-4B79-94AC-B2977C319474}"/>
    <dgm:cxn modelId="{52D2AE34-8966-4BE0-B272-55956AB348A8}" srcId="{B44FE168-B3C3-4EFA-BD8B-16E5DD539E11}" destId="{82B39776-E2F3-4044-9133-71DBADF5EC5D}" srcOrd="1" destOrd="0" parTransId="{5B68C1C3-6E4F-4807-BBF2-47E1A34CD473}" sibTransId="{0D53E976-37FD-4156-B19D-7C8BB3EA3FC9}"/>
    <dgm:cxn modelId="{C6C5D45B-9290-4AB8-851D-AD88EB412171}" type="presOf" srcId="{8C01F5CF-5911-4538-9744-8BA76CA797E2}" destId="{45A8D672-003A-4E7B-8DA3-3AE0874FA889}" srcOrd="0" destOrd="0" presId="urn:microsoft.com/office/officeart/2005/8/layout/hProcess11"/>
    <dgm:cxn modelId="{E9EAB467-1570-45C0-AF14-0E07CE319439}" type="presOf" srcId="{8705AA6D-7950-4AE5-8D62-139E38D7F727}" destId="{54405DDD-3D03-45BB-AF12-3CFAA2716093}" srcOrd="0" destOrd="0" presId="urn:microsoft.com/office/officeart/2005/8/layout/hProcess11"/>
    <dgm:cxn modelId="{7FD2267D-AEB2-4EF9-B386-91574BD23B12}" type="presOf" srcId="{82B39776-E2F3-4044-9133-71DBADF5EC5D}" destId="{5F9BBD62-C7B4-41F3-B65B-36978EA6D45A}" srcOrd="0" destOrd="0" presId="urn:microsoft.com/office/officeart/2005/8/layout/hProcess11"/>
    <dgm:cxn modelId="{B5A2EF85-713A-497E-85F0-C94099C66338}" type="presOf" srcId="{B44FE168-B3C3-4EFA-BD8B-16E5DD539E11}" destId="{54F7860C-DA9C-4F52-B17E-91A270496144}" srcOrd="0" destOrd="0" presId="urn:microsoft.com/office/officeart/2005/8/layout/hProcess11"/>
    <dgm:cxn modelId="{B672FEDC-6AAE-4E84-AB8A-8043D92B3A4C}" type="presParOf" srcId="{54F7860C-DA9C-4F52-B17E-91A270496144}" destId="{A644DAB4-4050-4389-841F-640759B7FF06}" srcOrd="0" destOrd="0" presId="urn:microsoft.com/office/officeart/2005/8/layout/hProcess11"/>
    <dgm:cxn modelId="{55D79DC9-FB74-4818-BA83-9B12625F1164}" type="presParOf" srcId="{54F7860C-DA9C-4F52-B17E-91A270496144}" destId="{A8A3E641-DAAB-4E81-8E04-F37583CDCDD5}" srcOrd="1" destOrd="0" presId="urn:microsoft.com/office/officeart/2005/8/layout/hProcess11"/>
    <dgm:cxn modelId="{378A96B0-D84A-4D3F-BFC1-B083604217FA}" type="presParOf" srcId="{A8A3E641-DAAB-4E81-8E04-F37583CDCDD5}" destId="{29D49B33-F966-4158-A0D1-DA527C1BC0A2}" srcOrd="0" destOrd="0" presId="urn:microsoft.com/office/officeart/2005/8/layout/hProcess11"/>
    <dgm:cxn modelId="{99F2FC31-F734-454C-99B5-A39878A852F6}" type="presParOf" srcId="{29D49B33-F966-4158-A0D1-DA527C1BC0A2}" destId="{7D931F3E-8B34-40B8-9AC8-364835802E72}" srcOrd="0" destOrd="0" presId="urn:microsoft.com/office/officeart/2005/8/layout/hProcess11"/>
    <dgm:cxn modelId="{3877FF7F-5779-4080-BCA8-A1B3281C3C42}" type="presParOf" srcId="{29D49B33-F966-4158-A0D1-DA527C1BC0A2}" destId="{A4313912-D3B6-46D2-B373-D2243CF1E4A3}" srcOrd="1" destOrd="0" presId="urn:microsoft.com/office/officeart/2005/8/layout/hProcess11"/>
    <dgm:cxn modelId="{6C1CA0C5-914B-40B3-8262-428E4687C215}" type="presParOf" srcId="{29D49B33-F966-4158-A0D1-DA527C1BC0A2}" destId="{39777676-CEDB-4DFF-A57A-65FAFE723619}" srcOrd="2" destOrd="0" presId="urn:microsoft.com/office/officeart/2005/8/layout/hProcess11"/>
    <dgm:cxn modelId="{FBD5332C-EFE0-4038-93F6-77DA7227D01F}" type="presParOf" srcId="{A8A3E641-DAAB-4E81-8E04-F37583CDCDD5}" destId="{70197A8A-DFBD-4FE3-89B5-D8FB3629F8CF}" srcOrd="1" destOrd="0" presId="urn:microsoft.com/office/officeart/2005/8/layout/hProcess11"/>
    <dgm:cxn modelId="{902FFF52-0284-41E0-8F86-D7993B28F355}" type="presParOf" srcId="{A8A3E641-DAAB-4E81-8E04-F37583CDCDD5}" destId="{EE264327-E792-40E2-A6BC-4383B03A860B}" srcOrd="2" destOrd="0" presId="urn:microsoft.com/office/officeart/2005/8/layout/hProcess11"/>
    <dgm:cxn modelId="{7F9155D9-2C74-4D69-ADD7-851E686C2712}" type="presParOf" srcId="{EE264327-E792-40E2-A6BC-4383B03A860B}" destId="{5F9BBD62-C7B4-41F3-B65B-36978EA6D45A}" srcOrd="0" destOrd="0" presId="urn:microsoft.com/office/officeart/2005/8/layout/hProcess11"/>
    <dgm:cxn modelId="{2410EF01-4710-4C77-A94C-0FD7B51847BD}" type="presParOf" srcId="{EE264327-E792-40E2-A6BC-4383B03A860B}" destId="{44B544C9-27BA-4400-95DC-A34618A5BBFC}" srcOrd="1" destOrd="0" presId="urn:microsoft.com/office/officeart/2005/8/layout/hProcess11"/>
    <dgm:cxn modelId="{213369C8-AC5D-43A8-BB94-A53361B4CA96}" type="presParOf" srcId="{EE264327-E792-40E2-A6BC-4383B03A860B}" destId="{ECD2A4EF-7C36-444C-AA47-9C2AC2AEC883}" srcOrd="2" destOrd="0" presId="urn:microsoft.com/office/officeart/2005/8/layout/hProcess11"/>
    <dgm:cxn modelId="{F705CEE1-614B-48B0-845E-610398956EE4}" type="presParOf" srcId="{A8A3E641-DAAB-4E81-8E04-F37583CDCDD5}" destId="{80B571D2-BAB1-47C5-B165-7D8CCA52C6D1}" srcOrd="3" destOrd="0" presId="urn:microsoft.com/office/officeart/2005/8/layout/hProcess11"/>
    <dgm:cxn modelId="{D99E3B8B-4D38-4E78-AF50-247E52D949F9}" type="presParOf" srcId="{A8A3E641-DAAB-4E81-8E04-F37583CDCDD5}" destId="{4F62208E-B316-478E-84A3-E5AB9E588E01}" srcOrd="4" destOrd="0" presId="urn:microsoft.com/office/officeart/2005/8/layout/hProcess11"/>
    <dgm:cxn modelId="{9ACCA096-907A-45DF-838C-4BD0F01CBED0}" type="presParOf" srcId="{4F62208E-B316-478E-84A3-E5AB9E588E01}" destId="{5BDB1ADF-17F6-4E14-8D9F-B8582DBCB40F}" srcOrd="0" destOrd="0" presId="urn:microsoft.com/office/officeart/2005/8/layout/hProcess11"/>
    <dgm:cxn modelId="{6B8D2834-842D-4BF3-9DD8-6A1C18A935F0}" type="presParOf" srcId="{4F62208E-B316-478E-84A3-E5AB9E588E01}" destId="{23FBA865-8C40-4121-A148-70DE28FBDFEA}" srcOrd="1" destOrd="0" presId="urn:microsoft.com/office/officeart/2005/8/layout/hProcess11"/>
    <dgm:cxn modelId="{60EC9654-3F9A-4EB1-B49A-2AA68491A6C3}" type="presParOf" srcId="{4F62208E-B316-478E-84A3-E5AB9E588E01}" destId="{F781A788-0E75-4ABF-ABB6-08B80D323201}" srcOrd="2" destOrd="0" presId="urn:microsoft.com/office/officeart/2005/8/layout/hProcess11"/>
    <dgm:cxn modelId="{EF8EE502-054E-4EE3-A583-AC98B25A201F}" type="presParOf" srcId="{A8A3E641-DAAB-4E81-8E04-F37583CDCDD5}" destId="{D3B3E6E6-AC78-46CD-B978-BC7AFFD02C14}" srcOrd="5" destOrd="0" presId="urn:microsoft.com/office/officeart/2005/8/layout/hProcess11"/>
    <dgm:cxn modelId="{24737F17-34A2-4411-B848-2F736186805D}" type="presParOf" srcId="{A8A3E641-DAAB-4E81-8E04-F37583CDCDD5}" destId="{65E5B4FE-092C-447A-A989-5133BFF09C2A}" srcOrd="6" destOrd="0" presId="urn:microsoft.com/office/officeart/2005/8/layout/hProcess11"/>
    <dgm:cxn modelId="{137D689F-6AC6-46D2-ACFA-CC9A3B0F3E7A}" type="presParOf" srcId="{65E5B4FE-092C-447A-A989-5133BFF09C2A}" destId="{45A8D672-003A-4E7B-8DA3-3AE0874FA889}" srcOrd="0" destOrd="0" presId="urn:microsoft.com/office/officeart/2005/8/layout/hProcess11"/>
    <dgm:cxn modelId="{DC312F36-5581-43C6-AFEC-646D72CE2C59}" type="presParOf" srcId="{65E5B4FE-092C-447A-A989-5133BFF09C2A}" destId="{B4966805-383F-4C8C-8EA1-87E92885FF2E}" srcOrd="1" destOrd="0" presId="urn:microsoft.com/office/officeart/2005/8/layout/hProcess11"/>
    <dgm:cxn modelId="{DE6993A3-CE5D-4166-B9AC-2C7920ABA95A}" type="presParOf" srcId="{65E5B4FE-092C-447A-A989-5133BFF09C2A}" destId="{176DC1EE-7619-4953-B573-0D7C17C0700E}" srcOrd="2" destOrd="0" presId="urn:microsoft.com/office/officeart/2005/8/layout/hProcess11"/>
    <dgm:cxn modelId="{89E6FA3D-A51A-42A4-802A-16EEE90E6B49}" type="presParOf" srcId="{A8A3E641-DAAB-4E81-8E04-F37583CDCDD5}" destId="{79F334B2-A016-4AF7-8C62-589790A6BC70}" srcOrd="7" destOrd="0" presId="urn:microsoft.com/office/officeart/2005/8/layout/hProcess11"/>
    <dgm:cxn modelId="{1C354B89-1908-4A95-8AB0-E478FA23C8CB}" type="presParOf" srcId="{A8A3E641-DAAB-4E81-8E04-F37583CDCDD5}" destId="{0316B6C8-C865-44D8-9B30-B58364C9AEAE}" srcOrd="8" destOrd="0" presId="urn:microsoft.com/office/officeart/2005/8/layout/hProcess11"/>
    <dgm:cxn modelId="{E0A05F3F-B5C3-4F4F-A6F5-DBC04F7774A1}" type="presParOf" srcId="{0316B6C8-C865-44D8-9B30-B58364C9AEAE}" destId="{54405DDD-3D03-45BB-AF12-3CFAA2716093}" srcOrd="0" destOrd="0" presId="urn:microsoft.com/office/officeart/2005/8/layout/hProcess11"/>
    <dgm:cxn modelId="{521F44EB-9A66-4328-B18C-F2FDBCF0168A}" type="presParOf" srcId="{0316B6C8-C865-44D8-9B30-B58364C9AEAE}" destId="{1F1969BE-0A8D-49ED-BD20-2AE0DB126901}" srcOrd="1" destOrd="0" presId="urn:microsoft.com/office/officeart/2005/8/layout/hProcess11"/>
    <dgm:cxn modelId="{900AE68B-09E7-4DEC-8B93-1347A520B475}" type="presParOf" srcId="{0316B6C8-C865-44D8-9B30-B58364C9AEAE}" destId="{B3F7ED76-6D43-48EC-B785-09959E607C5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A68F3FE-9B5B-48CC-B6D2-7931B0FB3307}"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C24ED5D6-3A5D-4342-BEF2-68959986009D}">
      <dgm:prSet/>
      <dgm:spPr/>
      <dgm:t>
        <a:bodyPr/>
        <a:lstStyle/>
        <a:p>
          <a:pPr algn="just" rtl="0"/>
          <a:r>
            <a:rPr lang="en-US" b="1" dirty="0"/>
            <a:t>Responsibility: </a:t>
          </a:r>
          <a:r>
            <a:rPr lang="en-US" dirty="0"/>
            <a:t>Responsibility is the obligation of a subordinate to perform the assigned duties in the manner desired by the superior. </a:t>
          </a:r>
        </a:p>
      </dgm:t>
    </dgm:pt>
    <dgm:pt modelId="{783A0EAA-A1C0-4274-B96B-88365B78877E}" type="parTrans" cxnId="{B859BBA2-DD0F-4A7F-9B52-2219FBE1BE2A}">
      <dgm:prSet/>
      <dgm:spPr/>
      <dgm:t>
        <a:bodyPr/>
        <a:lstStyle/>
        <a:p>
          <a:pPr algn="just"/>
          <a:endParaRPr lang="en-US"/>
        </a:p>
      </dgm:t>
    </dgm:pt>
    <dgm:pt modelId="{1CA24114-F475-40F8-BE91-9F99B981C687}" type="sibTrans" cxnId="{B859BBA2-DD0F-4A7F-9B52-2219FBE1BE2A}">
      <dgm:prSet/>
      <dgm:spPr/>
      <dgm:t>
        <a:bodyPr/>
        <a:lstStyle/>
        <a:p>
          <a:pPr algn="just"/>
          <a:endParaRPr lang="en-US"/>
        </a:p>
      </dgm:t>
    </dgm:pt>
    <dgm:pt modelId="{210ABE6E-F49A-43C0-8246-F0052654CEE2}">
      <dgm:prSet/>
      <dgm:spPr/>
      <dgm:t>
        <a:bodyPr/>
        <a:lstStyle/>
        <a:p>
          <a:pPr algn="just" rtl="0"/>
          <a:r>
            <a:rPr lang="en-US" b="1" dirty="0"/>
            <a:t>Authority: </a:t>
          </a:r>
          <a:r>
            <a:rPr lang="en-US" dirty="0"/>
            <a:t>When a person is given certain duties to perform, he must be given necessary authority also. Authority includes the right to take decision, right to issue orders and the right to take action if orders are not carried out. Authority should always follow responsibility.</a:t>
          </a:r>
        </a:p>
      </dgm:t>
    </dgm:pt>
    <dgm:pt modelId="{FE483CCC-C305-4CAD-90A6-F72925BD9B64}" type="parTrans" cxnId="{8B21CFAA-05DD-4BC3-81D5-C3886569EED7}">
      <dgm:prSet/>
      <dgm:spPr/>
      <dgm:t>
        <a:bodyPr/>
        <a:lstStyle/>
        <a:p>
          <a:pPr algn="just"/>
          <a:endParaRPr lang="en-US"/>
        </a:p>
      </dgm:t>
    </dgm:pt>
    <dgm:pt modelId="{41B43F24-EE7F-453A-9FE5-B87D2E569889}" type="sibTrans" cxnId="{8B21CFAA-05DD-4BC3-81D5-C3886569EED7}">
      <dgm:prSet/>
      <dgm:spPr/>
      <dgm:t>
        <a:bodyPr/>
        <a:lstStyle/>
        <a:p>
          <a:pPr algn="just"/>
          <a:endParaRPr lang="en-US"/>
        </a:p>
      </dgm:t>
    </dgm:pt>
    <dgm:pt modelId="{E12C08E3-3452-4DD7-B11B-ED08522EEC94}">
      <dgm:prSet/>
      <dgm:spPr/>
      <dgm:t>
        <a:bodyPr/>
        <a:lstStyle/>
        <a:p>
          <a:pPr algn="just" rtl="0"/>
          <a:r>
            <a:rPr lang="en-US" b="1" dirty="0"/>
            <a:t>Accountability: </a:t>
          </a:r>
          <a:r>
            <a:rPr lang="en-US" dirty="0"/>
            <a:t>Accountability means answerability. That is, each person has to report to his superior how the work has been done and how authority has been used. Accountability is always upward. Each subordinate is accountable to his superior who in turn is accountable to his own superior. </a:t>
          </a:r>
        </a:p>
      </dgm:t>
    </dgm:pt>
    <dgm:pt modelId="{078D8C6B-3DCE-4E30-A967-9C7C725AF64E}" type="parTrans" cxnId="{69C768A5-1C3F-42C2-AE5A-31BE0FAB7023}">
      <dgm:prSet/>
      <dgm:spPr/>
      <dgm:t>
        <a:bodyPr/>
        <a:lstStyle/>
        <a:p>
          <a:pPr algn="just"/>
          <a:endParaRPr lang="en-US"/>
        </a:p>
      </dgm:t>
    </dgm:pt>
    <dgm:pt modelId="{65737F0A-A8FF-447D-BB7F-C87BB72D986C}" type="sibTrans" cxnId="{69C768A5-1C3F-42C2-AE5A-31BE0FAB7023}">
      <dgm:prSet/>
      <dgm:spPr/>
      <dgm:t>
        <a:bodyPr/>
        <a:lstStyle/>
        <a:p>
          <a:pPr algn="just"/>
          <a:endParaRPr lang="en-US"/>
        </a:p>
      </dgm:t>
    </dgm:pt>
    <dgm:pt modelId="{EABF69CB-9C64-45D2-A568-EA9CF87AF442}" type="pres">
      <dgm:prSet presAssocID="{7A68F3FE-9B5B-48CC-B6D2-7931B0FB3307}" presName="Name0" presStyleCnt="0">
        <dgm:presLayoutVars>
          <dgm:dir/>
        </dgm:presLayoutVars>
      </dgm:prSet>
      <dgm:spPr/>
    </dgm:pt>
    <dgm:pt modelId="{7C1D7320-CF51-41C0-97BA-8D563C07ABDA}" type="pres">
      <dgm:prSet presAssocID="{C24ED5D6-3A5D-4342-BEF2-68959986009D}" presName="noChildren" presStyleCnt="0"/>
      <dgm:spPr/>
    </dgm:pt>
    <dgm:pt modelId="{47A31D2B-1851-4F4F-91CD-5002ACA5FF32}" type="pres">
      <dgm:prSet presAssocID="{C24ED5D6-3A5D-4342-BEF2-68959986009D}" presName="gap" presStyleCnt="0"/>
      <dgm:spPr/>
    </dgm:pt>
    <dgm:pt modelId="{37FBAFDC-78AE-4396-9775-7557C501B70E}" type="pres">
      <dgm:prSet presAssocID="{C24ED5D6-3A5D-4342-BEF2-68959986009D}" presName="medCircle2" presStyleLbl="vennNode1" presStyleIdx="0" presStyleCnt="3"/>
      <dgm:spPr/>
    </dgm:pt>
    <dgm:pt modelId="{900DE1E2-E680-4AC8-9AFF-53F0691211F7}" type="pres">
      <dgm:prSet presAssocID="{C24ED5D6-3A5D-4342-BEF2-68959986009D}" presName="txLvlOnly1" presStyleLbl="revTx" presStyleIdx="0" presStyleCnt="3" custScaleX="91475"/>
      <dgm:spPr/>
    </dgm:pt>
    <dgm:pt modelId="{C1ED536F-6FCC-4404-ADA5-DB1B1A4611E2}" type="pres">
      <dgm:prSet presAssocID="{210ABE6E-F49A-43C0-8246-F0052654CEE2}" presName="noChildren" presStyleCnt="0"/>
      <dgm:spPr/>
    </dgm:pt>
    <dgm:pt modelId="{B00955AA-3536-4F6D-9937-B3F32CED4BFE}" type="pres">
      <dgm:prSet presAssocID="{210ABE6E-F49A-43C0-8246-F0052654CEE2}" presName="gap" presStyleCnt="0"/>
      <dgm:spPr/>
    </dgm:pt>
    <dgm:pt modelId="{CB9E5EC8-C4D0-4806-975B-62B17278F6D2}" type="pres">
      <dgm:prSet presAssocID="{210ABE6E-F49A-43C0-8246-F0052654CEE2}" presName="medCircle2" presStyleLbl="vennNode1" presStyleIdx="1" presStyleCnt="3"/>
      <dgm:spPr/>
    </dgm:pt>
    <dgm:pt modelId="{6BFFAA15-7FF1-4905-9A49-2B735FD26CC7}" type="pres">
      <dgm:prSet presAssocID="{210ABE6E-F49A-43C0-8246-F0052654CEE2}" presName="txLvlOnly1" presStyleLbl="revTx" presStyleIdx="1" presStyleCnt="3" custScaleX="93592"/>
      <dgm:spPr/>
    </dgm:pt>
    <dgm:pt modelId="{2149EABA-F363-4654-ADFC-22B7D31C9251}" type="pres">
      <dgm:prSet presAssocID="{E12C08E3-3452-4DD7-B11B-ED08522EEC94}" presName="noChildren" presStyleCnt="0"/>
      <dgm:spPr/>
    </dgm:pt>
    <dgm:pt modelId="{A4F62192-210C-461E-8B6F-EDF1327EEDE9}" type="pres">
      <dgm:prSet presAssocID="{E12C08E3-3452-4DD7-B11B-ED08522EEC94}" presName="gap" presStyleCnt="0"/>
      <dgm:spPr/>
    </dgm:pt>
    <dgm:pt modelId="{BD1FF49A-A46D-4BBE-98D4-E5689CD38392}" type="pres">
      <dgm:prSet presAssocID="{E12C08E3-3452-4DD7-B11B-ED08522EEC94}" presName="medCircle2" presStyleLbl="vennNode1" presStyleIdx="2" presStyleCnt="3"/>
      <dgm:spPr/>
    </dgm:pt>
    <dgm:pt modelId="{E83F3456-09DD-4AA6-ADBC-68B1FF58A0DB}" type="pres">
      <dgm:prSet presAssocID="{E12C08E3-3452-4DD7-B11B-ED08522EEC94}" presName="txLvlOnly1" presStyleLbl="revTx" presStyleIdx="2" presStyleCnt="3" custScaleX="93591"/>
      <dgm:spPr/>
    </dgm:pt>
  </dgm:ptLst>
  <dgm:cxnLst>
    <dgm:cxn modelId="{CC75F906-179F-4B2E-882C-257DD026AFF6}" type="presOf" srcId="{7A68F3FE-9B5B-48CC-B6D2-7931B0FB3307}" destId="{EABF69CB-9C64-45D2-A568-EA9CF87AF442}" srcOrd="0" destOrd="0" presId="urn:microsoft.com/office/officeart/2008/layout/VerticalCircleList"/>
    <dgm:cxn modelId="{CD25C23E-A5AD-4C66-9F2B-2FC71DCE861E}" type="presOf" srcId="{E12C08E3-3452-4DD7-B11B-ED08522EEC94}" destId="{E83F3456-09DD-4AA6-ADBC-68B1FF58A0DB}" srcOrd="0" destOrd="0" presId="urn:microsoft.com/office/officeart/2008/layout/VerticalCircleList"/>
    <dgm:cxn modelId="{64855079-806C-4507-ACFC-DF196C2F2887}" type="presOf" srcId="{210ABE6E-F49A-43C0-8246-F0052654CEE2}" destId="{6BFFAA15-7FF1-4905-9A49-2B735FD26CC7}" srcOrd="0" destOrd="0" presId="urn:microsoft.com/office/officeart/2008/layout/VerticalCircleList"/>
    <dgm:cxn modelId="{B859BBA2-DD0F-4A7F-9B52-2219FBE1BE2A}" srcId="{7A68F3FE-9B5B-48CC-B6D2-7931B0FB3307}" destId="{C24ED5D6-3A5D-4342-BEF2-68959986009D}" srcOrd="0" destOrd="0" parTransId="{783A0EAA-A1C0-4274-B96B-88365B78877E}" sibTransId="{1CA24114-F475-40F8-BE91-9F99B981C687}"/>
    <dgm:cxn modelId="{414C43A4-06E4-49E9-B789-672A38FB4604}" type="presOf" srcId="{C24ED5D6-3A5D-4342-BEF2-68959986009D}" destId="{900DE1E2-E680-4AC8-9AFF-53F0691211F7}" srcOrd="0" destOrd="0" presId="urn:microsoft.com/office/officeart/2008/layout/VerticalCircleList"/>
    <dgm:cxn modelId="{69C768A5-1C3F-42C2-AE5A-31BE0FAB7023}" srcId="{7A68F3FE-9B5B-48CC-B6D2-7931B0FB3307}" destId="{E12C08E3-3452-4DD7-B11B-ED08522EEC94}" srcOrd="2" destOrd="0" parTransId="{078D8C6B-3DCE-4E30-A967-9C7C725AF64E}" sibTransId="{65737F0A-A8FF-447D-BB7F-C87BB72D986C}"/>
    <dgm:cxn modelId="{8B21CFAA-05DD-4BC3-81D5-C3886569EED7}" srcId="{7A68F3FE-9B5B-48CC-B6D2-7931B0FB3307}" destId="{210ABE6E-F49A-43C0-8246-F0052654CEE2}" srcOrd="1" destOrd="0" parTransId="{FE483CCC-C305-4CAD-90A6-F72925BD9B64}" sibTransId="{41B43F24-EE7F-453A-9FE5-B87D2E569889}"/>
    <dgm:cxn modelId="{CE3B9AE4-698E-4F7D-9CEA-E5221C328592}" type="presParOf" srcId="{EABF69CB-9C64-45D2-A568-EA9CF87AF442}" destId="{7C1D7320-CF51-41C0-97BA-8D563C07ABDA}" srcOrd="0" destOrd="0" presId="urn:microsoft.com/office/officeart/2008/layout/VerticalCircleList"/>
    <dgm:cxn modelId="{311910DC-BB7F-49A8-8659-56932A71B18A}" type="presParOf" srcId="{7C1D7320-CF51-41C0-97BA-8D563C07ABDA}" destId="{47A31D2B-1851-4F4F-91CD-5002ACA5FF32}" srcOrd="0" destOrd="0" presId="urn:microsoft.com/office/officeart/2008/layout/VerticalCircleList"/>
    <dgm:cxn modelId="{9FF322D7-5E1B-4506-9699-C77F74A6399D}" type="presParOf" srcId="{7C1D7320-CF51-41C0-97BA-8D563C07ABDA}" destId="{37FBAFDC-78AE-4396-9775-7557C501B70E}" srcOrd="1" destOrd="0" presId="urn:microsoft.com/office/officeart/2008/layout/VerticalCircleList"/>
    <dgm:cxn modelId="{395004B7-40CD-40C6-9A06-A881481969C2}" type="presParOf" srcId="{7C1D7320-CF51-41C0-97BA-8D563C07ABDA}" destId="{900DE1E2-E680-4AC8-9AFF-53F0691211F7}" srcOrd="2" destOrd="0" presId="urn:microsoft.com/office/officeart/2008/layout/VerticalCircleList"/>
    <dgm:cxn modelId="{71C7052E-B318-4E64-8317-2861189FB5C9}" type="presParOf" srcId="{EABF69CB-9C64-45D2-A568-EA9CF87AF442}" destId="{C1ED536F-6FCC-4404-ADA5-DB1B1A4611E2}" srcOrd="1" destOrd="0" presId="urn:microsoft.com/office/officeart/2008/layout/VerticalCircleList"/>
    <dgm:cxn modelId="{805CCCF8-C4C6-431A-B60D-CEE20AD53C80}" type="presParOf" srcId="{C1ED536F-6FCC-4404-ADA5-DB1B1A4611E2}" destId="{B00955AA-3536-4F6D-9937-B3F32CED4BFE}" srcOrd="0" destOrd="0" presId="urn:microsoft.com/office/officeart/2008/layout/VerticalCircleList"/>
    <dgm:cxn modelId="{66C24A19-031D-4653-916F-B1EC2732F79E}" type="presParOf" srcId="{C1ED536F-6FCC-4404-ADA5-DB1B1A4611E2}" destId="{CB9E5EC8-C4D0-4806-975B-62B17278F6D2}" srcOrd="1" destOrd="0" presId="urn:microsoft.com/office/officeart/2008/layout/VerticalCircleList"/>
    <dgm:cxn modelId="{CBCE0C05-2A07-42D9-84A8-E0A0FCB9E733}" type="presParOf" srcId="{C1ED536F-6FCC-4404-ADA5-DB1B1A4611E2}" destId="{6BFFAA15-7FF1-4905-9A49-2B735FD26CC7}" srcOrd="2" destOrd="0" presId="urn:microsoft.com/office/officeart/2008/layout/VerticalCircleList"/>
    <dgm:cxn modelId="{095453A9-D2BA-4F12-9C3B-542CE6C1D1A8}" type="presParOf" srcId="{EABF69CB-9C64-45D2-A568-EA9CF87AF442}" destId="{2149EABA-F363-4654-ADFC-22B7D31C9251}" srcOrd="2" destOrd="0" presId="urn:microsoft.com/office/officeart/2008/layout/VerticalCircleList"/>
    <dgm:cxn modelId="{EDB576BA-C37D-42EC-80E0-EDC010A41348}" type="presParOf" srcId="{2149EABA-F363-4654-ADFC-22B7D31C9251}" destId="{A4F62192-210C-461E-8B6F-EDF1327EEDE9}" srcOrd="0" destOrd="0" presId="urn:microsoft.com/office/officeart/2008/layout/VerticalCircleList"/>
    <dgm:cxn modelId="{67A35D56-1087-4764-8BA8-D1114103D55A}" type="presParOf" srcId="{2149EABA-F363-4654-ADFC-22B7D31C9251}" destId="{BD1FF49A-A46D-4BBE-98D4-E5689CD38392}" srcOrd="1" destOrd="0" presId="urn:microsoft.com/office/officeart/2008/layout/VerticalCircleList"/>
    <dgm:cxn modelId="{6995F473-39A9-40E1-8CCF-974886A5D872}" type="presParOf" srcId="{2149EABA-F363-4654-ADFC-22B7D31C9251}" destId="{E83F3456-09DD-4AA6-ADBC-68B1FF58A0DB}" srcOrd="2" destOrd="0" presId="urn:microsoft.com/office/officeart/2008/layout/VerticalCircleList"/>
  </dgm:cxnLst>
  <dgm:bg/>
  <dgm:whole>
    <a:ln>
      <a:solidFill>
        <a:schemeClr val="tx1">
          <a:lumMod val="50000"/>
          <a:lumOff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16D677-50A6-4F97-B33B-CC7752CF55B3}"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CCC9C9BD-ECB5-447F-9C66-22B18CB12E53}">
      <dgm:prSet custT="1"/>
      <dgm:spPr/>
      <dgm:t>
        <a:bodyPr/>
        <a:lstStyle/>
        <a:p>
          <a:pPr rtl="0"/>
          <a:r>
            <a:rPr lang="en-US" sz="1600" dirty="0"/>
            <a:t>(i) Purpose</a:t>
          </a:r>
        </a:p>
      </dgm:t>
    </dgm:pt>
    <dgm:pt modelId="{06B265EA-8AD6-4B1E-90AA-7F71DACBFDE0}" type="parTrans" cxnId="{28212D09-B56D-4ECE-91BB-DBABCAE34DFD}">
      <dgm:prSet/>
      <dgm:spPr/>
      <dgm:t>
        <a:bodyPr/>
        <a:lstStyle/>
        <a:p>
          <a:endParaRPr lang="en-US" sz="4800"/>
        </a:p>
      </dgm:t>
    </dgm:pt>
    <dgm:pt modelId="{30C07C57-8568-4BF3-83D0-436D6F6F415D}" type="sibTrans" cxnId="{28212D09-B56D-4ECE-91BB-DBABCAE34DFD}">
      <dgm:prSet/>
      <dgm:spPr/>
      <dgm:t>
        <a:bodyPr/>
        <a:lstStyle/>
        <a:p>
          <a:endParaRPr lang="en-US" sz="4800"/>
        </a:p>
      </dgm:t>
    </dgm:pt>
    <dgm:pt modelId="{57650536-93B9-404C-B77A-D26DBD296CCC}">
      <dgm:prSet custT="1"/>
      <dgm:spPr/>
      <dgm:t>
        <a:bodyPr/>
        <a:lstStyle/>
        <a:p>
          <a:pPr rtl="0"/>
          <a:r>
            <a:rPr lang="en-US" sz="1600" dirty="0"/>
            <a:t>(ii) Authority</a:t>
          </a:r>
        </a:p>
      </dgm:t>
    </dgm:pt>
    <dgm:pt modelId="{A964E280-5BB7-4614-A876-4ACE1A2B2CBA}" type="parTrans" cxnId="{66A851C6-929E-4BF7-BD06-D28EAF216EB8}">
      <dgm:prSet/>
      <dgm:spPr/>
      <dgm:t>
        <a:bodyPr/>
        <a:lstStyle/>
        <a:p>
          <a:endParaRPr lang="en-US" sz="4800"/>
        </a:p>
      </dgm:t>
    </dgm:pt>
    <dgm:pt modelId="{2E7C4881-6A1F-4B34-84F7-88D954FF4413}" type="sibTrans" cxnId="{66A851C6-929E-4BF7-BD06-D28EAF216EB8}">
      <dgm:prSet/>
      <dgm:spPr/>
      <dgm:t>
        <a:bodyPr/>
        <a:lstStyle/>
        <a:p>
          <a:endParaRPr lang="en-US" sz="4800"/>
        </a:p>
      </dgm:t>
    </dgm:pt>
    <dgm:pt modelId="{6526CFC1-5D13-4810-AE3E-F0AD655FFB18}">
      <dgm:prSet custT="1"/>
      <dgm:spPr/>
      <dgm:t>
        <a:bodyPr/>
        <a:lstStyle/>
        <a:p>
          <a:pPr rtl="0"/>
          <a:r>
            <a:rPr lang="en-US" sz="1600" dirty="0"/>
            <a:t>(iii) Responsibility</a:t>
          </a:r>
        </a:p>
      </dgm:t>
    </dgm:pt>
    <dgm:pt modelId="{682646CC-40A9-42CE-BC50-91143A227DDD}" type="parTrans" cxnId="{E8FFA4B9-2989-4B3D-AED5-3A4D7D34F4CD}">
      <dgm:prSet/>
      <dgm:spPr/>
      <dgm:t>
        <a:bodyPr/>
        <a:lstStyle/>
        <a:p>
          <a:endParaRPr lang="en-US" sz="4800"/>
        </a:p>
      </dgm:t>
    </dgm:pt>
    <dgm:pt modelId="{04FA589F-8CB4-4150-9FDB-F8100EE02F93}" type="sibTrans" cxnId="{E8FFA4B9-2989-4B3D-AED5-3A4D7D34F4CD}">
      <dgm:prSet/>
      <dgm:spPr/>
      <dgm:t>
        <a:bodyPr/>
        <a:lstStyle/>
        <a:p>
          <a:endParaRPr lang="en-US" sz="4800"/>
        </a:p>
      </dgm:t>
    </dgm:pt>
    <dgm:pt modelId="{4885DD9B-6190-4727-A430-E31014BECA15}">
      <dgm:prSet custT="1"/>
      <dgm:spPr/>
      <dgm:t>
        <a:bodyPr/>
        <a:lstStyle/>
        <a:p>
          <a:pPr rtl="0"/>
          <a:r>
            <a:rPr lang="en-US" sz="1600" dirty="0"/>
            <a:t>(iv) Scalar Principle: a clear line of formal authority from top to the bottom </a:t>
          </a:r>
        </a:p>
      </dgm:t>
    </dgm:pt>
    <dgm:pt modelId="{70FF5ED5-7D58-403E-BEFA-35EE868CA286}" type="parTrans" cxnId="{50B819EA-65DB-4FD8-B487-56CFF8D7F4B7}">
      <dgm:prSet/>
      <dgm:spPr/>
      <dgm:t>
        <a:bodyPr/>
        <a:lstStyle/>
        <a:p>
          <a:endParaRPr lang="en-US" sz="4800"/>
        </a:p>
      </dgm:t>
    </dgm:pt>
    <dgm:pt modelId="{12A25629-3814-4A9E-9079-CA7C5A23BF23}" type="sibTrans" cxnId="{50B819EA-65DB-4FD8-B487-56CFF8D7F4B7}">
      <dgm:prSet/>
      <dgm:spPr/>
      <dgm:t>
        <a:bodyPr/>
        <a:lstStyle/>
        <a:p>
          <a:endParaRPr lang="en-US" sz="4800"/>
        </a:p>
      </dgm:t>
    </dgm:pt>
    <dgm:pt modelId="{48BD9289-8D7D-4245-9864-3F86676ABE50}">
      <dgm:prSet custT="1"/>
      <dgm:spPr/>
      <dgm:t>
        <a:bodyPr/>
        <a:lstStyle/>
        <a:p>
          <a:pPr rtl="0"/>
          <a:r>
            <a:rPr lang="en-US" sz="1600" dirty="0"/>
            <a:t>(v) Span of control</a:t>
          </a:r>
        </a:p>
      </dgm:t>
    </dgm:pt>
    <dgm:pt modelId="{D92C3F65-3AB4-44D7-B2B1-3B3F171130B0}" type="parTrans" cxnId="{49A66401-869D-4BAC-9ACA-1BCF4F091E16}">
      <dgm:prSet/>
      <dgm:spPr/>
      <dgm:t>
        <a:bodyPr/>
        <a:lstStyle/>
        <a:p>
          <a:endParaRPr lang="en-US" sz="4800"/>
        </a:p>
      </dgm:t>
    </dgm:pt>
    <dgm:pt modelId="{019535F8-ECED-41A5-B6C7-4398E8E46FC3}" type="sibTrans" cxnId="{49A66401-869D-4BAC-9ACA-1BCF4F091E16}">
      <dgm:prSet/>
      <dgm:spPr/>
      <dgm:t>
        <a:bodyPr/>
        <a:lstStyle/>
        <a:p>
          <a:endParaRPr lang="en-US" sz="4800"/>
        </a:p>
      </dgm:t>
    </dgm:pt>
    <dgm:pt modelId="{E8C8310F-973A-40FB-802F-8D3A8D83B672}">
      <dgm:prSet custT="1"/>
      <dgm:spPr/>
      <dgm:t>
        <a:bodyPr/>
        <a:lstStyle/>
        <a:p>
          <a:pPr rtl="0"/>
          <a:r>
            <a:rPr lang="en-US" sz="1600" dirty="0"/>
            <a:t>(vi) Specialization of functions</a:t>
          </a:r>
        </a:p>
      </dgm:t>
    </dgm:pt>
    <dgm:pt modelId="{4B330711-BF72-4BB9-B112-2B25BF14B241}" type="parTrans" cxnId="{37B0E46C-5206-4C4F-A522-DB979373C7EC}">
      <dgm:prSet/>
      <dgm:spPr/>
      <dgm:t>
        <a:bodyPr/>
        <a:lstStyle/>
        <a:p>
          <a:endParaRPr lang="en-US" sz="4800"/>
        </a:p>
      </dgm:t>
    </dgm:pt>
    <dgm:pt modelId="{0EEE2C24-591B-4665-9A4F-8B0BDD38908C}" type="sibTrans" cxnId="{37B0E46C-5206-4C4F-A522-DB979373C7EC}">
      <dgm:prSet/>
      <dgm:spPr/>
      <dgm:t>
        <a:bodyPr/>
        <a:lstStyle/>
        <a:p>
          <a:endParaRPr lang="en-US" sz="4800"/>
        </a:p>
      </dgm:t>
    </dgm:pt>
    <dgm:pt modelId="{5B8538FB-BDAA-424D-81B4-553EE4A7C29F}">
      <dgm:prSet custT="1"/>
      <dgm:spPr/>
      <dgm:t>
        <a:bodyPr/>
        <a:lstStyle/>
        <a:p>
          <a:pPr rtl="0"/>
          <a:r>
            <a:rPr lang="en-US" sz="1600" dirty="0"/>
            <a:t>(vii) Coordination of Effort : smooth, effective coordination </a:t>
          </a:r>
        </a:p>
      </dgm:t>
    </dgm:pt>
    <dgm:pt modelId="{8EDD06F5-F590-4DC9-A52F-E24C3B52D5E1}" type="parTrans" cxnId="{658670BA-96CC-4C13-94E2-954205B71F6B}">
      <dgm:prSet/>
      <dgm:spPr/>
      <dgm:t>
        <a:bodyPr/>
        <a:lstStyle/>
        <a:p>
          <a:endParaRPr lang="en-US" sz="4800"/>
        </a:p>
      </dgm:t>
    </dgm:pt>
    <dgm:pt modelId="{4C79AE95-A626-413A-96FB-6AEF03AD23BB}" type="sibTrans" cxnId="{658670BA-96CC-4C13-94E2-954205B71F6B}">
      <dgm:prSet/>
      <dgm:spPr/>
      <dgm:t>
        <a:bodyPr/>
        <a:lstStyle/>
        <a:p>
          <a:endParaRPr lang="en-US" sz="4800"/>
        </a:p>
      </dgm:t>
    </dgm:pt>
    <dgm:pt modelId="{C3C77E7E-DC65-47B2-A8A8-48AF41014B8D}">
      <dgm:prSet custT="1"/>
      <dgm:spPr/>
      <dgm:t>
        <a:bodyPr/>
        <a:lstStyle/>
        <a:p>
          <a:pPr rtl="0"/>
          <a:r>
            <a:rPr lang="en-US" sz="1600"/>
            <a:t>(viii) Definition : Every position in every organization should be clearly described in writing </a:t>
          </a:r>
        </a:p>
      </dgm:t>
    </dgm:pt>
    <dgm:pt modelId="{67E3D275-B67B-4E30-9F4D-ECFA2B689C3B}" type="parTrans" cxnId="{98D039B6-338A-44BF-A0FE-71D8DA8D5D5B}">
      <dgm:prSet/>
      <dgm:spPr/>
      <dgm:t>
        <a:bodyPr/>
        <a:lstStyle/>
        <a:p>
          <a:endParaRPr lang="en-US" sz="4800"/>
        </a:p>
      </dgm:t>
    </dgm:pt>
    <dgm:pt modelId="{2D6B3F65-1A91-42BC-A111-98437DB95B52}" type="sibTrans" cxnId="{98D039B6-338A-44BF-A0FE-71D8DA8D5D5B}">
      <dgm:prSet/>
      <dgm:spPr/>
      <dgm:t>
        <a:bodyPr/>
        <a:lstStyle/>
        <a:p>
          <a:endParaRPr lang="en-US" sz="4800"/>
        </a:p>
      </dgm:t>
    </dgm:pt>
    <dgm:pt modelId="{DEFBD329-49F7-43D4-A6AA-4306592320A7}" type="pres">
      <dgm:prSet presAssocID="{D216D677-50A6-4F97-B33B-CC7752CF55B3}" presName="Name0" presStyleCnt="0">
        <dgm:presLayoutVars>
          <dgm:dir/>
          <dgm:resizeHandles/>
        </dgm:presLayoutVars>
      </dgm:prSet>
      <dgm:spPr/>
    </dgm:pt>
    <dgm:pt modelId="{B5ED6B04-E14D-4C79-8D9F-972AF30C2A31}" type="pres">
      <dgm:prSet presAssocID="{CCC9C9BD-ECB5-447F-9C66-22B18CB12E53}" presName="compNode" presStyleCnt="0"/>
      <dgm:spPr/>
    </dgm:pt>
    <dgm:pt modelId="{CA7E1999-7553-4259-8DBF-408AB3E6E8CC}" type="pres">
      <dgm:prSet presAssocID="{CCC9C9BD-ECB5-447F-9C66-22B18CB12E53}" presName="dummyConnPt" presStyleCnt="0"/>
      <dgm:spPr/>
    </dgm:pt>
    <dgm:pt modelId="{83B5271E-BAEE-495D-B53E-5477981A281C}" type="pres">
      <dgm:prSet presAssocID="{CCC9C9BD-ECB5-447F-9C66-22B18CB12E53}" presName="node" presStyleLbl="node1" presStyleIdx="0" presStyleCnt="8">
        <dgm:presLayoutVars>
          <dgm:bulletEnabled val="1"/>
        </dgm:presLayoutVars>
      </dgm:prSet>
      <dgm:spPr/>
    </dgm:pt>
    <dgm:pt modelId="{B162902D-00F8-41CA-AFAD-4AFE1B0C870A}" type="pres">
      <dgm:prSet presAssocID="{30C07C57-8568-4BF3-83D0-436D6F6F415D}" presName="sibTrans" presStyleLbl="bgSibTrans2D1" presStyleIdx="0" presStyleCnt="7"/>
      <dgm:spPr/>
    </dgm:pt>
    <dgm:pt modelId="{08C974E2-C74B-4951-BF08-17D0A076F9F3}" type="pres">
      <dgm:prSet presAssocID="{57650536-93B9-404C-B77A-D26DBD296CCC}" presName="compNode" presStyleCnt="0"/>
      <dgm:spPr/>
    </dgm:pt>
    <dgm:pt modelId="{B13C773D-0F93-40FD-803C-190BAC66E60B}" type="pres">
      <dgm:prSet presAssocID="{57650536-93B9-404C-B77A-D26DBD296CCC}" presName="dummyConnPt" presStyleCnt="0"/>
      <dgm:spPr/>
    </dgm:pt>
    <dgm:pt modelId="{6DCBA00C-287B-48EC-B9E7-5E8A98BC096F}" type="pres">
      <dgm:prSet presAssocID="{57650536-93B9-404C-B77A-D26DBD296CCC}" presName="node" presStyleLbl="node1" presStyleIdx="1" presStyleCnt="8">
        <dgm:presLayoutVars>
          <dgm:bulletEnabled val="1"/>
        </dgm:presLayoutVars>
      </dgm:prSet>
      <dgm:spPr/>
    </dgm:pt>
    <dgm:pt modelId="{C84EFF77-129B-49A4-804F-D845D57B8C4F}" type="pres">
      <dgm:prSet presAssocID="{2E7C4881-6A1F-4B34-84F7-88D954FF4413}" presName="sibTrans" presStyleLbl="bgSibTrans2D1" presStyleIdx="1" presStyleCnt="7"/>
      <dgm:spPr/>
    </dgm:pt>
    <dgm:pt modelId="{B2E4B803-1983-4329-8FA5-B887099C632E}" type="pres">
      <dgm:prSet presAssocID="{6526CFC1-5D13-4810-AE3E-F0AD655FFB18}" presName="compNode" presStyleCnt="0"/>
      <dgm:spPr/>
    </dgm:pt>
    <dgm:pt modelId="{C5F9F3B2-4890-496A-B193-364434537B39}" type="pres">
      <dgm:prSet presAssocID="{6526CFC1-5D13-4810-AE3E-F0AD655FFB18}" presName="dummyConnPt" presStyleCnt="0"/>
      <dgm:spPr/>
    </dgm:pt>
    <dgm:pt modelId="{1F413964-F464-47F8-BEAE-8E9C8ACAE13E}" type="pres">
      <dgm:prSet presAssocID="{6526CFC1-5D13-4810-AE3E-F0AD655FFB18}" presName="node" presStyleLbl="node1" presStyleIdx="2" presStyleCnt="8">
        <dgm:presLayoutVars>
          <dgm:bulletEnabled val="1"/>
        </dgm:presLayoutVars>
      </dgm:prSet>
      <dgm:spPr/>
    </dgm:pt>
    <dgm:pt modelId="{ED78A084-D5B9-4839-B46A-DBB045F78076}" type="pres">
      <dgm:prSet presAssocID="{04FA589F-8CB4-4150-9FDB-F8100EE02F93}" presName="sibTrans" presStyleLbl="bgSibTrans2D1" presStyleIdx="2" presStyleCnt="7"/>
      <dgm:spPr/>
    </dgm:pt>
    <dgm:pt modelId="{2CD50549-1BD5-45DD-AFF4-FC483CC5B85C}" type="pres">
      <dgm:prSet presAssocID="{4885DD9B-6190-4727-A430-E31014BECA15}" presName="compNode" presStyleCnt="0"/>
      <dgm:spPr/>
    </dgm:pt>
    <dgm:pt modelId="{60162904-A646-4060-A28A-05F34DE43EC0}" type="pres">
      <dgm:prSet presAssocID="{4885DD9B-6190-4727-A430-E31014BECA15}" presName="dummyConnPt" presStyleCnt="0"/>
      <dgm:spPr/>
    </dgm:pt>
    <dgm:pt modelId="{8A6A70F7-844A-483A-BE6D-0638F1E0F392}" type="pres">
      <dgm:prSet presAssocID="{4885DD9B-6190-4727-A430-E31014BECA15}" presName="node" presStyleLbl="node1" presStyleIdx="3" presStyleCnt="8">
        <dgm:presLayoutVars>
          <dgm:bulletEnabled val="1"/>
        </dgm:presLayoutVars>
      </dgm:prSet>
      <dgm:spPr/>
    </dgm:pt>
    <dgm:pt modelId="{F5431248-459C-4D51-B142-2E4107671A8F}" type="pres">
      <dgm:prSet presAssocID="{12A25629-3814-4A9E-9079-CA7C5A23BF23}" presName="sibTrans" presStyleLbl="bgSibTrans2D1" presStyleIdx="3" presStyleCnt="7"/>
      <dgm:spPr/>
    </dgm:pt>
    <dgm:pt modelId="{9EE69819-104F-4E3B-A060-0FA3091F3516}" type="pres">
      <dgm:prSet presAssocID="{48BD9289-8D7D-4245-9864-3F86676ABE50}" presName="compNode" presStyleCnt="0"/>
      <dgm:spPr/>
    </dgm:pt>
    <dgm:pt modelId="{6A484CA5-616E-45B2-A365-943B4619A442}" type="pres">
      <dgm:prSet presAssocID="{48BD9289-8D7D-4245-9864-3F86676ABE50}" presName="dummyConnPt" presStyleCnt="0"/>
      <dgm:spPr/>
    </dgm:pt>
    <dgm:pt modelId="{DB83F05B-57F5-47CE-9470-9FB5C4CD39A0}" type="pres">
      <dgm:prSet presAssocID="{48BD9289-8D7D-4245-9864-3F86676ABE50}" presName="node" presStyleLbl="node1" presStyleIdx="4" presStyleCnt="8">
        <dgm:presLayoutVars>
          <dgm:bulletEnabled val="1"/>
        </dgm:presLayoutVars>
      </dgm:prSet>
      <dgm:spPr/>
    </dgm:pt>
    <dgm:pt modelId="{44F46CF2-A102-432E-951B-CDD8C69C0C4E}" type="pres">
      <dgm:prSet presAssocID="{019535F8-ECED-41A5-B6C7-4398E8E46FC3}" presName="sibTrans" presStyleLbl="bgSibTrans2D1" presStyleIdx="4" presStyleCnt="7"/>
      <dgm:spPr/>
    </dgm:pt>
    <dgm:pt modelId="{86778740-90EC-47CD-9567-EE2084819B10}" type="pres">
      <dgm:prSet presAssocID="{E8C8310F-973A-40FB-802F-8D3A8D83B672}" presName="compNode" presStyleCnt="0"/>
      <dgm:spPr/>
    </dgm:pt>
    <dgm:pt modelId="{B455E467-CCFD-42DC-B82B-093D733601C5}" type="pres">
      <dgm:prSet presAssocID="{E8C8310F-973A-40FB-802F-8D3A8D83B672}" presName="dummyConnPt" presStyleCnt="0"/>
      <dgm:spPr/>
    </dgm:pt>
    <dgm:pt modelId="{CB8D7AF8-48F3-4757-BCD8-6BD9AA20A759}" type="pres">
      <dgm:prSet presAssocID="{E8C8310F-973A-40FB-802F-8D3A8D83B672}" presName="node" presStyleLbl="node1" presStyleIdx="5" presStyleCnt="8">
        <dgm:presLayoutVars>
          <dgm:bulletEnabled val="1"/>
        </dgm:presLayoutVars>
      </dgm:prSet>
      <dgm:spPr/>
    </dgm:pt>
    <dgm:pt modelId="{516C916A-9803-4826-9E3A-AB303A348F7F}" type="pres">
      <dgm:prSet presAssocID="{0EEE2C24-591B-4665-9A4F-8B0BDD38908C}" presName="sibTrans" presStyleLbl="bgSibTrans2D1" presStyleIdx="5" presStyleCnt="7"/>
      <dgm:spPr/>
    </dgm:pt>
    <dgm:pt modelId="{B946E2F4-8BA4-4183-B948-FD407057A99F}" type="pres">
      <dgm:prSet presAssocID="{5B8538FB-BDAA-424D-81B4-553EE4A7C29F}" presName="compNode" presStyleCnt="0"/>
      <dgm:spPr/>
    </dgm:pt>
    <dgm:pt modelId="{6C205B1C-C8D8-4E0F-82A9-A9DFAE46DD75}" type="pres">
      <dgm:prSet presAssocID="{5B8538FB-BDAA-424D-81B4-553EE4A7C29F}" presName="dummyConnPt" presStyleCnt="0"/>
      <dgm:spPr/>
    </dgm:pt>
    <dgm:pt modelId="{BDEE97C2-86E0-42FC-A639-3A4304665C80}" type="pres">
      <dgm:prSet presAssocID="{5B8538FB-BDAA-424D-81B4-553EE4A7C29F}" presName="node" presStyleLbl="node1" presStyleIdx="6" presStyleCnt="8">
        <dgm:presLayoutVars>
          <dgm:bulletEnabled val="1"/>
        </dgm:presLayoutVars>
      </dgm:prSet>
      <dgm:spPr/>
    </dgm:pt>
    <dgm:pt modelId="{F70FADD8-55F3-413B-9B64-61B65B4DB715}" type="pres">
      <dgm:prSet presAssocID="{4C79AE95-A626-413A-96FB-6AEF03AD23BB}" presName="sibTrans" presStyleLbl="bgSibTrans2D1" presStyleIdx="6" presStyleCnt="7"/>
      <dgm:spPr/>
    </dgm:pt>
    <dgm:pt modelId="{537309E4-8109-47D4-9EC9-7FE3C775B098}" type="pres">
      <dgm:prSet presAssocID="{C3C77E7E-DC65-47B2-A8A8-48AF41014B8D}" presName="compNode" presStyleCnt="0"/>
      <dgm:spPr/>
    </dgm:pt>
    <dgm:pt modelId="{96DECFB5-A182-4850-A9FD-D619574AD162}" type="pres">
      <dgm:prSet presAssocID="{C3C77E7E-DC65-47B2-A8A8-48AF41014B8D}" presName="dummyConnPt" presStyleCnt="0"/>
      <dgm:spPr/>
    </dgm:pt>
    <dgm:pt modelId="{4049434C-845C-4477-A528-98E7109E3F94}" type="pres">
      <dgm:prSet presAssocID="{C3C77E7E-DC65-47B2-A8A8-48AF41014B8D}" presName="node" presStyleLbl="node1" presStyleIdx="7" presStyleCnt="8">
        <dgm:presLayoutVars>
          <dgm:bulletEnabled val="1"/>
        </dgm:presLayoutVars>
      </dgm:prSet>
      <dgm:spPr/>
    </dgm:pt>
  </dgm:ptLst>
  <dgm:cxnLst>
    <dgm:cxn modelId="{49A66401-869D-4BAC-9ACA-1BCF4F091E16}" srcId="{D216D677-50A6-4F97-B33B-CC7752CF55B3}" destId="{48BD9289-8D7D-4245-9864-3F86676ABE50}" srcOrd="4" destOrd="0" parTransId="{D92C3F65-3AB4-44D7-B2B1-3B3F171130B0}" sibTransId="{019535F8-ECED-41A5-B6C7-4398E8E46FC3}"/>
    <dgm:cxn modelId="{2E0D5107-A8CF-4C1E-B597-7E08273B4E32}" type="presOf" srcId="{57650536-93B9-404C-B77A-D26DBD296CCC}" destId="{6DCBA00C-287B-48EC-B9E7-5E8A98BC096F}" srcOrd="0" destOrd="0" presId="urn:microsoft.com/office/officeart/2005/8/layout/bProcess4"/>
    <dgm:cxn modelId="{28212D09-B56D-4ECE-91BB-DBABCAE34DFD}" srcId="{D216D677-50A6-4F97-B33B-CC7752CF55B3}" destId="{CCC9C9BD-ECB5-447F-9C66-22B18CB12E53}" srcOrd="0" destOrd="0" parTransId="{06B265EA-8AD6-4B1E-90AA-7F71DACBFDE0}" sibTransId="{30C07C57-8568-4BF3-83D0-436D6F6F415D}"/>
    <dgm:cxn modelId="{8FCE520B-17B6-4159-BF90-8C53E0A0C177}" type="presOf" srcId="{12A25629-3814-4A9E-9079-CA7C5A23BF23}" destId="{F5431248-459C-4D51-B142-2E4107671A8F}" srcOrd="0" destOrd="0" presId="urn:microsoft.com/office/officeart/2005/8/layout/bProcess4"/>
    <dgm:cxn modelId="{CDDE580B-807E-4E63-B2A9-94DBAEAFAA23}" type="presOf" srcId="{019535F8-ECED-41A5-B6C7-4398E8E46FC3}" destId="{44F46CF2-A102-432E-951B-CDD8C69C0C4E}" srcOrd="0" destOrd="0" presId="urn:microsoft.com/office/officeart/2005/8/layout/bProcess4"/>
    <dgm:cxn modelId="{50B5F330-E626-46FA-8803-922E0C5D7C05}" type="presOf" srcId="{48BD9289-8D7D-4245-9864-3F86676ABE50}" destId="{DB83F05B-57F5-47CE-9470-9FB5C4CD39A0}" srcOrd="0" destOrd="0" presId="urn:microsoft.com/office/officeart/2005/8/layout/bProcess4"/>
    <dgm:cxn modelId="{33E8EE3C-C044-45F6-A98F-3605198E23EA}" type="presOf" srcId="{4C79AE95-A626-413A-96FB-6AEF03AD23BB}" destId="{F70FADD8-55F3-413B-9B64-61B65B4DB715}" srcOrd="0" destOrd="0" presId="urn:microsoft.com/office/officeart/2005/8/layout/bProcess4"/>
    <dgm:cxn modelId="{1766D363-87BC-4BDF-BFCD-0494A930E9EF}" type="presOf" srcId="{E8C8310F-973A-40FB-802F-8D3A8D83B672}" destId="{CB8D7AF8-48F3-4757-BCD8-6BD9AA20A759}" srcOrd="0" destOrd="0" presId="urn:microsoft.com/office/officeart/2005/8/layout/bProcess4"/>
    <dgm:cxn modelId="{7D68FA6B-DF5C-4660-8F48-FB1545B044C5}" type="presOf" srcId="{0EEE2C24-591B-4665-9A4F-8B0BDD38908C}" destId="{516C916A-9803-4826-9E3A-AB303A348F7F}" srcOrd="0" destOrd="0" presId="urn:microsoft.com/office/officeart/2005/8/layout/bProcess4"/>
    <dgm:cxn modelId="{4506354C-0C54-4137-A235-0286E6313547}" type="presOf" srcId="{04FA589F-8CB4-4150-9FDB-F8100EE02F93}" destId="{ED78A084-D5B9-4839-B46A-DBB045F78076}" srcOrd="0" destOrd="0" presId="urn:microsoft.com/office/officeart/2005/8/layout/bProcess4"/>
    <dgm:cxn modelId="{37B0E46C-5206-4C4F-A522-DB979373C7EC}" srcId="{D216D677-50A6-4F97-B33B-CC7752CF55B3}" destId="{E8C8310F-973A-40FB-802F-8D3A8D83B672}" srcOrd="5" destOrd="0" parTransId="{4B330711-BF72-4BB9-B112-2B25BF14B241}" sibTransId="{0EEE2C24-591B-4665-9A4F-8B0BDD38908C}"/>
    <dgm:cxn modelId="{02945793-8DD8-4910-AA22-0886B27F4298}" type="presOf" srcId="{D216D677-50A6-4F97-B33B-CC7752CF55B3}" destId="{DEFBD329-49F7-43D4-A6AA-4306592320A7}" srcOrd="0" destOrd="0" presId="urn:microsoft.com/office/officeart/2005/8/layout/bProcess4"/>
    <dgm:cxn modelId="{3D3F63AF-A121-4FB1-86C4-E0B8BB944F05}" type="presOf" srcId="{C3C77E7E-DC65-47B2-A8A8-48AF41014B8D}" destId="{4049434C-845C-4477-A528-98E7109E3F94}" srcOrd="0" destOrd="0" presId="urn:microsoft.com/office/officeart/2005/8/layout/bProcess4"/>
    <dgm:cxn modelId="{98D039B6-338A-44BF-A0FE-71D8DA8D5D5B}" srcId="{D216D677-50A6-4F97-B33B-CC7752CF55B3}" destId="{C3C77E7E-DC65-47B2-A8A8-48AF41014B8D}" srcOrd="7" destOrd="0" parTransId="{67E3D275-B67B-4E30-9F4D-ECFA2B689C3B}" sibTransId="{2D6B3F65-1A91-42BC-A111-98437DB95B52}"/>
    <dgm:cxn modelId="{E8FFA4B9-2989-4B3D-AED5-3A4D7D34F4CD}" srcId="{D216D677-50A6-4F97-B33B-CC7752CF55B3}" destId="{6526CFC1-5D13-4810-AE3E-F0AD655FFB18}" srcOrd="2" destOrd="0" parTransId="{682646CC-40A9-42CE-BC50-91143A227DDD}" sibTransId="{04FA589F-8CB4-4150-9FDB-F8100EE02F93}"/>
    <dgm:cxn modelId="{D1AF3DBA-BD12-40C2-8513-4286688D67FD}" type="presOf" srcId="{CCC9C9BD-ECB5-447F-9C66-22B18CB12E53}" destId="{83B5271E-BAEE-495D-B53E-5477981A281C}" srcOrd="0" destOrd="0" presId="urn:microsoft.com/office/officeart/2005/8/layout/bProcess4"/>
    <dgm:cxn modelId="{658670BA-96CC-4C13-94E2-954205B71F6B}" srcId="{D216D677-50A6-4F97-B33B-CC7752CF55B3}" destId="{5B8538FB-BDAA-424D-81B4-553EE4A7C29F}" srcOrd="6" destOrd="0" parTransId="{8EDD06F5-F590-4DC9-A52F-E24C3B52D5E1}" sibTransId="{4C79AE95-A626-413A-96FB-6AEF03AD23BB}"/>
    <dgm:cxn modelId="{DF17BCC4-E9F0-407D-BCF2-52B7B2EB2E02}" type="presOf" srcId="{4885DD9B-6190-4727-A430-E31014BECA15}" destId="{8A6A70F7-844A-483A-BE6D-0638F1E0F392}" srcOrd="0" destOrd="0" presId="urn:microsoft.com/office/officeart/2005/8/layout/bProcess4"/>
    <dgm:cxn modelId="{66A851C6-929E-4BF7-BD06-D28EAF216EB8}" srcId="{D216D677-50A6-4F97-B33B-CC7752CF55B3}" destId="{57650536-93B9-404C-B77A-D26DBD296CCC}" srcOrd="1" destOrd="0" parTransId="{A964E280-5BB7-4614-A876-4ACE1A2B2CBA}" sibTransId="{2E7C4881-6A1F-4B34-84F7-88D954FF4413}"/>
    <dgm:cxn modelId="{01C509EA-7DC4-43EF-B727-268D5A4D115E}" type="presOf" srcId="{5B8538FB-BDAA-424D-81B4-553EE4A7C29F}" destId="{BDEE97C2-86E0-42FC-A639-3A4304665C80}" srcOrd="0" destOrd="0" presId="urn:microsoft.com/office/officeart/2005/8/layout/bProcess4"/>
    <dgm:cxn modelId="{50B819EA-65DB-4FD8-B487-56CFF8D7F4B7}" srcId="{D216D677-50A6-4F97-B33B-CC7752CF55B3}" destId="{4885DD9B-6190-4727-A430-E31014BECA15}" srcOrd="3" destOrd="0" parTransId="{70FF5ED5-7D58-403E-BEFA-35EE868CA286}" sibTransId="{12A25629-3814-4A9E-9079-CA7C5A23BF23}"/>
    <dgm:cxn modelId="{9D56B5EF-4C86-4ED0-A186-9F20487230B6}" type="presOf" srcId="{6526CFC1-5D13-4810-AE3E-F0AD655FFB18}" destId="{1F413964-F464-47F8-BEAE-8E9C8ACAE13E}" srcOrd="0" destOrd="0" presId="urn:microsoft.com/office/officeart/2005/8/layout/bProcess4"/>
    <dgm:cxn modelId="{2274B2F6-57BA-484B-83E3-3B2B412D3A71}" type="presOf" srcId="{30C07C57-8568-4BF3-83D0-436D6F6F415D}" destId="{B162902D-00F8-41CA-AFAD-4AFE1B0C870A}" srcOrd="0" destOrd="0" presId="urn:microsoft.com/office/officeart/2005/8/layout/bProcess4"/>
    <dgm:cxn modelId="{8E9A5DF7-C0AB-4954-AA71-FDBF93DF7101}" type="presOf" srcId="{2E7C4881-6A1F-4B34-84F7-88D954FF4413}" destId="{C84EFF77-129B-49A4-804F-D845D57B8C4F}" srcOrd="0" destOrd="0" presId="urn:microsoft.com/office/officeart/2005/8/layout/bProcess4"/>
    <dgm:cxn modelId="{EAFAD986-BC55-4AC9-BA1E-9B8E7E9FB7F5}" type="presParOf" srcId="{DEFBD329-49F7-43D4-A6AA-4306592320A7}" destId="{B5ED6B04-E14D-4C79-8D9F-972AF30C2A31}" srcOrd="0" destOrd="0" presId="urn:microsoft.com/office/officeart/2005/8/layout/bProcess4"/>
    <dgm:cxn modelId="{B4746B43-F76B-4941-A8AC-66B177E9310B}" type="presParOf" srcId="{B5ED6B04-E14D-4C79-8D9F-972AF30C2A31}" destId="{CA7E1999-7553-4259-8DBF-408AB3E6E8CC}" srcOrd="0" destOrd="0" presId="urn:microsoft.com/office/officeart/2005/8/layout/bProcess4"/>
    <dgm:cxn modelId="{E8C94759-928E-4FD1-A447-923993498E15}" type="presParOf" srcId="{B5ED6B04-E14D-4C79-8D9F-972AF30C2A31}" destId="{83B5271E-BAEE-495D-B53E-5477981A281C}" srcOrd="1" destOrd="0" presId="urn:microsoft.com/office/officeart/2005/8/layout/bProcess4"/>
    <dgm:cxn modelId="{C1A39C3D-DA61-44C0-B810-99C34F9B8704}" type="presParOf" srcId="{DEFBD329-49F7-43D4-A6AA-4306592320A7}" destId="{B162902D-00F8-41CA-AFAD-4AFE1B0C870A}" srcOrd="1" destOrd="0" presId="urn:microsoft.com/office/officeart/2005/8/layout/bProcess4"/>
    <dgm:cxn modelId="{085C1903-FF2A-4315-8B6A-AA4846188E15}" type="presParOf" srcId="{DEFBD329-49F7-43D4-A6AA-4306592320A7}" destId="{08C974E2-C74B-4951-BF08-17D0A076F9F3}" srcOrd="2" destOrd="0" presId="urn:microsoft.com/office/officeart/2005/8/layout/bProcess4"/>
    <dgm:cxn modelId="{AF78BF0A-F2D6-48AC-BC3C-88499133DBDF}" type="presParOf" srcId="{08C974E2-C74B-4951-BF08-17D0A076F9F3}" destId="{B13C773D-0F93-40FD-803C-190BAC66E60B}" srcOrd="0" destOrd="0" presId="urn:microsoft.com/office/officeart/2005/8/layout/bProcess4"/>
    <dgm:cxn modelId="{36B110D7-8AC7-4FB5-8C00-F9D554CE80AC}" type="presParOf" srcId="{08C974E2-C74B-4951-BF08-17D0A076F9F3}" destId="{6DCBA00C-287B-48EC-B9E7-5E8A98BC096F}" srcOrd="1" destOrd="0" presId="urn:microsoft.com/office/officeart/2005/8/layout/bProcess4"/>
    <dgm:cxn modelId="{CB3EE39F-E246-443D-85F3-4501B7C7FF55}" type="presParOf" srcId="{DEFBD329-49F7-43D4-A6AA-4306592320A7}" destId="{C84EFF77-129B-49A4-804F-D845D57B8C4F}" srcOrd="3" destOrd="0" presId="urn:microsoft.com/office/officeart/2005/8/layout/bProcess4"/>
    <dgm:cxn modelId="{15347665-F043-444D-AC5A-9312155F96E1}" type="presParOf" srcId="{DEFBD329-49F7-43D4-A6AA-4306592320A7}" destId="{B2E4B803-1983-4329-8FA5-B887099C632E}" srcOrd="4" destOrd="0" presId="urn:microsoft.com/office/officeart/2005/8/layout/bProcess4"/>
    <dgm:cxn modelId="{02430650-D7DA-4AF9-9D17-3893F0E5301A}" type="presParOf" srcId="{B2E4B803-1983-4329-8FA5-B887099C632E}" destId="{C5F9F3B2-4890-496A-B193-364434537B39}" srcOrd="0" destOrd="0" presId="urn:microsoft.com/office/officeart/2005/8/layout/bProcess4"/>
    <dgm:cxn modelId="{45AAA094-9FE9-4758-A34D-0544F843082B}" type="presParOf" srcId="{B2E4B803-1983-4329-8FA5-B887099C632E}" destId="{1F413964-F464-47F8-BEAE-8E9C8ACAE13E}" srcOrd="1" destOrd="0" presId="urn:microsoft.com/office/officeart/2005/8/layout/bProcess4"/>
    <dgm:cxn modelId="{D1209CB0-3B89-4111-B76F-2AFAFAF0F5B0}" type="presParOf" srcId="{DEFBD329-49F7-43D4-A6AA-4306592320A7}" destId="{ED78A084-D5B9-4839-B46A-DBB045F78076}" srcOrd="5" destOrd="0" presId="urn:microsoft.com/office/officeart/2005/8/layout/bProcess4"/>
    <dgm:cxn modelId="{C61E07CB-2C18-4DF3-8641-A9455951ACA1}" type="presParOf" srcId="{DEFBD329-49F7-43D4-A6AA-4306592320A7}" destId="{2CD50549-1BD5-45DD-AFF4-FC483CC5B85C}" srcOrd="6" destOrd="0" presId="urn:microsoft.com/office/officeart/2005/8/layout/bProcess4"/>
    <dgm:cxn modelId="{FB1D583A-8DD4-460F-8D8F-EC9C027977ED}" type="presParOf" srcId="{2CD50549-1BD5-45DD-AFF4-FC483CC5B85C}" destId="{60162904-A646-4060-A28A-05F34DE43EC0}" srcOrd="0" destOrd="0" presId="urn:microsoft.com/office/officeart/2005/8/layout/bProcess4"/>
    <dgm:cxn modelId="{F204CB37-2D78-4D4F-8151-6A8E7B932090}" type="presParOf" srcId="{2CD50549-1BD5-45DD-AFF4-FC483CC5B85C}" destId="{8A6A70F7-844A-483A-BE6D-0638F1E0F392}" srcOrd="1" destOrd="0" presId="urn:microsoft.com/office/officeart/2005/8/layout/bProcess4"/>
    <dgm:cxn modelId="{E30A6341-24D5-49D9-BCD8-D2E1FB8E8E33}" type="presParOf" srcId="{DEFBD329-49F7-43D4-A6AA-4306592320A7}" destId="{F5431248-459C-4D51-B142-2E4107671A8F}" srcOrd="7" destOrd="0" presId="urn:microsoft.com/office/officeart/2005/8/layout/bProcess4"/>
    <dgm:cxn modelId="{0245502E-9BC5-47DE-A0AF-7630830C70EC}" type="presParOf" srcId="{DEFBD329-49F7-43D4-A6AA-4306592320A7}" destId="{9EE69819-104F-4E3B-A060-0FA3091F3516}" srcOrd="8" destOrd="0" presId="urn:microsoft.com/office/officeart/2005/8/layout/bProcess4"/>
    <dgm:cxn modelId="{741CF2CB-2218-4D29-ADF8-3DFA615E4B8E}" type="presParOf" srcId="{9EE69819-104F-4E3B-A060-0FA3091F3516}" destId="{6A484CA5-616E-45B2-A365-943B4619A442}" srcOrd="0" destOrd="0" presId="urn:microsoft.com/office/officeart/2005/8/layout/bProcess4"/>
    <dgm:cxn modelId="{50238827-424A-47C0-9811-C7CBC4AD56D3}" type="presParOf" srcId="{9EE69819-104F-4E3B-A060-0FA3091F3516}" destId="{DB83F05B-57F5-47CE-9470-9FB5C4CD39A0}" srcOrd="1" destOrd="0" presId="urn:microsoft.com/office/officeart/2005/8/layout/bProcess4"/>
    <dgm:cxn modelId="{51D1F634-BBC9-4262-9583-C819787EF48F}" type="presParOf" srcId="{DEFBD329-49F7-43D4-A6AA-4306592320A7}" destId="{44F46CF2-A102-432E-951B-CDD8C69C0C4E}" srcOrd="9" destOrd="0" presId="urn:microsoft.com/office/officeart/2005/8/layout/bProcess4"/>
    <dgm:cxn modelId="{A2B916B3-0C58-43EC-8BDC-3FB828645659}" type="presParOf" srcId="{DEFBD329-49F7-43D4-A6AA-4306592320A7}" destId="{86778740-90EC-47CD-9567-EE2084819B10}" srcOrd="10" destOrd="0" presId="urn:microsoft.com/office/officeart/2005/8/layout/bProcess4"/>
    <dgm:cxn modelId="{60AD0CF9-C5F6-4773-9072-756227BEF723}" type="presParOf" srcId="{86778740-90EC-47CD-9567-EE2084819B10}" destId="{B455E467-CCFD-42DC-B82B-093D733601C5}" srcOrd="0" destOrd="0" presId="urn:microsoft.com/office/officeart/2005/8/layout/bProcess4"/>
    <dgm:cxn modelId="{D7F9BBF4-BC5C-482D-A614-E73BB42E1ECD}" type="presParOf" srcId="{86778740-90EC-47CD-9567-EE2084819B10}" destId="{CB8D7AF8-48F3-4757-BCD8-6BD9AA20A759}" srcOrd="1" destOrd="0" presId="urn:microsoft.com/office/officeart/2005/8/layout/bProcess4"/>
    <dgm:cxn modelId="{B2731B64-1182-44BF-9EFB-EBDBAFE46BA3}" type="presParOf" srcId="{DEFBD329-49F7-43D4-A6AA-4306592320A7}" destId="{516C916A-9803-4826-9E3A-AB303A348F7F}" srcOrd="11" destOrd="0" presId="urn:microsoft.com/office/officeart/2005/8/layout/bProcess4"/>
    <dgm:cxn modelId="{995617B4-F036-4146-A1B2-227E435E1F4E}" type="presParOf" srcId="{DEFBD329-49F7-43D4-A6AA-4306592320A7}" destId="{B946E2F4-8BA4-4183-B948-FD407057A99F}" srcOrd="12" destOrd="0" presId="urn:microsoft.com/office/officeart/2005/8/layout/bProcess4"/>
    <dgm:cxn modelId="{20AA173D-8DF0-46F5-B342-ACB3F540BBF1}" type="presParOf" srcId="{B946E2F4-8BA4-4183-B948-FD407057A99F}" destId="{6C205B1C-C8D8-4E0F-82A9-A9DFAE46DD75}" srcOrd="0" destOrd="0" presId="urn:microsoft.com/office/officeart/2005/8/layout/bProcess4"/>
    <dgm:cxn modelId="{AEE63FA9-AE1A-4B6D-8858-C2B9125EDE67}" type="presParOf" srcId="{B946E2F4-8BA4-4183-B948-FD407057A99F}" destId="{BDEE97C2-86E0-42FC-A639-3A4304665C80}" srcOrd="1" destOrd="0" presId="urn:microsoft.com/office/officeart/2005/8/layout/bProcess4"/>
    <dgm:cxn modelId="{93AAEEFC-2222-4F01-BC36-B2003E9C9AE8}" type="presParOf" srcId="{DEFBD329-49F7-43D4-A6AA-4306592320A7}" destId="{F70FADD8-55F3-413B-9B64-61B65B4DB715}" srcOrd="13" destOrd="0" presId="urn:microsoft.com/office/officeart/2005/8/layout/bProcess4"/>
    <dgm:cxn modelId="{C102D44B-6BB9-4A6D-B0A9-38E2A513F6B5}" type="presParOf" srcId="{DEFBD329-49F7-43D4-A6AA-4306592320A7}" destId="{537309E4-8109-47D4-9EC9-7FE3C775B098}" srcOrd="14" destOrd="0" presId="urn:microsoft.com/office/officeart/2005/8/layout/bProcess4"/>
    <dgm:cxn modelId="{239FE744-3B7C-40BB-8D32-9E8ECACBABCC}" type="presParOf" srcId="{537309E4-8109-47D4-9EC9-7FE3C775B098}" destId="{96DECFB5-A182-4850-A9FD-D619574AD162}" srcOrd="0" destOrd="0" presId="urn:microsoft.com/office/officeart/2005/8/layout/bProcess4"/>
    <dgm:cxn modelId="{AD9486EB-6CE5-4E3C-A81B-3FD52963EFAE}" type="presParOf" srcId="{537309E4-8109-47D4-9EC9-7FE3C775B098}" destId="{4049434C-845C-4477-A528-98E7109E3F9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77C7-C752-4C87-8874-7A070DE5E425}">
      <dsp:nvSpPr>
        <dsp:cNvPr id="0" name=""/>
        <dsp:cNvSpPr/>
      </dsp:nvSpPr>
      <dsp:spPr>
        <a:xfrm>
          <a:off x="-6" y="65078"/>
          <a:ext cx="8763012" cy="45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rtl="0">
            <a:lnSpc>
              <a:spcPct val="90000"/>
            </a:lnSpc>
            <a:spcBef>
              <a:spcPct val="0"/>
            </a:spcBef>
            <a:spcAft>
              <a:spcPct val="35000"/>
            </a:spcAft>
            <a:buNone/>
          </a:pPr>
          <a:r>
            <a:rPr lang="en-US" sz="3200" b="1" kern="1200" dirty="0"/>
            <a:t>Healthcare Service Management</a:t>
          </a:r>
        </a:p>
      </dsp:txBody>
      <dsp:txXfrm>
        <a:off x="-6" y="65078"/>
        <a:ext cx="8763012" cy="456753"/>
      </dsp:txXfrm>
    </dsp:sp>
    <dsp:sp modelId="{C201932C-2FE3-48D2-A587-A877F7914365}">
      <dsp:nvSpPr>
        <dsp:cNvPr id="0" name=""/>
        <dsp:cNvSpPr/>
      </dsp:nvSpPr>
      <dsp:spPr>
        <a:xfrm>
          <a:off x="-6" y="521832"/>
          <a:ext cx="1050532" cy="175088"/>
        </a:xfrm>
        <a:prstGeom prst="parallelogram">
          <a:avLst>
            <a:gd name="adj" fmla="val 140840"/>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A9D78D1-3AC0-4513-9C6D-9113DA49903F}">
      <dsp:nvSpPr>
        <dsp:cNvPr id="0" name=""/>
        <dsp:cNvSpPr/>
      </dsp:nvSpPr>
      <dsp:spPr>
        <a:xfrm>
          <a:off x="1111807" y="521832"/>
          <a:ext cx="1050532" cy="175088"/>
        </a:xfrm>
        <a:prstGeom prst="parallelogram">
          <a:avLst>
            <a:gd name="adj" fmla="val 140840"/>
          </a:avLst>
        </a:prstGeom>
        <a:gradFill rotWithShape="0">
          <a:gsLst>
            <a:gs pos="0">
              <a:schemeClr val="accent2">
                <a:shade val="80000"/>
                <a:hueOff val="-5979"/>
                <a:satOff val="-671"/>
                <a:lumOff val="4280"/>
                <a:alphaOff val="0"/>
                <a:tint val="50000"/>
                <a:satMod val="300000"/>
              </a:schemeClr>
            </a:gs>
            <a:gs pos="35000">
              <a:schemeClr val="accent2">
                <a:shade val="80000"/>
                <a:hueOff val="-5979"/>
                <a:satOff val="-671"/>
                <a:lumOff val="4280"/>
                <a:alphaOff val="0"/>
                <a:tint val="37000"/>
                <a:satMod val="300000"/>
              </a:schemeClr>
            </a:gs>
            <a:gs pos="100000">
              <a:schemeClr val="accent2">
                <a:shade val="80000"/>
                <a:hueOff val="-5979"/>
                <a:satOff val="-671"/>
                <a:lumOff val="4280"/>
                <a:alphaOff val="0"/>
                <a:tint val="15000"/>
                <a:satMod val="350000"/>
              </a:schemeClr>
            </a:gs>
          </a:gsLst>
          <a:lin ang="16200000" scaled="1"/>
        </a:gradFill>
        <a:ln w="9525" cap="flat" cmpd="sng" algn="ctr">
          <a:solidFill>
            <a:schemeClr val="accent2">
              <a:shade val="80000"/>
              <a:hueOff val="-5979"/>
              <a:satOff val="-671"/>
              <a:lumOff val="428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3A6850-D5AF-4988-ABE5-74A2B9556DA1}">
      <dsp:nvSpPr>
        <dsp:cNvPr id="0" name=""/>
        <dsp:cNvSpPr/>
      </dsp:nvSpPr>
      <dsp:spPr>
        <a:xfrm>
          <a:off x="2223621" y="521832"/>
          <a:ext cx="1050532" cy="175088"/>
        </a:xfrm>
        <a:prstGeom prst="parallelogram">
          <a:avLst>
            <a:gd name="adj" fmla="val 140840"/>
          </a:avLst>
        </a:prstGeom>
        <a:gradFill rotWithShape="0">
          <a:gsLst>
            <a:gs pos="0">
              <a:schemeClr val="accent2">
                <a:shade val="80000"/>
                <a:hueOff val="-11957"/>
                <a:satOff val="-1341"/>
                <a:lumOff val="8560"/>
                <a:alphaOff val="0"/>
                <a:tint val="50000"/>
                <a:satMod val="300000"/>
              </a:schemeClr>
            </a:gs>
            <a:gs pos="35000">
              <a:schemeClr val="accent2">
                <a:shade val="80000"/>
                <a:hueOff val="-11957"/>
                <a:satOff val="-1341"/>
                <a:lumOff val="8560"/>
                <a:alphaOff val="0"/>
                <a:tint val="37000"/>
                <a:satMod val="300000"/>
              </a:schemeClr>
            </a:gs>
            <a:gs pos="100000">
              <a:schemeClr val="accent2">
                <a:shade val="80000"/>
                <a:hueOff val="-11957"/>
                <a:satOff val="-1341"/>
                <a:lumOff val="8560"/>
                <a:alphaOff val="0"/>
                <a:tint val="15000"/>
                <a:satMod val="350000"/>
              </a:schemeClr>
            </a:gs>
          </a:gsLst>
          <a:lin ang="16200000" scaled="1"/>
        </a:gradFill>
        <a:ln w="9525" cap="flat" cmpd="sng" algn="ctr">
          <a:solidFill>
            <a:schemeClr val="accent2">
              <a:shade val="80000"/>
              <a:hueOff val="-11957"/>
              <a:satOff val="-1341"/>
              <a:lumOff val="856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0796FED-14FE-4806-9F7C-208BB17A10B2}">
      <dsp:nvSpPr>
        <dsp:cNvPr id="0" name=""/>
        <dsp:cNvSpPr/>
      </dsp:nvSpPr>
      <dsp:spPr>
        <a:xfrm>
          <a:off x="3335435" y="521832"/>
          <a:ext cx="1050532" cy="175088"/>
        </a:xfrm>
        <a:prstGeom prst="parallelogram">
          <a:avLst>
            <a:gd name="adj" fmla="val 140840"/>
          </a:avLst>
        </a:prstGeom>
        <a:gradFill rotWithShape="0">
          <a:gsLst>
            <a:gs pos="0">
              <a:schemeClr val="accent2">
                <a:shade val="80000"/>
                <a:hueOff val="-17936"/>
                <a:satOff val="-2012"/>
                <a:lumOff val="12840"/>
                <a:alphaOff val="0"/>
                <a:tint val="50000"/>
                <a:satMod val="300000"/>
              </a:schemeClr>
            </a:gs>
            <a:gs pos="35000">
              <a:schemeClr val="accent2">
                <a:shade val="80000"/>
                <a:hueOff val="-17936"/>
                <a:satOff val="-2012"/>
                <a:lumOff val="12840"/>
                <a:alphaOff val="0"/>
                <a:tint val="37000"/>
                <a:satMod val="300000"/>
              </a:schemeClr>
            </a:gs>
            <a:gs pos="100000">
              <a:schemeClr val="accent2">
                <a:shade val="80000"/>
                <a:hueOff val="-17936"/>
                <a:satOff val="-2012"/>
                <a:lumOff val="12840"/>
                <a:alphaOff val="0"/>
                <a:tint val="15000"/>
                <a:satMod val="350000"/>
              </a:schemeClr>
            </a:gs>
          </a:gsLst>
          <a:lin ang="16200000" scaled="1"/>
        </a:gradFill>
        <a:ln w="9525" cap="flat" cmpd="sng" algn="ctr">
          <a:solidFill>
            <a:schemeClr val="accent2">
              <a:shade val="80000"/>
              <a:hueOff val="-17936"/>
              <a:satOff val="-2012"/>
              <a:lumOff val="1284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4A646B-8CA1-4000-9D84-DEAAF3752C9F}">
      <dsp:nvSpPr>
        <dsp:cNvPr id="0" name=""/>
        <dsp:cNvSpPr/>
      </dsp:nvSpPr>
      <dsp:spPr>
        <a:xfrm>
          <a:off x="4447249" y="521832"/>
          <a:ext cx="1050532" cy="175088"/>
        </a:xfrm>
        <a:prstGeom prst="parallelogram">
          <a:avLst>
            <a:gd name="adj" fmla="val 140840"/>
          </a:avLst>
        </a:prstGeom>
        <a:gradFill rotWithShape="0">
          <a:gsLst>
            <a:gs pos="0">
              <a:schemeClr val="accent2">
                <a:shade val="80000"/>
                <a:hueOff val="-23915"/>
                <a:satOff val="-2683"/>
                <a:lumOff val="17120"/>
                <a:alphaOff val="0"/>
                <a:tint val="50000"/>
                <a:satMod val="300000"/>
              </a:schemeClr>
            </a:gs>
            <a:gs pos="35000">
              <a:schemeClr val="accent2">
                <a:shade val="80000"/>
                <a:hueOff val="-23915"/>
                <a:satOff val="-2683"/>
                <a:lumOff val="17120"/>
                <a:alphaOff val="0"/>
                <a:tint val="37000"/>
                <a:satMod val="300000"/>
              </a:schemeClr>
            </a:gs>
            <a:gs pos="100000">
              <a:schemeClr val="accent2">
                <a:shade val="80000"/>
                <a:hueOff val="-23915"/>
                <a:satOff val="-2683"/>
                <a:lumOff val="17120"/>
                <a:alphaOff val="0"/>
                <a:tint val="15000"/>
                <a:satMod val="350000"/>
              </a:schemeClr>
            </a:gs>
          </a:gsLst>
          <a:lin ang="16200000" scaled="1"/>
        </a:gradFill>
        <a:ln w="9525" cap="flat" cmpd="sng" algn="ctr">
          <a:solidFill>
            <a:schemeClr val="accent2">
              <a:shade val="80000"/>
              <a:hueOff val="-23915"/>
              <a:satOff val="-2683"/>
              <a:lumOff val="1712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A5E7BB-59EB-4DA8-AD7E-9DF75411E701}">
      <dsp:nvSpPr>
        <dsp:cNvPr id="0" name=""/>
        <dsp:cNvSpPr/>
      </dsp:nvSpPr>
      <dsp:spPr>
        <a:xfrm>
          <a:off x="5559063" y="521832"/>
          <a:ext cx="1050532" cy="175088"/>
        </a:xfrm>
        <a:prstGeom prst="parallelogram">
          <a:avLst>
            <a:gd name="adj" fmla="val 140840"/>
          </a:avLst>
        </a:prstGeom>
        <a:gradFill rotWithShape="0">
          <a:gsLst>
            <a:gs pos="0">
              <a:schemeClr val="accent2">
                <a:shade val="80000"/>
                <a:hueOff val="-29893"/>
                <a:satOff val="-3353"/>
                <a:lumOff val="21400"/>
                <a:alphaOff val="0"/>
                <a:tint val="50000"/>
                <a:satMod val="300000"/>
              </a:schemeClr>
            </a:gs>
            <a:gs pos="35000">
              <a:schemeClr val="accent2">
                <a:shade val="80000"/>
                <a:hueOff val="-29893"/>
                <a:satOff val="-3353"/>
                <a:lumOff val="21400"/>
                <a:alphaOff val="0"/>
                <a:tint val="37000"/>
                <a:satMod val="300000"/>
              </a:schemeClr>
            </a:gs>
            <a:gs pos="100000">
              <a:schemeClr val="accent2">
                <a:shade val="80000"/>
                <a:hueOff val="-29893"/>
                <a:satOff val="-3353"/>
                <a:lumOff val="21400"/>
                <a:alphaOff val="0"/>
                <a:tint val="15000"/>
                <a:satMod val="350000"/>
              </a:schemeClr>
            </a:gs>
          </a:gsLst>
          <a:lin ang="16200000" scaled="1"/>
        </a:gradFill>
        <a:ln w="9525" cap="flat" cmpd="sng" algn="ctr">
          <a:solidFill>
            <a:schemeClr val="accent2">
              <a:shade val="80000"/>
              <a:hueOff val="-29893"/>
              <a:satOff val="-3353"/>
              <a:lumOff val="2140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F788E5-745F-47C5-BB10-361266249570}">
      <dsp:nvSpPr>
        <dsp:cNvPr id="0" name=""/>
        <dsp:cNvSpPr/>
      </dsp:nvSpPr>
      <dsp:spPr>
        <a:xfrm>
          <a:off x="6670877" y="521832"/>
          <a:ext cx="1050532" cy="175088"/>
        </a:xfrm>
        <a:prstGeom prst="parallelogram">
          <a:avLst>
            <a:gd name="adj" fmla="val 140840"/>
          </a:avLst>
        </a:prstGeom>
        <a:gradFill rotWithShape="0">
          <a:gsLst>
            <a:gs pos="0">
              <a:schemeClr val="accent2">
                <a:shade val="80000"/>
                <a:hueOff val="-35872"/>
                <a:satOff val="-4024"/>
                <a:lumOff val="25680"/>
                <a:alphaOff val="0"/>
                <a:tint val="50000"/>
                <a:satMod val="300000"/>
              </a:schemeClr>
            </a:gs>
            <a:gs pos="35000">
              <a:schemeClr val="accent2">
                <a:shade val="80000"/>
                <a:hueOff val="-35872"/>
                <a:satOff val="-4024"/>
                <a:lumOff val="25680"/>
                <a:alphaOff val="0"/>
                <a:tint val="37000"/>
                <a:satMod val="300000"/>
              </a:schemeClr>
            </a:gs>
            <a:gs pos="100000">
              <a:schemeClr val="accent2">
                <a:shade val="80000"/>
                <a:hueOff val="-35872"/>
                <a:satOff val="-4024"/>
                <a:lumOff val="25680"/>
                <a:alphaOff val="0"/>
                <a:tint val="15000"/>
                <a:satMod val="350000"/>
              </a:schemeClr>
            </a:gs>
          </a:gsLst>
          <a:lin ang="16200000" scaled="1"/>
        </a:gradFill>
        <a:ln w="9525" cap="flat" cmpd="sng" algn="ctr">
          <a:solidFill>
            <a:schemeClr val="accent2">
              <a:shade val="80000"/>
              <a:hueOff val="-35872"/>
              <a:satOff val="-4024"/>
              <a:lumOff val="2568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E25AE-E9DD-4BBC-AD9B-CA79CE4905BB}">
      <dsp:nvSpPr>
        <dsp:cNvPr id="0" name=""/>
        <dsp:cNvSpPr/>
      </dsp:nvSpPr>
      <dsp:spPr>
        <a:xfrm>
          <a:off x="439792" y="-158325"/>
          <a:ext cx="879585" cy="879585"/>
        </a:xfrm>
        <a:prstGeom prst="arc">
          <a:avLst>
            <a:gd name="adj1" fmla="val 13200000"/>
            <a:gd name="adj2" fmla="val 192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5F590-5A59-42D0-906C-29DBE0DC9B20}">
      <dsp:nvSpPr>
        <dsp:cNvPr id="0" name=""/>
        <dsp:cNvSpPr/>
      </dsp:nvSpPr>
      <dsp:spPr>
        <a:xfrm>
          <a:off x="439792" y="-158325"/>
          <a:ext cx="879585" cy="879585"/>
        </a:xfrm>
        <a:prstGeom prst="arc">
          <a:avLst>
            <a:gd name="adj1" fmla="val 2400000"/>
            <a:gd name="adj2" fmla="val 84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2F3F3-32ED-4A86-8EE9-243C845A2CE1}">
      <dsp:nvSpPr>
        <dsp:cNvPr id="0" name=""/>
        <dsp:cNvSpPr/>
      </dsp:nvSpPr>
      <dsp:spPr>
        <a:xfrm>
          <a:off x="0" y="0"/>
          <a:ext cx="1759171" cy="5629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t>These are of three types:</a:t>
          </a:r>
        </a:p>
      </dsp:txBody>
      <dsp:txXfrm>
        <a:off x="0" y="0"/>
        <a:ext cx="1759171" cy="562934"/>
      </dsp:txXfrm>
    </dsp:sp>
    <dsp:sp modelId="{3ED14D00-0A6E-4FFA-98F6-2F05A66660F6}">
      <dsp:nvSpPr>
        <dsp:cNvPr id="0" name=""/>
        <dsp:cNvSpPr/>
      </dsp:nvSpPr>
      <dsp:spPr>
        <a:xfrm>
          <a:off x="2572608" y="436507"/>
          <a:ext cx="879585" cy="879585"/>
        </a:xfrm>
        <a:prstGeom prst="arc">
          <a:avLst>
            <a:gd name="adj1" fmla="val 13200000"/>
            <a:gd name="adj2" fmla="val 192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41C5B-D238-4F01-9B7C-F22864C4B060}">
      <dsp:nvSpPr>
        <dsp:cNvPr id="0" name=""/>
        <dsp:cNvSpPr/>
      </dsp:nvSpPr>
      <dsp:spPr>
        <a:xfrm>
          <a:off x="2572608" y="436507"/>
          <a:ext cx="879585" cy="879585"/>
        </a:xfrm>
        <a:prstGeom prst="arc">
          <a:avLst>
            <a:gd name="adj1" fmla="val 2400000"/>
            <a:gd name="adj2" fmla="val 84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683D82-4399-4049-942F-F020846CA877}">
      <dsp:nvSpPr>
        <dsp:cNvPr id="0" name=""/>
        <dsp:cNvSpPr/>
      </dsp:nvSpPr>
      <dsp:spPr>
        <a:xfrm>
          <a:off x="2132815" y="594832"/>
          <a:ext cx="1759171" cy="5629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1. Line Authority</a:t>
          </a:r>
        </a:p>
      </dsp:txBody>
      <dsp:txXfrm>
        <a:off x="2132815" y="594832"/>
        <a:ext cx="1759171" cy="562934"/>
      </dsp:txXfrm>
    </dsp:sp>
    <dsp:sp modelId="{7CCBAB34-DD14-441A-9B82-632B343C7139}">
      <dsp:nvSpPr>
        <dsp:cNvPr id="0" name=""/>
        <dsp:cNvSpPr/>
      </dsp:nvSpPr>
      <dsp:spPr>
        <a:xfrm>
          <a:off x="4701205" y="436507"/>
          <a:ext cx="879585" cy="879585"/>
        </a:xfrm>
        <a:prstGeom prst="arc">
          <a:avLst>
            <a:gd name="adj1" fmla="val 13200000"/>
            <a:gd name="adj2" fmla="val 192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8745AD-7A9E-4C45-850F-35BAB5C11E5E}">
      <dsp:nvSpPr>
        <dsp:cNvPr id="0" name=""/>
        <dsp:cNvSpPr/>
      </dsp:nvSpPr>
      <dsp:spPr>
        <a:xfrm>
          <a:off x="4701205" y="436507"/>
          <a:ext cx="879585" cy="879585"/>
        </a:xfrm>
        <a:prstGeom prst="arc">
          <a:avLst>
            <a:gd name="adj1" fmla="val 2400000"/>
            <a:gd name="adj2" fmla="val 84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8A0AE-3648-4C14-AD4A-33B5B337C6AD}">
      <dsp:nvSpPr>
        <dsp:cNvPr id="0" name=""/>
        <dsp:cNvSpPr/>
      </dsp:nvSpPr>
      <dsp:spPr>
        <a:xfrm>
          <a:off x="4261413" y="594832"/>
          <a:ext cx="1759171" cy="5629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2. Staff Authority</a:t>
          </a:r>
        </a:p>
      </dsp:txBody>
      <dsp:txXfrm>
        <a:off x="4261413" y="594832"/>
        <a:ext cx="1759171" cy="562934"/>
      </dsp:txXfrm>
    </dsp:sp>
    <dsp:sp modelId="{E91527CB-5422-4FD8-865F-AC8DE8E7EE9F}">
      <dsp:nvSpPr>
        <dsp:cNvPr id="0" name=""/>
        <dsp:cNvSpPr/>
      </dsp:nvSpPr>
      <dsp:spPr>
        <a:xfrm>
          <a:off x="6829803" y="436507"/>
          <a:ext cx="879585" cy="879585"/>
        </a:xfrm>
        <a:prstGeom prst="arc">
          <a:avLst>
            <a:gd name="adj1" fmla="val 13200000"/>
            <a:gd name="adj2" fmla="val 192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3252D7-AA65-40F5-BFB4-50664A3E00C2}">
      <dsp:nvSpPr>
        <dsp:cNvPr id="0" name=""/>
        <dsp:cNvSpPr/>
      </dsp:nvSpPr>
      <dsp:spPr>
        <a:xfrm>
          <a:off x="6829803" y="436507"/>
          <a:ext cx="879585" cy="879585"/>
        </a:xfrm>
        <a:prstGeom prst="arc">
          <a:avLst>
            <a:gd name="adj1" fmla="val 2400000"/>
            <a:gd name="adj2" fmla="val 8400000"/>
          </a:avLst>
        </a:pr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32CBC-1A5D-454C-8B7D-56DB660FF1E1}">
      <dsp:nvSpPr>
        <dsp:cNvPr id="0" name=""/>
        <dsp:cNvSpPr/>
      </dsp:nvSpPr>
      <dsp:spPr>
        <a:xfrm>
          <a:off x="6390010" y="594832"/>
          <a:ext cx="1759171" cy="5629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3. Functional Authority</a:t>
          </a:r>
        </a:p>
      </dsp:txBody>
      <dsp:txXfrm>
        <a:off x="6390010" y="594832"/>
        <a:ext cx="1759171" cy="5629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1D01A-5FAE-4AB8-A838-AE958A18312C}">
      <dsp:nvSpPr>
        <dsp:cNvPr id="0" name=""/>
        <dsp:cNvSpPr/>
      </dsp:nvSpPr>
      <dsp:spPr>
        <a:xfrm>
          <a:off x="0" y="133"/>
          <a:ext cx="1345496" cy="3690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Scalar Chain</a:t>
          </a:r>
        </a:p>
      </dsp:txBody>
      <dsp:txXfrm>
        <a:off x="18016" y="18149"/>
        <a:ext cx="1309464" cy="3330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C084-4ABA-4A8C-9E61-B61E168BEC10}">
      <dsp:nvSpPr>
        <dsp:cNvPr id="0" name=""/>
        <dsp:cNvSpPr/>
      </dsp:nvSpPr>
      <dsp:spPr>
        <a:xfrm>
          <a:off x="0" y="155"/>
          <a:ext cx="6781800" cy="38084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tr-TR" sz="1800" b="1" kern="1200" dirty="0"/>
        </a:p>
        <a:p>
          <a:pPr marL="0" lvl="0" indent="0" algn="ctr" defTabSz="800100" rtl="0">
            <a:lnSpc>
              <a:spcPct val="90000"/>
            </a:lnSpc>
            <a:spcBef>
              <a:spcPct val="0"/>
            </a:spcBef>
            <a:spcAft>
              <a:spcPct val="35000"/>
            </a:spcAft>
            <a:buNone/>
          </a:pPr>
          <a:r>
            <a:rPr lang="en-US" sz="1800" b="1" kern="1200" dirty="0"/>
            <a:t>Difference between Formal and Informal Organizations</a:t>
          </a:r>
        </a:p>
        <a:p>
          <a:pPr marL="0" lvl="0" indent="0" algn="ctr" defTabSz="800100" rtl="0">
            <a:lnSpc>
              <a:spcPct val="90000"/>
            </a:lnSpc>
            <a:spcBef>
              <a:spcPct val="0"/>
            </a:spcBef>
            <a:spcAft>
              <a:spcPct val="35000"/>
            </a:spcAft>
            <a:buNone/>
          </a:pPr>
          <a:endParaRPr lang="en-US" sz="1800" kern="1200" dirty="0"/>
        </a:p>
      </dsp:txBody>
      <dsp:txXfrm>
        <a:off x="18591" y="18746"/>
        <a:ext cx="6744618" cy="343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8B6A-B30D-4B02-8822-C85FFACB8881}">
      <dsp:nvSpPr>
        <dsp:cNvPr id="0" name=""/>
        <dsp:cNvSpPr/>
      </dsp:nvSpPr>
      <dsp:spPr>
        <a:xfrm>
          <a:off x="0" y="725"/>
          <a:ext cx="8153400"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7EE33-4C91-4159-94F9-030C1A073E33}">
      <dsp:nvSpPr>
        <dsp:cNvPr id="0" name=""/>
        <dsp:cNvSpPr/>
      </dsp:nvSpPr>
      <dsp:spPr>
        <a:xfrm>
          <a:off x="0" y="725"/>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t>Organizational Structure: How Companies Get the Job Done</a:t>
          </a:r>
          <a:endParaRPr lang="en-US" sz="1800" kern="1200"/>
        </a:p>
      </dsp:txBody>
      <dsp:txXfrm>
        <a:off x="0" y="725"/>
        <a:ext cx="8153400" cy="594214"/>
      </dsp:txXfrm>
    </dsp:sp>
    <dsp:sp modelId="{182F0A89-8C34-4C01-BED6-3A8FE965077A}">
      <dsp:nvSpPr>
        <dsp:cNvPr id="0" name=""/>
        <dsp:cNvSpPr/>
      </dsp:nvSpPr>
      <dsp:spPr>
        <a:xfrm>
          <a:off x="0" y="594940"/>
          <a:ext cx="8153400" cy="0"/>
        </a:xfrm>
        <a:prstGeom prst="line">
          <a:avLst/>
        </a:prstGeom>
        <a:solidFill>
          <a:schemeClr val="accent2">
            <a:shade val="50000"/>
            <a:hueOff val="-8297"/>
            <a:satOff val="-1682"/>
            <a:lumOff val="9250"/>
            <a:alphaOff val="0"/>
          </a:schemeClr>
        </a:solidFill>
        <a:ln w="25400" cap="flat" cmpd="sng" algn="ctr">
          <a:solidFill>
            <a:schemeClr val="accent2">
              <a:shade val="50000"/>
              <a:hueOff val="-8297"/>
              <a:satOff val="-1682"/>
              <a:lumOff val="9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D2607-3E64-43DD-A247-A0976CE17630}">
      <dsp:nvSpPr>
        <dsp:cNvPr id="0" name=""/>
        <dsp:cNvSpPr/>
      </dsp:nvSpPr>
      <dsp:spPr>
        <a:xfrm>
          <a:off x="0" y="594940"/>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What jobs need to be done?</a:t>
          </a:r>
        </a:p>
      </dsp:txBody>
      <dsp:txXfrm>
        <a:off x="0" y="594940"/>
        <a:ext cx="8153400" cy="594214"/>
      </dsp:txXfrm>
    </dsp:sp>
    <dsp:sp modelId="{02ACD31D-0B7F-453F-8F71-68810858BEC3}">
      <dsp:nvSpPr>
        <dsp:cNvPr id="0" name=""/>
        <dsp:cNvSpPr/>
      </dsp:nvSpPr>
      <dsp:spPr>
        <a:xfrm>
          <a:off x="0" y="1189155"/>
          <a:ext cx="8153400" cy="0"/>
        </a:xfrm>
        <a:prstGeom prst="line">
          <a:avLst/>
        </a:prstGeom>
        <a:solidFill>
          <a:schemeClr val="accent2">
            <a:shade val="50000"/>
            <a:hueOff val="-16594"/>
            <a:satOff val="-3364"/>
            <a:lumOff val="18500"/>
            <a:alphaOff val="0"/>
          </a:schemeClr>
        </a:solidFill>
        <a:ln w="25400" cap="flat" cmpd="sng" algn="ctr">
          <a:solidFill>
            <a:schemeClr val="accent2">
              <a:shade val="50000"/>
              <a:hueOff val="-16594"/>
              <a:satOff val="-3364"/>
              <a:lumOff val="185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E17E7-5D20-4880-B2C9-93DC98C2D2CA}">
      <dsp:nvSpPr>
        <dsp:cNvPr id="0" name=""/>
        <dsp:cNvSpPr/>
      </dsp:nvSpPr>
      <dsp:spPr>
        <a:xfrm>
          <a:off x="0" y="1189155"/>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Who does what? </a:t>
          </a:r>
        </a:p>
      </dsp:txBody>
      <dsp:txXfrm>
        <a:off x="0" y="1189155"/>
        <a:ext cx="8153400" cy="594214"/>
      </dsp:txXfrm>
    </dsp:sp>
    <dsp:sp modelId="{4E0507C4-7A7A-4572-847E-C3629FCEE912}">
      <dsp:nvSpPr>
        <dsp:cNvPr id="0" name=""/>
        <dsp:cNvSpPr/>
      </dsp:nvSpPr>
      <dsp:spPr>
        <a:xfrm>
          <a:off x="0" y="1783370"/>
          <a:ext cx="8153400" cy="0"/>
        </a:xfrm>
        <a:prstGeom prst="line">
          <a:avLst/>
        </a:prstGeom>
        <a:solidFill>
          <a:schemeClr val="accent2">
            <a:shade val="50000"/>
            <a:hueOff val="-24890"/>
            <a:satOff val="-5045"/>
            <a:lumOff val="27751"/>
            <a:alphaOff val="0"/>
          </a:schemeClr>
        </a:solidFill>
        <a:ln w="25400" cap="flat" cmpd="sng" algn="ctr">
          <a:solidFill>
            <a:schemeClr val="accent2">
              <a:shade val="50000"/>
              <a:hueOff val="-24890"/>
              <a:satOff val="-5045"/>
              <a:lumOff val="277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C1966-9D0C-4AF7-9B85-2D3ECED7AE99}">
      <dsp:nvSpPr>
        <dsp:cNvPr id="0" name=""/>
        <dsp:cNvSpPr/>
      </dsp:nvSpPr>
      <dsp:spPr>
        <a:xfrm>
          <a:off x="0" y="1783370"/>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Who reports to whom? </a:t>
          </a:r>
        </a:p>
      </dsp:txBody>
      <dsp:txXfrm>
        <a:off x="0" y="1783370"/>
        <a:ext cx="8153400" cy="594214"/>
      </dsp:txXfrm>
    </dsp:sp>
    <dsp:sp modelId="{995043AB-0A24-4228-8B50-52E7D3D9BC23}">
      <dsp:nvSpPr>
        <dsp:cNvPr id="0" name=""/>
        <dsp:cNvSpPr/>
      </dsp:nvSpPr>
      <dsp:spPr>
        <a:xfrm>
          <a:off x="0" y="2377585"/>
          <a:ext cx="8153400" cy="0"/>
        </a:xfrm>
        <a:prstGeom prst="line">
          <a:avLst/>
        </a:prstGeom>
        <a:solidFill>
          <a:schemeClr val="accent2">
            <a:shade val="50000"/>
            <a:hueOff val="-33187"/>
            <a:satOff val="-6727"/>
            <a:lumOff val="37001"/>
            <a:alphaOff val="0"/>
          </a:schemeClr>
        </a:solidFill>
        <a:ln w="25400" cap="flat" cmpd="sng" algn="ctr">
          <a:solidFill>
            <a:schemeClr val="accent2">
              <a:shade val="50000"/>
              <a:hueOff val="-33187"/>
              <a:satOff val="-6727"/>
              <a:lumOff val="37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DBD54-98A6-43B4-9E58-D0748306DA97}">
      <dsp:nvSpPr>
        <dsp:cNvPr id="0" name=""/>
        <dsp:cNvSpPr/>
      </dsp:nvSpPr>
      <dsp:spPr>
        <a:xfrm>
          <a:off x="0" y="2377585"/>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What are the formal relationships among people in the organization? </a:t>
          </a:r>
        </a:p>
      </dsp:txBody>
      <dsp:txXfrm>
        <a:off x="0" y="2377585"/>
        <a:ext cx="8153400" cy="594214"/>
      </dsp:txXfrm>
    </dsp:sp>
    <dsp:sp modelId="{BCB3671B-055B-4858-BCF4-03EAEBA4FA9B}">
      <dsp:nvSpPr>
        <dsp:cNvPr id="0" name=""/>
        <dsp:cNvSpPr/>
      </dsp:nvSpPr>
      <dsp:spPr>
        <a:xfrm>
          <a:off x="0" y="2971800"/>
          <a:ext cx="8153400" cy="0"/>
        </a:xfrm>
        <a:prstGeom prst="line">
          <a:avLst/>
        </a:prstGeom>
        <a:solidFill>
          <a:schemeClr val="accent2">
            <a:shade val="50000"/>
            <a:hueOff val="-41484"/>
            <a:satOff val="-8409"/>
            <a:lumOff val="46251"/>
            <a:alphaOff val="0"/>
          </a:schemeClr>
        </a:solidFill>
        <a:ln w="25400" cap="flat" cmpd="sng" algn="ctr">
          <a:solidFill>
            <a:schemeClr val="accent2">
              <a:shade val="50000"/>
              <a:hueOff val="-41484"/>
              <a:satOff val="-8409"/>
              <a:lumOff val="462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81EEC-3BA9-460C-BD7F-AB64FBF6AB91}">
      <dsp:nvSpPr>
        <dsp:cNvPr id="0" name=""/>
        <dsp:cNvSpPr/>
      </dsp:nvSpPr>
      <dsp:spPr>
        <a:xfrm>
          <a:off x="0" y="2971800"/>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organizational structure: an arrangement of positions that’s most appropriate for your company at a specific point in time. </a:t>
          </a:r>
        </a:p>
      </dsp:txBody>
      <dsp:txXfrm>
        <a:off x="0" y="2971800"/>
        <a:ext cx="8153400" cy="594214"/>
      </dsp:txXfrm>
    </dsp:sp>
    <dsp:sp modelId="{07086356-3642-4352-BBCF-D5D657AFF1C2}">
      <dsp:nvSpPr>
        <dsp:cNvPr id="0" name=""/>
        <dsp:cNvSpPr/>
      </dsp:nvSpPr>
      <dsp:spPr>
        <a:xfrm>
          <a:off x="0" y="3566014"/>
          <a:ext cx="8153400" cy="0"/>
        </a:xfrm>
        <a:prstGeom prst="line">
          <a:avLst/>
        </a:prstGeom>
        <a:solidFill>
          <a:schemeClr val="accent2">
            <a:shade val="50000"/>
            <a:hueOff val="-33187"/>
            <a:satOff val="-6727"/>
            <a:lumOff val="37001"/>
            <a:alphaOff val="0"/>
          </a:schemeClr>
        </a:solidFill>
        <a:ln w="25400" cap="flat" cmpd="sng" algn="ctr">
          <a:solidFill>
            <a:schemeClr val="accent2">
              <a:shade val="50000"/>
              <a:hueOff val="-33187"/>
              <a:satOff val="-6727"/>
              <a:lumOff val="37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806FAE-5D50-4900-A087-2D0637B902A7}">
      <dsp:nvSpPr>
        <dsp:cNvPr id="0" name=""/>
        <dsp:cNvSpPr/>
      </dsp:nvSpPr>
      <dsp:spPr>
        <a:xfrm>
          <a:off x="0" y="3566014"/>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t>companies restructuring—altering existing organizational structures to become more competitive under conditions that have changed. </a:t>
          </a:r>
        </a:p>
      </dsp:txBody>
      <dsp:txXfrm>
        <a:off x="0" y="3566014"/>
        <a:ext cx="8153400" cy="594214"/>
      </dsp:txXfrm>
    </dsp:sp>
    <dsp:sp modelId="{2B96F114-AA65-4ADE-A76C-FA245F4D6FB5}">
      <dsp:nvSpPr>
        <dsp:cNvPr id="0" name=""/>
        <dsp:cNvSpPr/>
      </dsp:nvSpPr>
      <dsp:spPr>
        <a:xfrm>
          <a:off x="0" y="4160229"/>
          <a:ext cx="8153400" cy="0"/>
        </a:xfrm>
        <a:prstGeom prst="line">
          <a:avLst/>
        </a:prstGeom>
        <a:solidFill>
          <a:schemeClr val="accent2">
            <a:shade val="50000"/>
            <a:hueOff val="-24890"/>
            <a:satOff val="-5045"/>
            <a:lumOff val="27751"/>
            <a:alphaOff val="0"/>
          </a:schemeClr>
        </a:solidFill>
        <a:ln w="25400" cap="flat" cmpd="sng" algn="ctr">
          <a:solidFill>
            <a:schemeClr val="accent2">
              <a:shade val="50000"/>
              <a:hueOff val="-24890"/>
              <a:satOff val="-5045"/>
              <a:lumOff val="277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79487-AE48-4681-B6DB-41642D21FAB6}">
      <dsp:nvSpPr>
        <dsp:cNvPr id="0" name=""/>
        <dsp:cNvSpPr/>
      </dsp:nvSpPr>
      <dsp:spPr>
        <a:xfrm>
          <a:off x="0" y="4160229"/>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In building an organizational structure, you engage in two activities:</a:t>
          </a:r>
        </a:p>
      </dsp:txBody>
      <dsp:txXfrm>
        <a:off x="0" y="4160229"/>
        <a:ext cx="8153400" cy="594214"/>
      </dsp:txXfrm>
    </dsp:sp>
    <dsp:sp modelId="{F07B678B-62C3-4360-B459-C076F5EB8096}">
      <dsp:nvSpPr>
        <dsp:cNvPr id="0" name=""/>
        <dsp:cNvSpPr/>
      </dsp:nvSpPr>
      <dsp:spPr>
        <a:xfrm>
          <a:off x="0" y="4754444"/>
          <a:ext cx="8153400" cy="0"/>
        </a:xfrm>
        <a:prstGeom prst="line">
          <a:avLst/>
        </a:prstGeom>
        <a:solidFill>
          <a:schemeClr val="accent2">
            <a:shade val="50000"/>
            <a:hueOff val="-16594"/>
            <a:satOff val="-3364"/>
            <a:lumOff val="18500"/>
            <a:alphaOff val="0"/>
          </a:schemeClr>
        </a:solidFill>
        <a:ln w="25400" cap="flat" cmpd="sng" algn="ctr">
          <a:solidFill>
            <a:schemeClr val="accent2">
              <a:shade val="50000"/>
              <a:hueOff val="-16594"/>
              <a:satOff val="-3364"/>
              <a:lumOff val="185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CCE84-77B8-4E4F-99DB-5048B963F0F8}">
      <dsp:nvSpPr>
        <dsp:cNvPr id="0" name=""/>
        <dsp:cNvSpPr/>
      </dsp:nvSpPr>
      <dsp:spPr>
        <a:xfrm>
          <a:off x="0" y="4754444"/>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i="1" kern="1200" dirty="0"/>
            <a:t>job specialization</a:t>
          </a:r>
          <a:r>
            <a:rPr lang="en-US" sz="1800" kern="1200" dirty="0"/>
            <a:t> (dividing tasks into jobs)</a:t>
          </a:r>
        </a:p>
      </dsp:txBody>
      <dsp:txXfrm>
        <a:off x="0" y="4754444"/>
        <a:ext cx="8153400" cy="594214"/>
      </dsp:txXfrm>
    </dsp:sp>
    <dsp:sp modelId="{87EDD175-08F8-411B-85E7-7EB2C4D9F85B}">
      <dsp:nvSpPr>
        <dsp:cNvPr id="0" name=""/>
        <dsp:cNvSpPr/>
      </dsp:nvSpPr>
      <dsp:spPr>
        <a:xfrm>
          <a:off x="0" y="5348659"/>
          <a:ext cx="8153400" cy="0"/>
        </a:xfrm>
        <a:prstGeom prst="line">
          <a:avLst/>
        </a:prstGeom>
        <a:solidFill>
          <a:schemeClr val="accent2">
            <a:shade val="50000"/>
            <a:hueOff val="-8297"/>
            <a:satOff val="-1682"/>
            <a:lumOff val="9250"/>
            <a:alphaOff val="0"/>
          </a:schemeClr>
        </a:solidFill>
        <a:ln w="25400" cap="flat" cmpd="sng" algn="ctr">
          <a:solidFill>
            <a:schemeClr val="accent2">
              <a:shade val="50000"/>
              <a:hueOff val="-8297"/>
              <a:satOff val="-1682"/>
              <a:lumOff val="92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01DCA-8627-4699-9426-336CFBABED91}">
      <dsp:nvSpPr>
        <dsp:cNvPr id="0" name=""/>
        <dsp:cNvSpPr/>
      </dsp:nvSpPr>
      <dsp:spPr>
        <a:xfrm>
          <a:off x="0" y="5348659"/>
          <a:ext cx="8153400" cy="594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i="1" kern="1200"/>
            <a:t>departmentalization</a:t>
          </a:r>
          <a:r>
            <a:rPr lang="en-US" sz="1800" kern="1200"/>
            <a:t> (grouping jobs into units). </a:t>
          </a:r>
        </a:p>
      </dsp:txBody>
      <dsp:txXfrm>
        <a:off x="0" y="5348659"/>
        <a:ext cx="8153400" cy="5942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35423-4848-45B5-8AEA-A00E0FB33789}">
      <dsp:nvSpPr>
        <dsp:cNvPr id="0" name=""/>
        <dsp:cNvSpPr/>
      </dsp:nvSpPr>
      <dsp:spPr>
        <a:xfrm>
          <a:off x="0" y="76203"/>
          <a:ext cx="8153400" cy="690193"/>
        </a:xfrm>
        <a:prstGeom prst="roundRect">
          <a:avLst/>
        </a:prstGeom>
        <a:solidFill>
          <a:schemeClr val="accent2">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b="1" kern="1200"/>
            <a:t>Specialization</a:t>
          </a:r>
          <a:endParaRPr lang="en-US" sz="2400" kern="1200"/>
        </a:p>
      </dsp:txBody>
      <dsp:txXfrm>
        <a:off x="33692" y="109895"/>
        <a:ext cx="8086016" cy="622809"/>
      </dsp:txXfrm>
    </dsp:sp>
    <dsp:sp modelId="{166F8924-77B8-4359-B605-A491C831DDF3}">
      <dsp:nvSpPr>
        <dsp:cNvPr id="0" name=""/>
        <dsp:cNvSpPr/>
      </dsp:nvSpPr>
      <dsp:spPr>
        <a:xfrm>
          <a:off x="0" y="1143002"/>
          <a:ext cx="8153400"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5400" rIns="142240" bIns="25400" numCol="1" spcCol="1270" anchor="t" anchorCtr="0">
          <a:noAutofit/>
        </a:bodyPr>
        <a:lstStyle/>
        <a:p>
          <a:pPr marL="228600" lvl="1" indent="-228600" algn="just" defTabSz="889000" rtl="0">
            <a:lnSpc>
              <a:spcPct val="90000"/>
            </a:lnSpc>
            <a:spcBef>
              <a:spcPct val="0"/>
            </a:spcBef>
            <a:spcAft>
              <a:spcPct val="20000"/>
            </a:spcAft>
            <a:buChar char="•"/>
          </a:pPr>
          <a:r>
            <a:rPr lang="en-US" sz="2000" kern="1200" dirty="0"/>
            <a:t>The first step in designing an organizational structure is twofold:</a:t>
          </a:r>
        </a:p>
        <a:p>
          <a:pPr marL="228600" lvl="1" indent="-228600" algn="just" defTabSz="889000" rtl="0">
            <a:lnSpc>
              <a:spcPct val="90000"/>
            </a:lnSpc>
            <a:spcBef>
              <a:spcPct val="0"/>
            </a:spcBef>
            <a:spcAft>
              <a:spcPct val="20000"/>
            </a:spcAft>
            <a:buChar char="•"/>
          </a:pPr>
          <a:r>
            <a:rPr lang="en-US" sz="2000" kern="1200"/>
            <a:t>Identifying the activities that need to be performed in order to achieve organizational goals.</a:t>
          </a:r>
        </a:p>
        <a:p>
          <a:pPr marL="228600" lvl="1" indent="-228600" algn="just" defTabSz="889000" rtl="0">
            <a:lnSpc>
              <a:spcPct val="90000"/>
            </a:lnSpc>
            <a:spcBef>
              <a:spcPct val="0"/>
            </a:spcBef>
            <a:spcAft>
              <a:spcPct val="20000"/>
            </a:spcAft>
            <a:buChar char="•"/>
          </a:pPr>
          <a:r>
            <a:rPr lang="en-US" sz="2000" kern="1200"/>
            <a:t>Breaking down these activities into tasks that can be performed by individuals or groups of employees.</a:t>
          </a:r>
        </a:p>
        <a:p>
          <a:pPr marL="228600" lvl="1" indent="-228600" algn="just" defTabSz="889000" rtl="0">
            <a:lnSpc>
              <a:spcPct val="90000"/>
            </a:lnSpc>
            <a:spcBef>
              <a:spcPct val="0"/>
            </a:spcBef>
            <a:spcAft>
              <a:spcPct val="20000"/>
            </a:spcAft>
            <a:buChar char="•"/>
          </a:pPr>
          <a:r>
            <a:rPr lang="en-US" sz="2000" kern="1200"/>
            <a:t>This twofold process of organizing activities into clusters of related tasks that can be handled by certain individuals or groups is called specialization. Its purpose is to improve efficiency.</a:t>
          </a:r>
        </a:p>
        <a:p>
          <a:pPr marL="228600" lvl="1" indent="-228600" algn="just" defTabSz="889000" rtl="0">
            <a:lnSpc>
              <a:spcPct val="90000"/>
            </a:lnSpc>
            <a:spcBef>
              <a:spcPct val="0"/>
            </a:spcBef>
            <a:spcAft>
              <a:spcPct val="20000"/>
            </a:spcAft>
            <a:buChar char="•"/>
          </a:pPr>
          <a:r>
            <a:rPr lang="en-US" sz="2000" kern="1200"/>
            <a:t>Obviously, specialization has advantages. In addition to increasing efficiency, for example, it results in jobs that are easier to learn. </a:t>
          </a:r>
        </a:p>
        <a:p>
          <a:pPr marL="228600" lvl="1" indent="-228600" algn="just" defTabSz="889000" rtl="0">
            <a:lnSpc>
              <a:spcPct val="90000"/>
            </a:lnSpc>
            <a:spcBef>
              <a:spcPct val="0"/>
            </a:spcBef>
            <a:spcAft>
              <a:spcPct val="20000"/>
            </a:spcAft>
            <a:buChar char="•"/>
          </a:pPr>
          <a:r>
            <a:rPr lang="en-US" sz="2000" kern="1200"/>
            <a:t>But it has disadvantages, too. Doing the same thing over and over bores people and will eventually leave employees dissatisfied with their jobs, decreased performance and increased absenteeism and turnover.</a:t>
          </a:r>
        </a:p>
      </dsp:txBody>
      <dsp:txXfrm>
        <a:off x="0" y="1143002"/>
        <a:ext cx="8153400" cy="40365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B168A-815B-4DF5-8770-D413CA4692E8}">
      <dsp:nvSpPr>
        <dsp:cNvPr id="0" name=""/>
        <dsp:cNvSpPr/>
      </dsp:nvSpPr>
      <dsp:spPr>
        <a:xfrm>
          <a:off x="0" y="0"/>
          <a:ext cx="7772400" cy="432460"/>
        </a:xfrm>
        <a:prstGeom prst="roundRect">
          <a:avLst/>
        </a:prstGeom>
        <a:solidFill>
          <a:schemeClr val="accent3">
            <a:hueOff val="0"/>
            <a:satOff val="0"/>
            <a:lumOff val="0"/>
            <a:alphaOff val="0"/>
          </a:schemeClr>
        </a:solidFill>
        <a:ln w="28575"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rtl="0">
            <a:lnSpc>
              <a:spcPct val="90000"/>
            </a:lnSpc>
            <a:spcBef>
              <a:spcPct val="0"/>
            </a:spcBef>
            <a:spcAft>
              <a:spcPct val="35000"/>
            </a:spcAft>
            <a:buNone/>
          </a:pPr>
          <a:r>
            <a:rPr lang="en-US" sz="2400" b="1" kern="1200" dirty="0"/>
            <a:t>Departmentalization</a:t>
          </a:r>
          <a:endParaRPr lang="en-US" sz="2400" kern="1200" dirty="0"/>
        </a:p>
      </dsp:txBody>
      <dsp:txXfrm>
        <a:off x="21111" y="21111"/>
        <a:ext cx="7730178" cy="390238"/>
      </dsp:txXfrm>
    </dsp:sp>
    <dsp:sp modelId="{91AD9223-F0C5-40FB-867B-E522B921AED7}">
      <dsp:nvSpPr>
        <dsp:cNvPr id="0" name=""/>
        <dsp:cNvSpPr/>
      </dsp:nvSpPr>
      <dsp:spPr>
        <a:xfrm>
          <a:off x="0" y="434480"/>
          <a:ext cx="7772400" cy="527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US" sz="2400" kern="1200" dirty="0"/>
            <a:t>The next step in designing an organizational structure is departmentalization—grouping specialized jobs into meaningful units. </a:t>
          </a:r>
        </a:p>
        <a:p>
          <a:pPr marL="228600" lvl="1" indent="-228600" algn="just" defTabSz="1066800" rtl="0">
            <a:lnSpc>
              <a:spcPct val="90000"/>
            </a:lnSpc>
            <a:spcBef>
              <a:spcPct val="0"/>
            </a:spcBef>
            <a:spcAft>
              <a:spcPct val="20000"/>
            </a:spcAft>
            <a:buChar char="•"/>
          </a:pPr>
          <a:r>
            <a:rPr lang="en-US" sz="2400" kern="1200" dirty="0"/>
            <a:t>– Perform the same kind of work</a:t>
          </a:r>
        </a:p>
        <a:p>
          <a:pPr marL="228600" lvl="1" indent="-228600" algn="just" defTabSz="1066800" rtl="0">
            <a:lnSpc>
              <a:spcPct val="90000"/>
            </a:lnSpc>
            <a:spcBef>
              <a:spcPct val="0"/>
            </a:spcBef>
            <a:spcAft>
              <a:spcPct val="20000"/>
            </a:spcAft>
            <a:buChar char="•"/>
          </a:pPr>
          <a:r>
            <a:rPr lang="en-US" sz="2400" kern="1200" dirty="0"/>
            <a:t>– Serve the same group of customers</a:t>
          </a:r>
        </a:p>
        <a:p>
          <a:pPr marL="228600" lvl="1" indent="-228600" algn="just" defTabSz="1066800" rtl="0">
            <a:lnSpc>
              <a:spcPct val="90000"/>
            </a:lnSpc>
            <a:spcBef>
              <a:spcPct val="0"/>
            </a:spcBef>
            <a:spcAft>
              <a:spcPct val="20000"/>
            </a:spcAft>
            <a:buChar char="•"/>
          </a:pPr>
          <a:r>
            <a:rPr lang="en-US" sz="2400" kern="1200" dirty="0"/>
            <a:t>– Create the same health service</a:t>
          </a:r>
        </a:p>
        <a:p>
          <a:pPr marL="228600" lvl="1" indent="-228600" algn="just" defTabSz="1066800" rtl="0">
            <a:lnSpc>
              <a:spcPct val="90000"/>
            </a:lnSpc>
            <a:spcBef>
              <a:spcPct val="0"/>
            </a:spcBef>
            <a:spcAft>
              <a:spcPct val="20000"/>
            </a:spcAft>
            <a:buChar char="•"/>
          </a:pPr>
          <a:r>
            <a:rPr lang="en-US" sz="2400" kern="1200" dirty="0"/>
            <a:t>– Work in the same place</a:t>
          </a:r>
        </a:p>
        <a:p>
          <a:pPr marL="228600" lvl="1" indent="-228600" algn="just" defTabSz="1066800" rtl="0">
            <a:lnSpc>
              <a:spcPct val="90000"/>
            </a:lnSpc>
            <a:spcBef>
              <a:spcPct val="0"/>
            </a:spcBef>
            <a:spcAft>
              <a:spcPct val="20000"/>
            </a:spcAft>
            <a:buChar char="•"/>
          </a:pPr>
          <a:r>
            <a:rPr lang="en-US" sz="2400" kern="1200" dirty="0"/>
            <a:t> – Work at the same time</a:t>
          </a:r>
        </a:p>
        <a:p>
          <a:pPr marL="228600" lvl="1" indent="-228600" algn="just" defTabSz="1066800" rtl="0">
            <a:lnSpc>
              <a:spcPct val="90000"/>
            </a:lnSpc>
            <a:spcBef>
              <a:spcPct val="0"/>
            </a:spcBef>
            <a:spcAft>
              <a:spcPct val="20000"/>
            </a:spcAft>
            <a:buChar char="•"/>
          </a:pPr>
          <a:r>
            <a:rPr lang="en-US" sz="2400" kern="1200" dirty="0"/>
            <a:t>Depending on the organization and the size of the work units, they may be called </a:t>
          </a:r>
          <a:r>
            <a:rPr lang="en-US" sz="2400" i="1" kern="1200" dirty="0"/>
            <a:t>divisions, departments</a:t>
          </a:r>
          <a:r>
            <a:rPr lang="en-US" sz="2400" kern="1200" dirty="0"/>
            <a:t>, or just plain </a:t>
          </a:r>
          <a:r>
            <a:rPr lang="en-US" sz="2400" i="1" kern="1200" dirty="0"/>
            <a:t>groups</a:t>
          </a:r>
          <a:r>
            <a:rPr lang="en-US" sz="2400" kern="1200" dirty="0"/>
            <a:t>. </a:t>
          </a:r>
        </a:p>
        <a:p>
          <a:pPr marL="228600" lvl="1" indent="-228600" algn="just" defTabSz="1066800" rtl="0">
            <a:lnSpc>
              <a:spcPct val="90000"/>
            </a:lnSpc>
            <a:spcBef>
              <a:spcPct val="0"/>
            </a:spcBef>
            <a:spcAft>
              <a:spcPct val="20000"/>
            </a:spcAft>
            <a:buChar char="•"/>
          </a:pPr>
          <a:r>
            <a:rPr lang="en-US" sz="2400" kern="1200" dirty="0"/>
            <a:t>Traditional groupings of jobs result in different organizational structures types like </a:t>
          </a:r>
          <a:r>
            <a:rPr lang="en-US" sz="2400" i="1" kern="1200" dirty="0"/>
            <a:t>functional</a:t>
          </a:r>
          <a:r>
            <a:rPr lang="en-US" sz="2400" kern="1200" dirty="0"/>
            <a:t> and </a:t>
          </a:r>
          <a:r>
            <a:rPr lang="en-US" sz="2400" i="1" kern="1200" dirty="0"/>
            <a:t>divisional organizations</a:t>
          </a:r>
          <a:r>
            <a:rPr lang="en-US" sz="2400" kern="1200" dirty="0"/>
            <a:t>.</a:t>
          </a:r>
        </a:p>
      </dsp:txBody>
      <dsp:txXfrm>
        <a:off x="0" y="434480"/>
        <a:ext cx="7772400" cy="52785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A204C-6641-41CC-948B-2B463AB32498}">
      <dsp:nvSpPr>
        <dsp:cNvPr id="0" name=""/>
        <dsp:cNvSpPr/>
      </dsp:nvSpPr>
      <dsp:spPr>
        <a:xfrm>
          <a:off x="0" y="267839"/>
          <a:ext cx="8229600" cy="5216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just" defTabSz="800100" rtl="0">
            <a:lnSpc>
              <a:spcPct val="90000"/>
            </a:lnSpc>
            <a:spcBef>
              <a:spcPct val="0"/>
            </a:spcBef>
            <a:spcAft>
              <a:spcPct val="15000"/>
            </a:spcAft>
            <a:buChar char="•"/>
          </a:pPr>
          <a:r>
            <a:rPr lang="en-US" sz="1800" kern="1200" dirty="0"/>
            <a:t>A functional organization groups together people who have comparable skills and perform similar tasks. </a:t>
          </a:r>
        </a:p>
        <a:p>
          <a:pPr marL="171450" lvl="1" indent="-171450" algn="just" defTabSz="800100" rtl="0">
            <a:lnSpc>
              <a:spcPct val="90000"/>
            </a:lnSpc>
            <a:spcBef>
              <a:spcPct val="0"/>
            </a:spcBef>
            <a:spcAft>
              <a:spcPct val="15000"/>
            </a:spcAft>
            <a:buChar char="•"/>
          </a:pPr>
          <a:r>
            <a:rPr lang="en-US" sz="1800" kern="1200" dirty="0"/>
            <a:t>small to medium-size companies, which group their people by business functions: accountants, finance, marketing and sales, human resources, production. </a:t>
          </a:r>
        </a:p>
        <a:p>
          <a:pPr marL="171450" lvl="1" indent="-171450" algn="just" defTabSz="800100" rtl="0">
            <a:lnSpc>
              <a:spcPct val="90000"/>
            </a:lnSpc>
            <a:spcBef>
              <a:spcPct val="0"/>
            </a:spcBef>
            <a:spcAft>
              <a:spcPct val="15000"/>
            </a:spcAft>
            <a:buChar char="•"/>
          </a:pPr>
          <a:r>
            <a:rPr lang="en-US" sz="1800" kern="1200"/>
            <a:t>Each unit is headed by an individual with expertise in the unit’s particular function. </a:t>
          </a:r>
        </a:p>
        <a:p>
          <a:pPr marL="171450" lvl="1" indent="-171450" algn="just" defTabSz="800100" rtl="0">
            <a:lnSpc>
              <a:spcPct val="90000"/>
            </a:lnSpc>
            <a:spcBef>
              <a:spcPct val="0"/>
            </a:spcBef>
            <a:spcAft>
              <a:spcPct val="15000"/>
            </a:spcAft>
            <a:buChar char="•"/>
          </a:pPr>
          <a:r>
            <a:rPr lang="en-US" sz="1800" kern="1200" dirty="0"/>
            <a:t>jobs might be grouped into four clusters:</a:t>
          </a:r>
        </a:p>
        <a:p>
          <a:pPr marL="171450" lvl="1" indent="-171450" algn="just" defTabSz="800100" rtl="0">
            <a:lnSpc>
              <a:spcPct val="90000"/>
            </a:lnSpc>
            <a:spcBef>
              <a:spcPct val="0"/>
            </a:spcBef>
            <a:spcAft>
              <a:spcPct val="15000"/>
            </a:spcAft>
            <a:buChar char="•"/>
          </a:pPr>
          <a:endParaRPr lang="en-US" sz="1800" kern="1200" dirty="0"/>
        </a:p>
        <a:p>
          <a:pPr marL="171450" lvl="1" indent="-171450" algn="just" defTabSz="800100" rtl="0">
            <a:lnSpc>
              <a:spcPct val="90000"/>
            </a:lnSpc>
            <a:spcBef>
              <a:spcPct val="0"/>
            </a:spcBef>
            <a:spcAft>
              <a:spcPct val="15000"/>
            </a:spcAft>
            <a:buChar char="•"/>
          </a:pPr>
          <a:r>
            <a:rPr lang="en-US" sz="1800" kern="1200" dirty="0"/>
            <a:t>-</a:t>
          </a:r>
          <a:r>
            <a:rPr lang="en-US" sz="1800" kern="1200" dirty="0">
              <a:solidFill>
                <a:srgbClr val="C00000"/>
              </a:solidFill>
            </a:rPr>
            <a:t>Human resources (hiring, training, and evaluating employees)</a:t>
          </a:r>
        </a:p>
        <a:p>
          <a:pPr marL="171450" lvl="1" indent="-171450" algn="just" defTabSz="800100" rtl="0">
            <a:lnSpc>
              <a:spcPct val="90000"/>
            </a:lnSpc>
            <a:spcBef>
              <a:spcPct val="0"/>
            </a:spcBef>
            <a:spcAft>
              <a:spcPct val="15000"/>
            </a:spcAft>
            <a:buChar char="•"/>
          </a:pPr>
          <a:r>
            <a:rPr lang="en-US" sz="1800" kern="1200" dirty="0">
              <a:solidFill>
                <a:srgbClr val="C00000"/>
              </a:solidFill>
            </a:rPr>
            <a:t>-Operations (overseeing note takers and copiers)</a:t>
          </a:r>
        </a:p>
        <a:p>
          <a:pPr marL="171450" lvl="1" indent="-171450" algn="just" defTabSz="800100" rtl="0">
            <a:lnSpc>
              <a:spcPct val="90000"/>
            </a:lnSpc>
            <a:spcBef>
              <a:spcPct val="0"/>
            </a:spcBef>
            <a:spcAft>
              <a:spcPct val="15000"/>
            </a:spcAft>
            <a:buChar char="•"/>
          </a:pPr>
          <a:r>
            <a:rPr lang="en-US" sz="1800" kern="1200" dirty="0">
              <a:solidFill>
                <a:srgbClr val="C00000"/>
              </a:solidFill>
            </a:rPr>
            <a:t>-Marketing (arranging for advertising, sales, and distribution)</a:t>
          </a:r>
        </a:p>
        <a:p>
          <a:pPr marL="171450" lvl="1" indent="-171450" algn="just" defTabSz="800100" rtl="0">
            <a:lnSpc>
              <a:spcPct val="90000"/>
            </a:lnSpc>
            <a:spcBef>
              <a:spcPct val="0"/>
            </a:spcBef>
            <a:spcAft>
              <a:spcPct val="15000"/>
            </a:spcAft>
            <a:buChar char="•"/>
          </a:pPr>
          <a:r>
            <a:rPr lang="en-US" sz="1800" kern="1200" dirty="0">
              <a:solidFill>
                <a:srgbClr val="C00000"/>
              </a:solidFill>
            </a:rPr>
            <a:t>-Accounting (handling cash collection and disbursement)</a:t>
          </a:r>
        </a:p>
        <a:p>
          <a:pPr marL="171450" lvl="1" indent="-171450" algn="just" defTabSz="800100" rtl="0">
            <a:lnSpc>
              <a:spcPct val="90000"/>
            </a:lnSpc>
            <a:spcBef>
              <a:spcPct val="0"/>
            </a:spcBef>
            <a:spcAft>
              <a:spcPct val="15000"/>
            </a:spcAft>
            <a:buChar char="•"/>
          </a:pPr>
          <a:endParaRPr lang="en-US" sz="1800" kern="1200" dirty="0">
            <a:solidFill>
              <a:srgbClr val="C00000"/>
            </a:solidFill>
          </a:endParaRPr>
        </a:p>
        <a:p>
          <a:pPr marL="171450" lvl="1" indent="-171450" algn="just" defTabSz="800100" rtl="0">
            <a:lnSpc>
              <a:spcPct val="90000"/>
            </a:lnSpc>
            <a:spcBef>
              <a:spcPct val="0"/>
            </a:spcBef>
            <a:spcAft>
              <a:spcPct val="15000"/>
            </a:spcAft>
            <a:buChar char="•"/>
          </a:pPr>
          <a:r>
            <a:rPr lang="en-US" sz="1800" kern="1200" dirty="0"/>
            <a:t>homogeneity also has drawbacks: it can hinder communication and decision making between units and even promote interdepartmental conflict. </a:t>
          </a:r>
        </a:p>
      </dsp:txBody>
      <dsp:txXfrm>
        <a:off x="0" y="267839"/>
        <a:ext cx="8229600" cy="5216400"/>
      </dsp:txXfrm>
    </dsp:sp>
    <dsp:sp modelId="{62B10567-E88A-42A1-8D61-9643A423B54D}">
      <dsp:nvSpPr>
        <dsp:cNvPr id="0" name=""/>
        <dsp:cNvSpPr/>
      </dsp:nvSpPr>
      <dsp:spPr>
        <a:xfrm>
          <a:off x="411480" y="2159"/>
          <a:ext cx="5760720" cy="5313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just" defTabSz="800100" rtl="0">
            <a:lnSpc>
              <a:spcPct val="90000"/>
            </a:lnSpc>
            <a:spcBef>
              <a:spcPct val="0"/>
            </a:spcBef>
            <a:spcAft>
              <a:spcPct val="35000"/>
            </a:spcAft>
            <a:buNone/>
          </a:pPr>
          <a:r>
            <a:rPr lang="en-US" sz="1800" b="1" kern="1200"/>
            <a:t>Functional Organization</a:t>
          </a:r>
          <a:endParaRPr lang="en-US" sz="1800" kern="1200"/>
        </a:p>
      </dsp:txBody>
      <dsp:txXfrm>
        <a:off x="437419" y="28098"/>
        <a:ext cx="5708842"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B0DA6-815F-4D70-A493-F551B67A370E}">
      <dsp:nvSpPr>
        <dsp:cNvPr id="0" name=""/>
        <dsp:cNvSpPr/>
      </dsp:nvSpPr>
      <dsp:spPr>
        <a:xfrm rot="16200000">
          <a:off x="-1892635" y="1897015"/>
          <a:ext cx="5330755" cy="1536724"/>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b="1" kern="1200"/>
            <a:t>Divisional Organization</a:t>
          </a:r>
          <a:endParaRPr lang="en-US" sz="1600" kern="1200"/>
        </a:p>
      </dsp:txBody>
      <dsp:txXfrm rot="5400000">
        <a:off x="4380" y="1066151"/>
        <a:ext cx="1536724" cy="3198453"/>
      </dsp:txXfrm>
    </dsp:sp>
    <dsp:sp modelId="{DCFE2BAB-7593-4FDD-9A31-912185DC7828}">
      <dsp:nvSpPr>
        <dsp:cNvPr id="0" name=""/>
        <dsp:cNvSpPr/>
      </dsp:nvSpPr>
      <dsp:spPr>
        <a:xfrm rot="16200000">
          <a:off x="-240656" y="1897015"/>
          <a:ext cx="5330755" cy="1536724"/>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a:t>Large companies are structured as divisional organizations made up of several smaller, self-contained units, or divisions, which are accountable for their own performance. </a:t>
          </a:r>
        </a:p>
      </dsp:txBody>
      <dsp:txXfrm rot="5400000">
        <a:off x="1656359" y="1066151"/>
        <a:ext cx="1536724" cy="3198453"/>
      </dsp:txXfrm>
    </dsp:sp>
    <dsp:sp modelId="{1788D9A6-8A62-4AD3-A008-0BE4A41DD2C2}">
      <dsp:nvSpPr>
        <dsp:cNvPr id="0" name=""/>
        <dsp:cNvSpPr/>
      </dsp:nvSpPr>
      <dsp:spPr>
        <a:xfrm rot="16200000">
          <a:off x="1411322" y="1897015"/>
          <a:ext cx="5330755" cy="1536724"/>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Each division functions autonomously because it contains all the functional expertise needed to meet its objectives. </a:t>
          </a:r>
        </a:p>
      </dsp:txBody>
      <dsp:txXfrm rot="5400000">
        <a:off x="3308337" y="1066151"/>
        <a:ext cx="1536724" cy="3198453"/>
      </dsp:txXfrm>
    </dsp:sp>
    <dsp:sp modelId="{B773A852-C54C-4BFE-A168-60F97EF26C53}">
      <dsp:nvSpPr>
        <dsp:cNvPr id="0" name=""/>
        <dsp:cNvSpPr/>
      </dsp:nvSpPr>
      <dsp:spPr>
        <a:xfrm rot="16200000">
          <a:off x="3063301" y="1897015"/>
          <a:ext cx="5330755" cy="1536724"/>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a:t>The challenge is to find the most appropriate way of structuring operations to achieve overall company goals. </a:t>
          </a:r>
        </a:p>
      </dsp:txBody>
      <dsp:txXfrm rot="5400000">
        <a:off x="4960316" y="1066151"/>
        <a:ext cx="1536724" cy="3198453"/>
      </dsp:txXfrm>
    </dsp:sp>
    <dsp:sp modelId="{DFB915FE-9D39-4AE6-B591-384EA07DE85B}">
      <dsp:nvSpPr>
        <dsp:cNvPr id="0" name=""/>
        <dsp:cNvSpPr/>
      </dsp:nvSpPr>
      <dsp:spPr>
        <a:xfrm rot="16200000">
          <a:off x="4715280" y="1897015"/>
          <a:ext cx="5330755" cy="1536724"/>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en-US" sz="1600" kern="1200" dirty="0"/>
            <a:t>Divisions can be formed according to </a:t>
          </a:r>
          <a:r>
            <a:rPr lang="en-US" sz="1600" i="1" kern="1200" dirty="0"/>
            <a:t>products, customers, processes</a:t>
          </a:r>
          <a:r>
            <a:rPr lang="en-US" sz="1600" kern="1200" dirty="0"/>
            <a:t>, or </a:t>
          </a:r>
          <a:r>
            <a:rPr lang="en-US" sz="1600" i="1" kern="1200" dirty="0"/>
            <a:t>geography</a:t>
          </a:r>
          <a:r>
            <a:rPr lang="en-US" sz="1600" kern="1200" dirty="0"/>
            <a:t>.</a:t>
          </a:r>
        </a:p>
      </dsp:txBody>
      <dsp:txXfrm rot="5400000">
        <a:off x="6612295" y="1066151"/>
        <a:ext cx="1536724" cy="319845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20512-A2CE-40B8-AC9B-7A13C3D64CF8}">
      <dsp:nvSpPr>
        <dsp:cNvPr id="0" name=""/>
        <dsp:cNvSpPr/>
      </dsp:nvSpPr>
      <dsp:spPr>
        <a:xfrm>
          <a:off x="0" y="420895"/>
          <a:ext cx="8305800" cy="52038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583184" rIns="644622" bIns="142240" numCol="1" spcCol="1270" anchor="t" anchorCtr="0">
          <a:noAutofit/>
        </a:bodyPr>
        <a:lstStyle/>
        <a:p>
          <a:pPr marL="228600" lvl="1" indent="-228600" algn="just" defTabSz="889000" rtl="0">
            <a:lnSpc>
              <a:spcPct val="90000"/>
            </a:lnSpc>
            <a:spcBef>
              <a:spcPct val="0"/>
            </a:spcBef>
            <a:spcAft>
              <a:spcPct val="15000"/>
            </a:spcAft>
            <a:buChar char="•"/>
          </a:pPr>
          <a:r>
            <a:rPr lang="en-US" sz="2000" kern="1200" dirty="0"/>
            <a:t>If goods move through several steps during production, a company might opt for a process division structure. </a:t>
          </a:r>
        </a:p>
        <a:p>
          <a:pPr marL="228600" lvl="1" indent="-228600" algn="just" defTabSz="889000" rtl="0">
            <a:lnSpc>
              <a:spcPct val="90000"/>
            </a:lnSpc>
            <a:spcBef>
              <a:spcPct val="0"/>
            </a:spcBef>
            <a:spcAft>
              <a:spcPct val="15000"/>
            </a:spcAft>
            <a:buChar char="•"/>
          </a:pPr>
          <a:r>
            <a:rPr lang="en-US" sz="2000" kern="1200" dirty="0"/>
            <a:t>This form works well at Bowater Thunder Bay, a Canadian company that harvests trees and processes wood into newsprint and pulp. </a:t>
          </a:r>
        </a:p>
        <a:p>
          <a:pPr marL="228600" lvl="1" indent="-228600" algn="just" defTabSz="889000" rtl="0">
            <a:lnSpc>
              <a:spcPct val="90000"/>
            </a:lnSpc>
            <a:spcBef>
              <a:spcPct val="0"/>
            </a:spcBef>
            <a:spcAft>
              <a:spcPct val="15000"/>
            </a:spcAft>
            <a:buChar char="•"/>
          </a:pPr>
          <a:r>
            <a:rPr lang="en-US" sz="2000" kern="1200" dirty="0"/>
            <a:t>The first step in the production process is harvesting and stripping trees. </a:t>
          </a:r>
        </a:p>
        <a:p>
          <a:pPr marL="228600" lvl="1" indent="-228600" algn="just" defTabSz="889000" rtl="0">
            <a:lnSpc>
              <a:spcPct val="90000"/>
            </a:lnSpc>
            <a:spcBef>
              <a:spcPct val="0"/>
            </a:spcBef>
            <a:spcAft>
              <a:spcPct val="15000"/>
            </a:spcAft>
            <a:buChar char="•"/>
          </a:pPr>
          <a:r>
            <a:rPr lang="en-US" sz="2000" kern="1200" dirty="0"/>
            <a:t>Then, large logs are sold to lumber mills and smaller logs chopped up and sent to Bowater’s mills. </a:t>
          </a:r>
        </a:p>
        <a:p>
          <a:pPr marL="228600" lvl="1" indent="-228600" algn="just" defTabSz="889000" rtl="0">
            <a:lnSpc>
              <a:spcPct val="90000"/>
            </a:lnSpc>
            <a:spcBef>
              <a:spcPct val="0"/>
            </a:spcBef>
            <a:spcAft>
              <a:spcPct val="15000"/>
            </a:spcAft>
            <a:buChar char="•"/>
          </a:pPr>
          <a:r>
            <a:rPr lang="en-US" sz="2000" kern="1200" dirty="0"/>
            <a:t>At the mill, wood chips are chemically converted into pulp. </a:t>
          </a:r>
        </a:p>
        <a:p>
          <a:pPr marL="228600" lvl="1" indent="-228600" algn="just" defTabSz="889000" rtl="0">
            <a:lnSpc>
              <a:spcPct val="90000"/>
            </a:lnSpc>
            <a:spcBef>
              <a:spcPct val="0"/>
            </a:spcBef>
            <a:spcAft>
              <a:spcPct val="15000"/>
            </a:spcAft>
            <a:buChar char="•"/>
          </a:pPr>
          <a:r>
            <a:rPr lang="en-US" sz="2000" kern="1200" dirty="0"/>
            <a:t>About 90 percent is sold to other manufacturers (as raw material for home and office products), and the remaining 10 percent is further processed into newspaper print. </a:t>
          </a:r>
        </a:p>
        <a:p>
          <a:pPr marL="228600" lvl="1" indent="-228600" algn="just" defTabSz="889000" rtl="0">
            <a:lnSpc>
              <a:spcPct val="90000"/>
            </a:lnSpc>
            <a:spcBef>
              <a:spcPct val="0"/>
            </a:spcBef>
            <a:spcAft>
              <a:spcPct val="15000"/>
            </a:spcAft>
            <a:buChar char="•"/>
          </a:pPr>
          <a:r>
            <a:rPr lang="en-US" sz="2000" kern="1200" dirty="0"/>
            <a:t>Bowater, then, has three divisions: tree cutting, chemical processing, and finishing </a:t>
          </a:r>
        </a:p>
      </dsp:txBody>
      <dsp:txXfrm>
        <a:off x="0" y="420895"/>
        <a:ext cx="8305800" cy="5203800"/>
      </dsp:txXfrm>
    </dsp:sp>
    <dsp:sp modelId="{8DA8F406-BD6C-42A3-A1FF-88B965498224}">
      <dsp:nvSpPr>
        <dsp:cNvPr id="0" name=""/>
        <dsp:cNvSpPr/>
      </dsp:nvSpPr>
      <dsp:spPr>
        <a:xfrm>
          <a:off x="415290" y="7615"/>
          <a:ext cx="5814060" cy="82656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just" defTabSz="889000" rtl="0">
            <a:lnSpc>
              <a:spcPct val="90000"/>
            </a:lnSpc>
            <a:spcBef>
              <a:spcPct val="0"/>
            </a:spcBef>
            <a:spcAft>
              <a:spcPct val="35000"/>
            </a:spcAft>
            <a:buNone/>
          </a:pPr>
          <a:r>
            <a:rPr lang="en-US" sz="2000" b="1" kern="1200"/>
            <a:t>Process Division</a:t>
          </a:r>
          <a:endParaRPr lang="en-US" sz="2000" kern="1200"/>
        </a:p>
      </dsp:txBody>
      <dsp:txXfrm>
        <a:off x="455639" y="47964"/>
        <a:ext cx="5733362" cy="7458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A500D-7DE0-45E9-9A8D-994D72F1ECD7}">
      <dsp:nvSpPr>
        <dsp:cNvPr id="0" name=""/>
        <dsp:cNvSpPr/>
      </dsp:nvSpPr>
      <dsp:spPr>
        <a:xfrm>
          <a:off x="0" y="651598"/>
          <a:ext cx="8305800" cy="5292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37388" rIns="644622" bIns="149352" numCol="1" spcCol="1270" anchor="t" anchorCtr="0">
          <a:noAutofit/>
        </a:bodyPr>
        <a:lstStyle/>
        <a:p>
          <a:pPr marL="228600" lvl="1" indent="-228600" algn="just" defTabSz="933450" rtl="0">
            <a:lnSpc>
              <a:spcPct val="90000"/>
            </a:lnSpc>
            <a:spcBef>
              <a:spcPct val="0"/>
            </a:spcBef>
            <a:spcAft>
              <a:spcPct val="15000"/>
            </a:spcAft>
            <a:buChar char="•"/>
          </a:pPr>
          <a:r>
            <a:rPr lang="en-US" sz="2100" kern="1200"/>
            <a:t>Geographical division enables companies that operate in several locations to be responsive to customers at a local level.</a:t>
          </a:r>
        </a:p>
        <a:p>
          <a:pPr marL="228600" lvl="1" indent="-228600" algn="just" defTabSz="933450" rtl="0">
            <a:lnSpc>
              <a:spcPct val="90000"/>
            </a:lnSpc>
            <a:spcBef>
              <a:spcPct val="0"/>
            </a:spcBef>
            <a:spcAft>
              <a:spcPct val="15000"/>
            </a:spcAft>
            <a:buChar char="•"/>
          </a:pPr>
          <a:r>
            <a:rPr lang="en-US" sz="2100" kern="1200"/>
            <a:t>McDonald’s, for example, is organized according to the regions of the world in which it operates. </a:t>
          </a:r>
        </a:p>
        <a:p>
          <a:pPr marL="228600" lvl="1" indent="-228600" algn="just" defTabSz="933450" rtl="0">
            <a:lnSpc>
              <a:spcPct val="90000"/>
            </a:lnSpc>
            <a:spcBef>
              <a:spcPct val="0"/>
            </a:spcBef>
            <a:spcAft>
              <a:spcPct val="15000"/>
            </a:spcAft>
            <a:buChar char="•"/>
          </a:pPr>
          <a:r>
            <a:rPr lang="en-US" sz="2100" kern="1200"/>
            <a:t>In the United States, the national unit is further subdivided into three geographic operating divisions: east, west and central. </a:t>
          </a:r>
        </a:p>
        <a:p>
          <a:pPr marL="228600" lvl="1" indent="-228600" algn="just" defTabSz="933450" rtl="0">
            <a:lnSpc>
              <a:spcPct val="90000"/>
            </a:lnSpc>
            <a:spcBef>
              <a:spcPct val="0"/>
            </a:spcBef>
            <a:spcAft>
              <a:spcPct val="15000"/>
            </a:spcAft>
            <a:buChar char="•"/>
          </a:pPr>
          <a:r>
            <a:rPr lang="en-US" sz="2100" kern="1200"/>
            <a:t>There are pluses and minuses associated with divisional organization. On the one hand, divisional structure usually enhances the ability to respond to changes in a firm’s environment. </a:t>
          </a:r>
        </a:p>
        <a:p>
          <a:pPr marL="228600" lvl="1" indent="-228600" algn="just" defTabSz="933450" rtl="0">
            <a:lnSpc>
              <a:spcPct val="90000"/>
            </a:lnSpc>
            <a:spcBef>
              <a:spcPct val="0"/>
            </a:spcBef>
            <a:spcAft>
              <a:spcPct val="15000"/>
            </a:spcAft>
            <a:buChar char="•"/>
          </a:pPr>
          <a:r>
            <a:rPr lang="en-US" sz="2100" kern="1200" dirty="0"/>
            <a:t>on the other hand, services must be duplicated across units, costs will be higher. In addition, some companies have found that units tend to focus on their own needs and goals at the expense of the organization as a whole.</a:t>
          </a:r>
        </a:p>
      </dsp:txBody>
      <dsp:txXfrm>
        <a:off x="0" y="651598"/>
        <a:ext cx="8305800" cy="5292000"/>
      </dsp:txXfrm>
    </dsp:sp>
    <dsp:sp modelId="{5EC70440-FD92-4F99-BE3C-AA0FA8A9FDFB}">
      <dsp:nvSpPr>
        <dsp:cNvPr id="0" name=""/>
        <dsp:cNvSpPr/>
      </dsp:nvSpPr>
      <dsp:spPr>
        <a:xfrm>
          <a:off x="415290" y="170819"/>
          <a:ext cx="5814060" cy="6199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marL="0" lvl="0" indent="0" algn="just" defTabSz="933450" rtl="0">
            <a:lnSpc>
              <a:spcPct val="90000"/>
            </a:lnSpc>
            <a:spcBef>
              <a:spcPct val="0"/>
            </a:spcBef>
            <a:spcAft>
              <a:spcPct val="35000"/>
            </a:spcAft>
            <a:buNone/>
          </a:pPr>
          <a:r>
            <a:rPr lang="en-US" sz="2100" b="1" kern="1200"/>
            <a:t>Geographical Division</a:t>
          </a:r>
          <a:endParaRPr lang="en-US" sz="2100" kern="1200"/>
        </a:p>
      </dsp:txBody>
      <dsp:txXfrm>
        <a:off x="445552" y="201081"/>
        <a:ext cx="575353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14665"/>
          <a:ext cx="2628396" cy="50544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24674" y="39339"/>
        <a:ext cx="2579048" cy="456092"/>
      </dsp:txXfrm>
    </dsp:sp>
    <dsp:sp modelId="{A1D1E4DE-2D3B-4AFB-88BC-72E76FDE38D5}">
      <dsp:nvSpPr>
        <dsp:cNvPr id="0" name=""/>
        <dsp:cNvSpPr/>
      </dsp:nvSpPr>
      <dsp:spPr>
        <a:xfrm>
          <a:off x="0" y="597865"/>
          <a:ext cx="2628396" cy="505440"/>
        </a:xfrm>
        <a:prstGeom prst="roundRect">
          <a:avLst/>
        </a:prstGeom>
        <a:solidFill>
          <a:schemeClr val="accent2">
            <a:shade val="80000"/>
            <a:hueOff val="-7174"/>
            <a:satOff val="-805"/>
            <a:lumOff val="51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24674" y="622539"/>
        <a:ext cx="2579048" cy="456092"/>
      </dsp:txXfrm>
    </dsp:sp>
    <dsp:sp modelId="{B7A8C16C-5DBB-40FF-A23A-A889266DD7CC}">
      <dsp:nvSpPr>
        <dsp:cNvPr id="0" name=""/>
        <dsp:cNvSpPr/>
      </dsp:nvSpPr>
      <dsp:spPr>
        <a:xfrm>
          <a:off x="0" y="1181065"/>
          <a:ext cx="2628396" cy="505440"/>
        </a:xfrm>
        <a:prstGeom prst="roundRect">
          <a:avLst/>
        </a:prstGeom>
        <a:solidFill>
          <a:schemeClr val="accent2">
            <a:shade val="80000"/>
            <a:hueOff val="-14349"/>
            <a:satOff val="-1610"/>
            <a:lumOff val="10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Head of Quality Assurance Unit </a:t>
          </a:r>
        </a:p>
      </dsp:txBody>
      <dsp:txXfrm>
        <a:off x="24674" y="1205739"/>
        <a:ext cx="2579048" cy="456092"/>
      </dsp:txXfrm>
    </dsp:sp>
    <dsp:sp modelId="{B5FBE0E1-6C87-4B3D-8218-7447C7B7BC56}">
      <dsp:nvSpPr>
        <dsp:cNvPr id="0" name=""/>
        <dsp:cNvSpPr/>
      </dsp:nvSpPr>
      <dsp:spPr>
        <a:xfrm>
          <a:off x="0" y="1764265"/>
          <a:ext cx="2628396" cy="505440"/>
        </a:xfrm>
        <a:prstGeom prst="roundRect">
          <a:avLst/>
        </a:prstGeom>
        <a:solidFill>
          <a:schemeClr val="accent2">
            <a:shade val="80000"/>
            <a:hueOff val="-21523"/>
            <a:satOff val="-2414"/>
            <a:lumOff val="15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24674" y="1788939"/>
        <a:ext cx="2579048" cy="456092"/>
      </dsp:txXfrm>
    </dsp:sp>
    <dsp:sp modelId="{D51E889A-9972-4DA1-949E-861592BF20DB}">
      <dsp:nvSpPr>
        <dsp:cNvPr id="0" name=""/>
        <dsp:cNvSpPr/>
      </dsp:nvSpPr>
      <dsp:spPr>
        <a:xfrm>
          <a:off x="0" y="2347465"/>
          <a:ext cx="2628396" cy="505440"/>
        </a:xfrm>
        <a:prstGeom prst="roundRect">
          <a:avLst/>
        </a:prstGeom>
        <a:solidFill>
          <a:schemeClr val="accent2">
            <a:shade val="80000"/>
            <a:hueOff val="-28698"/>
            <a:satOff val="-3219"/>
            <a:lumOff val="205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24674" y="2372139"/>
        <a:ext cx="2579048" cy="456092"/>
      </dsp:txXfrm>
    </dsp:sp>
    <dsp:sp modelId="{9B79893C-F79B-43DA-8999-DA516CE9FAE1}">
      <dsp:nvSpPr>
        <dsp:cNvPr id="0" name=""/>
        <dsp:cNvSpPr/>
      </dsp:nvSpPr>
      <dsp:spPr>
        <a:xfrm>
          <a:off x="0" y="2930665"/>
          <a:ext cx="2628396" cy="505440"/>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24674" y="2955339"/>
        <a:ext cx="2579048" cy="4560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30BF9-2F8C-43A7-A3D4-2F72BE1E4E91}">
      <dsp:nvSpPr>
        <dsp:cNvPr id="0" name=""/>
        <dsp:cNvSpPr/>
      </dsp:nvSpPr>
      <dsp:spPr>
        <a:xfrm>
          <a:off x="43" y="0"/>
          <a:ext cx="3886155" cy="1141474"/>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1209" numCol="1" spcCol="1270" anchor="ctr" anchorCtr="0">
          <a:noAutofit/>
        </a:bodyPr>
        <a:lstStyle/>
        <a:p>
          <a:pPr marL="0" lvl="0" indent="0" algn="l" defTabSz="800100" rtl="0">
            <a:lnSpc>
              <a:spcPct val="90000"/>
            </a:lnSpc>
            <a:spcBef>
              <a:spcPct val="0"/>
            </a:spcBef>
            <a:spcAft>
              <a:spcPct val="35000"/>
            </a:spcAft>
            <a:buNone/>
          </a:pPr>
          <a:r>
            <a:rPr lang="en-US" sz="1800" b="1" kern="1200" dirty="0"/>
            <a:t>Lines of Authority</a:t>
          </a:r>
          <a:endParaRPr lang="en-US" sz="1800" kern="1200" dirty="0"/>
        </a:p>
      </dsp:txBody>
      <dsp:txXfrm>
        <a:off x="43" y="285369"/>
        <a:ext cx="3600787" cy="570737"/>
      </dsp:txXfrm>
    </dsp:sp>
    <dsp:sp modelId="{903F5153-D591-4D41-AC51-ADE4D4DC3AB1}">
      <dsp:nvSpPr>
        <dsp:cNvPr id="0" name=""/>
        <dsp:cNvSpPr/>
      </dsp:nvSpPr>
      <dsp:spPr>
        <a:xfrm>
          <a:off x="-76221" y="954029"/>
          <a:ext cx="5105362" cy="1141474"/>
        </a:xfrm>
        <a:prstGeom prst="rightArrow">
          <a:avLst>
            <a:gd name="adj1" fmla="val 50000"/>
            <a:gd name="adj2" fmla="val 5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1209" numCol="1" spcCol="1270" anchor="ctr" anchorCtr="0">
          <a:noAutofit/>
        </a:bodyPr>
        <a:lstStyle/>
        <a:p>
          <a:pPr marL="0" lvl="0" indent="0" algn="l" defTabSz="800100" rtl="0">
            <a:lnSpc>
              <a:spcPct val="90000"/>
            </a:lnSpc>
            <a:spcBef>
              <a:spcPct val="0"/>
            </a:spcBef>
            <a:spcAft>
              <a:spcPct val="35000"/>
            </a:spcAft>
            <a:buNone/>
          </a:pPr>
          <a:r>
            <a:rPr lang="en-US" sz="1800" kern="1200" dirty="0"/>
            <a:t>To whom does a particular person report? </a:t>
          </a:r>
        </a:p>
      </dsp:txBody>
      <dsp:txXfrm>
        <a:off x="-76221" y="1239398"/>
        <a:ext cx="4819994" cy="570737"/>
      </dsp:txXfrm>
    </dsp:sp>
    <dsp:sp modelId="{B13E682B-E003-4C01-A0ED-A60C14E513D3}">
      <dsp:nvSpPr>
        <dsp:cNvPr id="0" name=""/>
        <dsp:cNvSpPr/>
      </dsp:nvSpPr>
      <dsp:spPr>
        <a:xfrm>
          <a:off x="0" y="1943994"/>
          <a:ext cx="5644797" cy="1141474"/>
        </a:xfrm>
        <a:prstGeom prst="rightArrow">
          <a:avLst>
            <a:gd name="adj1" fmla="val 50000"/>
            <a:gd name="adj2" fmla="val 5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1209" numCol="1" spcCol="1270" anchor="ctr" anchorCtr="0">
          <a:noAutofit/>
        </a:bodyPr>
        <a:lstStyle/>
        <a:p>
          <a:pPr marL="0" lvl="0" indent="0" algn="l" defTabSz="800100" rtl="0">
            <a:lnSpc>
              <a:spcPct val="90000"/>
            </a:lnSpc>
            <a:spcBef>
              <a:spcPct val="0"/>
            </a:spcBef>
            <a:spcAft>
              <a:spcPct val="35000"/>
            </a:spcAft>
            <a:buNone/>
          </a:pPr>
          <a:r>
            <a:rPr lang="en-US" sz="1800" kern="1200" dirty="0"/>
            <a:t>Does each person report to one or more supervisors? </a:t>
          </a:r>
        </a:p>
      </dsp:txBody>
      <dsp:txXfrm>
        <a:off x="0" y="2229363"/>
        <a:ext cx="5359429" cy="570737"/>
      </dsp:txXfrm>
    </dsp:sp>
    <dsp:sp modelId="{CD532703-550F-47EF-883F-677018A65912}">
      <dsp:nvSpPr>
        <dsp:cNvPr id="0" name=""/>
        <dsp:cNvSpPr/>
      </dsp:nvSpPr>
      <dsp:spPr>
        <a:xfrm>
          <a:off x="0" y="3049529"/>
          <a:ext cx="6479564" cy="1141474"/>
        </a:xfrm>
        <a:prstGeom prst="rightArrow">
          <a:avLst>
            <a:gd name="adj1" fmla="val 50000"/>
            <a:gd name="adj2" fmla="val 5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1209" numCol="1" spcCol="1270" anchor="ctr" anchorCtr="0">
          <a:noAutofit/>
        </a:bodyPr>
        <a:lstStyle/>
        <a:p>
          <a:pPr marL="0" lvl="0" indent="0" algn="l" defTabSz="800100" rtl="0">
            <a:lnSpc>
              <a:spcPct val="90000"/>
            </a:lnSpc>
            <a:spcBef>
              <a:spcPct val="0"/>
            </a:spcBef>
            <a:spcAft>
              <a:spcPct val="35000"/>
            </a:spcAft>
            <a:buNone/>
          </a:pPr>
          <a:r>
            <a:rPr lang="en-US" sz="1800" kern="1200" dirty="0"/>
            <a:t>How many people does a manager supervise? </a:t>
          </a:r>
        </a:p>
      </dsp:txBody>
      <dsp:txXfrm>
        <a:off x="0" y="3334898"/>
        <a:ext cx="6194196" cy="570737"/>
      </dsp:txXfrm>
    </dsp:sp>
    <dsp:sp modelId="{56A78C9F-8341-4DE7-BCBA-1C12CD1290CD}">
      <dsp:nvSpPr>
        <dsp:cNvPr id="0" name=""/>
        <dsp:cNvSpPr/>
      </dsp:nvSpPr>
      <dsp:spPr>
        <a:xfrm>
          <a:off x="0" y="3659118"/>
          <a:ext cx="7707464" cy="1598680"/>
        </a:xfrm>
        <a:prstGeom prst="rightArrow">
          <a:avLst>
            <a:gd name="adj1" fmla="val 50000"/>
            <a:gd name="adj2" fmla="val 5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81209" numCol="1" spcCol="1270" anchor="ctr" anchorCtr="0">
          <a:noAutofit/>
        </a:bodyPr>
        <a:lstStyle/>
        <a:p>
          <a:pPr marL="0" lvl="0" indent="0" algn="l" defTabSz="800100" rtl="0">
            <a:lnSpc>
              <a:spcPct val="90000"/>
            </a:lnSpc>
            <a:spcBef>
              <a:spcPct val="0"/>
            </a:spcBef>
            <a:spcAft>
              <a:spcPct val="35000"/>
            </a:spcAft>
            <a:buNone/>
          </a:pPr>
          <a:endParaRPr lang="en-US" sz="1800" kern="1200" dirty="0"/>
        </a:p>
        <a:p>
          <a:pPr marL="0" lvl="0" indent="0" algn="l" defTabSz="800100" rtl="0">
            <a:lnSpc>
              <a:spcPct val="90000"/>
            </a:lnSpc>
            <a:spcBef>
              <a:spcPct val="0"/>
            </a:spcBef>
            <a:spcAft>
              <a:spcPct val="35000"/>
            </a:spcAft>
            <a:buNone/>
          </a:pPr>
          <a:r>
            <a:rPr lang="en-US" sz="1800" kern="1200" dirty="0"/>
            <a:t>How many layers are there, for example, between the top managerial position and the lowest managerial level?</a:t>
          </a:r>
        </a:p>
        <a:p>
          <a:pPr marL="0" lvl="0" indent="0" algn="l" defTabSz="800100" rtl="0">
            <a:lnSpc>
              <a:spcPct val="90000"/>
            </a:lnSpc>
            <a:spcBef>
              <a:spcPct val="0"/>
            </a:spcBef>
            <a:spcAft>
              <a:spcPct val="35000"/>
            </a:spcAft>
            <a:buNone/>
          </a:pPr>
          <a:endParaRPr lang="en-US" sz="1800" kern="1200" dirty="0"/>
        </a:p>
      </dsp:txBody>
      <dsp:txXfrm>
        <a:off x="0" y="4058788"/>
        <a:ext cx="7307794" cy="7993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7B2BC-D21B-4936-8C3E-D681A5907941}">
      <dsp:nvSpPr>
        <dsp:cNvPr id="0" name=""/>
        <dsp:cNvSpPr/>
      </dsp:nvSpPr>
      <dsp:spPr>
        <a:xfrm>
          <a:off x="0" y="2329"/>
          <a:ext cx="853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ACA8C-74EF-4168-B30D-DF3FDCBD8158}">
      <dsp:nvSpPr>
        <dsp:cNvPr id="0" name=""/>
        <dsp:cNvSpPr/>
      </dsp:nvSpPr>
      <dsp:spPr>
        <a:xfrm>
          <a:off x="0" y="2329"/>
          <a:ext cx="8534400" cy="158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en-US" sz="2000" kern="1200" dirty="0"/>
            <a:t>Chain of command: the authority relationships among people working at different levels of the organization. That is to say, they show </a:t>
          </a:r>
          <a:r>
            <a:rPr lang="en-US" sz="2000" i="1" kern="1200" dirty="0"/>
            <a:t>who reports to whom</a:t>
          </a:r>
          <a:r>
            <a:rPr lang="en-US" sz="2000" kern="1200" dirty="0"/>
            <a:t>. </a:t>
          </a:r>
        </a:p>
      </dsp:txBody>
      <dsp:txXfrm>
        <a:off x="0" y="2329"/>
        <a:ext cx="8534400" cy="1588527"/>
      </dsp:txXfrm>
    </dsp:sp>
    <dsp:sp modelId="{C5B3D202-0B86-48BA-89E5-704DDDFC0161}">
      <dsp:nvSpPr>
        <dsp:cNvPr id="0" name=""/>
        <dsp:cNvSpPr/>
      </dsp:nvSpPr>
      <dsp:spPr>
        <a:xfrm>
          <a:off x="0" y="1590856"/>
          <a:ext cx="853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52CD4-B4F4-4648-99F3-E275B098BEB6}">
      <dsp:nvSpPr>
        <dsp:cNvPr id="0" name=""/>
        <dsp:cNvSpPr/>
      </dsp:nvSpPr>
      <dsp:spPr>
        <a:xfrm>
          <a:off x="0" y="1590856"/>
          <a:ext cx="8534400" cy="158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en-US" sz="2000" kern="1200"/>
            <a:t>Under a matrix structure, for example, employees from various functional areas (product design, manufacturing, finance, marketing, human resources, etc.) form teams to combine their skills in working on a specific project or product. </a:t>
          </a:r>
        </a:p>
      </dsp:txBody>
      <dsp:txXfrm>
        <a:off x="0" y="1590856"/>
        <a:ext cx="8534400" cy="1588527"/>
      </dsp:txXfrm>
    </dsp:sp>
    <dsp:sp modelId="{344BE3E4-168D-44C4-B3A0-8930DE1D75E5}">
      <dsp:nvSpPr>
        <dsp:cNvPr id="0" name=""/>
        <dsp:cNvSpPr/>
      </dsp:nvSpPr>
      <dsp:spPr>
        <a:xfrm>
          <a:off x="0" y="3179383"/>
          <a:ext cx="85344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CD515-4521-472B-BB4F-CF2D9F63B678}">
      <dsp:nvSpPr>
        <dsp:cNvPr id="0" name=""/>
        <dsp:cNvSpPr/>
      </dsp:nvSpPr>
      <dsp:spPr>
        <a:xfrm>
          <a:off x="0" y="3179383"/>
          <a:ext cx="8534400" cy="158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en-US" sz="2000" kern="1200"/>
            <a:t>Nike sometimes uses this type of arrangement. To design new products, the company may create product teams made up of designers, marketers, and other specialists with expertise in particular sports categories—say, running shoes or basketball shoes. Each team member would be evaluated by both the team manager and the head of his or her functional department.</a:t>
          </a:r>
        </a:p>
      </dsp:txBody>
      <dsp:txXfrm>
        <a:off x="0" y="3179383"/>
        <a:ext cx="8534400" cy="15885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D9C31-B6F0-4310-ADEB-75F6DA2E4D81}">
      <dsp:nvSpPr>
        <dsp:cNvPr id="0" name=""/>
        <dsp:cNvSpPr/>
      </dsp:nvSpPr>
      <dsp:spPr>
        <a:xfrm>
          <a:off x="0" y="82450"/>
          <a:ext cx="8153400" cy="623610"/>
        </a:xfrm>
        <a:prstGeom prst="roundRect">
          <a:avLst/>
        </a:prstGeom>
        <a:solidFill>
          <a:schemeClr val="lt1">
            <a:hueOff val="0"/>
            <a:satOff val="0"/>
            <a:lumOff val="0"/>
            <a:alphaOff val="0"/>
          </a:schemeClr>
        </a:solidFill>
        <a:ln w="381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Span of Control</a:t>
          </a:r>
          <a:endParaRPr lang="en-US" sz="2600" kern="1200"/>
        </a:p>
      </dsp:txBody>
      <dsp:txXfrm>
        <a:off x="30442" y="112892"/>
        <a:ext cx="8092516" cy="562726"/>
      </dsp:txXfrm>
    </dsp:sp>
    <dsp:sp modelId="{E14CF55C-6EBC-4E96-AA3D-418289346081}">
      <dsp:nvSpPr>
        <dsp:cNvPr id="0" name=""/>
        <dsp:cNvSpPr/>
      </dsp:nvSpPr>
      <dsp:spPr>
        <a:xfrm>
          <a:off x="0" y="706060"/>
          <a:ext cx="8153400" cy="4843799"/>
        </a:xfrm>
        <a:prstGeom prst="rect">
          <a:avLst/>
        </a:prstGeom>
        <a:noFill/>
        <a:ln w="57150">
          <a:noFill/>
        </a:ln>
        <a:effectLst/>
      </dsp:spPr>
      <dsp:style>
        <a:lnRef idx="0">
          <a:scrgbClr r="0" g="0" b="0"/>
        </a:lnRef>
        <a:fillRef idx="0">
          <a:scrgbClr r="0" g="0" b="0"/>
        </a:fillRef>
        <a:effectRef idx="0">
          <a:scrgbClr r="0" g="0" b="0"/>
        </a:effectRef>
        <a:fontRef idx="minor"/>
      </dsp:style>
      <dsp:txBody>
        <a:bodyPr spcFirstLastPara="0" vert="horz" wrap="square" lIns="25887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Another thing to notice about a firm’s chain of command is the number of layers between the top managerial position and the lowest managerial level. </a:t>
          </a:r>
        </a:p>
        <a:p>
          <a:pPr marL="228600" lvl="1" indent="-228600" algn="l" defTabSz="889000" rtl="0">
            <a:lnSpc>
              <a:spcPct val="90000"/>
            </a:lnSpc>
            <a:spcBef>
              <a:spcPct val="0"/>
            </a:spcBef>
            <a:spcAft>
              <a:spcPct val="20000"/>
            </a:spcAft>
            <a:buChar char="•"/>
          </a:pPr>
          <a:r>
            <a:rPr lang="en-US" sz="2000" kern="1200"/>
            <a:t>As a rule, new organizations have only a few layers of management—</a:t>
          </a:r>
          <a:r>
            <a:rPr lang="en-US" sz="2000" i="1" kern="1200"/>
            <a:t>flat</a:t>
          </a:r>
          <a:r>
            <a:rPr lang="en-US" sz="2000" kern="1200"/>
            <a:t>. </a:t>
          </a:r>
        </a:p>
        <a:p>
          <a:pPr marL="228600" lvl="1" indent="-228600" algn="l" defTabSz="889000" rtl="0">
            <a:lnSpc>
              <a:spcPct val="90000"/>
            </a:lnSpc>
            <a:spcBef>
              <a:spcPct val="0"/>
            </a:spcBef>
            <a:spcAft>
              <a:spcPct val="20000"/>
            </a:spcAft>
            <a:buChar char="•"/>
          </a:pPr>
          <a:r>
            <a:rPr lang="en-US" sz="2000" kern="1200"/>
            <a:t>As a company grows, it tends to add more layers between the top and the bottom; that is, it gets </a:t>
          </a:r>
          <a:r>
            <a:rPr lang="en-US" sz="2000" i="1" kern="1200"/>
            <a:t>taller</a:t>
          </a:r>
          <a:r>
            <a:rPr lang="en-US" sz="2000" kern="1200"/>
            <a:t>. </a:t>
          </a:r>
        </a:p>
        <a:p>
          <a:pPr marL="228600" lvl="1" indent="-228600" algn="l" defTabSz="889000" rtl="0">
            <a:lnSpc>
              <a:spcPct val="90000"/>
            </a:lnSpc>
            <a:spcBef>
              <a:spcPct val="0"/>
            </a:spcBef>
            <a:spcAft>
              <a:spcPct val="20000"/>
            </a:spcAft>
            <a:buChar char="•"/>
          </a:pPr>
          <a:r>
            <a:rPr lang="en-US" sz="2000" kern="1200"/>
            <a:t>Added layers of management can slow down communication and decision making, causing the organization to become less efficient and productive. That’s one reason why many of today’s organizations are restructuring to become flatter.</a:t>
          </a:r>
        </a:p>
        <a:p>
          <a:pPr marL="228600" lvl="1" indent="-228600" algn="l" defTabSz="889000" rtl="0">
            <a:lnSpc>
              <a:spcPct val="90000"/>
            </a:lnSpc>
            <a:spcBef>
              <a:spcPct val="0"/>
            </a:spcBef>
            <a:spcAft>
              <a:spcPct val="20000"/>
            </a:spcAft>
            <a:buChar char="•"/>
          </a:pPr>
          <a:r>
            <a:rPr lang="en-US" sz="2000" kern="1200"/>
            <a:t>Span of control, which measures the number of people reporting to a particular manager. </a:t>
          </a:r>
        </a:p>
        <a:p>
          <a:pPr marL="228600" lvl="1" indent="-228600" algn="l" defTabSz="889000" rtl="0">
            <a:lnSpc>
              <a:spcPct val="90000"/>
            </a:lnSpc>
            <a:spcBef>
              <a:spcPct val="0"/>
            </a:spcBef>
            <a:spcAft>
              <a:spcPct val="20000"/>
            </a:spcAft>
            <a:buChar char="•"/>
          </a:pPr>
          <a:r>
            <a:rPr lang="en-US" sz="2000" kern="1200" dirty="0"/>
            <a:t>Depends on a number of factors, including ; frequency and type of interaction, proximity of subordinates, competence of both supervisor and subordinates, and the nature of the work being supervised. </a:t>
          </a:r>
        </a:p>
      </dsp:txBody>
      <dsp:txXfrm>
        <a:off x="0" y="706060"/>
        <a:ext cx="8153400" cy="484379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49B5C-E69D-4392-8B3D-5A5556DF3DBF}">
      <dsp:nvSpPr>
        <dsp:cNvPr id="0" name=""/>
        <dsp:cNvSpPr/>
      </dsp:nvSpPr>
      <dsp:spPr>
        <a:xfrm>
          <a:off x="552" y="275664"/>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b="1" kern="1200" dirty="0"/>
            <a:t>Centralization and Decentralization</a:t>
          </a:r>
          <a:endParaRPr lang="en-US" sz="2100" kern="1200" dirty="0"/>
        </a:p>
      </dsp:txBody>
      <dsp:txXfrm>
        <a:off x="552" y="275664"/>
        <a:ext cx="2405992" cy="1202996"/>
      </dsp:txXfrm>
    </dsp:sp>
    <dsp:sp modelId="{E5AA0C2A-F1EA-4851-AC28-14C0F6D92F11}">
      <dsp:nvSpPr>
        <dsp:cNvPr id="0" name=""/>
        <dsp:cNvSpPr/>
      </dsp:nvSpPr>
      <dsp:spPr>
        <a:xfrm>
          <a:off x="2911803" y="275664"/>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Most decision making is concentrated at the top</a:t>
          </a:r>
          <a:r>
            <a:rPr lang="ar-SA" sz="2100" kern="1200" dirty="0"/>
            <a:t>- </a:t>
          </a:r>
          <a:r>
            <a:rPr lang="en-US" sz="2100" kern="1200" dirty="0"/>
            <a:t>centralization. </a:t>
          </a:r>
        </a:p>
      </dsp:txBody>
      <dsp:txXfrm>
        <a:off x="2911803" y="275664"/>
        <a:ext cx="2405992" cy="1202996"/>
      </dsp:txXfrm>
    </dsp:sp>
    <dsp:sp modelId="{805254A7-786A-4EF8-AA1D-81BFC10F5EAB}">
      <dsp:nvSpPr>
        <dsp:cNvPr id="0" name=""/>
        <dsp:cNvSpPr/>
      </dsp:nvSpPr>
      <dsp:spPr>
        <a:xfrm>
          <a:off x="5823054" y="275664"/>
          <a:ext cx="2405992" cy="120299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0">
            <a:lnSpc>
              <a:spcPct val="90000"/>
            </a:lnSpc>
            <a:spcBef>
              <a:spcPct val="0"/>
            </a:spcBef>
            <a:spcAft>
              <a:spcPct val="35000"/>
            </a:spcAft>
            <a:buNone/>
          </a:pPr>
          <a:r>
            <a:rPr lang="en-US" sz="2100" kern="1200"/>
            <a:t>Decision making throughout the organization</a:t>
          </a:r>
          <a:r>
            <a:rPr lang="ar-SA" sz="2100" kern="1200"/>
            <a:t>-</a:t>
          </a:r>
          <a:r>
            <a:rPr lang="en-US" sz="2100" kern="1200"/>
            <a:t>decentralization.</a:t>
          </a:r>
        </a:p>
      </dsp:txBody>
      <dsp:txXfrm>
        <a:off x="5823054" y="275664"/>
        <a:ext cx="2405992" cy="12029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B64B7-4AF8-41B8-B07C-7E544DB638D9}">
      <dsp:nvSpPr>
        <dsp:cNvPr id="0" name=""/>
        <dsp:cNvSpPr/>
      </dsp:nvSpPr>
      <dsp:spPr>
        <a:xfrm>
          <a:off x="0" y="279196"/>
          <a:ext cx="8077200" cy="87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Physicians and the Medical Staff </a:t>
          </a:r>
          <a:endParaRPr lang="en-US" sz="2200" kern="1200"/>
        </a:p>
      </dsp:txBody>
      <dsp:txXfrm>
        <a:off x="42663" y="321859"/>
        <a:ext cx="7991874" cy="788627"/>
      </dsp:txXfrm>
    </dsp:sp>
    <dsp:sp modelId="{600DC2F6-CD14-49C8-8663-C08FC00AE8CA}">
      <dsp:nvSpPr>
        <dsp:cNvPr id="0" name=""/>
        <dsp:cNvSpPr/>
      </dsp:nvSpPr>
      <dsp:spPr>
        <a:xfrm>
          <a:off x="0" y="1216509"/>
          <a:ext cx="8077200" cy="873953"/>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 Medical positions filled by physicians can make HCOs unlike other types of organizations</a:t>
          </a:r>
        </a:p>
      </dsp:txBody>
      <dsp:txXfrm>
        <a:off x="42663" y="1259172"/>
        <a:ext cx="7991874" cy="788627"/>
      </dsp:txXfrm>
    </dsp:sp>
    <dsp:sp modelId="{50265634-D640-4263-86B0-BCE1223B4F8B}">
      <dsp:nvSpPr>
        <dsp:cNvPr id="0" name=""/>
        <dsp:cNvSpPr/>
      </dsp:nvSpPr>
      <dsp:spPr>
        <a:xfrm>
          <a:off x="0" y="2153823"/>
          <a:ext cx="8077200" cy="87395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 Physicians and medical positions filled by physicians often guided by medical expertise rather than managerial authority </a:t>
          </a:r>
        </a:p>
      </dsp:txBody>
      <dsp:txXfrm>
        <a:off x="42663" y="2196486"/>
        <a:ext cx="7991874" cy="788627"/>
      </dsp:txXfrm>
    </dsp:sp>
    <dsp:sp modelId="{72B3E300-C9C5-4EEB-9B22-CF1C57019266}">
      <dsp:nvSpPr>
        <dsp:cNvPr id="0" name=""/>
        <dsp:cNvSpPr/>
      </dsp:nvSpPr>
      <dsp:spPr>
        <a:xfrm>
          <a:off x="0" y="3091136"/>
          <a:ext cx="8077200" cy="873953"/>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 Boundary between medical care and management may be unclear </a:t>
          </a:r>
        </a:p>
      </dsp:txBody>
      <dsp:txXfrm>
        <a:off x="42663" y="3133799"/>
        <a:ext cx="7991874" cy="788627"/>
      </dsp:txXfrm>
    </dsp:sp>
    <dsp:sp modelId="{DCE1AD19-5A2E-402D-9B04-2612BAE0AA52}">
      <dsp:nvSpPr>
        <dsp:cNvPr id="0" name=""/>
        <dsp:cNvSpPr/>
      </dsp:nvSpPr>
      <dsp:spPr>
        <a:xfrm>
          <a:off x="0" y="4028450"/>
          <a:ext cx="8077200" cy="87395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 Traditional bureaucratic approaches less effective in organizations where physicians are main type of labor or expertise</a:t>
          </a:r>
        </a:p>
      </dsp:txBody>
      <dsp:txXfrm>
        <a:off x="42663" y="4071113"/>
        <a:ext cx="7991874"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D2B2-A6BC-4A1B-8B71-1BF460472F23}">
      <dsp:nvSpPr>
        <dsp:cNvPr id="0" name=""/>
        <dsp:cNvSpPr/>
      </dsp:nvSpPr>
      <dsp:spPr>
        <a:xfrm>
          <a:off x="0" y="168"/>
          <a:ext cx="6629400" cy="45703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t> Learning Objectives</a:t>
          </a:r>
          <a:endParaRPr lang="en-US" sz="2400" b="1" kern="1200" dirty="0"/>
        </a:p>
      </dsp:txBody>
      <dsp:txXfrm>
        <a:off x="22310" y="22478"/>
        <a:ext cx="6584780" cy="412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F6713-440A-466B-99E2-9E43C2703728}">
      <dsp:nvSpPr>
        <dsp:cNvPr id="0" name=""/>
        <dsp:cNvSpPr/>
      </dsp:nvSpPr>
      <dsp:spPr>
        <a:xfrm>
          <a:off x="0" y="21060"/>
          <a:ext cx="7391400" cy="542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Explain organizations and systems </a:t>
          </a:r>
        </a:p>
      </dsp:txBody>
      <dsp:txXfrm>
        <a:off x="26501" y="47561"/>
        <a:ext cx="7338398" cy="489878"/>
      </dsp:txXfrm>
    </dsp:sp>
    <dsp:sp modelId="{C34FDEB4-CCE8-4FEB-BB8F-7C77A2B46CDB}">
      <dsp:nvSpPr>
        <dsp:cNvPr id="0" name=""/>
        <dsp:cNvSpPr/>
      </dsp:nvSpPr>
      <dsp:spPr>
        <a:xfrm>
          <a:off x="0" y="647460"/>
          <a:ext cx="7391400" cy="542880"/>
        </a:xfrm>
        <a:prstGeom prst="roundRect">
          <a:avLst/>
        </a:prstGeom>
        <a:solidFill>
          <a:schemeClr val="accent2">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Relate organizing to planning </a:t>
          </a:r>
        </a:p>
      </dsp:txBody>
      <dsp:txXfrm>
        <a:off x="26501" y="673961"/>
        <a:ext cx="7338398" cy="489878"/>
      </dsp:txXfrm>
    </dsp:sp>
    <dsp:sp modelId="{69ABACD5-D14E-4DF5-94F3-0E234AFF186E}">
      <dsp:nvSpPr>
        <dsp:cNvPr id="0" name=""/>
        <dsp:cNvSpPr/>
      </dsp:nvSpPr>
      <dsp:spPr>
        <a:xfrm>
          <a:off x="0" y="1273860"/>
          <a:ext cx="7391400" cy="54288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Organize work tasks into jobs, positions, and departments </a:t>
          </a:r>
        </a:p>
      </dsp:txBody>
      <dsp:txXfrm>
        <a:off x="26501" y="1300361"/>
        <a:ext cx="7338398" cy="489878"/>
      </dsp:txXfrm>
    </dsp:sp>
    <dsp:sp modelId="{2C71BCC2-4B18-4393-94C9-0A5851494B4B}">
      <dsp:nvSpPr>
        <dsp:cNvPr id="0" name=""/>
        <dsp:cNvSpPr/>
      </dsp:nvSpPr>
      <dsp:spPr>
        <a:xfrm>
          <a:off x="0" y="1900260"/>
          <a:ext cx="7391400" cy="54288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Coordinate work among positions and departments </a:t>
          </a:r>
        </a:p>
      </dsp:txBody>
      <dsp:txXfrm>
        <a:off x="26501" y="1926761"/>
        <a:ext cx="7338398" cy="489878"/>
      </dsp:txXfrm>
    </dsp:sp>
    <dsp:sp modelId="{BC162A27-5BB9-4782-A2E0-7EF77BCB8622}">
      <dsp:nvSpPr>
        <dsp:cNvPr id="0" name=""/>
        <dsp:cNvSpPr/>
      </dsp:nvSpPr>
      <dsp:spPr>
        <a:xfrm>
          <a:off x="0" y="2526660"/>
          <a:ext cx="7391400" cy="54288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Contrast the formal and informal organizations </a:t>
          </a:r>
        </a:p>
      </dsp:txBody>
      <dsp:txXfrm>
        <a:off x="26501" y="2553161"/>
        <a:ext cx="7338398" cy="489878"/>
      </dsp:txXfrm>
    </dsp:sp>
    <dsp:sp modelId="{0ED8F80F-43E7-4A85-8E02-1620754B9FC2}">
      <dsp:nvSpPr>
        <dsp:cNvPr id="0" name=""/>
        <dsp:cNvSpPr/>
      </dsp:nvSpPr>
      <dsp:spPr>
        <a:xfrm>
          <a:off x="0" y="3153060"/>
          <a:ext cx="7391400" cy="542880"/>
        </a:xfrm>
        <a:prstGeom prst="roundRect">
          <a:avLst/>
        </a:prstGeom>
        <a:solidFill>
          <a:schemeClr val="accent2">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Organization structures </a:t>
          </a:r>
        </a:p>
      </dsp:txBody>
      <dsp:txXfrm>
        <a:off x="26501" y="3179561"/>
        <a:ext cx="7338398" cy="489878"/>
      </dsp:txXfrm>
    </dsp:sp>
    <dsp:sp modelId="{8EB0979A-151F-41B0-A17C-650CAD8C5ED7}">
      <dsp:nvSpPr>
        <dsp:cNvPr id="0" name=""/>
        <dsp:cNvSpPr/>
      </dsp:nvSpPr>
      <dsp:spPr>
        <a:xfrm>
          <a:off x="0" y="3779460"/>
          <a:ext cx="7391400" cy="54288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Coordination within an healthcare organization </a:t>
          </a:r>
        </a:p>
      </dsp:txBody>
      <dsp:txXfrm>
        <a:off x="26501" y="3805961"/>
        <a:ext cx="7338398" cy="489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75658-5294-4E4D-BECA-96603B70ABF5}">
      <dsp:nvSpPr>
        <dsp:cNvPr id="0" name=""/>
        <dsp:cNvSpPr/>
      </dsp:nvSpPr>
      <dsp:spPr>
        <a:xfrm>
          <a:off x="0" y="2668"/>
          <a:ext cx="8229600" cy="11167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solidFill>
                <a:srgbClr val="002060"/>
              </a:solidFill>
            </a:rPr>
            <a:t>Organizing</a:t>
          </a:r>
          <a:r>
            <a:rPr lang="en-US" sz="1800" kern="1200" dirty="0">
              <a:solidFill>
                <a:srgbClr val="002060"/>
              </a:solidFill>
            </a:rPr>
            <a:t>  is the process by which managers establish the structure of working relationships among employees to allow them to achieve organizational goals efficiently and effectively. </a:t>
          </a:r>
        </a:p>
      </dsp:txBody>
      <dsp:txXfrm>
        <a:off x="54513" y="57181"/>
        <a:ext cx="8120574" cy="1007687"/>
      </dsp:txXfrm>
    </dsp:sp>
    <dsp:sp modelId="{DD762607-5FA9-4036-B51E-58B9592DDAB3}">
      <dsp:nvSpPr>
        <dsp:cNvPr id="0" name=""/>
        <dsp:cNvSpPr/>
      </dsp:nvSpPr>
      <dsp:spPr>
        <a:xfrm>
          <a:off x="0" y="1131855"/>
          <a:ext cx="8229600" cy="1116713"/>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kern="1200" dirty="0">
              <a:solidFill>
                <a:srgbClr val="002060"/>
              </a:solidFill>
            </a:rPr>
            <a:t>The </a:t>
          </a:r>
          <a:r>
            <a:rPr lang="en-US" sz="1800" b="1" kern="1200" dirty="0">
              <a:solidFill>
                <a:srgbClr val="002060"/>
              </a:solidFill>
            </a:rPr>
            <a:t>function of organizing </a:t>
          </a:r>
          <a:r>
            <a:rPr lang="en-US" sz="1800" kern="1200" dirty="0">
              <a:solidFill>
                <a:srgbClr val="002060"/>
              </a:solidFill>
            </a:rPr>
            <a:t>includes the determination of the activities to be performed; creation of departments, sections and positions to perform those activities; and establishing relationships among the various parts of an organization. </a:t>
          </a:r>
        </a:p>
      </dsp:txBody>
      <dsp:txXfrm>
        <a:off x="54513" y="1186368"/>
        <a:ext cx="8120574" cy="1007687"/>
      </dsp:txXfrm>
    </dsp:sp>
    <dsp:sp modelId="{2E821540-2490-420F-8136-3A0BFFAE3282}">
      <dsp:nvSpPr>
        <dsp:cNvPr id="0" name=""/>
        <dsp:cNvSpPr/>
      </dsp:nvSpPr>
      <dsp:spPr>
        <a:xfrm>
          <a:off x="0" y="2261043"/>
          <a:ext cx="8229600" cy="1116713"/>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kern="1200" dirty="0">
              <a:solidFill>
                <a:srgbClr val="002060"/>
              </a:solidFill>
            </a:rPr>
            <a:t>The </a:t>
          </a:r>
          <a:r>
            <a:rPr lang="en-US" sz="1800" b="1" kern="1200" dirty="0">
              <a:solidFill>
                <a:srgbClr val="002060"/>
              </a:solidFill>
            </a:rPr>
            <a:t>purpose </a:t>
          </a:r>
          <a:r>
            <a:rPr lang="en-US" sz="1800" kern="1200" dirty="0">
              <a:solidFill>
                <a:srgbClr val="002060"/>
              </a:solidFill>
            </a:rPr>
            <a:t>is to create a framework for the performance of the activities of an organization in a systematic manner. </a:t>
          </a:r>
        </a:p>
      </dsp:txBody>
      <dsp:txXfrm>
        <a:off x="54513" y="2315556"/>
        <a:ext cx="8120574" cy="1007687"/>
      </dsp:txXfrm>
    </dsp:sp>
    <dsp:sp modelId="{55B942F1-5AC7-40F5-9A16-65D9D9BA95FA}">
      <dsp:nvSpPr>
        <dsp:cNvPr id="0" name=""/>
        <dsp:cNvSpPr/>
      </dsp:nvSpPr>
      <dsp:spPr>
        <a:xfrm>
          <a:off x="0" y="3390230"/>
          <a:ext cx="8229600" cy="1116713"/>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solidFill>
                <a:srgbClr val="002060"/>
              </a:solidFill>
            </a:rPr>
            <a:t>Organizations </a:t>
          </a:r>
          <a:r>
            <a:rPr lang="en-US" sz="1800" kern="1200" dirty="0">
              <a:solidFill>
                <a:srgbClr val="002060"/>
              </a:solidFill>
            </a:rPr>
            <a:t>Social entities that are goal-directed deliberately structured activity systems linked to the external environment.</a:t>
          </a:r>
        </a:p>
      </dsp:txBody>
      <dsp:txXfrm>
        <a:off x="54513" y="3444743"/>
        <a:ext cx="8120574" cy="1007687"/>
      </dsp:txXfrm>
    </dsp:sp>
    <dsp:sp modelId="{D4BF40B6-8C54-4EE8-B8DE-78B4AE460073}">
      <dsp:nvSpPr>
        <dsp:cNvPr id="0" name=""/>
        <dsp:cNvSpPr/>
      </dsp:nvSpPr>
      <dsp:spPr>
        <a:xfrm>
          <a:off x="0" y="4519417"/>
          <a:ext cx="8229600" cy="111671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kern="1200" dirty="0">
              <a:solidFill>
                <a:srgbClr val="002060"/>
              </a:solidFill>
            </a:rPr>
            <a:t>The </a:t>
          </a:r>
          <a:r>
            <a:rPr lang="en-US" sz="1800" b="1" kern="1200" dirty="0">
              <a:solidFill>
                <a:srgbClr val="002060"/>
              </a:solidFill>
            </a:rPr>
            <a:t>process of organizing </a:t>
          </a:r>
          <a:r>
            <a:rPr lang="en-US" sz="1800" kern="1200" dirty="0">
              <a:solidFill>
                <a:srgbClr val="002060"/>
              </a:solidFill>
            </a:rPr>
            <a:t>refers to identifying and grouping of activities to be performed, defining and delegating authority, casting responsibility and establishing relationships to enable people to work together effectively in accomplishing objectives.</a:t>
          </a:r>
        </a:p>
      </dsp:txBody>
      <dsp:txXfrm>
        <a:off x="54513" y="4573930"/>
        <a:ext cx="8120574" cy="10076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1BDCF-B721-4F9F-B549-CBC96C7E5627}">
      <dsp:nvSpPr>
        <dsp:cNvPr id="0" name=""/>
        <dsp:cNvSpPr/>
      </dsp:nvSpPr>
      <dsp:spPr>
        <a:xfrm>
          <a:off x="0" y="14040"/>
          <a:ext cx="7772400" cy="104832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A manager engaged in organizing allocates </a:t>
          </a:r>
          <a:r>
            <a:rPr lang="en-US" sz="1800" i="1" kern="1200" dirty="0"/>
            <a:t>resources</a:t>
          </a:r>
          <a:r>
            <a:rPr lang="en-US" sz="1800" kern="1200" dirty="0"/>
            <a:t> (people, equipment, and money) to achieve a company’s plans.</a:t>
          </a:r>
        </a:p>
      </dsp:txBody>
      <dsp:txXfrm>
        <a:off x="51175" y="65215"/>
        <a:ext cx="7670050" cy="945970"/>
      </dsp:txXfrm>
    </dsp:sp>
    <dsp:sp modelId="{CEB4C60D-A852-4C96-9CB2-39A0EB1A43EA}">
      <dsp:nvSpPr>
        <dsp:cNvPr id="0" name=""/>
        <dsp:cNvSpPr/>
      </dsp:nvSpPr>
      <dsp:spPr>
        <a:xfrm>
          <a:off x="0" y="1223640"/>
          <a:ext cx="7772400" cy="104832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Successful managers make sure that all the activities identified in the planning process are assigned to some person, department, or team and that everyone has the resources needed to perform assigned activities.</a:t>
          </a:r>
        </a:p>
      </dsp:txBody>
      <dsp:txXfrm>
        <a:off x="51175" y="1274815"/>
        <a:ext cx="7670050" cy="945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4DAB4-4050-4389-841F-640759B7FF06}">
      <dsp:nvSpPr>
        <dsp:cNvPr id="0" name=""/>
        <dsp:cNvSpPr/>
      </dsp:nvSpPr>
      <dsp:spPr>
        <a:xfrm>
          <a:off x="0" y="552071"/>
          <a:ext cx="9067800" cy="590931"/>
        </a:xfrm>
        <a:prstGeom prst="notchedRightArrow">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7D931F3E-8B34-40B8-9AC8-364835802E72}">
      <dsp:nvSpPr>
        <dsp:cNvPr id="0" name=""/>
        <dsp:cNvSpPr/>
      </dsp:nvSpPr>
      <dsp:spPr>
        <a:xfrm>
          <a:off x="3586" y="0"/>
          <a:ext cx="1568047" cy="59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b="1" kern="1200">
              <a:solidFill>
                <a:schemeClr val="accent6"/>
              </a:solidFill>
            </a:rPr>
            <a:t>Supervision </a:t>
          </a:r>
        </a:p>
      </dsp:txBody>
      <dsp:txXfrm>
        <a:off x="3586" y="0"/>
        <a:ext cx="1568047" cy="590931"/>
      </dsp:txXfrm>
    </dsp:sp>
    <dsp:sp modelId="{A4313912-D3B6-46D2-B373-D2243CF1E4A3}">
      <dsp:nvSpPr>
        <dsp:cNvPr id="0" name=""/>
        <dsp:cNvSpPr/>
      </dsp:nvSpPr>
      <dsp:spPr>
        <a:xfrm>
          <a:off x="713743" y="664797"/>
          <a:ext cx="147732" cy="14773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BBD62-C7B4-41F3-B65B-36978EA6D45A}">
      <dsp:nvSpPr>
        <dsp:cNvPr id="0" name=""/>
        <dsp:cNvSpPr/>
      </dsp:nvSpPr>
      <dsp:spPr>
        <a:xfrm>
          <a:off x="1650036" y="886396"/>
          <a:ext cx="1568047" cy="59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b="1" kern="1200">
              <a:solidFill>
                <a:schemeClr val="accent6"/>
              </a:solidFill>
            </a:rPr>
            <a:t>adjustment </a:t>
          </a:r>
        </a:p>
      </dsp:txBody>
      <dsp:txXfrm>
        <a:off x="1650036" y="886396"/>
        <a:ext cx="1568047" cy="590931"/>
      </dsp:txXfrm>
    </dsp:sp>
    <dsp:sp modelId="{44B544C9-27BA-4400-95DC-A34618A5BBFC}">
      <dsp:nvSpPr>
        <dsp:cNvPr id="0" name=""/>
        <dsp:cNvSpPr/>
      </dsp:nvSpPr>
      <dsp:spPr>
        <a:xfrm>
          <a:off x="2360193" y="664797"/>
          <a:ext cx="147732" cy="147732"/>
        </a:xfrm>
        <a:prstGeom prst="ellips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B1ADF-17F6-4E14-8D9F-B8582DBCB40F}">
      <dsp:nvSpPr>
        <dsp:cNvPr id="0" name=""/>
        <dsp:cNvSpPr/>
      </dsp:nvSpPr>
      <dsp:spPr>
        <a:xfrm>
          <a:off x="3296486" y="0"/>
          <a:ext cx="1568047" cy="59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b="1" kern="1200">
              <a:solidFill>
                <a:schemeClr val="accent6"/>
              </a:solidFill>
            </a:rPr>
            <a:t>work process </a:t>
          </a:r>
        </a:p>
      </dsp:txBody>
      <dsp:txXfrm>
        <a:off x="3296486" y="0"/>
        <a:ext cx="1568047" cy="590931"/>
      </dsp:txXfrm>
    </dsp:sp>
    <dsp:sp modelId="{23FBA865-8C40-4121-A148-70DE28FBDFEA}">
      <dsp:nvSpPr>
        <dsp:cNvPr id="0" name=""/>
        <dsp:cNvSpPr/>
      </dsp:nvSpPr>
      <dsp:spPr>
        <a:xfrm>
          <a:off x="4006643" y="664797"/>
          <a:ext cx="147732" cy="147732"/>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8D672-003A-4E7B-8DA3-3AE0874FA889}">
      <dsp:nvSpPr>
        <dsp:cNvPr id="0" name=""/>
        <dsp:cNvSpPr/>
      </dsp:nvSpPr>
      <dsp:spPr>
        <a:xfrm>
          <a:off x="4942936" y="886396"/>
          <a:ext cx="1568047" cy="59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en-US" sz="1400" b="1" kern="1200">
              <a:solidFill>
                <a:schemeClr val="accent6"/>
              </a:solidFill>
            </a:rPr>
            <a:t>work output</a:t>
          </a:r>
        </a:p>
      </dsp:txBody>
      <dsp:txXfrm>
        <a:off x="4942936" y="886396"/>
        <a:ext cx="1568047" cy="590931"/>
      </dsp:txXfrm>
    </dsp:sp>
    <dsp:sp modelId="{B4966805-383F-4C8C-8EA1-87E92885FF2E}">
      <dsp:nvSpPr>
        <dsp:cNvPr id="0" name=""/>
        <dsp:cNvSpPr/>
      </dsp:nvSpPr>
      <dsp:spPr>
        <a:xfrm>
          <a:off x="5653093" y="664797"/>
          <a:ext cx="147732" cy="147732"/>
        </a:xfrm>
        <a:prstGeom prst="ellips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05DDD-3D03-45BB-AF12-3CFAA2716093}">
      <dsp:nvSpPr>
        <dsp:cNvPr id="0" name=""/>
        <dsp:cNvSpPr/>
      </dsp:nvSpPr>
      <dsp:spPr>
        <a:xfrm>
          <a:off x="6589386" y="0"/>
          <a:ext cx="1568047" cy="590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en-US" sz="1400" b="1" kern="1200">
              <a:solidFill>
                <a:schemeClr val="accent6"/>
              </a:solidFill>
            </a:rPr>
            <a:t>worker skills</a:t>
          </a:r>
        </a:p>
      </dsp:txBody>
      <dsp:txXfrm>
        <a:off x="6589386" y="0"/>
        <a:ext cx="1568047" cy="590931"/>
      </dsp:txXfrm>
    </dsp:sp>
    <dsp:sp modelId="{1F1969BE-0A8D-49ED-BD20-2AE0DB126901}">
      <dsp:nvSpPr>
        <dsp:cNvPr id="0" name=""/>
        <dsp:cNvSpPr/>
      </dsp:nvSpPr>
      <dsp:spPr>
        <a:xfrm>
          <a:off x="7299543" y="664797"/>
          <a:ext cx="147732" cy="14773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BAFDC-78AE-4396-9775-7557C501B70E}">
      <dsp:nvSpPr>
        <dsp:cNvPr id="0" name=""/>
        <dsp:cNvSpPr/>
      </dsp:nvSpPr>
      <dsp:spPr>
        <a:xfrm>
          <a:off x="502644" y="461581"/>
          <a:ext cx="1337157" cy="133715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00DE1E2-E680-4AC8-9AFF-53F0691211F7}">
      <dsp:nvSpPr>
        <dsp:cNvPr id="0" name=""/>
        <dsp:cNvSpPr/>
      </dsp:nvSpPr>
      <dsp:spPr>
        <a:xfrm>
          <a:off x="1475319" y="461581"/>
          <a:ext cx="6526032" cy="133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rtl="0">
            <a:lnSpc>
              <a:spcPct val="90000"/>
            </a:lnSpc>
            <a:spcBef>
              <a:spcPct val="0"/>
            </a:spcBef>
            <a:spcAft>
              <a:spcPct val="35000"/>
            </a:spcAft>
            <a:buNone/>
          </a:pPr>
          <a:r>
            <a:rPr lang="en-US" sz="1800" b="1" kern="1200" dirty="0"/>
            <a:t>Responsibility: </a:t>
          </a:r>
          <a:r>
            <a:rPr lang="en-US" sz="1800" kern="1200" dirty="0"/>
            <a:t>Responsibility is the obligation of a subordinate to perform the assigned duties in the manner desired by the superior. </a:t>
          </a:r>
        </a:p>
      </dsp:txBody>
      <dsp:txXfrm>
        <a:off x="1475319" y="461581"/>
        <a:ext cx="6526032" cy="1337157"/>
      </dsp:txXfrm>
    </dsp:sp>
    <dsp:sp modelId="{CB9E5EC8-C4D0-4806-975B-62B17278F6D2}">
      <dsp:nvSpPr>
        <dsp:cNvPr id="0" name=""/>
        <dsp:cNvSpPr/>
      </dsp:nvSpPr>
      <dsp:spPr>
        <a:xfrm>
          <a:off x="464886" y="1798738"/>
          <a:ext cx="1337157" cy="1337157"/>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FFAA15-7FF1-4905-9A49-2B735FD26CC7}">
      <dsp:nvSpPr>
        <dsp:cNvPr id="0" name=""/>
        <dsp:cNvSpPr/>
      </dsp:nvSpPr>
      <dsp:spPr>
        <a:xfrm>
          <a:off x="1362045" y="1798738"/>
          <a:ext cx="6677063" cy="133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rtl="0">
            <a:lnSpc>
              <a:spcPct val="90000"/>
            </a:lnSpc>
            <a:spcBef>
              <a:spcPct val="0"/>
            </a:spcBef>
            <a:spcAft>
              <a:spcPct val="35000"/>
            </a:spcAft>
            <a:buNone/>
          </a:pPr>
          <a:r>
            <a:rPr lang="en-US" sz="1800" b="1" kern="1200" dirty="0"/>
            <a:t>Authority: </a:t>
          </a:r>
          <a:r>
            <a:rPr lang="en-US" sz="1800" kern="1200" dirty="0"/>
            <a:t>When a person is given certain duties to perform, he must be given necessary authority also. Authority includes the right to take decision, right to issue orders and the right to take action if orders are not carried out. Authority should always follow responsibility.</a:t>
          </a:r>
        </a:p>
      </dsp:txBody>
      <dsp:txXfrm>
        <a:off x="1362045" y="1798738"/>
        <a:ext cx="6677063" cy="1337157"/>
      </dsp:txXfrm>
    </dsp:sp>
    <dsp:sp modelId="{BD1FF49A-A46D-4BBE-98D4-E5689CD38392}">
      <dsp:nvSpPr>
        <dsp:cNvPr id="0" name=""/>
        <dsp:cNvSpPr/>
      </dsp:nvSpPr>
      <dsp:spPr>
        <a:xfrm>
          <a:off x="464904" y="3135896"/>
          <a:ext cx="1337157" cy="1337157"/>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83F3456-09DD-4AA6-ADBC-68B1FF58A0DB}">
      <dsp:nvSpPr>
        <dsp:cNvPr id="0" name=""/>
        <dsp:cNvSpPr/>
      </dsp:nvSpPr>
      <dsp:spPr>
        <a:xfrm>
          <a:off x="1362099" y="3135896"/>
          <a:ext cx="6676992" cy="1337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rtl="0">
            <a:lnSpc>
              <a:spcPct val="90000"/>
            </a:lnSpc>
            <a:spcBef>
              <a:spcPct val="0"/>
            </a:spcBef>
            <a:spcAft>
              <a:spcPct val="35000"/>
            </a:spcAft>
            <a:buNone/>
          </a:pPr>
          <a:r>
            <a:rPr lang="en-US" sz="1800" b="1" kern="1200" dirty="0"/>
            <a:t>Accountability: </a:t>
          </a:r>
          <a:r>
            <a:rPr lang="en-US" sz="1800" kern="1200" dirty="0"/>
            <a:t>Accountability means answerability. That is, each person has to report to his superior how the work has been done and how authority has been used. Accountability is always upward. Each subordinate is accountable to his superior who in turn is accountable to his own superior. </a:t>
          </a:r>
        </a:p>
      </dsp:txBody>
      <dsp:txXfrm>
        <a:off x="1362099" y="3135896"/>
        <a:ext cx="6676992" cy="1337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2902D-00F8-41CA-AFAD-4AFE1B0C870A}">
      <dsp:nvSpPr>
        <dsp:cNvPr id="0" name=""/>
        <dsp:cNvSpPr/>
      </dsp:nvSpPr>
      <dsp:spPr>
        <a:xfrm rot="5400000">
          <a:off x="-389935" y="1502667"/>
          <a:ext cx="1721668" cy="20777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B5271E-BAEE-495D-B53E-5477981A281C}">
      <dsp:nvSpPr>
        <dsp:cNvPr id="0" name=""/>
        <dsp:cNvSpPr/>
      </dsp:nvSpPr>
      <dsp:spPr>
        <a:xfrm>
          <a:off x="4253" y="401141"/>
          <a:ext cx="2308659" cy="13851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 Purpose</a:t>
          </a:r>
        </a:p>
      </dsp:txBody>
      <dsp:txXfrm>
        <a:off x="44824" y="441712"/>
        <a:ext cx="2227517" cy="1304053"/>
      </dsp:txXfrm>
    </dsp:sp>
    <dsp:sp modelId="{C84EFF77-129B-49A4-804F-D845D57B8C4F}">
      <dsp:nvSpPr>
        <dsp:cNvPr id="0" name=""/>
        <dsp:cNvSpPr/>
      </dsp:nvSpPr>
      <dsp:spPr>
        <a:xfrm rot="5400000">
          <a:off x="-389935" y="3234161"/>
          <a:ext cx="1721668" cy="207779"/>
        </a:xfrm>
        <a:prstGeom prst="rect">
          <a:avLst/>
        </a:prstGeom>
        <a:solidFill>
          <a:schemeClr val="accent2">
            <a:hueOff val="780253"/>
            <a:satOff val="-973"/>
            <a:lumOff val="2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BA00C-287B-48EC-B9E7-5E8A98BC096F}">
      <dsp:nvSpPr>
        <dsp:cNvPr id="0" name=""/>
        <dsp:cNvSpPr/>
      </dsp:nvSpPr>
      <dsp:spPr>
        <a:xfrm>
          <a:off x="4253" y="2132635"/>
          <a:ext cx="2308659" cy="1385195"/>
        </a:xfrm>
        <a:prstGeom prst="roundRect">
          <a:avLst>
            <a:gd name="adj" fmla="val 10000"/>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(ii) Authority</a:t>
          </a:r>
        </a:p>
      </dsp:txBody>
      <dsp:txXfrm>
        <a:off x="44824" y="2173206"/>
        <a:ext cx="2227517" cy="1304053"/>
      </dsp:txXfrm>
    </dsp:sp>
    <dsp:sp modelId="{ED78A084-D5B9-4839-B46A-DBB045F78076}">
      <dsp:nvSpPr>
        <dsp:cNvPr id="0" name=""/>
        <dsp:cNvSpPr/>
      </dsp:nvSpPr>
      <dsp:spPr>
        <a:xfrm>
          <a:off x="475811" y="4099909"/>
          <a:ext cx="3060690" cy="207779"/>
        </a:xfrm>
        <a:prstGeom prst="rect">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13964-F464-47F8-BEAE-8E9C8ACAE13E}">
      <dsp:nvSpPr>
        <dsp:cNvPr id="0" name=""/>
        <dsp:cNvSpPr/>
      </dsp:nvSpPr>
      <dsp:spPr>
        <a:xfrm>
          <a:off x="4253" y="3864130"/>
          <a:ext cx="2308659" cy="1385195"/>
        </a:xfrm>
        <a:prstGeom prst="roundRect">
          <a:avLst>
            <a:gd name="adj" fmla="val 10000"/>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(iii) Responsibility</a:t>
          </a:r>
        </a:p>
      </dsp:txBody>
      <dsp:txXfrm>
        <a:off x="44824" y="3904701"/>
        <a:ext cx="2227517" cy="1304053"/>
      </dsp:txXfrm>
    </dsp:sp>
    <dsp:sp modelId="{F5431248-459C-4D51-B142-2E4107671A8F}">
      <dsp:nvSpPr>
        <dsp:cNvPr id="0" name=""/>
        <dsp:cNvSpPr/>
      </dsp:nvSpPr>
      <dsp:spPr>
        <a:xfrm rot="16200000">
          <a:off x="2680581" y="3234161"/>
          <a:ext cx="1721668" cy="207779"/>
        </a:xfrm>
        <a:prstGeom prst="rect">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6A70F7-844A-483A-BE6D-0638F1E0F392}">
      <dsp:nvSpPr>
        <dsp:cNvPr id="0" name=""/>
        <dsp:cNvSpPr/>
      </dsp:nvSpPr>
      <dsp:spPr>
        <a:xfrm>
          <a:off x="3074770" y="3864130"/>
          <a:ext cx="2308659" cy="1385195"/>
        </a:xfrm>
        <a:prstGeom prst="roundRect">
          <a:avLst>
            <a:gd name="adj" fmla="val 10000"/>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(iv) Scalar Principle: a clear line of formal authority from top to the bottom </a:t>
          </a:r>
        </a:p>
      </dsp:txBody>
      <dsp:txXfrm>
        <a:off x="3115341" y="3904701"/>
        <a:ext cx="2227517" cy="1304053"/>
      </dsp:txXfrm>
    </dsp:sp>
    <dsp:sp modelId="{44F46CF2-A102-432E-951B-CDD8C69C0C4E}">
      <dsp:nvSpPr>
        <dsp:cNvPr id="0" name=""/>
        <dsp:cNvSpPr/>
      </dsp:nvSpPr>
      <dsp:spPr>
        <a:xfrm rot="16200000">
          <a:off x="2680581" y="1502667"/>
          <a:ext cx="1721668" cy="207779"/>
        </a:xfrm>
        <a:prstGeom prst="rect">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3F05B-57F5-47CE-9470-9FB5C4CD39A0}">
      <dsp:nvSpPr>
        <dsp:cNvPr id="0" name=""/>
        <dsp:cNvSpPr/>
      </dsp:nvSpPr>
      <dsp:spPr>
        <a:xfrm>
          <a:off x="3074770" y="2132635"/>
          <a:ext cx="2308659" cy="1385195"/>
        </a:xfrm>
        <a:prstGeom prst="roundRect">
          <a:avLst>
            <a:gd name="adj" fmla="val 10000"/>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(v) Span of control</a:t>
          </a:r>
        </a:p>
      </dsp:txBody>
      <dsp:txXfrm>
        <a:off x="3115341" y="2173206"/>
        <a:ext cx="2227517" cy="1304053"/>
      </dsp:txXfrm>
    </dsp:sp>
    <dsp:sp modelId="{516C916A-9803-4826-9E3A-AB303A348F7F}">
      <dsp:nvSpPr>
        <dsp:cNvPr id="0" name=""/>
        <dsp:cNvSpPr/>
      </dsp:nvSpPr>
      <dsp:spPr>
        <a:xfrm>
          <a:off x="3546328" y="636920"/>
          <a:ext cx="3060690" cy="207779"/>
        </a:xfrm>
        <a:prstGeom prst="rect">
          <a:avLst/>
        </a:prstGeom>
        <a:solidFill>
          <a:schemeClr val="accent2">
            <a:hueOff val="3901266"/>
            <a:satOff val="-4866"/>
            <a:lumOff val="11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D7AF8-48F3-4757-BCD8-6BD9AA20A759}">
      <dsp:nvSpPr>
        <dsp:cNvPr id="0" name=""/>
        <dsp:cNvSpPr/>
      </dsp:nvSpPr>
      <dsp:spPr>
        <a:xfrm>
          <a:off x="3074770" y="401141"/>
          <a:ext cx="2308659" cy="1385195"/>
        </a:xfrm>
        <a:prstGeom prst="roundRect">
          <a:avLst>
            <a:gd name="adj" fmla="val 10000"/>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(vi) Specialization of functions</a:t>
          </a:r>
        </a:p>
      </dsp:txBody>
      <dsp:txXfrm>
        <a:off x="3115341" y="441712"/>
        <a:ext cx="2227517" cy="1304053"/>
      </dsp:txXfrm>
    </dsp:sp>
    <dsp:sp modelId="{F70FADD8-55F3-413B-9B64-61B65B4DB715}">
      <dsp:nvSpPr>
        <dsp:cNvPr id="0" name=""/>
        <dsp:cNvSpPr/>
      </dsp:nvSpPr>
      <dsp:spPr>
        <a:xfrm rot="5400000">
          <a:off x="5751097" y="1502667"/>
          <a:ext cx="1721668" cy="207779"/>
        </a:xfrm>
        <a:prstGeom prst="rect">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EE97C2-86E0-42FC-A639-3A4304665C80}">
      <dsp:nvSpPr>
        <dsp:cNvPr id="0" name=""/>
        <dsp:cNvSpPr/>
      </dsp:nvSpPr>
      <dsp:spPr>
        <a:xfrm>
          <a:off x="6145287" y="401141"/>
          <a:ext cx="2308659" cy="1385195"/>
        </a:xfrm>
        <a:prstGeom prst="roundRect">
          <a:avLst>
            <a:gd name="adj" fmla="val 10000"/>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(vii) Coordination of Effort : smooth, effective coordination </a:t>
          </a:r>
        </a:p>
      </dsp:txBody>
      <dsp:txXfrm>
        <a:off x="6185858" y="441712"/>
        <a:ext cx="2227517" cy="1304053"/>
      </dsp:txXfrm>
    </dsp:sp>
    <dsp:sp modelId="{4049434C-845C-4477-A528-98E7109E3F94}">
      <dsp:nvSpPr>
        <dsp:cNvPr id="0" name=""/>
        <dsp:cNvSpPr/>
      </dsp:nvSpPr>
      <dsp:spPr>
        <a:xfrm>
          <a:off x="6145287" y="2132635"/>
          <a:ext cx="2308659" cy="138519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(viii) Definition : Every position in every organization should be clearly described in writing </a:t>
          </a:r>
        </a:p>
      </dsp:txBody>
      <dsp:txXfrm>
        <a:off x="6185858" y="2173206"/>
        <a:ext cx="2227517" cy="13040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7DEE1-9D27-4A35-AFDC-FD6B57E00C6F}" type="datetimeFigureOut">
              <a:rPr lang="en-US" smtClean="0"/>
              <a:t>5/23/2018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AD7B9-E4E1-4C54-A26E-F1E9A3CA57E8}" type="slidenum">
              <a:rPr lang="en-US" smtClean="0"/>
              <a:t>‹#›</a:t>
            </a:fld>
            <a:endParaRPr lang="en-US"/>
          </a:p>
        </p:txBody>
      </p:sp>
    </p:spTree>
    <p:extLst>
      <p:ext uri="{BB962C8B-B14F-4D97-AF65-F5344CB8AC3E}">
        <p14:creationId xmlns:p14="http://schemas.microsoft.com/office/powerpoint/2010/main" val="27686458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81A80-162E-4B3F-B92A-56476647CBB1}"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9FED-00C2-4480-A677-C734B0DA65AE}" type="slidenum">
              <a:rPr lang="en-US" smtClean="0"/>
              <a:t>‹#›</a:t>
            </a:fld>
            <a:endParaRPr lang="en-US"/>
          </a:p>
        </p:txBody>
      </p:sp>
    </p:spTree>
    <p:extLst>
      <p:ext uri="{BB962C8B-B14F-4D97-AF65-F5344CB8AC3E}">
        <p14:creationId xmlns:p14="http://schemas.microsoft.com/office/powerpoint/2010/main" val="6221150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E54486BB-08F9-4D00-AE92-3B7C4FC21972}"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1</a:t>
            </a:fld>
            <a:endParaRPr lang="en-US"/>
          </a:p>
        </p:txBody>
      </p:sp>
    </p:spTree>
    <p:extLst>
      <p:ext uri="{BB962C8B-B14F-4D97-AF65-F5344CB8AC3E}">
        <p14:creationId xmlns:p14="http://schemas.microsoft.com/office/powerpoint/2010/main" val="820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C108CC96-0D7D-45FC-BBF7-F39A84F6A0EA}"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6</a:t>
            </a:fld>
            <a:endParaRPr lang="en-US"/>
          </a:p>
        </p:txBody>
      </p:sp>
    </p:spTree>
    <p:extLst>
      <p:ext uri="{BB962C8B-B14F-4D97-AF65-F5344CB8AC3E}">
        <p14:creationId xmlns:p14="http://schemas.microsoft.com/office/powerpoint/2010/main" val="130120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BA59413D-B36A-4722-869C-A4ECC11EF17F}"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7</a:t>
            </a:fld>
            <a:endParaRPr lang="en-US"/>
          </a:p>
        </p:txBody>
      </p:sp>
    </p:spTree>
    <p:extLst>
      <p:ext uri="{BB962C8B-B14F-4D97-AF65-F5344CB8AC3E}">
        <p14:creationId xmlns:p14="http://schemas.microsoft.com/office/powerpoint/2010/main" val="408187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E223D049-107D-4274-8860-574B1427E5E4}"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19</a:t>
            </a:fld>
            <a:endParaRPr lang="en-US"/>
          </a:p>
        </p:txBody>
      </p:sp>
    </p:spTree>
    <p:extLst>
      <p:ext uri="{BB962C8B-B14F-4D97-AF65-F5344CB8AC3E}">
        <p14:creationId xmlns:p14="http://schemas.microsoft.com/office/powerpoint/2010/main" val="2075448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A7B51E6A-B80D-468F-AA04-0267EB535141}"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26</a:t>
            </a:fld>
            <a:endParaRPr lang="en-US"/>
          </a:p>
        </p:txBody>
      </p:sp>
    </p:spTree>
    <p:extLst>
      <p:ext uri="{BB962C8B-B14F-4D97-AF65-F5344CB8AC3E}">
        <p14:creationId xmlns:p14="http://schemas.microsoft.com/office/powerpoint/2010/main" val="362151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لتاريخ 3"/>
          <p:cNvSpPr>
            <a:spLocks noGrp="1"/>
          </p:cNvSpPr>
          <p:nvPr>
            <p:ph type="dt" idx="10"/>
          </p:nvPr>
        </p:nvSpPr>
        <p:spPr/>
        <p:txBody>
          <a:bodyPr/>
          <a:lstStyle/>
          <a:p>
            <a:fld id="{79AA9443-204C-4F2F-B802-4CE201AA787E}" type="datetime1">
              <a:rPr lang="en-US" smtClean="0"/>
              <a:t>5/23/2018</a:t>
            </a:fld>
            <a:endParaRPr lang="en-US"/>
          </a:p>
        </p:txBody>
      </p:sp>
      <p:sp>
        <p:nvSpPr>
          <p:cNvPr id="5" name="عنصر نائب للتذييل 4"/>
          <p:cNvSpPr>
            <a:spLocks noGrp="1"/>
          </p:cNvSpPr>
          <p:nvPr>
            <p:ph type="ftr" sz="quarter" idx="11"/>
          </p:nvPr>
        </p:nvSpPr>
        <p:spPr/>
        <p:txBody>
          <a:bodyPr/>
          <a:lstStyle/>
          <a:p>
            <a:r>
              <a:rPr lang="en-US"/>
              <a:t>Caop.1</a:t>
            </a:r>
          </a:p>
        </p:txBody>
      </p:sp>
      <p:sp>
        <p:nvSpPr>
          <p:cNvPr id="6" name="عنصر نائب لرقم الشريحة 5"/>
          <p:cNvSpPr>
            <a:spLocks noGrp="1"/>
          </p:cNvSpPr>
          <p:nvPr>
            <p:ph type="sldNum" sz="quarter" idx="12"/>
          </p:nvPr>
        </p:nvSpPr>
        <p:spPr/>
        <p:txBody>
          <a:bodyPr/>
          <a:lstStyle/>
          <a:p>
            <a:fld id="{82D49FED-00C2-4480-A677-C734B0DA65AE}" type="slidenum">
              <a:rPr lang="en-US" smtClean="0"/>
              <a:t>35</a:t>
            </a:fld>
            <a:endParaRPr lang="en-US"/>
          </a:p>
        </p:txBody>
      </p:sp>
    </p:spTree>
    <p:extLst>
      <p:ext uri="{BB962C8B-B14F-4D97-AF65-F5344CB8AC3E}">
        <p14:creationId xmlns:p14="http://schemas.microsoft.com/office/powerpoint/2010/main" val="215362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C07080D-C478-45C1-BD52-B871047AA9A0}"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890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A75203-4DB1-4AB8-AF36-73BAC2DAD32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0880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75D0A6D-4D18-4CFE-B6CF-302325845E3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28954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0857704-9E64-44DA-B9BC-452A3648FCBD}"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840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68B82EA-798F-447E-AFC6-89C1C8AF9324}"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1423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9E698058-AA98-4367-87DA-BAAB35FACBC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42042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FC43303-DAA2-40D7-9E2F-9E99E49DA3D5}"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3204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656B60-5526-4654-9811-0508A021FC4E}"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1021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799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ECE6001-6A15-4F3B-9502-8BD67DC27E9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305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7A1DFAC-8D14-4FBF-8708-28FC816E6C28}"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4262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870C-8995-4ABD-AA9E-67AA2440A55A}"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47EB-5D84-4934-B0DB-F12DFCF6C9C9}" type="slidenum">
              <a:rPr lang="en-US" smtClean="0"/>
              <a:t>‹#›</a:t>
            </a:fld>
            <a:endParaRPr lang="en-US"/>
          </a:p>
        </p:txBody>
      </p:sp>
    </p:spTree>
    <p:extLst>
      <p:ext uri="{BB962C8B-B14F-4D97-AF65-F5344CB8AC3E}">
        <p14:creationId xmlns:p14="http://schemas.microsoft.com/office/powerpoint/2010/main" val="22344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293095611"/>
              </p:ext>
            </p:extLst>
          </p:nvPr>
        </p:nvGraphicFramePr>
        <p:xfrm>
          <a:off x="348344" y="838200"/>
          <a:ext cx="8762999"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رسم تخطيطي 7"/>
          <p:cNvGraphicFramePr/>
          <p:nvPr>
            <p:extLst>
              <p:ext uri="{D42A27DB-BD31-4B8C-83A1-F6EECF244321}">
                <p14:modId xmlns:p14="http://schemas.microsoft.com/office/powerpoint/2010/main" val="1881552584"/>
              </p:ext>
            </p:extLst>
          </p:nvPr>
        </p:nvGraphicFramePr>
        <p:xfrm>
          <a:off x="76200" y="3276600"/>
          <a:ext cx="2628396" cy="3450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8" name="Picture 4" descr="صورة ذات صلة"/>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3124200"/>
            <a:ext cx="5791199"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895600" y="1524000"/>
            <a:ext cx="3237618"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solidFill>
                  <a:srgbClr val="FF0000"/>
                </a:solidFill>
              </a:rPr>
              <a:t>Organizing</a:t>
            </a:r>
          </a:p>
          <a:p>
            <a:endParaRPr lang="en-US" sz="5400" b="1" dirty="0">
              <a:solidFill>
                <a:srgbClr val="FF0000"/>
              </a:solidFill>
            </a:endParaRPr>
          </a:p>
        </p:txBody>
      </p:sp>
    </p:spTree>
    <p:extLst>
      <p:ext uri="{BB962C8B-B14F-4D97-AF65-F5344CB8AC3E}">
        <p14:creationId xmlns:p14="http://schemas.microsoft.com/office/powerpoint/2010/main" val="3183191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heel(1)">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10</a:t>
            </a:fld>
            <a:endParaRPr lang="en-US"/>
          </a:p>
        </p:txBody>
      </p:sp>
      <p:sp>
        <p:nvSpPr>
          <p:cNvPr id="4" name="مستطيل 3"/>
          <p:cNvSpPr/>
          <p:nvPr/>
        </p:nvSpPr>
        <p:spPr>
          <a:xfrm>
            <a:off x="1676400" y="457200"/>
            <a:ext cx="6324600" cy="369332"/>
          </a:xfrm>
          <a:prstGeom prst="rect">
            <a:avLst/>
          </a:prstGeom>
        </p:spPr>
        <p:txBody>
          <a:bodyPr wrap="square">
            <a:spAutoFit/>
          </a:bodyPr>
          <a:lstStyle/>
          <a:p>
            <a:pPr algn="ctr"/>
            <a:r>
              <a:rPr lang="en-US" b="1" dirty="0"/>
              <a:t> Line, Staff  And Functional Authority Relationships</a:t>
            </a:r>
          </a:p>
        </p:txBody>
      </p:sp>
      <p:graphicFrame>
        <p:nvGraphicFramePr>
          <p:cNvPr id="6" name="رسم تخطيطي 5"/>
          <p:cNvGraphicFramePr/>
          <p:nvPr>
            <p:extLst>
              <p:ext uri="{D42A27DB-BD31-4B8C-83A1-F6EECF244321}">
                <p14:modId xmlns:p14="http://schemas.microsoft.com/office/powerpoint/2010/main" val="421545389"/>
              </p:ext>
            </p:extLst>
          </p:nvPr>
        </p:nvGraphicFramePr>
        <p:xfrm>
          <a:off x="609600" y="1295400"/>
          <a:ext cx="8153400" cy="17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1178358129"/>
              </p:ext>
            </p:extLst>
          </p:nvPr>
        </p:nvGraphicFramePr>
        <p:xfrm>
          <a:off x="2971800" y="2678668"/>
          <a:ext cx="1345497"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مستطيل 8"/>
          <p:cNvSpPr/>
          <p:nvPr/>
        </p:nvSpPr>
        <p:spPr>
          <a:xfrm>
            <a:off x="576943" y="3505200"/>
            <a:ext cx="8153400"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285750" indent="-285750" algn="just">
              <a:buFont typeface="Arial" pitchFamily="34" charset="0"/>
              <a:buChar char="•"/>
            </a:pPr>
            <a:r>
              <a:rPr lang="en-US" dirty="0"/>
              <a:t> Line authority is the authority to issue orders and to see that these orders are carried out.</a:t>
            </a:r>
            <a:endParaRPr lang="tr-TR" dirty="0"/>
          </a:p>
          <a:p>
            <a:pPr algn="just"/>
            <a:endParaRPr lang="en-US" dirty="0"/>
          </a:p>
          <a:p>
            <a:pPr marL="285750" indent="-285750" algn="just">
              <a:buFont typeface="Arial" pitchFamily="34" charset="0"/>
              <a:buChar char="•"/>
            </a:pPr>
            <a:r>
              <a:rPr lang="en-US" dirty="0"/>
              <a:t> Staff officers are appointed to help line managers. Their main job is to give advice.</a:t>
            </a:r>
          </a:p>
          <a:p>
            <a:pPr marL="285750" indent="-285750" algn="just">
              <a:buFont typeface="Arial" pitchFamily="34" charset="0"/>
              <a:buChar char="•"/>
            </a:pPr>
            <a:endParaRPr lang="tr-TR" dirty="0"/>
          </a:p>
          <a:p>
            <a:pPr marL="285750" indent="-285750" algn="just">
              <a:buFont typeface="Arial" pitchFamily="34" charset="0"/>
              <a:buChar char="•"/>
            </a:pPr>
            <a:r>
              <a:rPr lang="en-US" dirty="0"/>
              <a:t>Functional authority is the authority of a manager over a person who is not his immediate subordinate. The main reason of using functional authority is to take advantage of the special knowledge and skill of functional specialists.</a:t>
            </a:r>
          </a:p>
        </p:txBody>
      </p:sp>
    </p:spTree>
    <p:extLst>
      <p:ext uri="{BB962C8B-B14F-4D97-AF65-F5344CB8AC3E}">
        <p14:creationId xmlns:p14="http://schemas.microsoft.com/office/powerpoint/2010/main" val="40934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Graphic spid="8" grpId="0">
        <p:bldAsOne/>
      </p:bldGraphic>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11</a:t>
            </a:fld>
            <a:endParaRPr lang="en-US"/>
          </a:p>
        </p:txBody>
      </p:sp>
      <p:sp>
        <p:nvSpPr>
          <p:cNvPr id="4" name="مستطيل 3"/>
          <p:cNvSpPr/>
          <p:nvPr/>
        </p:nvSpPr>
        <p:spPr>
          <a:xfrm>
            <a:off x="609600" y="838200"/>
            <a:ext cx="7924800"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dirty="0"/>
              <a:t>• Formalization – written procedure manuals, budgets, job descriptions, and other documents that guide activity and behavior </a:t>
            </a:r>
          </a:p>
          <a:p>
            <a:endParaRPr lang="en-US" dirty="0"/>
          </a:p>
          <a:p>
            <a:r>
              <a:rPr lang="en-US" dirty="0"/>
              <a:t>• Helps achieve consistency and predictability </a:t>
            </a:r>
          </a:p>
          <a:p>
            <a:r>
              <a:rPr lang="en-US" dirty="0"/>
              <a:t>• Stifles creativity and flexibility </a:t>
            </a:r>
          </a:p>
          <a:p>
            <a:r>
              <a:rPr lang="en-US" dirty="0"/>
              <a:t>• Best approach and amount of formalization depends on factors such as</a:t>
            </a:r>
          </a:p>
          <a:p>
            <a:r>
              <a:rPr lang="en-US" dirty="0"/>
              <a:t> – Type of work </a:t>
            </a:r>
          </a:p>
          <a:p>
            <a:r>
              <a:rPr lang="en-US" dirty="0"/>
              <a:t>– Professionalism of workers </a:t>
            </a:r>
          </a:p>
          <a:p>
            <a:r>
              <a:rPr lang="en-US" dirty="0"/>
              <a:t>– Span of control</a:t>
            </a:r>
          </a:p>
          <a:p>
            <a:r>
              <a:rPr lang="en-US" dirty="0"/>
              <a:t> – Stability of the environment</a:t>
            </a:r>
          </a:p>
        </p:txBody>
      </p:sp>
      <p:sp>
        <p:nvSpPr>
          <p:cNvPr id="5" name="مستطيل 4"/>
          <p:cNvSpPr/>
          <p:nvPr/>
        </p:nvSpPr>
        <p:spPr>
          <a:xfrm>
            <a:off x="3352800" y="381000"/>
            <a:ext cx="1637821" cy="400110"/>
          </a:xfrm>
          <a:prstGeom prst="rect">
            <a:avLst/>
          </a:prstGeom>
        </p:spPr>
        <p:txBody>
          <a:bodyPr wrap="none">
            <a:spAutoFit/>
          </a:bodyPr>
          <a:lstStyle/>
          <a:p>
            <a:r>
              <a:rPr lang="en-US" sz="2000" b="1" dirty="0"/>
              <a:t>Formalization</a:t>
            </a:r>
          </a:p>
        </p:txBody>
      </p:sp>
      <p:pic>
        <p:nvPicPr>
          <p:cNvPr id="4098"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6019800" cy="291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762000"/>
            <a:ext cx="822960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aphicFrame>
        <p:nvGraphicFramePr>
          <p:cNvPr id="5" name="رسم تخطيطي 4"/>
          <p:cNvGraphicFramePr/>
          <p:nvPr>
            <p:extLst>
              <p:ext uri="{D42A27DB-BD31-4B8C-83A1-F6EECF244321}">
                <p14:modId xmlns:p14="http://schemas.microsoft.com/office/powerpoint/2010/main" val="1510939345"/>
              </p:ext>
            </p:extLst>
          </p:nvPr>
        </p:nvGraphicFramePr>
        <p:xfrm>
          <a:off x="1404258" y="457200"/>
          <a:ext cx="6781800" cy="38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1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13</a:t>
            </a:fld>
            <a:endParaRPr lang="en-US"/>
          </a:p>
        </p:txBody>
      </p:sp>
      <p:pic>
        <p:nvPicPr>
          <p:cNvPr id="5122" name="Picture 2" descr="http://open.lib.umn.edu/exploringbusiness/wp-content/uploads/sites/15/2015/04/4f91acf5b69c2fdbc7b8a5d0e3915e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55171" y="609600"/>
            <a:ext cx="3078728" cy="461665"/>
          </a:xfrm>
          <a:prstGeom prst="rect">
            <a:avLst/>
          </a:prstGeom>
        </p:spPr>
        <p:txBody>
          <a:bodyPr wrap="none">
            <a:spAutoFit/>
          </a:bodyPr>
          <a:lstStyle/>
          <a:p>
            <a:r>
              <a:rPr lang="en-US" sz="2400" b="1" dirty="0">
                <a:solidFill>
                  <a:srgbClr val="92D050"/>
                </a:solidFill>
              </a:rPr>
              <a:t>Levels of Management</a:t>
            </a:r>
          </a:p>
        </p:txBody>
      </p:sp>
    </p:spTree>
    <p:extLst>
      <p:ext uri="{BB962C8B-B14F-4D97-AF65-F5344CB8AC3E}">
        <p14:creationId xmlns:p14="http://schemas.microsoft.com/office/powerpoint/2010/main" val="8079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1000" fill="hold"/>
                                        <p:tgtEl>
                                          <p:spTgt spid="5122"/>
                                        </p:tgtEl>
                                        <p:attrNameLst>
                                          <p:attrName>ppt_w</p:attrName>
                                        </p:attrNameLst>
                                      </p:cBhvr>
                                      <p:tavLst>
                                        <p:tav tm="0">
                                          <p:val>
                                            <p:fltVal val="0"/>
                                          </p:val>
                                        </p:tav>
                                        <p:tav tm="100000">
                                          <p:val>
                                            <p:strVal val="#ppt_w"/>
                                          </p:val>
                                        </p:tav>
                                      </p:tavLst>
                                    </p:anim>
                                    <p:anim calcmode="lin" valueType="num">
                                      <p:cBhvr>
                                        <p:cTn id="16" dur="1000" fill="hold"/>
                                        <p:tgtEl>
                                          <p:spTgt spid="5122"/>
                                        </p:tgtEl>
                                        <p:attrNameLst>
                                          <p:attrName>ppt_h</p:attrName>
                                        </p:attrNameLst>
                                      </p:cBhvr>
                                      <p:tavLst>
                                        <p:tav tm="0">
                                          <p:val>
                                            <p:fltVal val="0"/>
                                          </p:val>
                                        </p:tav>
                                        <p:tav tm="100000">
                                          <p:val>
                                            <p:strVal val="#ppt_h"/>
                                          </p:val>
                                        </p:tav>
                                      </p:tavLst>
                                    </p:anim>
                                    <p:anim calcmode="lin" valueType="num">
                                      <p:cBhvr>
                                        <p:cTn id="17" dur="1000" fill="hold"/>
                                        <p:tgtEl>
                                          <p:spTgt spid="5122"/>
                                        </p:tgtEl>
                                        <p:attrNameLst>
                                          <p:attrName>style.rotation</p:attrName>
                                        </p:attrNameLst>
                                      </p:cBhvr>
                                      <p:tavLst>
                                        <p:tav tm="0">
                                          <p:val>
                                            <p:fltVal val="90"/>
                                          </p:val>
                                        </p:tav>
                                        <p:tav tm="100000">
                                          <p:val>
                                            <p:fltVal val="0"/>
                                          </p:val>
                                        </p:tav>
                                      </p:tavLst>
                                    </p:anim>
                                    <p:animEffect transition="in" filter="fade">
                                      <p:cBhvr>
                                        <p:cTn id="18"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14</a:t>
            </a:fld>
            <a:endParaRPr lang="en-US"/>
          </a:p>
        </p:txBody>
      </p:sp>
      <p:graphicFrame>
        <p:nvGraphicFramePr>
          <p:cNvPr id="5" name="رسم تخطيطي 4"/>
          <p:cNvGraphicFramePr/>
          <p:nvPr>
            <p:extLst>
              <p:ext uri="{D42A27DB-BD31-4B8C-83A1-F6EECF244321}">
                <p14:modId xmlns:p14="http://schemas.microsoft.com/office/powerpoint/2010/main" val="2710481240"/>
              </p:ext>
            </p:extLst>
          </p:nvPr>
        </p:nvGraphicFramePr>
        <p:xfrm>
          <a:off x="533400" y="381000"/>
          <a:ext cx="8153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2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15</a:t>
            </a:fld>
            <a:endParaRPr lang="en-US"/>
          </a:p>
        </p:txBody>
      </p:sp>
      <p:graphicFrame>
        <p:nvGraphicFramePr>
          <p:cNvPr id="5" name="رسم تخطيطي 4"/>
          <p:cNvGraphicFramePr/>
          <p:nvPr>
            <p:extLst>
              <p:ext uri="{D42A27DB-BD31-4B8C-83A1-F6EECF244321}">
                <p14:modId xmlns:p14="http://schemas.microsoft.com/office/powerpoint/2010/main" val="444435913"/>
              </p:ext>
            </p:extLst>
          </p:nvPr>
        </p:nvGraphicFramePr>
        <p:xfrm>
          <a:off x="522514" y="533400"/>
          <a:ext cx="81534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1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16</a:t>
            </a:fld>
            <a:endParaRPr lang="en-US"/>
          </a:p>
        </p:txBody>
      </p:sp>
      <p:graphicFrame>
        <p:nvGraphicFramePr>
          <p:cNvPr id="5" name="رسم تخطيطي 4"/>
          <p:cNvGraphicFramePr/>
          <p:nvPr>
            <p:extLst>
              <p:ext uri="{D42A27DB-BD31-4B8C-83A1-F6EECF244321}">
                <p14:modId xmlns:p14="http://schemas.microsoft.com/office/powerpoint/2010/main" val="3082938665"/>
              </p:ext>
            </p:extLst>
          </p:nvPr>
        </p:nvGraphicFramePr>
        <p:xfrm>
          <a:off x="838200" y="457200"/>
          <a:ext cx="7772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57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17</a:t>
            </a:fld>
            <a:endParaRPr lang="en-US"/>
          </a:p>
        </p:txBody>
      </p:sp>
      <p:graphicFrame>
        <p:nvGraphicFramePr>
          <p:cNvPr id="5" name="رسم تخطيطي 4"/>
          <p:cNvGraphicFramePr/>
          <p:nvPr>
            <p:extLst>
              <p:ext uri="{D42A27DB-BD31-4B8C-83A1-F6EECF244321}">
                <p14:modId xmlns:p14="http://schemas.microsoft.com/office/powerpoint/2010/main" val="1946741257"/>
              </p:ext>
            </p:extLst>
          </p:nvPr>
        </p:nvGraphicFramePr>
        <p:xfrm>
          <a:off x="457200" y="8382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3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18</a:t>
            </a:fld>
            <a:endParaRPr lang="en-US"/>
          </a:p>
        </p:txBody>
      </p:sp>
      <p:graphicFrame>
        <p:nvGraphicFramePr>
          <p:cNvPr id="5" name="رسم تخطيطي 4"/>
          <p:cNvGraphicFramePr/>
          <p:nvPr>
            <p:extLst>
              <p:ext uri="{D42A27DB-BD31-4B8C-83A1-F6EECF244321}">
                <p14:modId xmlns:p14="http://schemas.microsoft.com/office/powerpoint/2010/main" val="2819872465"/>
              </p:ext>
            </p:extLst>
          </p:nvPr>
        </p:nvGraphicFramePr>
        <p:xfrm>
          <a:off x="533400" y="612845"/>
          <a:ext cx="8153400" cy="5330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05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19</a:t>
            </a:fld>
            <a:endParaRPr lang="en-US"/>
          </a:p>
        </p:txBody>
      </p:sp>
      <p:sp>
        <p:nvSpPr>
          <p:cNvPr id="4" name="مستطيل 3"/>
          <p:cNvSpPr/>
          <p:nvPr/>
        </p:nvSpPr>
        <p:spPr>
          <a:xfrm>
            <a:off x="533400" y="762000"/>
            <a:ext cx="82296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b="1" dirty="0"/>
              <a:t>Product Division</a:t>
            </a:r>
          </a:p>
          <a:p>
            <a:endParaRPr lang="en-US" b="1" dirty="0"/>
          </a:p>
          <a:p>
            <a:pPr marL="285750" indent="-285750">
              <a:buFont typeface="Arial" pitchFamily="34" charset="0"/>
              <a:buChar char="•"/>
            </a:pPr>
            <a:r>
              <a:rPr lang="en-US" dirty="0"/>
              <a:t>Product division means that a company is structured according to its product lines.</a:t>
            </a:r>
          </a:p>
          <a:p>
            <a:pPr marL="285750" indent="-285750">
              <a:buFont typeface="Arial" pitchFamily="34" charset="0"/>
              <a:buChar char="•"/>
            </a:pPr>
            <a:r>
              <a:rPr lang="en-US" dirty="0"/>
              <a:t>A downside is that it results in higher costs as corporate support services. </a:t>
            </a:r>
          </a:p>
        </p:txBody>
      </p:sp>
      <p:sp>
        <p:nvSpPr>
          <p:cNvPr id="5" name="مستطيل 4"/>
          <p:cNvSpPr/>
          <p:nvPr/>
        </p:nvSpPr>
        <p:spPr>
          <a:xfrm>
            <a:off x="533400" y="2133600"/>
            <a:ext cx="8229600" cy="181588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1600" b="1" dirty="0"/>
              <a:t>Customer Division</a:t>
            </a:r>
          </a:p>
          <a:p>
            <a:endParaRPr lang="en-US" sz="1600" b="1" dirty="0"/>
          </a:p>
          <a:p>
            <a:r>
              <a:rPr lang="en-US" sz="1600" dirty="0"/>
              <a:t>Companies are grouped into customer-based business segments: Johnson</a:t>
            </a:r>
          </a:p>
          <a:p>
            <a:endParaRPr lang="en-US" sz="1600" dirty="0"/>
          </a:p>
          <a:p>
            <a:pPr marL="285750" indent="-285750">
              <a:buFont typeface="Arial" pitchFamily="34" charset="0"/>
              <a:buChar char="•"/>
            </a:pPr>
            <a:r>
              <a:rPr lang="en-US" sz="1600" dirty="0"/>
              <a:t>consumer business (personal-care and hygiene products )</a:t>
            </a:r>
          </a:p>
          <a:p>
            <a:pPr marL="285750" indent="-285750">
              <a:buFont typeface="Arial" pitchFamily="34" charset="0"/>
              <a:buChar char="•"/>
            </a:pPr>
            <a:r>
              <a:rPr lang="en-US" sz="1600" dirty="0"/>
              <a:t>pharmaceuticals (prescription drugs sold to pharmacists)</a:t>
            </a:r>
          </a:p>
          <a:p>
            <a:pPr marL="285750" indent="-285750">
              <a:buFont typeface="Arial" pitchFamily="34" charset="0"/>
              <a:buChar char="•"/>
            </a:pPr>
            <a:r>
              <a:rPr lang="en-US" sz="1600" dirty="0"/>
              <a:t> professional business (medical devices and diagnostics products used by physicians….</a:t>
            </a:r>
            <a:endParaRPr lang="en-US" sz="1600" b="1" dirty="0"/>
          </a:p>
        </p:txBody>
      </p:sp>
      <p:pic>
        <p:nvPicPr>
          <p:cNvPr id="3074" name="Picture 2" descr="نتيجة بحث الصور عن جونسون آند جونسون هي شركة أمريك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078747"/>
            <a:ext cx="4953000" cy="2790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0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circle(in)">
                                      <p:cBhvr>
                                        <p:cTn id="2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a:t>
            </a:fld>
            <a:endParaRPr lang="en-US"/>
          </a:p>
        </p:txBody>
      </p:sp>
      <p:graphicFrame>
        <p:nvGraphicFramePr>
          <p:cNvPr id="5" name="رسم تخطيطي 4"/>
          <p:cNvGraphicFramePr/>
          <p:nvPr>
            <p:extLst>
              <p:ext uri="{D42A27DB-BD31-4B8C-83A1-F6EECF244321}">
                <p14:modId xmlns:p14="http://schemas.microsoft.com/office/powerpoint/2010/main" val="3058637297"/>
              </p:ext>
            </p:extLst>
          </p:nvPr>
        </p:nvGraphicFramePr>
        <p:xfrm>
          <a:off x="1295400" y="914400"/>
          <a:ext cx="6629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383831901"/>
              </p:ext>
            </p:extLst>
          </p:nvPr>
        </p:nvGraphicFramePr>
        <p:xfrm>
          <a:off x="914400" y="1600200"/>
          <a:ext cx="7391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14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20</a:t>
            </a:fld>
            <a:endParaRPr lang="en-US"/>
          </a:p>
        </p:txBody>
      </p:sp>
      <p:graphicFrame>
        <p:nvGraphicFramePr>
          <p:cNvPr id="5" name="رسم تخطيطي 4"/>
          <p:cNvGraphicFramePr/>
          <p:nvPr>
            <p:extLst>
              <p:ext uri="{D42A27DB-BD31-4B8C-83A1-F6EECF244321}">
                <p14:modId xmlns:p14="http://schemas.microsoft.com/office/powerpoint/2010/main" val="2935357227"/>
              </p:ext>
            </p:extLst>
          </p:nvPr>
        </p:nvGraphicFramePr>
        <p:xfrm>
          <a:off x="457200" y="533400"/>
          <a:ext cx="8305800" cy="5632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4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21</a:t>
            </a:fld>
            <a:endParaRPr lang="en-US"/>
          </a:p>
        </p:txBody>
      </p:sp>
      <p:graphicFrame>
        <p:nvGraphicFramePr>
          <p:cNvPr id="5" name="رسم تخطيطي 4"/>
          <p:cNvGraphicFramePr/>
          <p:nvPr>
            <p:extLst>
              <p:ext uri="{D42A27DB-BD31-4B8C-83A1-F6EECF244321}">
                <p14:modId xmlns:p14="http://schemas.microsoft.com/office/powerpoint/2010/main" val="3111080374"/>
              </p:ext>
            </p:extLst>
          </p:nvPr>
        </p:nvGraphicFramePr>
        <p:xfrm>
          <a:off x="381000" y="228600"/>
          <a:ext cx="8305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1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22</a:t>
            </a:fld>
            <a:endParaRPr lang="en-US"/>
          </a:p>
        </p:txBody>
      </p:sp>
      <p:pic>
        <p:nvPicPr>
          <p:cNvPr id="4" name="Picture 2" descr="http://open.lib.umn.edu/exploringbusiness/wp-content/uploads/sites/15/2015/04/a2e6f126e368ab75c04429de18fafe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04900"/>
            <a:ext cx="8458200" cy="52197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4"/>
          <p:cNvSpPr/>
          <p:nvPr/>
        </p:nvSpPr>
        <p:spPr>
          <a:xfrm>
            <a:off x="990600" y="381000"/>
            <a:ext cx="7315200" cy="369332"/>
          </a:xfrm>
          <a:prstGeom prst="rect">
            <a:avLst/>
          </a:prstGeom>
        </p:spPr>
        <p:txBody>
          <a:bodyPr wrap="square">
            <a:spAutoFit/>
          </a:bodyPr>
          <a:lstStyle/>
          <a:p>
            <a:pPr algn="ctr"/>
            <a:r>
              <a:rPr lang="en-US" b="1" dirty="0">
                <a:solidFill>
                  <a:schemeClr val="bg1">
                    <a:lumMod val="50000"/>
                  </a:schemeClr>
                </a:solidFill>
              </a:rPr>
              <a:t>Combination Divisional and Functional Structures</a:t>
            </a:r>
          </a:p>
        </p:txBody>
      </p:sp>
    </p:spTree>
    <p:extLst>
      <p:ext uri="{BB962C8B-B14F-4D97-AF65-F5344CB8AC3E}">
        <p14:creationId xmlns:p14="http://schemas.microsoft.com/office/powerpoint/2010/main" val="8843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23</a:t>
            </a:fld>
            <a:endParaRPr lang="en-US"/>
          </a:p>
        </p:txBody>
      </p:sp>
      <p:graphicFrame>
        <p:nvGraphicFramePr>
          <p:cNvPr id="5" name="رسم تخطيطي 4"/>
          <p:cNvGraphicFramePr/>
          <p:nvPr>
            <p:extLst>
              <p:ext uri="{D42A27DB-BD31-4B8C-83A1-F6EECF244321}">
                <p14:modId xmlns:p14="http://schemas.microsoft.com/office/powerpoint/2010/main" val="1489169211"/>
              </p:ext>
            </p:extLst>
          </p:nvPr>
        </p:nvGraphicFramePr>
        <p:xfrm>
          <a:off x="914400" y="762000"/>
          <a:ext cx="7848600" cy="525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43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24</a:t>
            </a:fld>
            <a:endParaRPr lang="en-US"/>
          </a:p>
        </p:txBody>
      </p:sp>
      <p:graphicFrame>
        <p:nvGraphicFramePr>
          <p:cNvPr id="6" name="رسم تخطيطي 5"/>
          <p:cNvGraphicFramePr/>
          <p:nvPr>
            <p:extLst>
              <p:ext uri="{D42A27DB-BD31-4B8C-83A1-F6EECF244321}">
                <p14:modId xmlns:p14="http://schemas.microsoft.com/office/powerpoint/2010/main" val="2454979053"/>
              </p:ext>
            </p:extLst>
          </p:nvPr>
        </p:nvGraphicFramePr>
        <p:xfrm>
          <a:off x="381000" y="1066801"/>
          <a:ext cx="8534400" cy="477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مستطيل 4"/>
          <p:cNvSpPr/>
          <p:nvPr/>
        </p:nvSpPr>
        <p:spPr>
          <a:xfrm>
            <a:off x="3173207" y="381000"/>
            <a:ext cx="2214068" cy="400110"/>
          </a:xfrm>
          <a:prstGeom prst="rect">
            <a:avLst/>
          </a:prstGeom>
        </p:spPr>
        <p:txBody>
          <a:bodyPr wrap="none">
            <a:spAutoFit/>
          </a:bodyPr>
          <a:lstStyle/>
          <a:p>
            <a:pPr algn="just"/>
            <a:r>
              <a:rPr lang="en-US" sz="2000" b="1" dirty="0"/>
              <a:t>Chain of Command</a:t>
            </a:r>
          </a:p>
        </p:txBody>
      </p:sp>
    </p:spTree>
    <p:extLst>
      <p:ext uri="{BB962C8B-B14F-4D97-AF65-F5344CB8AC3E}">
        <p14:creationId xmlns:p14="http://schemas.microsoft.com/office/powerpoint/2010/main" val="1759531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25</a:t>
            </a:fld>
            <a:endParaRPr lang="en-US"/>
          </a:p>
        </p:txBody>
      </p:sp>
      <p:pic>
        <p:nvPicPr>
          <p:cNvPr id="8194" name="Picture 2" descr="http://open.lib.umn.edu/exploringbusiness/wp-content/uploads/sites/15/2015/04/b6d2900dd67e8d458d16eeea5db82e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987547"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3429000" y="228600"/>
            <a:ext cx="2294282" cy="461665"/>
          </a:xfrm>
          <a:prstGeom prst="rect">
            <a:avLst/>
          </a:prstGeom>
        </p:spPr>
        <p:txBody>
          <a:bodyPr wrap="none">
            <a:spAutoFit/>
          </a:bodyPr>
          <a:lstStyle/>
          <a:p>
            <a:r>
              <a:rPr lang="en-US" sz="2400" b="1" dirty="0">
                <a:solidFill>
                  <a:schemeClr val="bg1">
                    <a:lumMod val="50000"/>
                  </a:schemeClr>
                </a:solidFill>
              </a:rPr>
              <a:t>Matrix Structure</a:t>
            </a:r>
          </a:p>
        </p:txBody>
      </p:sp>
    </p:spTree>
    <p:extLst>
      <p:ext uri="{BB962C8B-B14F-4D97-AF65-F5344CB8AC3E}">
        <p14:creationId xmlns:p14="http://schemas.microsoft.com/office/powerpoint/2010/main" val="8575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heel(1)">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26</a:t>
            </a:fld>
            <a:endParaRPr lang="en-US"/>
          </a:p>
        </p:txBody>
      </p:sp>
      <p:graphicFrame>
        <p:nvGraphicFramePr>
          <p:cNvPr id="5" name="رسم تخطيطي 4"/>
          <p:cNvGraphicFramePr/>
          <p:nvPr>
            <p:extLst>
              <p:ext uri="{D42A27DB-BD31-4B8C-83A1-F6EECF244321}">
                <p14:modId xmlns:p14="http://schemas.microsoft.com/office/powerpoint/2010/main" val="1286894843"/>
              </p:ext>
            </p:extLst>
          </p:nvPr>
        </p:nvGraphicFramePr>
        <p:xfrm>
          <a:off x="609600" y="533400"/>
          <a:ext cx="8153400"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09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27</a:t>
            </a:fld>
            <a:endParaRPr lang="en-US"/>
          </a:p>
        </p:txBody>
      </p:sp>
      <p:graphicFrame>
        <p:nvGraphicFramePr>
          <p:cNvPr id="5" name="رسم تخطيطي 4"/>
          <p:cNvGraphicFramePr/>
          <p:nvPr>
            <p:extLst>
              <p:ext uri="{D42A27DB-BD31-4B8C-83A1-F6EECF244321}">
                <p14:modId xmlns:p14="http://schemas.microsoft.com/office/powerpoint/2010/main" val="541185144"/>
              </p:ext>
            </p:extLst>
          </p:nvPr>
        </p:nvGraphicFramePr>
        <p:xfrm>
          <a:off x="533400" y="609600"/>
          <a:ext cx="8229600"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3">
            <a:extLst>
              <a:ext uri="{FF2B5EF4-FFF2-40B4-BE49-F238E27FC236}">
                <a16:creationId xmlns:a16="http://schemas.microsoft.com/office/drawing/2014/main" id="{99651AE9-1B48-451C-AD11-CD230A7E8865}"/>
              </a:ext>
            </a:extLst>
          </p:cNvPr>
          <p:cNvSpPr/>
          <p:nvPr/>
        </p:nvSpPr>
        <p:spPr>
          <a:xfrm>
            <a:off x="438150" y="3505200"/>
            <a:ext cx="8305800"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b="1" dirty="0"/>
              <a:t>Decentralizing authority…</a:t>
            </a:r>
          </a:p>
          <a:p>
            <a:endParaRPr lang="en-US" b="1" dirty="0"/>
          </a:p>
          <a:p>
            <a:r>
              <a:rPr lang="en-US" dirty="0"/>
              <a:t> – Delegates more authority from upper-level to lower-level position to make decisions </a:t>
            </a:r>
          </a:p>
          <a:p>
            <a:r>
              <a:rPr lang="en-US" dirty="0"/>
              <a:t>– Relieves higher position of some work and decisions</a:t>
            </a:r>
          </a:p>
          <a:p>
            <a:r>
              <a:rPr lang="en-US" dirty="0"/>
              <a:t> – Depends on people involved, type of work, and the performance of the system</a:t>
            </a:r>
          </a:p>
          <a:p>
            <a:endParaRPr lang="en-US" dirty="0"/>
          </a:p>
        </p:txBody>
      </p:sp>
    </p:spTree>
    <p:extLst>
      <p:ext uri="{BB962C8B-B14F-4D97-AF65-F5344CB8AC3E}">
        <p14:creationId xmlns:p14="http://schemas.microsoft.com/office/powerpoint/2010/main" val="118452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نتيجة بحث الصور عن ‪System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599" y="533400"/>
            <a:ext cx="8915401" cy="580615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308EA291-7A4A-4D77-8EB3-D48F07615352}"/>
              </a:ext>
            </a:extLst>
          </p:cNvPr>
          <p:cNvSpPr>
            <a:spLocks noGrp="1"/>
          </p:cNvSpPr>
          <p:nvPr>
            <p:ph type="dt" sz="half" idx="10"/>
          </p:nvPr>
        </p:nvSpPr>
        <p:spPr/>
        <p:txBody>
          <a:bodyPr/>
          <a:lstStyle/>
          <a:p>
            <a:fld id="{6B5314A9-7310-449F-A866-85269CC562CF}" type="datetime1">
              <a:rPr lang="en-US" smtClean="0"/>
              <a:t>5/23/2018</a:t>
            </a:fld>
            <a:endParaRPr lang="en-US"/>
          </a:p>
        </p:txBody>
      </p:sp>
      <p:sp>
        <p:nvSpPr>
          <p:cNvPr id="3" name="Slide Number Placeholder 2">
            <a:extLst>
              <a:ext uri="{FF2B5EF4-FFF2-40B4-BE49-F238E27FC236}">
                <a16:creationId xmlns:a16="http://schemas.microsoft.com/office/drawing/2014/main" id="{A9CEF3D1-0427-4D73-9848-30426A3A087A}"/>
              </a:ext>
            </a:extLst>
          </p:cNvPr>
          <p:cNvSpPr>
            <a:spLocks noGrp="1"/>
          </p:cNvSpPr>
          <p:nvPr>
            <p:ph type="sldNum" sz="quarter" idx="12"/>
          </p:nvPr>
        </p:nvSpPr>
        <p:spPr/>
        <p:txBody>
          <a:bodyPr/>
          <a:lstStyle/>
          <a:p>
            <a:fld id="{04B747EB-5D84-4934-B0DB-F12DFCF6C9C9}" type="slidenum">
              <a:rPr lang="en-US" smtClean="0"/>
              <a:t>28</a:t>
            </a:fld>
            <a:endParaRPr lang="en-US"/>
          </a:p>
        </p:txBody>
      </p:sp>
      <p:sp>
        <p:nvSpPr>
          <p:cNvPr id="4" name="Rectangle 3">
            <a:extLst>
              <a:ext uri="{FF2B5EF4-FFF2-40B4-BE49-F238E27FC236}">
                <a16:creationId xmlns:a16="http://schemas.microsoft.com/office/drawing/2014/main" id="{8B03E0E7-3466-4C9F-8EE0-E46136B7EFC9}"/>
              </a:ext>
            </a:extLst>
          </p:cNvPr>
          <p:cNvSpPr/>
          <p:nvPr/>
        </p:nvSpPr>
        <p:spPr>
          <a:xfrm>
            <a:off x="590550" y="685800"/>
            <a:ext cx="8020050" cy="5632311"/>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t>Organizations As Systems </a:t>
            </a:r>
          </a:p>
          <a:p>
            <a:pPr algn="just"/>
            <a:endParaRPr lang="en-US" dirty="0"/>
          </a:p>
          <a:p>
            <a:pPr algn="just"/>
            <a:r>
              <a:rPr lang="en-US" dirty="0"/>
              <a:t>Katz and Kahn (1978), advocate for thinking about organizations as systems, social systems that are alive, organic, dynamic, and complex. </a:t>
            </a:r>
          </a:p>
          <a:p>
            <a:pPr algn="just"/>
            <a:endParaRPr lang="en-US" dirty="0"/>
          </a:p>
          <a:p>
            <a:pPr algn="just"/>
            <a:r>
              <a:rPr lang="en-US" dirty="0"/>
              <a:t>Ludwig von </a:t>
            </a:r>
            <a:r>
              <a:rPr lang="en-US" dirty="0" err="1"/>
              <a:t>Bertalanffy</a:t>
            </a:r>
            <a:r>
              <a:rPr lang="en-US" dirty="0"/>
              <a:t> (1956, 1968), systems behaviors: </a:t>
            </a:r>
          </a:p>
          <a:p>
            <a:pPr algn="just"/>
            <a:endParaRPr lang="en-US" dirty="0"/>
          </a:p>
          <a:p>
            <a:pPr marL="342900" indent="-342900" algn="just">
              <a:buAutoNum type="arabicPeriod"/>
            </a:pPr>
            <a:r>
              <a:rPr lang="en-US" dirty="0"/>
              <a:t>Open/closed exchange: high or low attention and responsiveness to information about the system that is internal or external to the system</a:t>
            </a:r>
          </a:p>
          <a:p>
            <a:pPr marL="342900" indent="-342900" algn="just">
              <a:buAutoNum type="arabicPeriod"/>
            </a:pPr>
            <a:endParaRPr lang="en-US" dirty="0"/>
          </a:p>
          <a:p>
            <a:pPr marL="342900" indent="-342900" algn="just">
              <a:buAutoNum type="arabicPeriod"/>
            </a:pPr>
            <a:r>
              <a:rPr lang="en-US" dirty="0"/>
              <a:t>Interdependence: members (subsystems) of the system influence each other simultaneously, and each part is affected by the actions of the other parts</a:t>
            </a:r>
          </a:p>
          <a:p>
            <a:pPr marL="342900" indent="-342900" algn="just">
              <a:buAutoNum type="arabicPeriod"/>
            </a:pPr>
            <a:endParaRPr lang="en-US" dirty="0"/>
          </a:p>
          <a:p>
            <a:pPr marL="342900" indent="-342900" algn="just">
              <a:buAutoNum type="arabicPeriod"/>
            </a:pPr>
            <a:r>
              <a:rPr lang="en-US" dirty="0"/>
              <a:t>Homeostasis: participation in maintaining system stability</a:t>
            </a:r>
          </a:p>
          <a:p>
            <a:pPr marL="342900" indent="-342900" algn="just">
              <a:buAutoNum type="arabicPeriod"/>
            </a:pPr>
            <a:endParaRPr lang="en-US" dirty="0"/>
          </a:p>
          <a:p>
            <a:pPr marL="342900" indent="-342900" algn="just">
              <a:buAutoNum type="arabicPeriod"/>
            </a:pPr>
            <a:r>
              <a:rPr lang="en-US" dirty="0" err="1"/>
              <a:t>Nonsummativity</a:t>
            </a:r>
            <a:r>
              <a:rPr lang="en-US" dirty="0"/>
              <a:t>: the whole system equals more (is greater than) the sum of its parts . Meadows and Wright (2008) proposed a slightly different emphasis. They defined system as an organized collection of parts or subsystems that are integrated to accomplish an overall goal. </a:t>
            </a:r>
          </a:p>
          <a:p>
            <a:pPr marL="342900" indent="-342900" algn="just">
              <a:buAutoNum type="arabicPeriod"/>
            </a:pPr>
            <a:endParaRPr lang="en-US" dirty="0"/>
          </a:p>
        </p:txBody>
      </p:sp>
    </p:spTree>
    <p:extLst>
      <p:ext uri="{BB962C8B-B14F-4D97-AF65-F5344CB8AC3E}">
        <p14:creationId xmlns:p14="http://schemas.microsoft.com/office/powerpoint/2010/main" val="2509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circle(in)">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circle(in)">
                                      <p:cBhvr>
                                        <p:cTn id="32" dur="2000"/>
                                        <p:tgtEl>
                                          <p:spTgt spid="4">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circle(in)">
                                      <p:cBhvr>
                                        <p:cTn id="37"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86516-34DF-4424-8D5B-C600BDF809A4}"/>
              </a:ext>
            </a:extLst>
          </p:cNvPr>
          <p:cNvSpPr>
            <a:spLocks noGrp="1"/>
          </p:cNvSpPr>
          <p:nvPr>
            <p:ph type="dt" sz="half" idx="10"/>
          </p:nvPr>
        </p:nvSpPr>
        <p:spPr/>
        <p:txBody>
          <a:bodyPr/>
          <a:lstStyle/>
          <a:p>
            <a:fld id="{6B5314A9-7310-449F-A866-85269CC562CF}" type="datetime1">
              <a:rPr lang="en-US" smtClean="0"/>
              <a:t>5/23/2018</a:t>
            </a:fld>
            <a:endParaRPr lang="en-US"/>
          </a:p>
        </p:txBody>
      </p:sp>
      <p:sp>
        <p:nvSpPr>
          <p:cNvPr id="3" name="Slide Number Placeholder 2">
            <a:extLst>
              <a:ext uri="{FF2B5EF4-FFF2-40B4-BE49-F238E27FC236}">
                <a16:creationId xmlns:a16="http://schemas.microsoft.com/office/drawing/2014/main" id="{60737910-848B-4827-A97E-EAB67E20EEE9}"/>
              </a:ext>
            </a:extLst>
          </p:cNvPr>
          <p:cNvSpPr>
            <a:spLocks noGrp="1"/>
          </p:cNvSpPr>
          <p:nvPr>
            <p:ph type="sldNum" sz="quarter" idx="12"/>
          </p:nvPr>
        </p:nvSpPr>
        <p:spPr/>
        <p:txBody>
          <a:bodyPr/>
          <a:lstStyle/>
          <a:p>
            <a:fld id="{04B747EB-5D84-4934-B0DB-F12DFCF6C9C9}" type="slidenum">
              <a:rPr lang="en-US" smtClean="0"/>
              <a:t>29</a:t>
            </a:fld>
            <a:endParaRPr lang="en-US"/>
          </a:p>
        </p:txBody>
      </p:sp>
      <p:sp>
        <p:nvSpPr>
          <p:cNvPr id="4" name="Rectangle 3">
            <a:extLst>
              <a:ext uri="{FF2B5EF4-FFF2-40B4-BE49-F238E27FC236}">
                <a16:creationId xmlns:a16="http://schemas.microsoft.com/office/drawing/2014/main" id="{B324FBBA-946D-4029-AD29-787CFC63ACD0}"/>
              </a:ext>
            </a:extLst>
          </p:cNvPr>
          <p:cNvSpPr/>
          <p:nvPr/>
        </p:nvSpPr>
        <p:spPr>
          <a:xfrm>
            <a:off x="762000" y="1447800"/>
            <a:ext cx="7924800" cy="424731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285750" indent="-285750" algn="just">
              <a:buFont typeface="Arial" pitchFamily="34" charset="0"/>
              <a:buChar char="•"/>
            </a:pPr>
            <a:r>
              <a:rPr lang="en-US" dirty="0"/>
              <a:t>Organizations Social entities that are goal-directed deliberately structured activity systems linked to the external environment </a:t>
            </a:r>
          </a:p>
          <a:p>
            <a:pPr marL="285750" indent="-285750" algn="just">
              <a:buFont typeface="Arial" pitchFamily="34" charset="0"/>
              <a:buChar char="•"/>
            </a:pPr>
            <a:endParaRPr lang="en-US" dirty="0"/>
          </a:p>
          <a:p>
            <a:pPr marL="285750" indent="-285750" algn="just">
              <a:buFont typeface="Arial" pitchFamily="34" charset="0"/>
              <a:buChar char="•"/>
            </a:pPr>
            <a:endParaRPr lang="en-US" dirty="0"/>
          </a:p>
          <a:p>
            <a:pPr marL="285750" indent="-285750" algn="just">
              <a:buFont typeface="Arial" pitchFamily="34" charset="0"/>
              <a:buChar char="•"/>
            </a:pPr>
            <a:r>
              <a:rPr lang="en-US" dirty="0"/>
              <a:t>To maintain the health of organizations of every kind, they must be receptive to fresh perspectives as exposure to negative entropy (the dissenting voice) builds resilience. </a:t>
            </a:r>
          </a:p>
          <a:p>
            <a:pPr marL="285750" indent="-285750" algn="just">
              <a:buFont typeface="Arial" pitchFamily="34" charset="0"/>
              <a:buChar char="•"/>
            </a:pPr>
            <a:endParaRPr lang="en-US" dirty="0"/>
          </a:p>
          <a:p>
            <a:pPr marL="285750" indent="-285750" algn="just">
              <a:buFont typeface="Arial" pitchFamily="34" charset="0"/>
              <a:buChar char="•"/>
            </a:pPr>
            <a:r>
              <a:rPr lang="en-US" dirty="0"/>
              <a:t>Every system is dependent on a periodic infusion of opposing forces (negative entropy) to secure a reservoir of energy for future use </a:t>
            </a:r>
          </a:p>
          <a:p>
            <a:pPr marL="285750" indent="-285750" algn="just">
              <a:buFont typeface="Arial" pitchFamily="34" charset="0"/>
              <a:buChar char="•"/>
            </a:pPr>
            <a:endParaRPr lang="en-US" dirty="0"/>
          </a:p>
          <a:p>
            <a:pPr marL="285750" indent="-285750" algn="just">
              <a:buFont typeface="Arial" pitchFamily="34" charset="0"/>
              <a:buChar char="•"/>
            </a:pPr>
            <a:endParaRPr lang="en-US" dirty="0"/>
          </a:p>
          <a:p>
            <a:pPr marL="285750" indent="-285750" algn="just">
              <a:buFont typeface="Arial" pitchFamily="34" charset="0"/>
              <a:buChar char="•"/>
            </a:pPr>
            <a:r>
              <a:rPr lang="en-US" dirty="0"/>
              <a:t>Balancing the opposing forces that compose it are what makes the system possible. </a:t>
            </a:r>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41030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a:t>
            </a:fld>
            <a:endParaRPr lang="en-US"/>
          </a:p>
        </p:txBody>
      </p:sp>
      <p:graphicFrame>
        <p:nvGraphicFramePr>
          <p:cNvPr id="5" name="رسم تخطيطي 4"/>
          <p:cNvGraphicFramePr/>
          <p:nvPr>
            <p:extLst>
              <p:ext uri="{D42A27DB-BD31-4B8C-83A1-F6EECF244321}">
                <p14:modId xmlns:p14="http://schemas.microsoft.com/office/powerpoint/2010/main" val="3283564781"/>
              </p:ext>
            </p:extLst>
          </p:nvPr>
        </p:nvGraphicFramePr>
        <p:xfrm>
          <a:off x="533400" y="5334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3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CCEFA-730F-44C3-AC28-B110065BA664}"/>
              </a:ext>
            </a:extLst>
          </p:cNvPr>
          <p:cNvSpPr>
            <a:spLocks noGrp="1"/>
          </p:cNvSpPr>
          <p:nvPr>
            <p:ph type="dt" sz="half" idx="10"/>
          </p:nvPr>
        </p:nvSpPr>
        <p:spPr/>
        <p:txBody>
          <a:bodyPr/>
          <a:lstStyle/>
          <a:p>
            <a:fld id="{6B5314A9-7310-449F-A866-85269CC562CF}" type="datetime1">
              <a:rPr lang="en-US" smtClean="0"/>
              <a:t>5/23/2018</a:t>
            </a:fld>
            <a:endParaRPr lang="en-US"/>
          </a:p>
        </p:txBody>
      </p:sp>
      <p:sp>
        <p:nvSpPr>
          <p:cNvPr id="3" name="Slide Number Placeholder 2">
            <a:extLst>
              <a:ext uri="{FF2B5EF4-FFF2-40B4-BE49-F238E27FC236}">
                <a16:creationId xmlns:a16="http://schemas.microsoft.com/office/drawing/2014/main" id="{074DF2C0-2560-4585-9BB2-5F6624AD1A2F}"/>
              </a:ext>
            </a:extLst>
          </p:cNvPr>
          <p:cNvSpPr>
            <a:spLocks noGrp="1"/>
          </p:cNvSpPr>
          <p:nvPr>
            <p:ph type="sldNum" sz="quarter" idx="12"/>
          </p:nvPr>
        </p:nvSpPr>
        <p:spPr/>
        <p:txBody>
          <a:bodyPr/>
          <a:lstStyle/>
          <a:p>
            <a:fld id="{04B747EB-5D84-4934-B0DB-F12DFCF6C9C9}" type="slidenum">
              <a:rPr lang="en-US" smtClean="0"/>
              <a:t>30</a:t>
            </a:fld>
            <a:endParaRPr lang="en-US"/>
          </a:p>
        </p:txBody>
      </p:sp>
      <p:pic>
        <p:nvPicPr>
          <p:cNvPr id="4" name="Picture 3">
            <a:extLst>
              <a:ext uri="{FF2B5EF4-FFF2-40B4-BE49-F238E27FC236}">
                <a16:creationId xmlns:a16="http://schemas.microsoft.com/office/drawing/2014/main" id="{E4075E0C-5BE0-4A9F-AA03-CF6C5D84DB3D}"/>
              </a:ext>
            </a:extLst>
          </p:cNvPr>
          <p:cNvPicPr>
            <a:picLocks noChangeAspect="1"/>
          </p:cNvPicPr>
          <p:nvPr/>
        </p:nvPicPr>
        <p:blipFill>
          <a:blip r:embed="rId2"/>
          <a:stretch>
            <a:fillRect/>
          </a:stretch>
        </p:blipFill>
        <p:spPr>
          <a:xfrm>
            <a:off x="76200" y="228601"/>
            <a:ext cx="8610600" cy="6253162"/>
          </a:xfrm>
          <a:prstGeom prst="rect">
            <a:avLst/>
          </a:prstGeom>
        </p:spPr>
      </p:pic>
    </p:spTree>
    <p:extLst>
      <p:ext uri="{BB962C8B-B14F-4D97-AF65-F5344CB8AC3E}">
        <p14:creationId xmlns:p14="http://schemas.microsoft.com/office/powerpoint/2010/main" val="40744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14EF4-AB75-41C3-980B-6C1513B6C42C}"/>
              </a:ext>
            </a:extLst>
          </p:cNvPr>
          <p:cNvSpPr>
            <a:spLocks noGrp="1"/>
          </p:cNvSpPr>
          <p:nvPr>
            <p:ph type="dt" sz="half" idx="10"/>
          </p:nvPr>
        </p:nvSpPr>
        <p:spPr/>
        <p:txBody>
          <a:bodyPr/>
          <a:lstStyle/>
          <a:p>
            <a:fld id="{6B5314A9-7310-449F-A866-85269CC562CF}" type="datetime1">
              <a:rPr lang="en-US" smtClean="0"/>
              <a:t>5/23/2018</a:t>
            </a:fld>
            <a:endParaRPr lang="en-US"/>
          </a:p>
        </p:txBody>
      </p:sp>
      <p:sp>
        <p:nvSpPr>
          <p:cNvPr id="3" name="Slide Number Placeholder 2">
            <a:extLst>
              <a:ext uri="{FF2B5EF4-FFF2-40B4-BE49-F238E27FC236}">
                <a16:creationId xmlns:a16="http://schemas.microsoft.com/office/drawing/2014/main" id="{83FD3E9F-D919-438E-B58C-32685BDFB660}"/>
              </a:ext>
            </a:extLst>
          </p:cNvPr>
          <p:cNvSpPr>
            <a:spLocks noGrp="1"/>
          </p:cNvSpPr>
          <p:nvPr>
            <p:ph type="sldNum" sz="quarter" idx="12"/>
          </p:nvPr>
        </p:nvSpPr>
        <p:spPr/>
        <p:txBody>
          <a:bodyPr/>
          <a:lstStyle/>
          <a:p>
            <a:fld id="{04B747EB-5D84-4934-B0DB-F12DFCF6C9C9}" type="slidenum">
              <a:rPr lang="en-US" smtClean="0"/>
              <a:t>31</a:t>
            </a:fld>
            <a:endParaRPr lang="en-US"/>
          </a:p>
        </p:txBody>
      </p:sp>
      <p:pic>
        <p:nvPicPr>
          <p:cNvPr id="4" name="Picture 3">
            <a:extLst>
              <a:ext uri="{FF2B5EF4-FFF2-40B4-BE49-F238E27FC236}">
                <a16:creationId xmlns:a16="http://schemas.microsoft.com/office/drawing/2014/main" id="{4903DB6C-EEC8-441E-8C03-C55B59C91FD1}"/>
              </a:ext>
            </a:extLst>
          </p:cNvPr>
          <p:cNvPicPr>
            <a:picLocks noChangeAspect="1"/>
          </p:cNvPicPr>
          <p:nvPr/>
        </p:nvPicPr>
        <p:blipFill>
          <a:blip r:embed="rId2"/>
          <a:stretch>
            <a:fillRect/>
          </a:stretch>
        </p:blipFill>
        <p:spPr>
          <a:xfrm>
            <a:off x="457200" y="457200"/>
            <a:ext cx="8382000" cy="5899149"/>
          </a:xfrm>
          <a:prstGeom prst="rect">
            <a:avLst/>
          </a:prstGeom>
        </p:spPr>
      </p:pic>
    </p:spTree>
    <p:extLst>
      <p:ext uri="{BB962C8B-B14F-4D97-AF65-F5344CB8AC3E}">
        <p14:creationId xmlns:p14="http://schemas.microsoft.com/office/powerpoint/2010/main" val="7125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6BA8C-7E4D-49B0-AC1C-E40752DCE07A}"/>
              </a:ext>
            </a:extLst>
          </p:cNvPr>
          <p:cNvSpPr>
            <a:spLocks noGrp="1"/>
          </p:cNvSpPr>
          <p:nvPr>
            <p:ph type="dt" sz="half" idx="10"/>
          </p:nvPr>
        </p:nvSpPr>
        <p:spPr/>
        <p:txBody>
          <a:bodyPr/>
          <a:lstStyle/>
          <a:p>
            <a:fld id="{6B5314A9-7310-449F-A866-85269CC562CF}" type="datetime1">
              <a:rPr lang="en-US" smtClean="0"/>
              <a:t>5/23/2018</a:t>
            </a:fld>
            <a:endParaRPr lang="en-US"/>
          </a:p>
        </p:txBody>
      </p:sp>
      <p:sp>
        <p:nvSpPr>
          <p:cNvPr id="3" name="Slide Number Placeholder 2">
            <a:extLst>
              <a:ext uri="{FF2B5EF4-FFF2-40B4-BE49-F238E27FC236}">
                <a16:creationId xmlns:a16="http://schemas.microsoft.com/office/drawing/2014/main" id="{65E8C228-D906-4AC0-823C-7CB4F09197B4}"/>
              </a:ext>
            </a:extLst>
          </p:cNvPr>
          <p:cNvSpPr>
            <a:spLocks noGrp="1"/>
          </p:cNvSpPr>
          <p:nvPr>
            <p:ph type="sldNum" sz="quarter" idx="12"/>
          </p:nvPr>
        </p:nvSpPr>
        <p:spPr/>
        <p:txBody>
          <a:bodyPr/>
          <a:lstStyle/>
          <a:p>
            <a:fld id="{04B747EB-5D84-4934-B0DB-F12DFCF6C9C9}" type="slidenum">
              <a:rPr lang="en-US" smtClean="0"/>
              <a:t>32</a:t>
            </a:fld>
            <a:endParaRPr lang="en-US"/>
          </a:p>
        </p:txBody>
      </p:sp>
      <p:pic>
        <p:nvPicPr>
          <p:cNvPr id="4" name="Picture 3">
            <a:extLst>
              <a:ext uri="{FF2B5EF4-FFF2-40B4-BE49-F238E27FC236}">
                <a16:creationId xmlns:a16="http://schemas.microsoft.com/office/drawing/2014/main" id="{C1D3E5CB-C3AA-4B1A-BB3C-A6138E0D568E}"/>
              </a:ext>
            </a:extLst>
          </p:cNvPr>
          <p:cNvPicPr>
            <a:picLocks noChangeAspect="1"/>
          </p:cNvPicPr>
          <p:nvPr/>
        </p:nvPicPr>
        <p:blipFill>
          <a:blip r:embed="rId2"/>
          <a:stretch>
            <a:fillRect/>
          </a:stretch>
        </p:blipFill>
        <p:spPr>
          <a:xfrm>
            <a:off x="228600" y="638175"/>
            <a:ext cx="8686800" cy="5581650"/>
          </a:xfrm>
          <a:prstGeom prst="rect">
            <a:avLst/>
          </a:prstGeom>
        </p:spPr>
      </p:pic>
    </p:spTree>
    <p:extLst>
      <p:ext uri="{BB962C8B-B14F-4D97-AF65-F5344CB8AC3E}">
        <p14:creationId xmlns:p14="http://schemas.microsoft.com/office/powerpoint/2010/main" val="359843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33</a:t>
            </a:fld>
            <a:endParaRPr lang="en-US"/>
          </a:p>
        </p:txBody>
      </p:sp>
      <p:grpSp>
        <p:nvGrpSpPr>
          <p:cNvPr id="8" name="Group 7">
            <a:extLst>
              <a:ext uri="{FF2B5EF4-FFF2-40B4-BE49-F238E27FC236}">
                <a16:creationId xmlns:a16="http://schemas.microsoft.com/office/drawing/2014/main" id="{7DC4B5F3-57DE-466E-9EB4-5F6303807A68}"/>
              </a:ext>
            </a:extLst>
          </p:cNvPr>
          <p:cNvGrpSpPr/>
          <p:nvPr/>
        </p:nvGrpSpPr>
        <p:grpSpPr>
          <a:xfrm>
            <a:off x="445593" y="762000"/>
            <a:ext cx="8393606" cy="4953000"/>
            <a:chOff x="1476930" y="1981200"/>
            <a:chExt cx="6485969" cy="2585323"/>
          </a:xfrm>
        </p:grpSpPr>
        <p:sp>
          <p:nvSpPr>
            <p:cNvPr id="9" name="Arrow: Right 8">
              <a:extLst>
                <a:ext uri="{FF2B5EF4-FFF2-40B4-BE49-F238E27FC236}">
                  <a16:creationId xmlns:a16="http://schemas.microsoft.com/office/drawing/2014/main" id="{64913E0A-85E0-4594-A224-9FAAABDBA822}"/>
                </a:ext>
              </a:extLst>
            </p:cNvPr>
            <p:cNvSpPr/>
            <p:nvPr/>
          </p:nvSpPr>
          <p:spPr>
            <a:xfrm>
              <a:off x="1485899" y="1981200"/>
              <a:ext cx="6477000" cy="258532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ED277B64-1CF3-479F-AD2D-12A076140102}"/>
                </a:ext>
              </a:extLst>
            </p:cNvPr>
            <p:cNvSpPr/>
            <p:nvPr/>
          </p:nvSpPr>
          <p:spPr>
            <a:xfrm>
              <a:off x="3527904" y="2775681"/>
              <a:ext cx="1667550" cy="1034129"/>
            </a:xfrm>
            <a:custGeom>
              <a:avLst/>
              <a:gdLst>
                <a:gd name="connsiteX0" fmla="*/ 0 w 1834306"/>
                <a:gd name="connsiteY0" fmla="*/ 172358 h 1034129"/>
                <a:gd name="connsiteX1" fmla="*/ 172358 w 1834306"/>
                <a:gd name="connsiteY1" fmla="*/ 0 h 1034129"/>
                <a:gd name="connsiteX2" fmla="*/ 1661948 w 1834306"/>
                <a:gd name="connsiteY2" fmla="*/ 0 h 1034129"/>
                <a:gd name="connsiteX3" fmla="*/ 1834306 w 1834306"/>
                <a:gd name="connsiteY3" fmla="*/ 172358 h 1034129"/>
                <a:gd name="connsiteX4" fmla="*/ 1834306 w 1834306"/>
                <a:gd name="connsiteY4" fmla="*/ 861771 h 1034129"/>
                <a:gd name="connsiteX5" fmla="*/ 1661948 w 1834306"/>
                <a:gd name="connsiteY5" fmla="*/ 1034129 h 1034129"/>
                <a:gd name="connsiteX6" fmla="*/ 172358 w 1834306"/>
                <a:gd name="connsiteY6" fmla="*/ 1034129 h 1034129"/>
                <a:gd name="connsiteX7" fmla="*/ 0 w 1834306"/>
                <a:gd name="connsiteY7" fmla="*/ 861771 h 1034129"/>
                <a:gd name="connsiteX8" fmla="*/ 0 w 1834306"/>
                <a:gd name="connsiteY8" fmla="*/ 172358 h 103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306" h="1034129">
                  <a:moveTo>
                    <a:pt x="0" y="172358"/>
                  </a:moveTo>
                  <a:cubicBezTo>
                    <a:pt x="0" y="77167"/>
                    <a:pt x="77167" y="0"/>
                    <a:pt x="172358" y="0"/>
                  </a:cubicBezTo>
                  <a:lnTo>
                    <a:pt x="1661948" y="0"/>
                  </a:lnTo>
                  <a:cubicBezTo>
                    <a:pt x="1757139" y="0"/>
                    <a:pt x="1834306" y="77167"/>
                    <a:pt x="1834306" y="172358"/>
                  </a:cubicBezTo>
                  <a:lnTo>
                    <a:pt x="1834306" y="861771"/>
                  </a:lnTo>
                  <a:cubicBezTo>
                    <a:pt x="1834306" y="956962"/>
                    <a:pt x="1757139" y="1034129"/>
                    <a:pt x="1661948" y="1034129"/>
                  </a:cubicBezTo>
                  <a:lnTo>
                    <a:pt x="172358" y="1034129"/>
                  </a:lnTo>
                  <a:cubicBezTo>
                    <a:pt x="77167" y="1034129"/>
                    <a:pt x="0" y="956962"/>
                    <a:pt x="0" y="861771"/>
                  </a:cubicBezTo>
                  <a:lnTo>
                    <a:pt x="0" y="1723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202" tIns="96202" rIns="96202" bIns="96202" numCol="1" spcCol="1270" anchor="ctr" anchorCtr="0">
              <a:noAutofit/>
            </a:bodyPr>
            <a:lstStyle/>
            <a:p>
              <a:pPr lvl="0" algn="ctr" defTabSz="533400">
                <a:lnSpc>
                  <a:spcPct val="90000"/>
                </a:lnSpc>
                <a:spcBef>
                  <a:spcPct val="0"/>
                </a:spcBef>
                <a:spcAft>
                  <a:spcPct val="35000"/>
                </a:spcAft>
              </a:pPr>
              <a:r>
                <a:rPr lang="en-US" sz="1600" b="1" dirty="0"/>
                <a:t>HCOs  </a:t>
              </a:r>
              <a:r>
                <a:rPr lang="en-US" sz="1600" kern="1200" dirty="0"/>
                <a:t>open to their environments </a:t>
              </a:r>
              <a:endParaRPr lang="en-US" sz="1600" dirty="0"/>
            </a:p>
            <a:p>
              <a:pPr lvl="0" algn="ctr" defTabSz="533400">
                <a:lnSpc>
                  <a:spcPct val="90000"/>
                </a:lnSpc>
                <a:spcBef>
                  <a:spcPct val="0"/>
                </a:spcBef>
                <a:spcAft>
                  <a:spcPct val="35000"/>
                </a:spcAft>
              </a:pPr>
              <a:r>
                <a:rPr lang="en-US" sz="1600" kern="1200" dirty="0"/>
                <a:t>Transform input to output</a:t>
              </a:r>
            </a:p>
          </p:txBody>
        </p:sp>
        <p:sp>
          <p:nvSpPr>
            <p:cNvPr id="12" name="Freeform: Shape 11">
              <a:extLst>
                <a:ext uri="{FF2B5EF4-FFF2-40B4-BE49-F238E27FC236}">
                  <a16:creationId xmlns:a16="http://schemas.microsoft.com/office/drawing/2014/main" id="{8A2BDAD6-2BE1-4417-98B1-C838B06C9BA5}"/>
                </a:ext>
              </a:extLst>
            </p:cNvPr>
            <p:cNvSpPr/>
            <p:nvPr/>
          </p:nvSpPr>
          <p:spPr>
            <a:xfrm>
              <a:off x="1476930" y="2776684"/>
              <a:ext cx="1834306" cy="1034129"/>
            </a:xfrm>
            <a:custGeom>
              <a:avLst/>
              <a:gdLst>
                <a:gd name="connsiteX0" fmla="*/ 0 w 1834306"/>
                <a:gd name="connsiteY0" fmla="*/ 172358 h 1034129"/>
                <a:gd name="connsiteX1" fmla="*/ 172358 w 1834306"/>
                <a:gd name="connsiteY1" fmla="*/ 0 h 1034129"/>
                <a:gd name="connsiteX2" fmla="*/ 1661948 w 1834306"/>
                <a:gd name="connsiteY2" fmla="*/ 0 h 1034129"/>
                <a:gd name="connsiteX3" fmla="*/ 1834306 w 1834306"/>
                <a:gd name="connsiteY3" fmla="*/ 172358 h 1034129"/>
                <a:gd name="connsiteX4" fmla="*/ 1834306 w 1834306"/>
                <a:gd name="connsiteY4" fmla="*/ 861771 h 1034129"/>
                <a:gd name="connsiteX5" fmla="*/ 1661948 w 1834306"/>
                <a:gd name="connsiteY5" fmla="*/ 1034129 h 1034129"/>
                <a:gd name="connsiteX6" fmla="*/ 172358 w 1834306"/>
                <a:gd name="connsiteY6" fmla="*/ 1034129 h 1034129"/>
                <a:gd name="connsiteX7" fmla="*/ 0 w 1834306"/>
                <a:gd name="connsiteY7" fmla="*/ 861771 h 1034129"/>
                <a:gd name="connsiteX8" fmla="*/ 0 w 1834306"/>
                <a:gd name="connsiteY8" fmla="*/ 172358 h 103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306" h="1034129">
                  <a:moveTo>
                    <a:pt x="0" y="172358"/>
                  </a:moveTo>
                  <a:cubicBezTo>
                    <a:pt x="0" y="77167"/>
                    <a:pt x="77167" y="0"/>
                    <a:pt x="172358" y="0"/>
                  </a:cubicBezTo>
                  <a:lnTo>
                    <a:pt x="1661948" y="0"/>
                  </a:lnTo>
                  <a:cubicBezTo>
                    <a:pt x="1757139" y="0"/>
                    <a:pt x="1834306" y="77167"/>
                    <a:pt x="1834306" y="172358"/>
                  </a:cubicBezTo>
                  <a:lnTo>
                    <a:pt x="1834306" y="861771"/>
                  </a:lnTo>
                  <a:cubicBezTo>
                    <a:pt x="1834306" y="956962"/>
                    <a:pt x="1757139" y="1034129"/>
                    <a:pt x="1661948" y="1034129"/>
                  </a:cubicBezTo>
                  <a:lnTo>
                    <a:pt x="172358" y="1034129"/>
                  </a:lnTo>
                  <a:cubicBezTo>
                    <a:pt x="77167" y="1034129"/>
                    <a:pt x="0" y="956962"/>
                    <a:pt x="0" y="861771"/>
                  </a:cubicBezTo>
                  <a:lnTo>
                    <a:pt x="0" y="1723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202" tIns="96202" rIns="96202" bIns="96202" numCol="1" spcCol="1270" anchor="ctr" anchorCtr="0">
              <a:noAutofit/>
            </a:bodyPr>
            <a:lstStyle/>
            <a:p>
              <a:pPr marL="0" lvl="0" indent="0" algn="ctr" defTabSz="533400">
                <a:lnSpc>
                  <a:spcPct val="90000"/>
                </a:lnSpc>
                <a:spcBef>
                  <a:spcPct val="0"/>
                </a:spcBef>
                <a:spcAft>
                  <a:spcPct val="35000"/>
                </a:spcAft>
                <a:buNone/>
              </a:pPr>
              <a:r>
                <a:rPr lang="en-US" sz="1600" kern="1200" dirty="0"/>
                <a:t>Acquire resources, staff, supplies, equipment, information, technology, and other inputs from environment</a:t>
              </a:r>
            </a:p>
            <a:p>
              <a:pPr marL="0" lvl="0" indent="0" algn="ctr" defTabSz="533400">
                <a:lnSpc>
                  <a:spcPct val="90000"/>
                </a:lnSpc>
                <a:spcBef>
                  <a:spcPct val="0"/>
                </a:spcBef>
                <a:spcAft>
                  <a:spcPct val="35000"/>
                </a:spcAft>
                <a:buNone/>
              </a:pPr>
              <a:endParaRPr lang="en-US" sz="1600" dirty="0"/>
            </a:p>
            <a:p>
              <a:pPr marL="0" lvl="0" indent="0" algn="ctr" defTabSz="533400">
                <a:lnSpc>
                  <a:spcPct val="90000"/>
                </a:lnSpc>
                <a:spcBef>
                  <a:spcPct val="0"/>
                </a:spcBef>
                <a:spcAft>
                  <a:spcPct val="35000"/>
                </a:spcAft>
                <a:buNone/>
              </a:pPr>
              <a:r>
                <a:rPr lang="en-US" sz="1600" kern="1200" dirty="0"/>
                <a:t>IN PUT </a:t>
              </a:r>
            </a:p>
          </p:txBody>
        </p:sp>
        <p:sp>
          <p:nvSpPr>
            <p:cNvPr id="13" name="Freeform: Shape 12">
              <a:extLst>
                <a:ext uri="{FF2B5EF4-FFF2-40B4-BE49-F238E27FC236}">
                  <a16:creationId xmlns:a16="http://schemas.microsoft.com/office/drawing/2014/main" id="{120D90E0-BA3C-4A71-808D-20596C524110}"/>
                </a:ext>
              </a:extLst>
            </p:cNvPr>
            <p:cNvSpPr/>
            <p:nvPr/>
          </p:nvSpPr>
          <p:spPr>
            <a:xfrm>
              <a:off x="5410200" y="2756796"/>
              <a:ext cx="1834306" cy="1034129"/>
            </a:xfrm>
            <a:custGeom>
              <a:avLst/>
              <a:gdLst>
                <a:gd name="connsiteX0" fmla="*/ 0 w 1834306"/>
                <a:gd name="connsiteY0" fmla="*/ 172358 h 1034129"/>
                <a:gd name="connsiteX1" fmla="*/ 172358 w 1834306"/>
                <a:gd name="connsiteY1" fmla="*/ 0 h 1034129"/>
                <a:gd name="connsiteX2" fmla="*/ 1661948 w 1834306"/>
                <a:gd name="connsiteY2" fmla="*/ 0 h 1034129"/>
                <a:gd name="connsiteX3" fmla="*/ 1834306 w 1834306"/>
                <a:gd name="connsiteY3" fmla="*/ 172358 h 1034129"/>
                <a:gd name="connsiteX4" fmla="*/ 1834306 w 1834306"/>
                <a:gd name="connsiteY4" fmla="*/ 861771 h 1034129"/>
                <a:gd name="connsiteX5" fmla="*/ 1661948 w 1834306"/>
                <a:gd name="connsiteY5" fmla="*/ 1034129 h 1034129"/>
                <a:gd name="connsiteX6" fmla="*/ 172358 w 1834306"/>
                <a:gd name="connsiteY6" fmla="*/ 1034129 h 1034129"/>
                <a:gd name="connsiteX7" fmla="*/ 0 w 1834306"/>
                <a:gd name="connsiteY7" fmla="*/ 861771 h 1034129"/>
                <a:gd name="connsiteX8" fmla="*/ 0 w 1834306"/>
                <a:gd name="connsiteY8" fmla="*/ 172358 h 103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306" h="1034129">
                  <a:moveTo>
                    <a:pt x="0" y="172358"/>
                  </a:moveTo>
                  <a:cubicBezTo>
                    <a:pt x="0" y="77167"/>
                    <a:pt x="77167" y="0"/>
                    <a:pt x="172358" y="0"/>
                  </a:cubicBezTo>
                  <a:lnTo>
                    <a:pt x="1661948" y="0"/>
                  </a:lnTo>
                  <a:cubicBezTo>
                    <a:pt x="1757139" y="0"/>
                    <a:pt x="1834306" y="77167"/>
                    <a:pt x="1834306" y="172358"/>
                  </a:cubicBezTo>
                  <a:lnTo>
                    <a:pt x="1834306" y="861771"/>
                  </a:lnTo>
                  <a:cubicBezTo>
                    <a:pt x="1834306" y="956962"/>
                    <a:pt x="1757139" y="1034129"/>
                    <a:pt x="1661948" y="1034129"/>
                  </a:cubicBezTo>
                  <a:lnTo>
                    <a:pt x="172358" y="1034129"/>
                  </a:lnTo>
                  <a:cubicBezTo>
                    <a:pt x="77167" y="1034129"/>
                    <a:pt x="0" y="956962"/>
                    <a:pt x="0" y="861771"/>
                  </a:cubicBezTo>
                  <a:lnTo>
                    <a:pt x="0" y="1723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202" tIns="96202" rIns="96202" bIns="96202" numCol="1" spcCol="1270" anchor="ctr" anchorCtr="0">
              <a:noAutofit/>
            </a:bodyPr>
            <a:lstStyle/>
            <a:p>
              <a:pPr marL="0" lvl="0" indent="0" algn="ctr" defTabSz="533400">
                <a:lnSpc>
                  <a:spcPct val="90000"/>
                </a:lnSpc>
                <a:spcBef>
                  <a:spcPct val="0"/>
                </a:spcBef>
                <a:spcAft>
                  <a:spcPct val="35000"/>
                </a:spcAft>
                <a:buNone/>
              </a:pPr>
              <a:r>
                <a:rPr lang="en-US" sz="1600" kern="1200" dirty="0"/>
                <a:t>Give, sell, provide, and deliver outputs, products, and services to customers, clients, and people in the environment</a:t>
              </a:r>
            </a:p>
            <a:p>
              <a:pPr marL="0" lvl="0" indent="0" algn="ctr" defTabSz="533400">
                <a:lnSpc>
                  <a:spcPct val="90000"/>
                </a:lnSpc>
                <a:spcBef>
                  <a:spcPct val="0"/>
                </a:spcBef>
                <a:spcAft>
                  <a:spcPct val="35000"/>
                </a:spcAft>
                <a:buNone/>
              </a:pPr>
              <a:r>
                <a:rPr lang="en-US" sz="1600" dirty="0"/>
                <a:t>OUTPUT</a:t>
              </a:r>
              <a:endParaRPr lang="en-US" sz="1600" kern="1200" dirty="0"/>
            </a:p>
          </p:txBody>
        </p:sp>
      </p:grpSp>
      <p:sp>
        <p:nvSpPr>
          <p:cNvPr id="5" name="Rectangle 4">
            <a:extLst>
              <a:ext uri="{FF2B5EF4-FFF2-40B4-BE49-F238E27FC236}">
                <a16:creationId xmlns:a16="http://schemas.microsoft.com/office/drawing/2014/main" id="{2C5216A2-6B70-44DC-9574-6D7AC99C580A}"/>
              </a:ext>
            </a:extLst>
          </p:cNvPr>
          <p:cNvSpPr/>
          <p:nvPr/>
        </p:nvSpPr>
        <p:spPr>
          <a:xfrm>
            <a:off x="2667000" y="381000"/>
            <a:ext cx="3701206" cy="461665"/>
          </a:xfrm>
          <a:prstGeom prst="rect">
            <a:avLst/>
          </a:prstGeom>
        </p:spPr>
        <p:txBody>
          <a:bodyPr wrap="none">
            <a:spAutoFit/>
          </a:bodyPr>
          <a:lstStyle/>
          <a:p>
            <a:r>
              <a:rPr lang="en-US" sz="2400" b="1" dirty="0"/>
              <a:t>HCOs and the Environment </a:t>
            </a:r>
          </a:p>
        </p:txBody>
      </p:sp>
    </p:spTree>
    <p:extLst>
      <p:ext uri="{BB962C8B-B14F-4D97-AF65-F5344CB8AC3E}">
        <p14:creationId xmlns:p14="http://schemas.microsoft.com/office/powerpoint/2010/main" val="12578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25058"/>
            <a:ext cx="7658100" cy="474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819400" y="457200"/>
            <a:ext cx="2947730" cy="369332"/>
          </a:xfrm>
          <a:prstGeom prst="rect">
            <a:avLst/>
          </a:prstGeom>
        </p:spPr>
        <p:txBody>
          <a:bodyPr wrap="none">
            <a:spAutoFit/>
          </a:bodyPr>
          <a:lstStyle/>
          <a:p>
            <a:r>
              <a:rPr lang="en-US" b="1" dirty="0"/>
              <a:t>Functions of a Health System</a:t>
            </a:r>
          </a:p>
        </p:txBody>
      </p:sp>
      <p:sp>
        <p:nvSpPr>
          <p:cNvPr id="5" name="مستطيل 4"/>
          <p:cNvSpPr/>
          <p:nvPr/>
        </p:nvSpPr>
        <p:spPr>
          <a:xfrm>
            <a:off x="6248400" y="304800"/>
            <a:ext cx="25908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600" dirty="0"/>
              <a:t>providers and institutions</a:t>
            </a:r>
          </a:p>
          <a:p>
            <a:pPr algn="ctr"/>
            <a:r>
              <a:rPr lang="en-US" sz="1600" dirty="0"/>
              <a:t>that support the basic functions of a health system,</a:t>
            </a:r>
          </a:p>
          <a:p>
            <a:pPr algn="ctr"/>
            <a:r>
              <a:rPr lang="en-US" sz="1600" dirty="0"/>
              <a:t>public health, consultation and treatment, provision</a:t>
            </a:r>
          </a:p>
          <a:p>
            <a:pPr algn="ctr"/>
            <a:r>
              <a:rPr lang="en-US" sz="1600" dirty="0"/>
              <a:t>of drugs, physical support for the infirm, and</a:t>
            </a:r>
          </a:p>
          <a:p>
            <a:pPr algn="ctr"/>
            <a:r>
              <a:rPr lang="en-US" sz="1600" dirty="0"/>
              <a:t>management of inter-temporal expenditure</a:t>
            </a:r>
          </a:p>
        </p:txBody>
      </p:sp>
    </p:spTree>
    <p:extLst>
      <p:ext uri="{BB962C8B-B14F-4D97-AF65-F5344CB8AC3E}">
        <p14:creationId xmlns:p14="http://schemas.microsoft.com/office/powerpoint/2010/main" val="21641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35</a:t>
            </a:fld>
            <a:endParaRPr lang="en-US"/>
          </a:p>
        </p:txBody>
      </p:sp>
      <p:graphicFrame>
        <p:nvGraphicFramePr>
          <p:cNvPr id="5" name="رسم تخطيطي 4"/>
          <p:cNvGraphicFramePr/>
          <p:nvPr>
            <p:extLst>
              <p:ext uri="{D42A27DB-BD31-4B8C-83A1-F6EECF244321}">
                <p14:modId xmlns:p14="http://schemas.microsoft.com/office/powerpoint/2010/main" val="281176936"/>
              </p:ext>
            </p:extLst>
          </p:nvPr>
        </p:nvGraphicFramePr>
        <p:xfrm>
          <a:off x="533400" y="6858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92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36</a:t>
            </a:fld>
            <a:endParaRPr lang="en-US"/>
          </a:p>
        </p:txBody>
      </p:sp>
      <p:pic>
        <p:nvPicPr>
          <p:cNvPr id="26626" name="Picture 2" descr="نتيجة بحث الصور عن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61975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a:t>
            </a:fld>
            <a:endParaRPr lang="en-US"/>
          </a:p>
        </p:txBody>
      </p:sp>
      <p:graphicFrame>
        <p:nvGraphicFramePr>
          <p:cNvPr id="5" name="رسم تخطيطي 4"/>
          <p:cNvGraphicFramePr/>
          <p:nvPr>
            <p:extLst>
              <p:ext uri="{D42A27DB-BD31-4B8C-83A1-F6EECF244321}">
                <p14:modId xmlns:p14="http://schemas.microsoft.com/office/powerpoint/2010/main" val="3218320728"/>
              </p:ext>
            </p:extLst>
          </p:nvPr>
        </p:nvGraphicFramePr>
        <p:xfrm>
          <a:off x="762000" y="914400"/>
          <a:ext cx="77724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صورة ذات صل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429000"/>
            <a:ext cx="617220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69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1014"/>
            <a:ext cx="9144000" cy="546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245477"/>
            <a:ext cx="914400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n-US" sz="1600" b="1" dirty="0"/>
              <a:t>Tasks no longer randomly done or left to chance – Certain jobs held accountable for certain tasks</a:t>
            </a:r>
          </a:p>
        </p:txBody>
      </p:sp>
      <p:graphicFrame>
        <p:nvGraphicFramePr>
          <p:cNvPr id="9" name="رسم تخطيطي 8"/>
          <p:cNvGraphicFramePr/>
          <p:nvPr>
            <p:extLst>
              <p:ext uri="{D42A27DB-BD31-4B8C-83A1-F6EECF244321}">
                <p14:modId xmlns:p14="http://schemas.microsoft.com/office/powerpoint/2010/main" val="3879262986"/>
              </p:ext>
            </p:extLst>
          </p:nvPr>
        </p:nvGraphicFramePr>
        <p:xfrm>
          <a:off x="0" y="5715000"/>
          <a:ext cx="9067800"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مستطيل 9"/>
          <p:cNvSpPr/>
          <p:nvPr/>
        </p:nvSpPr>
        <p:spPr>
          <a:xfrm>
            <a:off x="5486400" y="2664023"/>
            <a:ext cx="3810000" cy="307777"/>
          </a:xfrm>
          <a:prstGeom prst="rect">
            <a:avLst/>
          </a:prstGeom>
        </p:spPr>
        <p:txBody>
          <a:bodyPr wrap="square">
            <a:spAutoFit/>
          </a:bodyPr>
          <a:lstStyle/>
          <a:p>
            <a:r>
              <a:rPr lang="en-US" sz="1400" dirty="0">
                <a:solidFill>
                  <a:srgbClr val="FFC000"/>
                </a:solidFill>
              </a:rPr>
              <a:t>Size – Goals – Worker motivation – Coordination</a:t>
            </a:r>
          </a:p>
        </p:txBody>
      </p:sp>
    </p:spTree>
    <p:extLst>
      <p:ext uri="{BB962C8B-B14F-4D97-AF65-F5344CB8AC3E}">
        <p14:creationId xmlns:p14="http://schemas.microsoft.com/office/powerpoint/2010/main" val="249887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6</a:t>
            </a:fld>
            <a:endParaRPr lang="en-US"/>
          </a:p>
        </p:txBody>
      </p:sp>
      <p:sp>
        <p:nvSpPr>
          <p:cNvPr id="4" name="مستطيل 3"/>
          <p:cNvSpPr/>
          <p:nvPr/>
        </p:nvSpPr>
        <p:spPr>
          <a:xfrm>
            <a:off x="609600" y="838200"/>
            <a:ext cx="7924800" cy="646331"/>
          </a:xfrm>
          <a:prstGeom prst="rect">
            <a:avLst/>
          </a:prstGeom>
        </p:spPr>
        <p:txBody>
          <a:bodyPr wrap="square">
            <a:spAutoFit/>
          </a:bodyPr>
          <a:lstStyle/>
          <a:p>
            <a:endParaRPr lang="en-US" dirty="0"/>
          </a:p>
          <a:p>
            <a:r>
              <a:rPr lang="en-US" dirty="0"/>
              <a:t> </a:t>
            </a:r>
          </a:p>
        </p:txBody>
      </p:sp>
      <p:graphicFrame>
        <p:nvGraphicFramePr>
          <p:cNvPr id="7" name="رسم تخطيطي 6"/>
          <p:cNvGraphicFramePr/>
          <p:nvPr>
            <p:extLst>
              <p:ext uri="{D42A27DB-BD31-4B8C-83A1-F6EECF244321}">
                <p14:modId xmlns:p14="http://schemas.microsoft.com/office/powerpoint/2010/main" val="2332348418"/>
              </p:ext>
            </p:extLst>
          </p:nvPr>
        </p:nvGraphicFramePr>
        <p:xfrm>
          <a:off x="304800" y="1161365"/>
          <a:ext cx="8153400" cy="4934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مستطيل 5"/>
          <p:cNvSpPr/>
          <p:nvPr/>
        </p:nvSpPr>
        <p:spPr>
          <a:xfrm>
            <a:off x="1714500" y="586379"/>
            <a:ext cx="5715000" cy="369332"/>
          </a:xfrm>
          <a:prstGeom prst="rect">
            <a:avLst/>
          </a:prstGeom>
        </p:spPr>
        <p:txBody>
          <a:bodyPr wrap="square">
            <a:spAutoFit/>
          </a:bodyPr>
          <a:lstStyle/>
          <a:p>
            <a:pPr lvl="0" algn="ctr"/>
            <a:r>
              <a:rPr lang="en-US" b="1" dirty="0"/>
              <a:t>Establishing Relationship Among Individuals And Groups</a:t>
            </a:r>
          </a:p>
        </p:txBody>
      </p:sp>
    </p:spTree>
    <p:extLst>
      <p:ext uri="{BB962C8B-B14F-4D97-AF65-F5344CB8AC3E}">
        <p14:creationId xmlns:p14="http://schemas.microsoft.com/office/powerpoint/2010/main" val="181868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7</a:t>
            </a:fld>
            <a:endParaRPr lang="en-US"/>
          </a:p>
        </p:txBody>
      </p:sp>
      <p:sp>
        <p:nvSpPr>
          <p:cNvPr id="4" name="مستطيل 3"/>
          <p:cNvSpPr/>
          <p:nvPr/>
        </p:nvSpPr>
        <p:spPr>
          <a:xfrm>
            <a:off x="2493097" y="457200"/>
            <a:ext cx="3576492" cy="369332"/>
          </a:xfrm>
          <a:prstGeom prst="rect">
            <a:avLst/>
          </a:prstGeom>
        </p:spPr>
        <p:txBody>
          <a:bodyPr wrap="none">
            <a:spAutoFit/>
          </a:bodyPr>
          <a:lstStyle/>
          <a:p>
            <a:r>
              <a:rPr lang="en-US" b="1" dirty="0"/>
              <a:t> Meaning Of Organization Structure</a:t>
            </a:r>
          </a:p>
        </p:txBody>
      </p:sp>
      <p:sp>
        <p:nvSpPr>
          <p:cNvPr id="5" name="مستطيل 4"/>
          <p:cNvSpPr/>
          <p:nvPr/>
        </p:nvSpPr>
        <p:spPr>
          <a:xfrm>
            <a:off x="762000" y="1143000"/>
            <a:ext cx="7772400"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b="1" dirty="0"/>
              <a:t>Organization structure </a:t>
            </a:r>
            <a:r>
              <a:rPr lang="en-US" dirty="0"/>
              <a:t>is a framework of formal relationships among different departments and positions. </a:t>
            </a:r>
          </a:p>
          <a:p>
            <a:pPr algn="just"/>
            <a:endParaRPr lang="en-US" dirty="0"/>
          </a:p>
          <a:p>
            <a:pPr algn="just"/>
            <a:r>
              <a:rPr lang="en-US" b="1" dirty="0"/>
              <a:t>Structure</a:t>
            </a:r>
            <a:r>
              <a:rPr lang="en-US" dirty="0"/>
              <a:t> refers to the arrangement of parts and interrelationships among activities and people.</a:t>
            </a:r>
          </a:p>
        </p:txBody>
      </p:sp>
      <p:sp>
        <p:nvSpPr>
          <p:cNvPr id="6" name="مستطيل 5"/>
          <p:cNvSpPr/>
          <p:nvPr/>
        </p:nvSpPr>
        <p:spPr>
          <a:xfrm>
            <a:off x="762000" y="2901077"/>
            <a:ext cx="7772400" cy="258532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b="1" dirty="0"/>
              <a:t>The Organization structure of a business unit consists of the following elements: </a:t>
            </a:r>
          </a:p>
          <a:p>
            <a:pPr marL="285750" indent="-285750" algn="just">
              <a:buFont typeface="Arial" pitchFamily="34" charset="0"/>
              <a:buChar char="•"/>
            </a:pPr>
            <a:endParaRPr lang="en-US" dirty="0"/>
          </a:p>
          <a:p>
            <a:pPr marL="285750" indent="-285750" algn="just">
              <a:buFont typeface="Arial" pitchFamily="34" charset="0"/>
              <a:buChar char="•"/>
            </a:pPr>
            <a:r>
              <a:rPr lang="en-US" dirty="0"/>
              <a:t> The number of departments</a:t>
            </a:r>
          </a:p>
          <a:p>
            <a:pPr marL="285750" indent="-285750" algn="just">
              <a:buFont typeface="Arial" pitchFamily="34" charset="0"/>
              <a:buChar char="•"/>
            </a:pPr>
            <a:r>
              <a:rPr lang="en-US" dirty="0"/>
              <a:t>The number of sections, units and positions in each department </a:t>
            </a:r>
          </a:p>
          <a:p>
            <a:pPr marL="285750" indent="-285750" algn="just">
              <a:buFont typeface="Arial" pitchFamily="34" charset="0"/>
              <a:buChar char="•"/>
            </a:pPr>
            <a:r>
              <a:rPr lang="en-US" dirty="0"/>
              <a:t>The function of each department, section and position </a:t>
            </a:r>
          </a:p>
          <a:p>
            <a:pPr marL="285750" indent="-285750" algn="just">
              <a:buFont typeface="Arial" pitchFamily="34" charset="0"/>
              <a:buChar char="•"/>
            </a:pPr>
            <a:r>
              <a:rPr lang="en-US" dirty="0"/>
              <a:t> The number of levels of management </a:t>
            </a:r>
          </a:p>
          <a:p>
            <a:pPr marL="285750" indent="-285750" algn="just">
              <a:buFont typeface="Arial" pitchFamily="34" charset="0"/>
              <a:buChar char="•"/>
            </a:pPr>
            <a:r>
              <a:rPr lang="en-US" dirty="0"/>
              <a:t> The responsibility, authority and accountability relationships </a:t>
            </a:r>
          </a:p>
          <a:p>
            <a:pPr marL="285750" indent="-285750" algn="just">
              <a:buFont typeface="Arial" pitchFamily="34" charset="0"/>
              <a:buChar char="•"/>
            </a:pPr>
            <a:r>
              <a:rPr lang="en-US" dirty="0"/>
              <a:t> The channels of communication, i.e., the paths through which information travels from one position to another and from one level to the other.</a:t>
            </a:r>
          </a:p>
        </p:txBody>
      </p:sp>
      <p:sp>
        <p:nvSpPr>
          <p:cNvPr id="7" name="مستطيل 6"/>
          <p:cNvSpPr/>
          <p:nvPr/>
        </p:nvSpPr>
        <p:spPr>
          <a:xfrm>
            <a:off x="762000" y="5678269"/>
            <a:ext cx="77724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n-US" dirty="0"/>
              <a:t>The purpose of having a formal structure is to perform the activities in a planned and systematic manner.</a:t>
            </a:r>
          </a:p>
        </p:txBody>
      </p:sp>
    </p:spTree>
    <p:extLst>
      <p:ext uri="{BB962C8B-B14F-4D97-AF65-F5344CB8AC3E}">
        <p14:creationId xmlns:p14="http://schemas.microsoft.com/office/powerpoint/2010/main" val="9031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8</a:t>
            </a:fld>
            <a:endParaRPr lang="en-US"/>
          </a:p>
        </p:txBody>
      </p:sp>
      <p:sp>
        <p:nvSpPr>
          <p:cNvPr id="4" name="مستطيل 3"/>
          <p:cNvSpPr/>
          <p:nvPr/>
        </p:nvSpPr>
        <p:spPr>
          <a:xfrm>
            <a:off x="2057400" y="304800"/>
            <a:ext cx="4606582" cy="400110"/>
          </a:xfrm>
          <a:prstGeom prst="rect">
            <a:avLst/>
          </a:prstGeom>
        </p:spPr>
        <p:txBody>
          <a:bodyPr wrap="none">
            <a:spAutoFit/>
          </a:bodyPr>
          <a:lstStyle/>
          <a:p>
            <a:r>
              <a:rPr lang="en-US" sz="2000" b="1" dirty="0">
                <a:solidFill>
                  <a:srgbClr val="C00000"/>
                </a:solidFill>
              </a:rPr>
              <a:t>How An Organization Structure Is Created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26532"/>
            <a:ext cx="8305800" cy="557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1254135" y="1066800"/>
            <a:ext cx="1659429" cy="369332"/>
          </a:xfrm>
          <a:prstGeom prst="rect">
            <a:avLst/>
          </a:prstGeom>
        </p:spPr>
        <p:txBody>
          <a:bodyPr wrap="none">
            <a:spAutoFit/>
          </a:bodyPr>
          <a:lstStyle/>
          <a:p>
            <a:r>
              <a:rPr lang="en-US" b="1" dirty="0">
                <a:solidFill>
                  <a:srgbClr val="C00000"/>
                </a:solidFill>
              </a:rPr>
              <a:t> Line Functions </a:t>
            </a:r>
          </a:p>
        </p:txBody>
      </p:sp>
      <p:sp>
        <p:nvSpPr>
          <p:cNvPr id="7" name="مستطيل 6"/>
          <p:cNvSpPr/>
          <p:nvPr/>
        </p:nvSpPr>
        <p:spPr>
          <a:xfrm>
            <a:off x="6324600" y="1033752"/>
            <a:ext cx="1569404" cy="369332"/>
          </a:xfrm>
          <a:prstGeom prst="rect">
            <a:avLst/>
          </a:prstGeom>
        </p:spPr>
        <p:txBody>
          <a:bodyPr wrap="none">
            <a:spAutoFit/>
          </a:bodyPr>
          <a:lstStyle/>
          <a:p>
            <a:r>
              <a:rPr lang="en-US" b="1" dirty="0">
                <a:solidFill>
                  <a:srgbClr val="C00000"/>
                </a:solidFill>
              </a:rPr>
              <a:t>Staff Function </a:t>
            </a:r>
          </a:p>
        </p:txBody>
      </p:sp>
    </p:spTree>
    <p:extLst>
      <p:ext uri="{BB962C8B-B14F-4D97-AF65-F5344CB8AC3E}">
        <p14:creationId xmlns:p14="http://schemas.microsoft.com/office/powerpoint/2010/main" val="133947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9</a:t>
            </a:fld>
            <a:endParaRPr lang="en-US"/>
          </a:p>
        </p:txBody>
      </p:sp>
      <p:sp>
        <p:nvSpPr>
          <p:cNvPr id="4" name="مستطيل 3"/>
          <p:cNvSpPr/>
          <p:nvPr/>
        </p:nvSpPr>
        <p:spPr>
          <a:xfrm>
            <a:off x="3029284" y="381000"/>
            <a:ext cx="2662139" cy="369332"/>
          </a:xfrm>
          <a:prstGeom prst="rect">
            <a:avLst/>
          </a:prstGeom>
        </p:spPr>
        <p:txBody>
          <a:bodyPr wrap="none">
            <a:spAutoFit/>
          </a:bodyPr>
          <a:lstStyle/>
          <a:p>
            <a:r>
              <a:rPr lang="en-US" b="1" dirty="0"/>
              <a:t>Principles Of Organization</a:t>
            </a:r>
          </a:p>
        </p:txBody>
      </p:sp>
      <p:graphicFrame>
        <p:nvGraphicFramePr>
          <p:cNvPr id="6" name="رسم تخطيطي 5"/>
          <p:cNvGraphicFramePr/>
          <p:nvPr>
            <p:extLst>
              <p:ext uri="{D42A27DB-BD31-4B8C-83A1-F6EECF244321}">
                <p14:modId xmlns:p14="http://schemas.microsoft.com/office/powerpoint/2010/main" val="2089863395"/>
              </p:ext>
            </p:extLst>
          </p:nvPr>
        </p:nvGraphicFramePr>
        <p:xfrm>
          <a:off x="304800" y="750332"/>
          <a:ext cx="8458200" cy="565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68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23924</TotalTime>
  <Words>2615</Words>
  <Application>Microsoft Office PowerPoint</Application>
  <PresentationFormat>On-screen Show (4:3)</PresentationFormat>
  <Paragraphs>307</Paragraphs>
  <Slides>36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Management and Quality Control</dc:title>
  <dc:creator>Windows User</dc:creator>
  <cp:lastModifiedBy>Wafaa Menawi</cp:lastModifiedBy>
  <cp:revision>759</cp:revision>
  <dcterms:created xsi:type="dcterms:W3CDTF">2018-01-13T08:44:23Z</dcterms:created>
  <dcterms:modified xsi:type="dcterms:W3CDTF">2018-05-23T09:22:59Z</dcterms:modified>
</cp:coreProperties>
</file>