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2 copy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1256" y="84087"/>
            <a:ext cx="1549438" cy="1701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2285984" y="1571612"/>
            <a:ext cx="462819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An-Najah National University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Faculty of Medicine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Department of Physiology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Anatomy and Physiology 1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7102101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71736" y="3857628"/>
            <a:ext cx="400052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Instructor: Heba Salah</a:t>
            </a:r>
            <a:endParaRPr lang="ar-SA" sz="2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28794" y="4719119"/>
            <a:ext cx="5643602" cy="15081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Chapter 4:</a:t>
            </a:r>
          </a:p>
          <a:p>
            <a:pPr algn="ctr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Muscular System</a:t>
            </a:r>
          </a:p>
          <a:p>
            <a:pPr algn="ctr" rtl="0"/>
            <a:r>
              <a:rPr lang="en-US" sz="2400" i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Part 6: Gross anatomy of Trunk Muscles</a:t>
            </a:r>
            <a:endParaRPr lang="ar-SA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1000" y="214290"/>
            <a:ext cx="8382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</a:pPr>
            <a:r>
              <a:rPr lang="en-US" sz="4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Trunk Muscles</a:t>
            </a:r>
          </a:p>
        </p:txBody>
      </p:sp>
      <p:pic>
        <p:nvPicPr>
          <p:cNvPr id="3" name="Picture 8"/>
          <p:cNvPicPr>
            <a:picLocks noChangeAspect="1" noChangeArrowheads="1"/>
          </p:cNvPicPr>
          <p:nvPr/>
        </p:nvPicPr>
        <p:blipFill>
          <a:blip r:embed="rId2"/>
          <a:srcRect b="4140"/>
          <a:stretch>
            <a:fillRect/>
          </a:stretch>
        </p:blipFill>
        <p:spPr bwMode="auto">
          <a:xfrm>
            <a:off x="430242" y="1357298"/>
            <a:ext cx="8356600" cy="47164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1000" y="304800"/>
            <a:ext cx="8382000" cy="72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</a:pPr>
            <a:r>
              <a:rPr lang="en-US" sz="410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Deep Trunk and Arm Muscles</a:t>
            </a:r>
          </a:p>
        </p:txBody>
      </p:sp>
      <p:pic>
        <p:nvPicPr>
          <p:cNvPr id="3" name="Picture 8"/>
          <p:cNvPicPr>
            <a:picLocks noChangeAspect="1" noChangeArrowheads="1"/>
          </p:cNvPicPr>
          <p:nvPr/>
        </p:nvPicPr>
        <p:blipFill>
          <a:blip r:embed="rId2"/>
          <a:srcRect b="3595"/>
          <a:stretch>
            <a:fillRect/>
          </a:stretch>
        </p:blipFill>
        <p:spPr bwMode="auto">
          <a:xfrm>
            <a:off x="292100" y="1419244"/>
            <a:ext cx="8559800" cy="472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 advAuto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Cd City</dc:creator>
  <cp:lastModifiedBy>Cd City</cp:lastModifiedBy>
  <cp:revision>1</cp:revision>
  <dcterms:created xsi:type="dcterms:W3CDTF">2012-08-02T08:28:21Z</dcterms:created>
  <dcterms:modified xsi:type="dcterms:W3CDTF">2012-08-02T08:29:20Z</dcterms:modified>
</cp:coreProperties>
</file>