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2 co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256" y="84087"/>
            <a:ext cx="1549438" cy="170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285984" y="1571612"/>
            <a:ext cx="462819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Department of Physiology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Anatomy and Physiology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7102101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3857628"/>
            <a:ext cx="40005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Instructor: Heba Salah</a:t>
            </a:r>
            <a:endParaRPr lang="ar-SA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4719119"/>
            <a:ext cx="5643602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4:</a:t>
            </a: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Muscular System</a:t>
            </a:r>
          </a:p>
          <a:p>
            <a:pPr algn="ctr" rtl="0"/>
            <a:r>
              <a:rPr lang="en-US" sz="2400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6: Gross anatomy of Trunk Muscles</a:t>
            </a:r>
            <a:endParaRPr lang="ar-SA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21429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Trunk Muscles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 b="4140"/>
          <a:stretch>
            <a:fillRect/>
          </a:stretch>
        </p:blipFill>
        <p:spPr bwMode="auto">
          <a:xfrm>
            <a:off x="430242" y="1357298"/>
            <a:ext cx="8356600" cy="4716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10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Deep Trunk and Arm Muscles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 b="3595"/>
          <a:stretch>
            <a:fillRect/>
          </a:stretch>
        </p:blipFill>
        <p:spPr bwMode="auto">
          <a:xfrm>
            <a:off x="292100" y="1419244"/>
            <a:ext cx="85598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2012-08-02T08:28:21Z</dcterms:created>
  <dcterms:modified xsi:type="dcterms:W3CDTF">2012-08-02T08:29:20Z</dcterms:modified>
</cp:coreProperties>
</file>