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E3F60C-B45D-4589-9B45-1701EC89F978}" type="datetimeFigureOut">
              <a:rPr lang="en-GB" smtClean="0"/>
              <a:pPr/>
              <a:t>23/10/2011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4658896-EE01-411E-947A-D8836972F94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</a:t>
            </a:r>
            <a:r>
              <a:rPr lang="en-GB" dirty="0" err="1" smtClean="0"/>
              <a:t>Aidah</a:t>
            </a:r>
            <a:r>
              <a:rPr lang="en-GB" dirty="0" smtClean="0"/>
              <a:t> Abu </a:t>
            </a:r>
            <a:r>
              <a:rPr lang="en-GB" dirty="0" err="1" smtClean="0"/>
              <a:t>Elsoud</a:t>
            </a:r>
            <a:r>
              <a:rPr lang="en-GB" dirty="0" smtClean="0"/>
              <a:t> </a:t>
            </a:r>
            <a:r>
              <a:rPr lang="en-GB" dirty="0" err="1" smtClean="0"/>
              <a:t>Alkaissi</a:t>
            </a:r>
            <a:endParaRPr lang="en-GB" dirty="0" smtClean="0"/>
          </a:p>
          <a:p>
            <a:r>
              <a:rPr lang="en-GB" dirty="0" smtClean="0"/>
              <a:t>An-</a:t>
            </a:r>
            <a:r>
              <a:rPr lang="en-GB" dirty="0" err="1" smtClean="0"/>
              <a:t>Najah</a:t>
            </a:r>
            <a:r>
              <a:rPr lang="en-GB" dirty="0" smtClean="0"/>
              <a:t> National University</a:t>
            </a:r>
          </a:p>
          <a:p>
            <a:r>
              <a:rPr lang="en-GB" dirty="0" smtClean="0"/>
              <a:t>Nursing Department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Practice &amp; Profession of Nursing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Humanistic view of persons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Basic needs ranging from the most fundamental (food, oxygen, shelter)to self actualization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Attribute of the person-</a:t>
            </a:r>
            <a:r>
              <a:rPr lang="en-GB" dirty="0" err="1" smtClean="0"/>
              <a:t>centered</a:t>
            </a:r>
            <a:r>
              <a:rPr lang="en-GB" dirty="0" smtClean="0"/>
              <a:t> nurse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 page 11</a:t>
            </a:r>
          </a:p>
          <a:p>
            <a:endParaRPr lang="en-GB" dirty="0" smtClean="0"/>
          </a:p>
          <a:p>
            <a:r>
              <a:rPr lang="en-GB" dirty="0" smtClean="0"/>
              <a:t>Each person is a unique product</a:t>
            </a:r>
          </a:p>
          <a:p>
            <a:endParaRPr lang="en-GB" dirty="0" smtClean="0"/>
          </a:p>
          <a:p>
            <a:r>
              <a:rPr lang="en-GB" dirty="0" smtClean="0"/>
              <a:t>Persons strive for their highest potential</a:t>
            </a:r>
          </a:p>
          <a:p>
            <a:endParaRPr lang="en-GB" dirty="0" smtClean="0"/>
          </a:p>
          <a:p>
            <a:r>
              <a:rPr lang="en-GB" dirty="0" smtClean="0"/>
              <a:t>Respect the worth of each individual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Recognize one´s own humanity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Attribute</a:t>
            </a:r>
            <a:r>
              <a:rPr lang="ar-AE" dirty="0" smtClean="0"/>
              <a:t> </a:t>
            </a:r>
            <a:r>
              <a:rPr lang="ar-AE" dirty="0" smtClean="0"/>
              <a:t>ميزة</a:t>
            </a:r>
            <a:r>
              <a:rPr lang="en-GB" dirty="0" smtClean="0"/>
              <a:t> </a:t>
            </a:r>
            <a:r>
              <a:rPr lang="en-GB" dirty="0" smtClean="0"/>
              <a:t>of the person-</a:t>
            </a:r>
            <a:r>
              <a:rPr lang="en-GB" dirty="0" err="1" smtClean="0"/>
              <a:t>centered</a:t>
            </a:r>
            <a:r>
              <a:rPr lang="en-GB" dirty="0" smtClean="0"/>
              <a:t> nurse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Be </a:t>
            </a:r>
            <a:r>
              <a:rPr lang="en-GB" dirty="0" smtClean="0"/>
              <a:t>genuine</a:t>
            </a:r>
            <a:r>
              <a:rPr lang="ar-AE" dirty="0" smtClean="0"/>
              <a:t> </a:t>
            </a:r>
            <a:r>
              <a:rPr lang="ar-AE" dirty="0" smtClean="0"/>
              <a:t>حقيقي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Allow control to remain with the client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Recognize that persons have basic needs and motivated to </a:t>
            </a:r>
            <a:r>
              <a:rPr lang="en-GB" dirty="0" err="1" smtClean="0"/>
              <a:t>fullfil</a:t>
            </a:r>
            <a:r>
              <a:rPr lang="en-GB" dirty="0" smtClean="0"/>
              <a:t> their needs</a:t>
            </a:r>
          </a:p>
          <a:p>
            <a:endParaRPr lang="en-GB" dirty="0" smtClean="0"/>
          </a:p>
          <a:p>
            <a:r>
              <a:rPr lang="en-GB" dirty="0" smtClean="0"/>
              <a:t>Person´s action communicate message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study- Group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Mrs. Butler is an elderly woman with severity impaired vision due to cataract. The student had been working with woman in her home.</a:t>
            </a:r>
          </a:p>
          <a:p>
            <a:endParaRPr lang="en-GB" dirty="0" smtClean="0"/>
          </a:p>
          <a:p>
            <a:r>
              <a:rPr lang="en-GB" dirty="0" smtClean="0"/>
              <a:t>What do you learn from the above case study?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art of caring</a:t>
            </a:r>
          </a:p>
          <a:p>
            <a:r>
              <a:rPr lang="en-GB" dirty="0" smtClean="0"/>
              <a:t>Health science of caring</a:t>
            </a:r>
          </a:p>
          <a:p>
            <a:r>
              <a:rPr lang="en-GB" dirty="0" smtClean="0"/>
              <a:t>Nurses still found at the bedside</a:t>
            </a:r>
          </a:p>
          <a:p>
            <a:r>
              <a:rPr lang="en-GB" dirty="0" smtClean="0"/>
              <a:t>Need for creativity within professional nursing practice</a:t>
            </a:r>
          </a:p>
          <a:p>
            <a:r>
              <a:rPr lang="en-GB" dirty="0" smtClean="0"/>
              <a:t>Today nurses are managers, administrators, teachers &amp; research scientists</a:t>
            </a:r>
          </a:p>
          <a:p>
            <a:r>
              <a:rPr lang="en-GB" dirty="0" smtClean="0"/>
              <a:t>The essence of nursing is caring for persons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 </a:t>
            </a:r>
            <a:r>
              <a:rPr lang="en-GB" dirty="0" err="1"/>
              <a:t>C</a:t>
            </a:r>
            <a:r>
              <a:rPr lang="en-GB" dirty="0" err="1" smtClean="0"/>
              <a:t>entered</a:t>
            </a:r>
            <a:r>
              <a:rPr lang="en-GB" dirty="0" smtClean="0"/>
              <a:t> Nursing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Nursing is one of the health profession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Profession, including a body of knowledge on which expert skills and services are based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What is the expertise that nursing claims? </a:t>
            </a:r>
          </a:p>
          <a:p>
            <a:pPr algn="ctr">
              <a:buNone/>
            </a:pPr>
            <a:r>
              <a:rPr lang="en-GB" dirty="0" smtClean="0"/>
              <a:t>“It is caring for persons”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Caring as a Basis for Nursing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Caring should involve more than just carrying out nursing procedures such as </a:t>
            </a:r>
            <a:r>
              <a:rPr lang="en-GB" dirty="0" err="1" smtClean="0"/>
              <a:t>bedmaking</a:t>
            </a:r>
            <a:r>
              <a:rPr lang="en-GB" dirty="0" smtClean="0"/>
              <a:t> and treatments</a:t>
            </a:r>
          </a:p>
          <a:p>
            <a:endParaRPr lang="en-GB" dirty="0"/>
          </a:p>
          <a:p>
            <a:r>
              <a:rPr lang="en-GB" dirty="0" smtClean="0"/>
              <a:t>True caring is based on an attitude of nurturing</a:t>
            </a:r>
            <a:r>
              <a:rPr lang="ar-AE" dirty="0" smtClean="0"/>
              <a:t>رعاية</a:t>
            </a:r>
          </a:p>
          <a:p>
            <a:pPr>
              <a:buNone/>
            </a:pPr>
            <a:r>
              <a:rPr lang="en-GB" dirty="0" smtClean="0"/>
              <a:t> of helping another to grow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To care for another person, is to help him grow and actualize himself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Jean Watson- Nurse theorist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Described nursing as the science of caring</a:t>
            </a:r>
          </a:p>
          <a:p>
            <a:endParaRPr lang="en-GB" dirty="0" smtClean="0"/>
          </a:p>
          <a:p>
            <a:r>
              <a:rPr lang="en-GB" dirty="0" smtClean="0"/>
              <a:t>Watson contrasted care with cure</a:t>
            </a:r>
          </a:p>
          <a:p>
            <a:endParaRPr lang="en-GB" dirty="0" smtClean="0"/>
          </a:p>
          <a:p>
            <a:r>
              <a:rPr lang="en-GB" dirty="0" smtClean="0"/>
              <a:t>Cure: treatment and elimination of the disease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Watson identified factors integral to the caring process, including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Cultivation of sensitivity to self &amp; others</a:t>
            </a:r>
          </a:p>
          <a:p>
            <a:endParaRPr lang="en-GB" dirty="0" smtClean="0"/>
          </a:p>
          <a:p>
            <a:r>
              <a:rPr lang="en-GB" dirty="0" smtClean="0"/>
              <a:t>Development of a helping- trusting relationship</a:t>
            </a:r>
          </a:p>
          <a:p>
            <a:endParaRPr lang="en-GB" dirty="0" smtClean="0"/>
          </a:p>
          <a:p>
            <a:r>
              <a:rPr lang="en-GB" dirty="0" smtClean="0"/>
              <a:t>Promotion of acceptance of positive and negative feelings</a:t>
            </a:r>
          </a:p>
          <a:p>
            <a:endParaRPr lang="en-GB" dirty="0" smtClean="0"/>
          </a:p>
          <a:p>
            <a:r>
              <a:rPr lang="en-GB" dirty="0" smtClean="0"/>
              <a:t>Provision for a supportive, protective and corrective mental, physical, </a:t>
            </a:r>
            <a:r>
              <a:rPr lang="en-GB" dirty="0" err="1" smtClean="0"/>
              <a:t>sociocultural</a:t>
            </a:r>
            <a:r>
              <a:rPr lang="en-GB" dirty="0" smtClean="0"/>
              <a:t> and </a:t>
            </a:r>
            <a:r>
              <a:rPr lang="en-GB" dirty="0" err="1" smtClean="0"/>
              <a:t>spititual</a:t>
            </a:r>
            <a:r>
              <a:rPr lang="en-GB" dirty="0" smtClean="0"/>
              <a:t> environment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Assistance with human needs gratification</a:t>
            </a:r>
            <a:r>
              <a:rPr lang="ar-AE" dirty="0" smtClean="0"/>
              <a:t> رضا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of nursing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Read page 8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Caring for persons is the organizing focus for all aspects of nursing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Elements of person-</a:t>
            </a:r>
            <a:r>
              <a:rPr lang="en-GB" dirty="0" err="1" smtClean="0"/>
              <a:t>centered</a:t>
            </a:r>
            <a:r>
              <a:rPr lang="en-GB" dirty="0" smtClean="0"/>
              <a:t>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Roger concentrate on strengths in order to facilitate personal </a:t>
            </a:r>
            <a:r>
              <a:rPr lang="en-GB" dirty="0" err="1" smtClean="0"/>
              <a:t>growthtoward</a:t>
            </a:r>
            <a:r>
              <a:rPr lang="en-GB" dirty="0" smtClean="0"/>
              <a:t> one´s highest potential</a:t>
            </a:r>
          </a:p>
          <a:p>
            <a:endParaRPr lang="en-GB" dirty="0" smtClean="0"/>
          </a:p>
          <a:p>
            <a:r>
              <a:rPr lang="en-GB" dirty="0" smtClean="0"/>
              <a:t>All persons are in process of becoming-moving toward potentials</a:t>
            </a:r>
          </a:p>
          <a:p>
            <a:endParaRPr lang="en-GB" dirty="0" smtClean="0"/>
          </a:p>
          <a:p>
            <a:r>
              <a:rPr lang="en-GB" dirty="0" smtClean="0"/>
              <a:t>Persons move in positive direction toward growth</a:t>
            </a:r>
          </a:p>
          <a:p>
            <a:endParaRPr lang="en-GB" dirty="0" smtClean="0"/>
          </a:p>
          <a:p>
            <a:r>
              <a:rPr lang="en-GB" dirty="0" smtClean="0"/>
              <a:t>Appreciation of the value or worth of each person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Elements of person-</a:t>
            </a:r>
            <a:r>
              <a:rPr lang="en-GB" dirty="0" err="1" smtClean="0"/>
              <a:t>centered</a:t>
            </a:r>
            <a:r>
              <a:rPr lang="en-GB" dirty="0" smtClean="0"/>
              <a:t>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It requires a strong relationship between the therapist and the client</a:t>
            </a:r>
          </a:p>
          <a:p>
            <a:endParaRPr lang="en-GB" dirty="0" smtClean="0"/>
          </a:p>
          <a:p>
            <a:r>
              <a:rPr lang="en-GB" dirty="0" smtClean="0"/>
              <a:t>The client who knows what hurts, what directions to go, what problems are crucial, what experiences have been deeply buried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211</TotalTime>
  <Words>446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Practice &amp; Profession of Nursing</vt:lpstr>
      <vt:lpstr>Nursing</vt:lpstr>
      <vt:lpstr>Person Centered Nursing Care</vt:lpstr>
      <vt:lpstr>Caring as a Basis for Nursing</vt:lpstr>
      <vt:lpstr>Jean Watson- Nurse theorist</vt:lpstr>
      <vt:lpstr>Watson identified factors integral to the caring process, including</vt:lpstr>
      <vt:lpstr>Definition of nursing</vt:lpstr>
      <vt:lpstr>Elements of person-centered care</vt:lpstr>
      <vt:lpstr>Elements of person-centered care</vt:lpstr>
      <vt:lpstr>Maslow</vt:lpstr>
      <vt:lpstr>Attribute of the person-centered nurse</vt:lpstr>
      <vt:lpstr>Attribute ميزة of the person-centered nurse</vt:lpstr>
      <vt:lpstr>Case study- Group discussion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&amp; Profession of Nursing</dc:title>
  <dc:creator>Dr.Aidah</dc:creator>
  <cp:lastModifiedBy>Dr.Aidah</cp:lastModifiedBy>
  <cp:revision>9</cp:revision>
  <dcterms:created xsi:type="dcterms:W3CDTF">2011-10-03T15:26:13Z</dcterms:created>
  <dcterms:modified xsi:type="dcterms:W3CDTF">2011-10-23T04:37:21Z</dcterms:modified>
</cp:coreProperties>
</file>