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2 cop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1256" y="84087"/>
            <a:ext cx="1549438" cy="170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285984" y="1571612"/>
            <a:ext cx="462819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Department of Physiology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Anatomy and Physiology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7102101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3857628"/>
            <a:ext cx="40005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4719119"/>
            <a:ext cx="564360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4:</a:t>
            </a:r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Muscular System</a:t>
            </a:r>
          </a:p>
          <a:p>
            <a:pPr algn="ctr"/>
            <a:r>
              <a:rPr lang="en-US" sz="2400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3: Contraction of Skeletal Muscles</a:t>
            </a:r>
            <a:endParaRPr lang="ar-SA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r-S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63660"/>
            <a:ext cx="838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0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Contraction of a Skeletal Muscle</a:t>
            </a: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032692"/>
            <a:ext cx="7929586" cy="218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214546" y="6007262"/>
            <a:ext cx="528641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whole muscle contraction in response to different rates of stimulation</a:t>
            </a:r>
            <a:endParaRPr lang="ar-SA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1445959"/>
            <a:ext cx="87154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3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Muscle fiber contraction is “all or none”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3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Graded responses – different degrees of skeletal muscle shortening, rapid stimulus = constant contraction or tetanus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3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Muscle force depends upon the number of fibers stimulated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3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Muscles can continue to contract unless they run out of energy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3"/>
              </a:buBlip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142852"/>
            <a:ext cx="8382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1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Energy for Muscle Contraction</a:t>
            </a:r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401" y="1000108"/>
            <a:ext cx="8866755" cy="5591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48271"/>
            <a:ext cx="8382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rtl="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1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Types of Muscle Contractions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1406" y="1848044"/>
            <a:ext cx="607223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Isotonic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contractions</a:t>
            </a:r>
          </a:p>
          <a:p>
            <a:pPr marL="1428750" lvl="2" indent="-51435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Myofilaments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are able to slide past each other during contractions</a:t>
            </a:r>
          </a:p>
          <a:p>
            <a:pPr marL="1428750" lvl="2" indent="-51435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muscle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shortens</a:t>
            </a:r>
          </a:p>
          <a:p>
            <a:pPr marL="1428750" lvl="2" indent="-51435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Isometric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contractions</a:t>
            </a:r>
          </a:p>
          <a:p>
            <a:pPr marL="1428750" lvl="2" indent="-51435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Tension in the muscles increases</a:t>
            </a:r>
          </a:p>
          <a:p>
            <a:pPr marL="1428750" lvl="2" indent="-51435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muscle is unable to shorten</a:t>
            </a:r>
          </a:p>
        </p:txBody>
      </p:sp>
      <p:pic>
        <p:nvPicPr>
          <p:cNvPr id="38914" name="Picture 2" descr="http://classes.midlandstech.edu/carterp/Courses/bio210/chap09/Slide32.JPG"/>
          <p:cNvPicPr>
            <a:picLocks noChangeAspect="1" noChangeArrowheads="1"/>
          </p:cNvPicPr>
          <p:nvPr/>
        </p:nvPicPr>
        <p:blipFill>
          <a:blip r:embed="rId3"/>
          <a:srcRect r="50000"/>
          <a:stretch>
            <a:fillRect/>
          </a:stretch>
        </p:blipFill>
        <p:spPr bwMode="auto">
          <a:xfrm>
            <a:off x="6043642" y="1428736"/>
            <a:ext cx="2814638" cy="4943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133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2012-08-02T08:24:21Z</dcterms:created>
  <dcterms:modified xsi:type="dcterms:W3CDTF">2012-08-02T08:25:50Z</dcterms:modified>
</cp:coreProperties>
</file>