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AE2D70-B99B-4880-8B5B-A989C4585738}" type="datetimeFigureOut">
              <a:rPr lang="ar-SA" smtClean="0"/>
              <a:pPr/>
              <a:t>06/03/1433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6E38B9-35C2-4BC9-9A32-CB994DBFB3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Factors affecting health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Human biology ;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b="1" dirty="0"/>
              <a:t>Biophysical  factors :</a:t>
            </a:r>
            <a:r>
              <a:rPr lang="en-US" dirty="0"/>
              <a:t> These factors include maturation and aging, genetic inheritance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r>
              <a:rPr lang="en-US" b="1" dirty="0"/>
              <a:t>family genetics and individual biology</a:t>
            </a:r>
            <a:r>
              <a:rPr lang="en-US" dirty="0"/>
              <a:t> – </a:t>
            </a:r>
            <a:r>
              <a:rPr lang="en-US" dirty="0" smtClean="0"/>
              <a:t>  </a:t>
            </a:r>
            <a:endParaRPr lang="en-US" dirty="0"/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 </a:t>
            </a:r>
            <a:r>
              <a:rPr lang="en-US" b="1" dirty="0"/>
              <a:t>Physiological function: as any problem need education as having </a:t>
            </a:r>
            <a:r>
              <a:rPr lang="en-US" b="1" dirty="0">
                <a:solidFill>
                  <a:srgbClr val="FF0000"/>
                </a:solidFill>
              </a:rPr>
              <a:t>hearing impaired ,or UTI, 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ar-SA" b="1" dirty="0" smtClean="0"/>
              <a:t> : </a:t>
            </a:r>
            <a:r>
              <a:rPr lang="en-US" b="1" dirty="0" smtClean="0"/>
              <a:t>Psychological factors</a:t>
            </a:r>
          </a:p>
          <a:p>
            <a:pPr algn="l">
              <a:buNone/>
            </a:pPr>
            <a:r>
              <a:rPr lang="en-US" dirty="0" smtClean="0"/>
              <a:t>stress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mental </a:t>
            </a:r>
            <a:r>
              <a:rPr lang="en-US" dirty="0" smtClean="0"/>
              <a:t>health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/>
              <a:t>Socio-cultural factors</a:t>
            </a:r>
            <a:r>
              <a:rPr lang="en-US" b="1" dirty="0" smtClean="0"/>
              <a:t>:</a:t>
            </a:r>
          </a:p>
          <a:p>
            <a:r>
              <a:rPr lang="ar-SA" dirty="0" smtClean="0"/>
              <a:t>:</a:t>
            </a:r>
            <a:r>
              <a:rPr lang="en-US" dirty="0"/>
              <a:t>a significant factor worldwide, which shortens and reduces enjoyment </a:t>
            </a:r>
            <a:r>
              <a:rPr lang="en-US" dirty="0" smtClean="0"/>
              <a:t>of life</a:t>
            </a:r>
            <a:r>
              <a:rPr lang="en-US" dirty="0"/>
              <a:t>;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poverty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employment/unemployment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political, </a:t>
            </a:r>
            <a:r>
              <a:rPr lang="en-US" dirty="0" smtClean="0"/>
              <a:t>neighborhood</a:t>
            </a:r>
            <a:endParaRPr lang="ar-SA" dirty="0" smtClean="0"/>
          </a:p>
          <a:p>
            <a:pPr algn="l">
              <a:buNone/>
            </a:pPr>
            <a:r>
              <a:rPr lang="en-US" dirty="0" smtClean="0"/>
              <a:t> crime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culture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religion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>
              <a:buNone/>
            </a:pPr>
            <a:r>
              <a:rPr lang="en-US" b="1" dirty="0"/>
              <a:t>Behavioral factors and life style : </a:t>
            </a:r>
            <a:endParaRPr lang="en-US" b="1" dirty="0" smtClean="0"/>
          </a:p>
          <a:p>
            <a:pPr lvl="0" algn="l">
              <a:buNone/>
            </a:pPr>
            <a:r>
              <a:rPr lang="en-US" dirty="0" smtClean="0"/>
              <a:t>Exercise</a:t>
            </a:r>
          </a:p>
          <a:p>
            <a:pPr lvl="0" algn="l">
              <a:buNone/>
            </a:pPr>
            <a:r>
              <a:rPr lang="en-US" dirty="0" smtClean="0"/>
              <a:t>Consumption</a:t>
            </a:r>
          </a:p>
          <a:p>
            <a:pPr lvl="0" algn="l">
              <a:buNone/>
            </a:pPr>
            <a:r>
              <a:rPr lang="en-US" dirty="0" smtClean="0"/>
              <a:t>eating habits</a:t>
            </a: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dirty="0"/>
              <a:t>for example, smoking causes lung cancer and </a:t>
            </a:r>
            <a:r>
              <a:rPr lang="ar-SA" dirty="0" smtClean="0"/>
              <a:t>  </a:t>
            </a:r>
            <a:r>
              <a:rPr lang="en-US" dirty="0" smtClean="0"/>
              <a:t>  coronary  heart </a:t>
            </a:r>
            <a:r>
              <a:rPr lang="en-US" dirty="0"/>
              <a:t>disease so a reduction in this </a:t>
            </a:r>
            <a:r>
              <a:rPr lang="en-US" dirty="0" smtClean="0"/>
              <a:t>behavior </a:t>
            </a:r>
            <a:r>
              <a:rPr lang="en-US" dirty="0"/>
              <a:t>will reduce the </a:t>
            </a:r>
            <a:r>
              <a:rPr lang="en-US" dirty="0" smtClean="0"/>
              <a:t>disease </a:t>
            </a:r>
            <a:endParaRPr lang="en-US" dirty="0"/>
          </a:p>
          <a:p>
            <a:pPr lvl="0" algn="l">
              <a:buNone/>
            </a:pPr>
            <a:r>
              <a:rPr lang="en-US" b="1" dirty="0" smtClean="0"/>
              <a:t>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>
              <a:buNone/>
            </a:pPr>
            <a:r>
              <a:rPr lang="en-US" b="1" dirty="0"/>
              <a:t>Health system factors: </a:t>
            </a:r>
            <a:endParaRPr lang="en-US" b="1" dirty="0" smtClean="0"/>
          </a:p>
          <a:p>
            <a:pPr lvl="0" algn="l">
              <a:buNone/>
            </a:pPr>
            <a:r>
              <a:rPr lang="en-US" dirty="0" smtClean="0"/>
              <a:t>availability, accessibility of health </a:t>
            </a:r>
            <a:r>
              <a:rPr lang="en-US" dirty="0" err="1" smtClean="0"/>
              <a:t>promotive</a:t>
            </a:r>
            <a:r>
              <a:rPr lang="en-US" dirty="0" smtClean="0"/>
              <a:t> services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>
              <a:buNone/>
            </a:pPr>
            <a:r>
              <a:rPr lang="en-US" b="1" dirty="0"/>
              <a:t>Environment : </a:t>
            </a:r>
            <a:r>
              <a:rPr lang="en-US" b="1" dirty="0" smtClean="0"/>
              <a:t> </a:t>
            </a:r>
          </a:p>
          <a:p>
            <a:pPr algn="l">
              <a:buNone/>
            </a:pPr>
            <a:r>
              <a:rPr lang="en-US" dirty="0"/>
              <a:t>__ the </a:t>
            </a:r>
            <a:r>
              <a:rPr lang="en-US" b="1" dirty="0"/>
              <a:t>physical environment</a:t>
            </a:r>
            <a:r>
              <a:rPr lang="en-US" dirty="0"/>
              <a:t> in which people live, such as the quality of the air </a:t>
            </a:r>
            <a:r>
              <a:rPr lang="en-US" dirty="0" smtClean="0"/>
              <a:t>they breathe </a:t>
            </a:r>
            <a:r>
              <a:rPr lang="en-US" dirty="0"/>
              <a:t>and the water they drink;</a:t>
            </a:r>
          </a:p>
          <a:p>
            <a:pPr algn="l">
              <a:buNone/>
            </a:pPr>
            <a:r>
              <a:rPr lang="en-US" dirty="0"/>
              <a:t>__ the </a:t>
            </a:r>
            <a:r>
              <a:rPr lang="en-US" b="1" dirty="0"/>
              <a:t>social environment</a:t>
            </a:r>
            <a:r>
              <a:rPr lang="en-US" dirty="0"/>
              <a:t> – the level of social and emotional support people </a:t>
            </a:r>
            <a:r>
              <a:rPr lang="en-US" dirty="0" smtClean="0"/>
              <a:t>receive from </a:t>
            </a:r>
            <a:r>
              <a:rPr lang="en-US" dirty="0"/>
              <a:t>friends and/or family;</a:t>
            </a:r>
          </a:p>
          <a:p>
            <a:pPr lvl="0" algn="l">
              <a:buNone/>
            </a:pPr>
            <a:r>
              <a:rPr lang="en-US" b="1" dirty="0" smtClean="0"/>
              <a:t> 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174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Factors affecting health </vt:lpstr>
      <vt:lpstr>Human biology ;  </vt:lpstr>
      <vt:lpstr> 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health</dc:title>
  <dc:creator>joudeh center</dc:creator>
  <cp:lastModifiedBy>hp</cp:lastModifiedBy>
  <cp:revision>3</cp:revision>
  <dcterms:created xsi:type="dcterms:W3CDTF">2011-09-05T20:31:16Z</dcterms:created>
  <dcterms:modified xsi:type="dcterms:W3CDTF">2012-01-29T04:26:18Z</dcterms:modified>
</cp:coreProperties>
</file>