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43" d="100"/>
          <a:sy n="43" d="100"/>
        </p:scale>
        <p:origin x="-108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Title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E2D70-B99B-4880-8B5B-A989C4585738}" type="datetimeFigureOut">
              <a:rPr lang="ar-SA" smtClean="0"/>
              <a:pPr/>
              <a:t>06/03/1433</a:t>
            </a:fld>
            <a:endParaRPr lang="ar-SA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356E38B9-35C2-4BC9-9A32-CB994DBFB35A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E2D70-B99B-4880-8B5B-A989C4585738}" type="datetimeFigureOut">
              <a:rPr lang="ar-SA" smtClean="0"/>
              <a:pPr/>
              <a:t>06/03/1433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E38B9-35C2-4BC9-9A32-CB994DBFB35A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E2D70-B99B-4880-8B5B-A989C4585738}" type="datetimeFigureOut">
              <a:rPr lang="ar-SA" smtClean="0"/>
              <a:pPr/>
              <a:t>06/03/1433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E38B9-35C2-4BC9-9A32-CB994DBFB35A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E2D70-B99B-4880-8B5B-A989C4585738}" type="datetimeFigureOut">
              <a:rPr lang="ar-SA" smtClean="0"/>
              <a:pPr/>
              <a:t>06/03/1433</a:t>
            </a:fld>
            <a:endParaRPr lang="ar-SA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ar-SA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356E38B9-35C2-4BC9-9A32-CB994DBFB35A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E2D70-B99B-4880-8B5B-A989C4585738}" type="datetimeFigureOut">
              <a:rPr lang="ar-SA" smtClean="0"/>
              <a:pPr/>
              <a:t>06/03/1433</a:t>
            </a:fld>
            <a:endParaRPr lang="ar-SA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E38B9-35C2-4BC9-9A32-CB994DBFB35A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E2D70-B99B-4880-8B5B-A989C4585738}" type="datetimeFigureOut">
              <a:rPr lang="ar-SA" smtClean="0"/>
              <a:pPr/>
              <a:t>06/03/1433</a:t>
            </a:fld>
            <a:endParaRPr lang="ar-SA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E38B9-35C2-4BC9-9A32-CB994DBFB35A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E2D70-B99B-4880-8B5B-A989C4585738}" type="datetimeFigureOut">
              <a:rPr lang="ar-SA" smtClean="0"/>
              <a:pPr/>
              <a:t>06/03/1433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356E38B9-35C2-4BC9-9A32-CB994DBFB35A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E2D70-B99B-4880-8B5B-A989C4585738}" type="datetimeFigureOut">
              <a:rPr lang="ar-SA" smtClean="0"/>
              <a:pPr/>
              <a:t>06/03/1433</a:t>
            </a:fld>
            <a:endParaRPr lang="ar-SA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E38B9-35C2-4BC9-9A32-CB994DBFB35A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E2D70-B99B-4880-8B5B-A989C4585738}" type="datetimeFigureOut">
              <a:rPr lang="ar-SA" smtClean="0"/>
              <a:pPr/>
              <a:t>06/03/1433</a:t>
            </a:fld>
            <a:endParaRPr lang="ar-SA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E38B9-35C2-4BC9-9A32-CB994DBFB35A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E2D70-B99B-4880-8B5B-A989C4585738}" type="datetimeFigureOut">
              <a:rPr lang="ar-SA" smtClean="0"/>
              <a:pPr/>
              <a:t>06/03/1433</a:t>
            </a:fld>
            <a:endParaRPr lang="ar-SA"/>
          </a:p>
        </p:txBody>
      </p:sp>
      <p:sp>
        <p:nvSpPr>
          <p:cNvPr id="29" name="Footer Placeholder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E38B9-35C2-4BC9-9A32-CB994DBFB35A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E2D70-B99B-4880-8B5B-A989C4585738}" type="datetimeFigureOut">
              <a:rPr lang="ar-SA" smtClean="0"/>
              <a:pPr/>
              <a:t>06/03/1433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E38B9-35C2-4BC9-9A32-CB994DBFB35A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44AE2D70-B99B-4880-8B5B-A989C4585738}" type="datetimeFigureOut">
              <a:rPr lang="ar-SA" smtClean="0"/>
              <a:pPr/>
              <a:t>06/03/1433</a:t>
            </a:fld>
            <a:endParaRPr lang="ar-SA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356E38B9-35C2-4BC9-9A32-CB994DBFB35A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10" name="Title Placeholder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i="1" dirty="0"/>
              <a:t>Factors affecting health</a:t>
            </a:r>
            <a:r>
              <a:rPr lang="en-US" dirty="0"/>
              <a:t/>
            </a:r>
            <a:br>
              <a:rPr lang="en-US" dirty="0"/>
            </a:br>
            <a:endParaRPr lang="ar-SA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2</a:t>
            </a:r>
            <a:r>
              <a:rPr lang="en-US" baseline="30000" dirty="0" smtClean="0"/>
              <a:t>nd</a:t>
            </a:r>
            <a:r>
              <a:rPr lang="en-US" dirty="0" smtClean="0"/>
              <a:t> </a:t>
            </a:r>
            <a:endParaRPr lang="ar-SA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n-US" b="1" dirty="0"/>
              <a:t>Human biology ; </a:t>
            </a:r>
            <a:r>
              <a:rPr lang="en-US" dirty="0"/>
              <a:t/>
            </a:r>
            <a:br>
              <a:rPr lang="en-US" dirty="0"/>
            </a:b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algn="l" rtl="0">
              <a:buNone/>
            </a:pPr>
            <a:r>
              <a:rPr lang="en-US" b="1" dirty="0"/>
              <a:t>Biophysical  factors :</a:t>
            </a:r>
            <a:r>
              <a:rPr lang="en-US" dirty="0"/>
              <a:t> These factors include maturation and aging, genetic inheritance</a:t>
            </a:r>
            <a:r>
              <a:rPr lang="en-US" dirty="0" smtClean="0"/>
              <a:t>.</a:t>
            </a:r>
          </a:p>
          <a:p>
            <a:r>
              <a:rPr lang="en-US" dirty="0" smtClean="0"/>
              <a:t>  </a:t>
            </a:r>
            <a:r>
              <a:rPr lang="en-US" b="1" dirty="0"/>
              <a:t>family genetics and individual biology</a:t>
            </a:r>
            <a:r>
              <a:rPr lang="en-US" dirty="0"/>
              <a:t> – </a:t>
            </a:r>
            <a:r>
              <a:rPr lang="en-US" dirty="0" smtClean="0"/>
              <a:t>  </a:t>
            </a:r>
            <a:endParaRPr lang="en-US" dirty="0"/>
          </a:p>
          <a:p>
            <a:pPr lvl="0" algn="l" rtl="0">
              <a:buNone/>
            </a:pPr>
            <a:endParaRPr lang="en-US" dirty="0" smtClean="0"/>
          </a:p>
          <a:p>
            <a:pPr lvl="0" algn="l" rtl="0">
              <a:buNone/>
            </a:pPr>
            <a:r>
              <a:rPr lang="en-US" dirty="0" smtClean="0"/>
              <a:t> </a:t>
            </a:r>
            <a:r>
              <a:rPr lang="en-US" b="1" dirty="0"/>
              <a:t>Physiological function: as any problem need education as having </a:t>
            </a:r>
            <a:r>
              <a:rPr lang="en-US" b="1" dirty="0">
                <a:solidFill>
                  <a:srgbClr val="FF0000"/>
                </a:solidFill>
              </a:rPr>
              <a:t>hearing impaired ,or UTI, </a:t>
            </a:r>
            <a:endParaRPr lang="en-US" dirty="0">
              <a:solidFill>
                <a:srgbClr val="FF0000"/>
              </a:solidFill>
            </a:endParaRPr>
          </a:p>
          <a:p>
            <a:pPr algn="l" rtl="0">
              <a:buNone/>
            </a:pPr>
            <a:endParaRPr lang="ar-S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en-US" b="1" dirty="0" smtClean="0"/>
              <a:t> 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>
              <a:buNone/>
            </a:pPr>
            <a:r>
              <a:rPr lang="ar-SA" b="1" dirty="0" smtClean="0"/>
              <a:t> : </a:t>
            </a:r>
            <a:r>
              <a:rPr lang="en-US" b="1" dirty="0" smtClean="0"/>
              <a:t>Psychological factors</a:t>
            </a:r>
          </a:p>
          <a:p>
            <a:pPr algn="l">
              <a:buNone/>
            </a:pPr>
            <a:r>
              <a:rPr lang="en-US" dirty="0" smtClean="0"/>
              <a:t>stress </a:t>
            </a:r>
            <a:endParaRPr lang="en-US" dirty="0" smtClean="0"/>
          </a:p>
          <a:p>
            <a:pPr algn="l">
              <a:buNone/>
            </a:pPr>
            <a:r>
              <a:rPr lang="en-US" dirty="0" smtClean="0"/>
              <a:t>mental </a:t>
            </a:r>
            <a:r>
              <a:rPr lang="en-US" dirty="0" smtClean="0"/>
              <a:t>health</a:t>
            </a:r>
          </a:p>
          <a:p>
            <a:pPr>
              <a:buNone/>
            </a:pPr>
            <a:r>
              <a:rPr lang="en-US" b="1" dirty="0" smtClean="0"/>
              <a:t> </a:t>
            </a:r>
          </a:p>
          <a:p>
            <a:pPr>
              <a:buNone/>
            </a:pPr>
            <a:endParaRPr lang="en-US" b="1" dirty="0"/>
          </a:p>
          <a:p>
            <a:pPr>
              <a:buNone/>
            </a:pPr>
            <a:r>
              <a:rPr lang="en-US" dirty="0" smtClean="0"/>
              <a:t/>
            </a:r>
            <a:br>
              <a:rPr lang="en-US" dirty="0" smtClean="0"/>
            </a:br>
            <a:endParaRPr lang="ar-S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l">
              <a:buNone/>
            </a:pPr>
            <a:r>
              <a:rPr lang="en-US" b="1" dirty="0"/>
              <a:t>Socio-cultural factors</a:t>
            </a:r>
            <a:r>
              <a:rPr lang="en-US" b="1" dirty="0" smtClean="0"/>
              <a:t>:</a:t>
            </a:r>
          </a:p>
          <a:p>
            <a:r>
              <a:rPr lang="ar-SA" dirty="0" smtClean="0"/>
              <a:t>:</a:t>
            </a:r>
            <a:r>
              <a:rPr lang="en-US" dirty="0"/>
              <a:t>a significant factor worldwide, which shortens and reduces enjoyment </a:t>
            </a:r>
            <a:r>
              <a:rPr lang="en-US" dirty="0" smtClean="0"/>
              <a:t>of life</a:t>
            </a:r>
            <a:r>
              <a:rPr lang="en-US" dirty="0"/>
              <a:t>;</a:t>
            </a:r>
          </a:p>
          <a:p>
            <a:pPr algn="l">
              <a:buNone/>
            </a:pPr>
            <a:r>
              <a:rPr lang="en-US" dirty="0" smtClean="0"/>
              <a:t> </a:t>
            </a:r>
            <a:r>
              <a:rPr lang="en-US" dirty="0"/>
              <a:t>poverty </a:t>
            </a:r>
            <a:endParaRPr lang="en-US" dirty="0" smtClean="0"/>
          </a:p>
          <a:p>
            <a:pPr algn="l">
              <a:buNone/>
            </a:pPr>
            <a:r>
              <a:rPr lang="en-US" dirty="0" smtClean="0"/>
              <a:t> </a:t>
            </a:r>
            <a:r>
              <a:rPr lang="en-US" dirty="0" smtClean="0"/>
              <a:t>employment/unemployment </a:t>
            </a:r>
            <a:endParaRPr lang="en-US" dirty="0" smtClean="0"/>
          </a:p>
          <a:p>
            <a:pPr algn="l">
              <a:buNone/>
            </a:pPr>
            <a:r>
              <a:rPr lang="en-US" dirty="0" smtClean="0"/>
              <a:t> </a:t>
            </a:r>
            <a:r>
              <a:rPr lang="en-US" dirty="0"/>
              <a:t>political, </a:t>
            </a:r>
            <a:r>
              <a:rPr lang="en-US" dirty="0" smtClean="0"/>
              <a:t>neighborhood</a:t>
            </a:r>
            <a:endParaRPr lang="ar-SA" dirty="0" smtClean="0"/>
          </a:p>
          <a:p>
            <a:pPr algn="l">
              <a:buNone/>
            </a:pPr>
            <a:r>
              <a:rPr lang="en-US" dirty="0" smtClean="0"/>
              <a:t> crime</a:t>
            </a:r>
          </a:p>
          <a:p>
            <a:pPr algn="l">
              <a:buNone/>
            </a:pPr>
            <a:r>
              <a:rPr lang="en-US" dirty="0" smtClean="0"/>
              <a:t> </a:t>
            </a:r>
            <a:r>
              <a:rPr lang="en-US" dirty="0"/>
              <a:t>culture </a:t>
            </a:r>
            <a:endParaRPr lang="en-US" dirty="0" smtClean="0"/>
          </a:p>
          <a:p>
            <a:pPr algn="l">
              <a:buNone/>
            </a:pPr>
            <a:r>
              <a:rPr lang="en-US" dirty="0" smtClean="0"/>
              <a:t> </a:t>
            </a:r>
            <a:r>
              <a:rPr lang="en-US" dirty="0"/>
              <a:t>religion</a:t>
            </a:r>
            <a:endParaRPr lang="ar-S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 algn="l">
              <a:buNone/>
            </a:pPr>
            <a:r>
              <a:rPr lang="en-US" b="1" dirty="0"/>
              <a:t>Behavioral factors and life style : </a:t>
            </a:r>
            <a:endParaRPr lang="en-US" b="1" dirty="0" smtClean="0"/>
          </a:p>
          <a:p>
            <a:pPr lvl="0" algn="l">
              <a:buNone/>
            </a:pPr>
            <a:r>
              <a:rPr lang="en-US" dirty="0" smtClean="0"/>
              <a:t>Exercise</a:t>
            </a:r>
          </a:p>
          <a:p>
            <a:pPr lvl="0" algn="l">
              <a:buNone/>
            </a:pPr>
            <a:r>
              <a:rPr lang="en-US" dirty="0" smtClean="0"/>
              <a:t>Consumption</a:t>
            </a:r>
          </a:p>
          <a:p>
            <a:pPr lvl="0" algn="l">
              <a:buNone/>
            </a:pPr>
            <a:r>
              <a:rPr lang="en-US" dirty="0" smtClean="0"/>
              <a:t>eating habits</a:t>
            </a:r>
            <a:endParaRPr lang="en-US" b="1" dirty="0" smtClean="0"/>
          </a:p>
          <a:p>
            <a:pPr algn="l" rtl="0">
              <a:buNone/>
            </a:pPr>
            <a:r>
              <a:rPr lang="en-US" dirty="0" smtClean="0"/>
              <a:t>  </a:t>
            </a:r>
            <a:r>
              <a:rPr lang="en-US" dirty="0"/>
              <a:t>for example, smoking causes lung cancer and </a:t>
            </a:r>
            <a:r>
              <a:rPr lang="ar-SA" dirty="0" smtClean="0"/>
              <a:t>  </a:t>
            </a:r>
            <a:r>
              <a:rPr lang="en-US" dirty="0" smtClean="0"/>
              <a:t>  coronary  heart </a:t>
            </a:r>
            <a:r>
              <a:rPr lang="en-US" dirty="0"/>
              <a:t>disease so a reduction in this </a:t>
            </a:r>
            <a:r>
              <a:rPr lang="en-US" dirty="0" smtClean="0"/>
              <a:t>behavior </a:t>
            </a:r>
            <a:r>
              <a:rPr lang="en-US" dirty="0"/>
              <a:t>will reduce the </a:t>
            </a:r>
            <a:r>
              <a:rPr lang="en-US" dirty="0" smtClean="0"/>
              <a:t>disease </a:t>
            </a:r>
            <a:endParaRPr lang="en-US" dirty="0"/>
          </a:p>
          <a:p>
            <a:pPr lvl="0" algn="l">
              <a:buNone/>
            </a:pPr>
            <a:r>
              <a:rPr lang="en-US" b="1" dirty="0" smtClean="0"/>
              <a:t> </a:t>
            </a:r>
            <a:endParaRPr lang="en-US" dirty="0"/>
          </a:p>
          <a:p>
            <a:endParaRPr lang="ar-S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algn="l">
              <a:buNone/>
            </a:pPr>
            <a:r>
              <a:rPr lang="en-US" b="1" dirty="0"/>
              <a:t>Health system factors: </a:t>
            </a:r>
            <a:endParaRPr lang="en-US" b="1" dirty="0" smtClean="0"/>
          </a:p>
          <a:p>
            <a:pPr lvl="0" algn="l">
              <a:buNone/>
            </a:pPr>
            <a:r>
              <a:rPr lang="en-US" dirty="0" smtClean="0"/>
              <a:t>availability, accessibility of health </a:t>
            </a:r>
            <a:r>
              <a:rPr lang="en-US" dirty="0" err="1" smtClean="0"/>
              <a:t>promotive</a:t>
            </a:r>
            <a:r>
              <a:rPr lang="en-US" dirty="0" smtClean="0"/>
              <a:t> services</a:t>
            </a:r>
          </a:p>
          <a:p>
            <a:pPr algn="l">
              <a:buNone/>
            </a:pPr>
            <a:endParaRPr lang="ar-S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 algn="l">
              <a:buNone/>
            </a:pPr>
            <a:r>
              <a:rPr lang="en-US" b="1" dirty="0"/>
              <a:t>Environment : </a:t>
            </a:r>
            <a:r>
              <a:rPr lang="en-US" b="1" dirty="0" smtClean="0"/>
              <a:t> </a:t>
            </a:r>
          </a:p>
          <a:p>
            <a:pPr algn="l">
              <a:buNone/>
            </a:pPr>
            <a:r>
              <a:rPr lang="en-US" dirty="0"/>
              <a:t>__ the </a:t>
            </a:r>
            <a:r>
              <a:rPr lang="en-US" b="1" dirty="0"/>
              <a:t>physical environment</a:t>
            </a:r>
            <a:r>
              <a:rPr lang="en-US" dirty="0"/>
              <a:t> in which people live, such as the quality of the air </a:t>
            </a:r>
            <a:r>
              <a:rPr lang="en-US" dirty="0" smtClean="0"/>
              <a:t>they breathe </a:t>
            </a:r>
            <a:r>
              <a:rPr lang="en-US" dirty="0"/>
              <a:t>and the water they drink;</a:t>
            </a:r>
          </a:p>
          <a:p>
            <a:pPr algn="l">
              <a:buNone/>
            </a:pPr>
            <a:r>
              <a:rPr lang="en-US" dirty="0"/>
              <a:t>__ the </a:t>
            </a:r>
            <a:r>
              <a:rPr lang="en-US" b="1" dirty="0"/>
              <a:t>social environment</a:t>
            </a:r>
            <a:r>
              <a:rPr lang="en-US" dirty="0"/>
              <a:t> – the level of social and emotional support people </a:t>
            </a:r>
            <a:r>
              <a:rPr lang="en-US" dirty="0" smtClean="0"/>
              <a:t>receive from </a:t>
            </a:r>
            <a:r>
              <a:rPr lang="en-US" dirty="0"/>
              <a:t>friends and/or family;</a:t>
            </a:r>
          </a:p>
          <a:p>
            <a:pPr lvl="0" algn="l">
              <a:buNone/>
            </a:pPr>
            <a:r>
              <a:rPr lang="en-US" b="1" dirty="0" smtClean="0"/>
              <a:t>  </a:t>
            </a:r>
            <a:endParaRPr lang="en-US" dirty="0"/>
          </a:p>
          <a:p>
            <a:endParaRPr lang="ar-S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rek">
  <a:themeElements>
    <a:clrScheme name="Trek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18</TotalTime>
  <Words>174</Words>
  <Application>Microsoft Office PowerPoint</Application>
  <PresentationFormat>On-screen Show (4:3)</PresentationFormat>
  <Paragraphs>34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Trek</vt:lpstr>
      <vt:lpstr>Factors affecting health </vt:lpstr>
      <vt:lpstr>Human biology ;  </vt:lpstr>
      <vt:lpstr> </vt:lpstr>
      <vt:lpstr>Slide 4</vt:lpstr>
      <vt:lpstr>Slide 5</vt:lpstr>
      <vt:lpstr>Slide 6</vt:lpstr>
      <vt:lpstr>Slide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Factors affecting health</dc:title>
  <dc:creator>joudeh center</dc:creator>
  <cp:lastModifiedBy>hp</cp:lastModifiedBy>
  <cp:revision>3</cp:revision>
  <dcterms:created xsi:type="dcterms:W3CDTF">2011-09-05T20:31:16Z</dcterms:created>
  <dcterms:modified xsi:type="dcterms:W3CDTF">2012-01-29T04:26:18Z</dcterms:modified>
</cp:coreProperties>
</file>