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4127D-AB8A-4419-8CF1-257AF1A81DCC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7DB0E-3E80-46F1-832B-0B456B3405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rtl="1"/>
            <a:r>
              <a:rPr lang="ar-SA" dirty="0" smtClean="0"/>
              <a:t>تم تناول تاريخ الرومان واهم الشعوب التي تكونوا منها والظروف الجغرافية لايطاليا ومصادر التاريخ  الروماني والنظم السياسية عند الرومان 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دراسة تضاريس وجغرافية ايطاليا وانعكاسها على الحضارة الرومانية عامة من خلال ما تحويه من موارد وخامات متنوعة .</a:t>
            </a:r>
          </a:p>
          <a:p>
            <a:pPr algn="r" rtl="1"/>
            <a:r>
              <a:rPr lang="ar-SA" dirty="0" smtClean="0"/>
              <a:t>- التعرف على اهم الاعراق البشرية التي ساهمت في تشكيل الحضارة الرومانية بدءا من ايطاليا وانطلاقا الى انحاء الامبراطورية الرومانية المترامية .</a:t>
            </a:r>
          </a:p>
          <a:p>
            <a:pPr algn="r" rtl="1"/>
            <a:r>
              <a:rPr lang="ar-SA" dirty="0" smtClean="0"/>
              <a:t>توضيح النظم السياسية التي مارسها الرومان عبر مراحل تاريخهم المتعددة واثرها على تقدم وازدهار حضارتهم 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القدرة على المقارنة مع الحضارة اليونانية من حيث اوجه التشابه والاختلاف بينهما واثرها الواضح على خليفتها الحضارة الرومانية .</a:t>
            </a:r>
          </a:p>
          <a:p>
            <a:pPr algn="r" rtl="1"/>
            <a:r>
              <a:rPr lang="ar-SA" smtClean="0"/>
              <a:t>- ابراز الدور الحضاري الذي اسهم به الرومان في الحضارة الانسانية في الجوانب المختلفة 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117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</vt:lpstr>
      <vt:lpstr>الاهداف</vt:lpstr>
      <vt:lpstr>مخرجات التعلم المنشودة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</dc:title>
  <dc:creator>Windows User</dc:creator>
  <cp:lastModifiedBy>Windows User</cp:lastModifiedBy>
  <cp:revision>2</cp:revision>
  <dcterms:created xsi:type="dcterms:W3CDTF">2019-04-14T07:16:07Z</dcterms:created>
  <dcterms:modified xsi:type="dcterms:W3CDTF">2019-04-14T07:29:00Z</dcterms:modified>
</cp:coreProperties>
</file>