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5" r:id="rId6"/>
    <p:sldId id="267" r:id="rId7"/>
    <p:sldId id="268" r:id="rId8"/>
    <p:sldId id="269" r:id="rId9"/>
    <p:sldId id="271" r:id="rId10"/>
    <p:sldId id="260" r:id="rId11"/>
    <p:sldId id="262" r:id="rId12"/>
    <p:sldId id="263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57777-0BFC-4B12-B294-BF0A5520B5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A1356C-FCE0-4C11-837C-1E3123F8C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46B0D-DCEA-436D-BFB9-EB688FFEE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9E3-87CD-4D33-A5D4-8234FDDD130D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73841-98DB-4CF8-924F-04F70142C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D2EB9-6DE3-4C07-B50B-AFB2F22D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9863-4977-4C81-866F-8B80E19CD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506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BFF0A-B064-4483-8EDD-F57F73BB0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59B683-7B0A-4BE1-A476-0593C9D29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B3776-2CA7-4999-81A7-DB07809BF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9E3-87CD-4D33-A5D4-8234FDDD130D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B6D2B-B343-4B94-A8A2-BB2666972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87C54-5805-4055-90BD-A5FF69191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9863-4977-4C81-866F-8B80E19CD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932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94D8F7-3AFC-4ABE-9C6B-3700B0DB34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FCAF45-2EB8-4CFC-A22A-736CE0585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D1409-D92F-4A47-A1A8-7925FD7A3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9E3-87CD-4D33-A5D4-8234FDDD130D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9D007-2375-43CB-A18E-CA483849F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5B586-A68D-47F3-9199-B6422DFE6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9863-4977-4C81-866F-8B80E19CD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527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9F880-2EFD-4C74-9352-810B8284A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37577-B845-472A-BF4B-2165B72C6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2CF97-708D-45A5-B25D-1A5F6F32B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9E3-87CD-4D33-A5D4-8234FDDD130D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78508-C0BC-46BB-8631-825034DCE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FA78A-10F3-473E-971F-DA6DBAB10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9863-4977-4C81-866F-8B80E19CD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2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A7719-42C0-4986-B037-01FC31437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A0DF5-9783-4D74-A65C-6AB34B84D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E45F0-AFEA-43C9-B730-13F5D4B3F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9E3-87CD-4D33-A5D4-8234FDDD130D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82F86-B117-4FCE-AA9C-BE5D9235C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DBBA1-B7CC-4ABF-A1B1-8C5ECDEAD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9863-4977-4C81-866F-8B80E19CD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207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FFB31-6936-4A1D-A1D5-00B75A914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4B2EF-DA5B-4BAF-91D6-55DE7C0E42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86CF55-DCF2-4134-86AC-E268BB022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79F66B-BED1-4BBC-9B35-7FFB92400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9E3-87CD-4D33-A5D4-8234FDDD130D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0B3D7-3139-48C9-8FDF-91FC69151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FFDEA-90E6-4B1D-AAFD-D198D1740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9863-4977-4C81-866F-8B80E19CD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15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F39CD-86B1-449C-9DB7-16B1E5CDA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18600D-CF1D-4B28-860E-88B0772A7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7913C-8358-4EFF-9CC8-81BE7364C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117887-8DA4-423C-B3CB-65BDD2814D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2BF1D4-E60D-4E7D-AC4E-9A660FB1C7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1B0F69-A806-4489-96FC-7F1FE6176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9E3-87CD-4D33-A5D4-8234FDDD130D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BC4DE8-B275-42AE-97B7-51416FAE7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617E08-A1F3-43AE-A611-C5FCF9E01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9863-4977-4C81-866F-8B80E19CD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684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7EC34-9DC1-42FD-8705-FC926B68C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53C3B2-8DF5-4A6B-A6B1-5468F541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9E3-87CD-4D33-A5D4-8234FDDD130D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4E7A46-E95A-4389-98BB-A6F06E8DC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D6D219-A49C-4C12-864D-B678968CE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9863-4977-4C81-866F-8B80E19CD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5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672C07-0FDA-4CB0-B24C-0FB6682A2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9E3-87CD-4D33-A5D4-8234FDDD130D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0F7E02-9B8E-47D2-A511-981FF5AC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B63B5D-DA12-41F3-8CDD-E485EE9D3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9863-4977-4C81-866F-8B80E19CD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85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3F966-A660-492E-BB89-C71897C5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11E60-6A1D-47E4-A253-5543A52A6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03C80A-9BCC-476D-87B6-E3A6EABA40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4BD855-0423-4144-8970-EC61EDAE3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9E3-87CD-4D33-A5D4-8234FDDD130D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C0608-7AC0-40CC-AD0A-6D6D46B18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2A0576-2803-4675-87CE-2F016D5AD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9863-4977-4C81-866F-8B80E19CD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678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42D72-19BC-4D0F-9669-92294F105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A06970-98C7-49D0-A33F-1F3283E18B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A963EB-8B64-4DD3-A552-E4144C8FE6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B22448-FE3B-4542-84DB-A34F487A0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9E3-87CD-4D33-A5D4-8234FDDD130D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D188E-6000-430B-BFA6-95C3F8FE2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2727F7-5663-4A3A-B26B-99BB69708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9863-4977-4C81-866F-8B80E19CD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93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4F455F-04A3-4373-91A5-CA341787B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556A10-147C-4C37-A982-A4CBB1D79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37F-0555-4617-8DA1-C758021452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B29E3-87CD-4D33-A5D4-8234FDDD130D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38EB0-1BF7-4862-A35F-000D87E505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A33C7-CED0-4411-81D5-9782D5221E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09863-4977-4C81-866F-8B80E19CD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458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561EB-AE56-4840-915E-0E6D3E662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Static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9D095-D577-4F5C-8B88-231C2C8A8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b="1" dirty="0"/>
              <a:t>static </a:t>
            </a:r>
            <a:r>
              <a:rPr lang="en-GB" dirty="0"/>
              <a:t>variable’s lifetime (or "extent") is the entire run of the program.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5726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D38C3-AC3D-4B88-A3B6-B2B2994DF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024" y="365125"/>
            <a:ext cx="10851776" cy="1006475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Default function arguments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B465182-7680-4B24-A254-492297CDF0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24" y="1533153"/>
            <a:ext cx="5717019" cy="4249082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EB9A20E-3471-4AE9-8854-95CF60A47B97}"/>
              </a:ext>
            </a:extLst>
          </p:cNvPr>
          <p:cNvSpPr/>
          <p:nvPr/>
        </p:nvSpPr>
        <p:spPr>
          <a:xfrm>
            <a:off x="7772400" y="1461247"/>
            <a:ext cx="2537012" cy="502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r>
              <a:rPr lang="en-GB" dirty="0"/>
              <a:t>Output</a:t>
            </a:r>
          </a:p>
          <a:p>
            <a:pPr algn="ctr"/>
            <a:endParaRPr lang="en-GB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BAB32E4-A331-41CA-B9D6-17035CAA04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139489"/>
              </p:ext>
            </p:extLst>
          </p:nvPr>
        </p:nvGraphicFramePr>
        <p:xfrm>
          <a:off x="7566554" y="2095874"/>
          <a:ext cx="3343150" cy="1561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Bitmap Image" r:id="rId4" imgW="2103120" imgH="983160" progId="PBrush">
                  <p:embed/>
                </p:oleObj>
              </mc:Choice>
              <mc:Fallback>
                <p:oleObj name="Bitmap Image" r:id="rId4" imgW="2103120" imgH="98316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66554" y="2095874"/>
                        <a:ext cx="3343150" cy="15618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0156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CDD2C-727C-4C4F-B3DA-ABA54AEA5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8546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Default function arguments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EE070-8AD4-47AC-9985-9B2BB8C72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2282"/>
            <a:ext cx="10515600" cy="4724681"/>
          </a:xfrm>
        </p:spPr>
        <p:txBody>
          <a:bodyPr/>
          <a:lstStyle/>
          <a:p>
            <a:r>
              <a:rPr lang="en-GB" dirty="0"/>
              <a:t>If function overloading is done containing the default arguments, then we need to make sure it is not ambiguous to the compiler, otherwise it will throw an error.</a:t>
            </a:r>
          </a:p>
        </p:txBody>
      </p:sp>
    </p:spTree>
    <p:extLst>
      <p:ext uri="{BB962C8B-B14F-4D97-AF65-F5344CB8AC3E}">
        <p14:creationId xmlns:p14="http://schemas.microsoft.com/office/powerpoint/2010/main" val="203156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D5EDB-1CDA-4D2D-9FA1-846E33EC7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Default function arguments</a:t>
            </a:r>
            <a:endParaRPr lang="en-GB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06ABC86-A6C7-4954-940A-260F0861C6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559859"/>
            <a:ext cx="5320553" cy="4699160"/>
          </a:xfrm>
        </p:spPr>
      </p:pic>
      <p:sp>
        <p:nvSpPr>
          <p:cNvPr id="8" name="Arrow: Left 7">
            <a:extLst>
              <a:ext uri="{FF2B5EF4-FFF2-40B4-BE49-F238E27FC236}">
                <a16:creationId xmlns:a16="http://schemas.microsoft.com/office/drawing/2014/main" id="{C7E1D584-D1A8-4157-8184-163F7D371EDB}"/>
              </a:ext>
            </a:extLst>
          </p:cNvPr>
          <p:cNvSpPr/>
          <p:nvPr/>
        </p:nvSpPr>
        <p:spPr>
          <a:xfrm>
            <a:off x="2785781" y="4706471"/>
            <a:ext cx="4105836" cy="1873624"/>
          </a:xfrm>
          <a:prstGeom prst="lef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Error: Ambiguous function calls to overloaded function</a:t>
            </a:r>
          </a:p>
        </p:txBody>
      </p:sp>
    </p:spTree>
    <p:extLst>
      <p:ext uri="{BB962C8B-B14F-4D97-AF65-F5344CB8AC3E}">
        <p14:creationId xmlns:p14="http://schemas.microsoft.com/office/powerpoint/2010/main" val="278243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03EBF-C8D4-4A48-8469-A128302D8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Default function arguments</a:t>
            </a:r>
            <a:endParaRPr lang="en-GB" dirty="0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2E20246D-B3B9-4887-B078-520FEA2846AD}"/>
              </a:ext>
            </a:extLst>
          </p:cNvPr>
          <p:cNvSpPr/>
          <p:nvPr/>
        </p:nvSpPr>
        <p:spPr>
          <a:xfrm>
            <a:off x="5381832" y="3580612"/>
            <a:ext cx="2823885" cy="1434352"/>
          </a:xfrm>
          <a:prstGeom prst="lef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Notice the errors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A24B3240-86AC-40B4-931C-3A39BA6C22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81" y="1690687"/>
            <a:ext cx="4699048" cy="4243947"/>
          </a:xfrm>
        </p:spPr>
      </p:pic>
    </p:spTree>
    <p:extLst>
      <p:ext uri="{BB962C8B-B14F-4D97-AF65-F5344CB8AC3E}">
        <p14:creationId xmlns:p14="http://schemas.microsoft.com/office/powerpoint/2010/main" val="1070544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A340F-330B-4293-9297-54B41C9CB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Default function arguments</a:t>
            </a:r>
            <a:endParaRPr lang="en-GB" dirty="0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3050DB70-7077-4DCB-A87A-F2848D8DDB62}"/>
              </a:ext>
            </a:extLst>
          </p:cNvPr>
          <p:cNvSpPr/>
          <p:nvPr/>
        </p:nvSpPr>
        <p:spPr>
          <a:xfrm>
            <a:off x="8729498" y="1994648"/>
            <a:ext cx="2823885" cy="1434352"/>
          </a:xfrm>
          <a:prstGeom prst="lef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Notice the error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FA0FF662-250E-4EF6-B49B-4126EAB8B5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17" y="2011884"/>
            <a:ext cx="7902625" cy="3261643"/>
          </a:xfrm>
        </p:spPr>
      </p:pic>
    </p:spTree>
    <p:extLst>
      <p:ext uri="{BB962C8B-B14F-4D97-AF65-F5344CB8AC3E}">
        <p14:creationId xmlns:p14="http://schemas.microsoft.com/office/powerpoint/2010/main" val="1593439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41A52-A0AC-4E02-8112-B536FC049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494" y="365126"/>
            <a:ext cx="10717306" cy="585134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Automatic variable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174D4D7-D0FD-4309-BE55-E7BE99B0A2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107" y="1273175"/>
            <a:ext cx="9719816" cy="4903788"/>
          </a:xfr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7871B34-CA68-4297-9E95-369DF209F358}"/>
              </a:ext>
            </a:extLst>
          </p:cNvPr>
          <p:cNvSpPr/>
          <p:nvPr/>
        </p:nvSpPr>
        <p:spPr>
          <a:xfrm>
            <a:off x="5351929" y="1846730"/>
            <a:ext cx="4213412" cy="21156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u="sng" dirty="0">
                <a:solidFill>
                  <a:srgbClr val="FF0000"/>
                </a:solidFill>
              </a:rPr>
              <a:t>Output:</a:t>
            </a:r>
            <a:r>
              <a:rPr lang="en-GB" sz="3600" dirty="0"/>
              <a:t> 111</a:t>
            </a:r>
          </a:p>
        </p:txBody>
      </p:sp>
    </p:spTree>
    <p:extLst>
      <p:ext uri="{BB962C8B-B14F-4D97-AF65-F5344CB8AC3E}">
        <p14:creationId xmlns:p14="http://schemas.microsoft.com/office/powerpoint/2010/main" val="2245630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9AA48-9311-4A55-9A6B-C22DBC911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Static Variable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C64FC62-6D54-40FF-BE77-DB7D29B6669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5181600" cy="4351338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DE45B2F-B462-484F-B9C6-03341A384E40}"/>
              </a:ext>
            </a:extLst>
          </p:cNvPr>
          <p:cNvSpPr/>
          <p:nvPr/>
        </p:nvSpPr>
        <p:spPr>
          <a:xfrm>
            <a:off x="5298141" y="2378683"/>
            <a:ext cx="3137647" cy="17391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600" u="sng" dirty="0">
                <a:solidFill>
                  <a:srgbClr val="FF0000"/>
                </a:solidFill>
              </a:rPr>
              <a:t>Output:</a:t>
            </a:r>
            <a:r>
              <a:rPr lang="en-GB" sz="3600" dirty="0">
                <a:solidFill>
                  <a:srgbClr val="FF0000"/>
                </a:solidFill>
              </a:rPr>
              <a:t> </a:t>
            </a:r>
            <a:r>
              <a:rPr lang="en-GB" sz="3600" dirty="0"/>
              <a:t>123</a:t>
            </a:r>
            <a:endParaRPr lang="en-GB" sz="36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406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7158-8D06-4C8D-8650-F94971729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4781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Function Overloading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C5C42B1-C8A5-4BDE-9DF7-A922DB81A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8517"/>
            <a:ext cx="10515600" cy="502948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Two or more functions can have the same name but differ in one or more of the following:</a:t>
            </a:r>
          </a:p>
          <a:p>
            <a:r>
              <a:rPr lang="en-GB" dirty="0"/>
              <a:t>Type of parameters.</a:t>
            </a:r>
          </a:p>
          <a:p>
            <a:r>
              <a:rPr lang="en-GB" dirty="0"/>
              <a:t>Number of parameters.</a:t>
            </a:r>
          </a:p>
          <a:p>
            <a:r>
              <a:rPr lang="en-GB" dirty="0"/>
              <a:t>Order of parameters.</a:t>
            </a:r>
          </a:p>
          <a:p>
            <a:pPr marL="0" indent="0">
              <a:buNone/>
            </a:pPr>
            <a:r>
              <a:rPr lang="en-GB" u="sng" dirty="0">
                <a:solidFill>
                  <a:srgbClr val="FF0000"/>
                </a:solidFill>
              </a:rPr>
              <a:t>Note</a:t>
            </a:r>
            <a:r>
              <a:rPr lang="en-GB" dirty="0"/>
              <a:t> the type of returned data can not be used to differentiate between the overloaded functions.</a:t>
            </a:r>
          </a:p>
        </p:txBody>
      </p:sp>
    </p:spTree>
    <p:extLst>
      <p:ext uri="{BB962C8B-B14F-4D97-AF65-F5344CB8AC3E}">
        <p14:creationId xmlns:p14="http://schemas.microsoft.com/office/powerpoint/2010/main" val="1922905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D5FE416-9AF7-4A56-BA4E-1F82217C8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4757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Function Overloading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E42211-37FD-4001-B069-42A736B5BD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0871" y="1452282"/>
            <a:ext cx="5732928" cy="4724681"/>
          </a:xfrm>
        </p:spPr>
        <p:txBody>
          <a:bodyPr/>
          <a:lstStyle/>
          <a:p>
            <a:pPr marL="285750" indent="-285750"/>
            <a:r>
              <a:rPr lang="en-GB" dirty="0">
                <a:solidFill>
                  <a:srgbClr val="00B0F0"/>
                </a:solidFill>
              </a:rPr>
              <a:t>Same function name</a:t>
            </a:r>
          </a:p>
          <a:p>
            <a:pPr marL="285750" indent="-285750"/>
            <a:r>
              <a:rPr lang="en-GB" dirty="0">
                <a:solidFill>
                  <a:srgbClr val="00B0F0"/>
                </a:solidFill>
              </a:rPr>
              <a:t>Same number of parameters</a:t>
            </a:r>
          </a:p>
          <a:p>
            <a:pPr marL="285750" indent="-285750"/>
            <a:r>
              <a:rPr lang="en-GB" dirty="0">
                <a:solidFill>
                  <a:srgbClr val="00B0F0"/>
                </a:solidFill>
              </a:rPr>
              <a:t>Different parameter datatypes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BC5794A6-AA3F-42E8-9C00-DDC15E04322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15035"/>
            <a:ext cx="4643717" cy="4661928"/>
          </a:xfrm>
        </p:spPr>
      </p:pic>
    </p:spTree>
    <p:extLst>
      <p:ext uri="{BB962C8B-B14F-4D97-AF65-F5344CB8AC3E}">
        <p14:creationId xmlns:p14="http://schemas.microsoft.com/office/powerpoint/2010/main" val="2377284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D5FE416-9AF7-4A56-BA4E-1F82217C8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4757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Function Overloading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E42211-37FD-4001-B069-42A736B5BD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0871" y="1452282"/>
            <a:ext cx="5732928" cy="4724681"/>
          </a:xfrm>
        </p:spPr>
        <p:txBody>
          <a:bodyPr/>
          <a:lstStyle/>
          <a:p>
            <a:pPr marL="285750" indent="-285750"/>
            <a:r>
              <a:rPr lang="en-GB" dirty="0">
                <a:solidFill>
                  <a:srgbClr val="00B0F0"/>
                </a:solidFill>
              </a:rPr>
              <a:t>Same function name</a:t>
            </a:r>
          </a:p>
          <a:p>
            <a:pPr marL="285750" indent="-285750"/>
            <a:r>
              <a:rPr lang="en-GB" dirty="0">
                <a:solidFill>
                  <a:srgbClr val="00B0F0"/>
                </a:solidFill>
              </a:rPr>
              <a:t>Same parameter datatypes</a:t>
            </a:r>
          </a:p>
          <a:p>
            <a:pPr marL="285750" indent="-285750"/>
            <a:r>
              <a:rPr lang="en-GB" dirty="0">
                <a:solidFill>
                  <a:srgbClr val="00B0F0"/>
                </a:solidFill>
              </a:rPr>
              <a:t>Different number of parameters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C9190FE-5E37-466B-9765-D12544E8349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41" y="1568823"/>
            <a:ext cx="4858871" cy="4483557"/>
          </a:xfrm>
        </p:spPr>
      </p:pic>
    </p:spTree>
    <p:extLst>
      <p:ext uri="{BB962C8B-B14F-4D97-AF65-F5344CB8AC3E}">
        <p14:creationId xmlns:p14="http://schemas.microsoft.com/office/powerpoint/2010/main" val="3166919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D5FE416-9AF7-4A56-BA4E-1F82217C8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4757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Function Overloading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E42211-37FD-4001-B069-42A736B5BD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0871" y="1452282"/>
            <a:ext cx="5732928" cy="4724681"/>
          </a:xfrm>
        </p:spPr>
        <p:txBody>
          <a:bodyPr/>
          <a:lstStyle/>
          <a:p>
            <a:pPr marL="285750" indent="-285750"/>
            <a:r>
              <a:rPr lang="en-GB" dirty="0">
                <a:solidFill>
                  <a:srgbClr val="00B0F0"/>
                </a:solidFill>
              </a:rPr>
              <a:t>Same function name</a:t>
            </a:r>
          </a:p>
          <a:p>
            <a:pPr marL="285750" indent="-285750"/>
            <a:r>
              <a:rPr lang="en-GB" dirty="0">
                <a:solidFill>
                  <a:srgbClr val="00B0F0"/>
                </a:solidFill>
              </a:rPr>
              <a:t>Same parameter datatypes</a:t>
            </a:r>
          </a:p>
          <a:p>
            <a:pPr marL="285750" indent="-285750"/>
            <a:r>
              <a:rPr lang="en-GB" dirty="0">
                <a:solidFill>
                  <a:srgbClr val="00B0F0"/>
                </a:solidFill>
              </a:rPr>
              <a:t>Same number of parameters</a:t>
            </a:r>
          </a:p>
          <a:p>
            <a:pPr marL="285750" indent="-285750"/>
            <a:r>
              <a:rPr lang="en-GB" dirty="0">
                <a:solidFill>
                  <a:srgbClr val="00B0F0"/>
                </a:solidFill>
              </a:rPr>
              <a:t>Different order of parameters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D5463EF-47EE-4EBE-BC37-0A22B49E97F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35" y="1452282"/>
            <a:ext cx="4312024" cy="4522763"/>
          </a:xfrm>
        </p:spPr>
      </p:pic>
    </p:spTree>
    <p:extLst>
      <p:ext uri="{BB962C8B-B14F-4D97-AF65-F5344CB8AC3E}">
        <p14:creationId xmlns:p14="http://schemas.microsoft.com/office/powerpoint/2010/main" val="4012708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08BF9-5C4C-4578-B38C-A0A16F5B5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0263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Function Overloading</a:t>
            </a:r>
            <a:endParaRPr lang="en-GB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1BFFCB6-7547-45F5-90FF-F181D8B989A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25" y="1547719"/>
            <a:ext cx="4168588" cy="4618031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A2837B-E4EB-49E7-9E90-AA084EED7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4682" y="1825624"/>
            <a:ext cx="5939118" cy="4476563"/>
          </a:xfrm>
        </p:spPr>
        <p:txBody>
          <a:bodyPr/>
          <a:lstStyle/>
          <a:p>
            <a:pPr marL="0" indent="0">
              <a:buNone/>
            </a:pPr>
            <a:r>
              <a:rPr lang="en-GB" u="sng" dirty="0">
                <a:solidFill>
                  <a:srgbClr val="FF0000"/>
                </a:solidFill>
              </a:rPr>
              <a:t>Compiler Error:</a:t>
            </a:r>
          </a:p>
          <a:p>
            <a:pPr marL="285750" indent="-285750"/>
            <a:r>
              <a:rPr lang="en-GB" dirty="0">
                <a:solidFill>
                  <a:srgbClr val="00B0F0"/>
                </a:solidFill>
              </a:rPr>
              <a:t>Same function name</a:t>
            </a:r>
          </a:p>
          <a:p>
            <a:pPr marL="285750" indent="-285750"/>
            <a:r>
              <a:rPr lang="en-GB" dirty="0">
                <a:solidFill>
                  <a:srgbClr val="00B0F0"/>
                </a:solidFill>
              </a:rPr>
              <a:t>Same parameter datatypes</a:t>
            </a:r>
          </a:p>
          <a:p>
            <a:pPr marL="285750" indent="-285750"/>
            <a:r>
              <a:rPr lang="en-GB" dirty="0">
                <a:solidFill>
                  <a:srgbClr val="00B0F0"/>
                </a:solidFill>
              </a:rPr>
              <a:t>Same number of parameters</a:t>
            </a:r>
          </a:p>
          <a:p>
            <a:pPr marL="285750" indent="-285750"/>
            <a:r>
              <a:rPr lang="en-GB" dirty="0">
                <a:solidFill>
                  <a:srgbClr val="FF0000"/>
                </a:solidFill>
              </a:rPr>
              <a:t>Different return datatype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the type of returned data can not be used to differentiate between the overloaded functions.</a:t>
            </a:r>
          </a:p>
        </p:txBody>
      </p:sp>
    </p:spTree>
    <p:extLst>
      <p:ext uri="{BB962C8B-B14F-4D97-AF65-F5344CB8AC3E}">
        <p14:creationId xmlns:p14="http://schemas.microsoft.com/office/powerpoint/2010/main" val="1801750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17D6C-025A-48E0-BD85-714D7C306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Function Overloading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8233BCA-CFB6-434F-9B17-A04B211EB6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997060"/>
            <a:ext cx="8930958" cy="4367881"/>
          </a:xfr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6E8D1EFB-88D1-47DB-9D86-D193C5ED57EF}"/>
              </a:ext>
            </a:extLst>
          </p:cNvPr>
          <p:cNvSpPr/>
          <p:nvPr/>
        </p:nvSpPr>
        <p:spPr>
          <a:xfrm>
            <a:off x="4043082" y="3343835"/>
            <a:ext cx="2519083" cy="2052918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Notice the error</a:t>
            </a:r>
          </a:p>
        </p:txBody>
      </p:sp>
    </p:spTree>
    <p:extLst>
      <p:ext uri="{BB962C8B-B14F-4D97-AF65-F5344CB8AC3E}">
        <p14:creationId xmlns:p14="http://schemas.microsoft.com/office/powerpoint/2010/main" val="1039895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220</Words>
  <Application>Microsoft Office PowerPoint</Application>
  <PresentationFormat>Widescreen</PresentationFormat>
  <Paragraphs>45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Bitmap Image</vt:lpstr>
      <vt:lpstr>Static Variables</vt:lpstr>
      <vt:lpstr>Automatic variable</vt:lpstr>
      <vt:lpstr>Static Variable</vt:lpstr>
      <vt:lpstr>Function Overloading</vt:lpstr>
      <vt:lpstr>Function Overloading</vt:lpstr>
      <vt:lpstr>Function Overloading</vt:lpstr>
      <vt:lpstr>Function Overloading</vt:lpstr>
      <vt:lpstr>Function Overloading</vt:lpstr>
      <vt:lpstr>Function Overloading</vt:lpstr>
      <vt:lpstr>Default function arguments</vt:lpstr>
      <vt:lpstr>Default function arguments</vt:lpstr>
      <vt:lpstr>Default function arguments</vt:lpstr>
      <vt:lpstr>Default function arguments</vt:lpstr>
      <vt:lpstr>Default function arguments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 mimo</dc:creator>
  <cp:lastModifiedBy>mai mimo</cp:lastModifiedBy>
  <cp:revision>41</cp:revision>
  <dcterms:created xsi:type="dcterms:W3CDTF">2022-12-19T18:12:19Z</dcterms:created>
  <dcterms:modified xsi:type="dcterms:W3CDTF">2023-03-15T20:22:57Z</dcterms:modified>
</cp:coreProperties>
</file>