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2" r:id="rId5"/>
    <p:sldId id="259" r:id="rId6"/>
    <p:sldId id="260" r:id="rId7"/>
    <p:sldId id="261" r:id="rId8"/>
    <p:sldId id="262" r:id="rId9"/>
    <p:sldId id="263" r:id="rId10"/>
    <p:sldId id="264"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6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CB063C53-5F61-4054-9949-8DFD74A1848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063C53-5F61-4054-9949-8DFD74A1848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063C53-5F61-4054-9949-8DFD74A1848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063C53-5F61-4054-9949-8DFD74A1848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063C53-5F61-4054-9949-8DFD74A1848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063C53-5F61-4054-9949-8DFD74A1848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063C53-5F61-4054-9949-8DFD74A1848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063C53-5F61-4054-9949-8DFD74A1848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063C53-5F61-4054-9949-8DFD74A1848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063C53-5F61-4054-9949-8DFD74A1848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0A68E4F-A0B9-4456-AD38-B188BE088CEC}" type="datetimeFigureOut">
              <a:rPr lang="en-GB" smtClean="0"/>
              <a:pPr/>
              <a:t>09/12/2011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CB063C53-5F61-4054-9949-8DFD74A1848B}"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0A68E4F-A0B9-4456-AD38-B188BE088CEC}" type="datetimeFigureOut">
              <a:rPr lang="en-GB" smtClean="0"/>
              <a:pPr/>
              <a:t>09/12/2011</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063C53-5F61-4054-9949-8DFD74A1848B}"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Nurses and political action</a:t>
            </a:r>
            <a:endParaRPr lang="en-GB" dirty="0"/>
          </a:p>
        </p:txBody>
      </p:sp>
      <p:sp>
        <p:nvSpPr>
          <p:cNvPr id="3" name="Subtitle 2"/>
          <p:cNvSpPr>
            <a:spLocks noGrp="1"/>
          </p:cNvSpPr>
          <p:nvPr>
            <p:ph type="subTitle" idx="1"/>
          </p:nvPr>
        </p:nvSpPr>
        <p:spPr/>
        <p:txBody>
          <a:bodyPr>
            <a:normAutofit fontScale="85000" lnSpcReduction="20000"/>
          </a:bodyPr>
          <a:lstStyle/>
          <a:p>
            <a:r>
              <a:rPr lang="fi-FI" b="1" i="1" dirty="0"/>
              <a:t>Aidah Abu Elsoud Alkaissi</a:t>
            </a:r>
            <a:endParaRPr lang="en-GB" dirty="0"/>
          </a:p>
          <a:p>
            <a:r>
              <a:rPr lang="fi-FI" b="1" i="1" dirty="0"/>
              <a:t>BSc law, RN, RNT, BSN, MSN,  CCRN, CRNA, PhD</a:t>
            </a:r>
            <a:endParaRPr lang="en-GB" dirty="0"/>
          </a:p>
          <a:p>
            <a:r>
              <a:rPr lang="fi-FI" b="1" i="1" dirty="0"/>
              <a:t>Head of Nursing &amp; Midwifery Department</a:t>
            </a:r>
            <a:endParaRPr lang="en-GB" dirty="0"/>
          </a:p>
          <a:p>
            <a:r>
              <a:rPr lang="fi-FI" b="1" i="1" dirty="0"/>
              <a:t>Faculty of Medicine &amp; Health Sciences</a:t>
            </a:r>
            <a:endParaRPr lang="en-GB" dirty="0"/>
          </a:p>
          <a:p>
            <a:r>
              <a:rPr lang="fi-FI" b="1" i="1" dirty="0"/>
              <a:t>An-Najah National University</a:t>
            </a:r>
            <a:endParaRPr lang="en-GB" dirty="0"/>
          </a:p>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Nurses and political action</a:t>
            </a:r>
            <a:endParaRPr lang="en-GB" dirty="0"/>
          </a:p>
        </p:txBody>
      </p:sp>
      <p:sp>
        <p:nvSpPr>
          <p:cNvPr id="3" name="Content Placeholder 2"/>
          <p:cNvSpPr>
            <a:spLocks noGrp="1"/>
          </p:cNvSpPr>
          <p:nvPr>
            <p:ph idx="1"/>
          </p:nvPr>
        </p:nvSpPr>
        <p:spPr/>
        <p:txBody>
          <a:bodyPr/>
          <a:lstStyle/>
          <a:p>
            <a:r>
              <a:rPr lang="en-GB" dirty="0" smtClean="0"/>
              <a:t>Health policies refers to public or private rules, regulations, laws, or guidelines that relate to the pursuit </a:t>
            </a:r>
            <a:r>
              <a:rPr lang="ar-AE" dirty="0" smtClean="0"/>
              <a:t>السعي إلى تحقيق</a:t>
            </a:r>
            <a:r>
              <a:rPr lang="en-GB" dirty="0" smtClean="0"/>
              <a:t>of health and the delivery of health services</a:t>
            </a:r>
          </a:p>
          <a:p>
            <a:r>
              <a:rPr lang="en-GB" dirty="0" smtClean="0"/>
              <a:t>Example- values about smoking changed and so too did </a:t>
            </a:r>
            <a:r>
              <a:rPr lang="en-GB" dirty="0" err="1" smtClean="0"/>
              <a:t>thelaws</a:t>
            </a:r>
            <a:endParaRPr lang="en-GB" dirty="0" smtClean="0"/>
          </a:p>
          <a:p>
            <a:r>
              <a:rPr lang="en-GB" dirty="0" smtClean="0"/>
              <a:t>Law limiting smoking and the sale of tobacco products became common</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Nurses and political action</a:t>
            </a:r>
            <a:endParaRPr lang="en-GB" dirty="0"/>
          </a:p>
        </p:txBody>
      </p:sp>
      <p:sp>
        <p:nvSpPr>
          <p:cNvPr id="3" name="Content Placeholder 2"/>
          <p:cNvSpPr>
            <a:spLocks noGrp="1"/>
          </p:cNvSpPr>
          <p:nvPr>
            <p:ph idx="1"/>
          </p:nvPr>
        </p:nvSpPr>
        <p:spPr/>
        <p:txBody>
          <a:bodyPr>
            <a:normAutofit/>
          </a:bodyPr>
          <a:lstStyle/>
          <a:p>
            <a:r>
              <a:rPr lang="en-GB" dirty="0" smtClean="0"/>
              <a:t>Policies are the decision, politics is the influencing of those decision</a:t>
            </a:r>
          </a:p>
          <a:p>
            <a:r>
              <a:rPr lang="en-GB" dirty="0" smtClean="0"/>
              <a:t>State licensure of a registered nurse derives from legislation that define the scope of nursing practice</a:t>
            </a:r>
          </a:p>
          <a:p>
            <a:r>
              <a:rPr lang="en-GB" dirty="0" smtClean="0"/>
              <a:t>The defined scope determines what a nurse legally can and cannot do</a:t>
            </a:r>
          </a:p>
          <a:p>
            <a:r>
              <a:rPr lang="en-GB" dirty="0" smtClean="0"/>
              <a:t>Giving intravenous medication and </a:t>
            </a:r>
            <a:r>
              <a:rPr lang="en-GB" dirty="0" err="1" smtClean="0"/>
              <a:t>peforming</a:t>
            </a:r>
            <a:r>
              <a:rPr lang="en-GB" dirty="0" smtClean="0"/>
              <a:t> physical assessment are now accepted as actions within the scope of nursing practice</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Nurses and political action</a:t>
            </a:r>
            <a:endParaRPr lang="en-GB" dirty="0"/>
          </a:p>
        </p:txBody>
      </p:sp>
      <p:sp>
        <p:nvSpPr>
          <p:cNvPr id="3" name="Content Placeholder 2"/>
          <p:cNvSpPr>
            <a:spLocks noGrp="1"/>
          </p:cNvSpPr>
          <p:nvPr>
            <p:ph idx="1"/>
          </p:nvPr>
        </p:nvSpPr>
        <p:spPr/>
        <p:txBody>
          <a:bodyPr>
            <a:normAutofit/>
          </a:bodyPr>
          <a:lstStyle/>
          <a:p>
            <a:r>
              <a:rPr lang="en-GB" dirty="0" smtClean="0"/>
              <a:t>As a result of changes in education and clinical practice, nursing influenced legislators to change state nurse practice acts to reflect what nurses were qualified to do</a:t>
            </a:r>
          </a:p>
          <a:p>
            <a:r>
              <a:rPr lang="en-GB" dirty="0" smtClean="0"/>
              <a:t>Administration of narcotic drugs- if nurses do not actively participate in developing regulations, policy outcomes are likely to restrict rather than enhance nursing authority for regulated activities</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personal is political</a:t>
            </a:r>
            <a:endParaRPr lang="en-GB" dirty="0"/>
          </a:p>
        </p:txBody>
      </p:sp>
      <p:sp>
        <p:nvSpPr>
          <p:cNvPr id="3" name="Content Placeholder 2"/>
          <p:cNvSpPr>
            <a:spLocks noGrp="1"/>
          </p:cNvSpPr>
          <p:nvPr>
            <p:ph idx="1"/>
          </p:nvPr>
        </p:nvSpPr>
        <p:spPr/>
        <p:txBody>
          <a:bodyPr>
            <a:normAutofit/>
          </a:bodyPr>
          <a:lstStyle/>
          <a:p>
            <a:r>
              <a:rPr lang="en-GB" dirty="0" smtClean="0"/>
              <a:t>Each individual- woman or man- could use personal experience to understand and become involved in broader social and political issues</a:t>
            </a:r>
          </a:p>
          <a:p>
            <a:r>
              <a:rPr lang="en-GB" dirty="0" smtClean="0"/>
              <a:t>This concept enabled individuals who did not consider themselves political to gain insight into what needed to be changed in society and how they could help bring about the change</a:t>
            </a:r>
          </a:p>
          <a:p>
            <a:r>
              <a:rPr lang="en-GB" dirty="0" smtClean="0"/>
              <a:t>It gave power to each individual and resulted in people becoming involved in the political process-usually for the first time</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Politics &amp; Power</a:t>
            </a:r>
            <a:endParaRPr lang="en-GB" dirty="0"/>
          </a:p>
        </p:txBody>
      </p:sp>
      <p:sp>
        <p:nvSpPr>
          <p:cNvPr id="3" name="Content Placeholder 2"/>
          <p:cNvSpPr>
            <a:spLocks noGrp="1"/>
          </p:cNvSpPr>
          <p:nvPr>
            <p:ph idx="1"/>
          </p:nvPr>
        </p:nvSpPr>
        <p:spPr/>
        <p:txBody>
          <a:bodyPr/>
          <a:lstStyle/>
          <a:p>
            <a:r>
              <a:rPr lang="en-GB" dirty="0" smtClean="0"/>
              <a:t>Politics connotes </a:t>
            </a:r>
            <a:r>
              <a:rPr lang="ar-AE" dirty="0" smtClean="0"/>
              <a:t>يعني ضمناً</a:t>
            </a:r>
            <a:r>
              <a:rPr lang="en-GB" dirty="0" smtClean="0"/>
              <a:t>power</a:t>
            </a:r>
          </a:p>
          <a:p>
            <a:r>
              <a:rPr lang="en-GB" dirty="0" smtClean="0"/>
              <a:t>Power is the ability to make something happen.</a:t>
            </a:r>
          </a:p>
          <a:p>
            <a:r>
              <a:rPr lang="en-GB" dirty="0" smtClean="0"/>
              <a:t>Without power, there cannot be influence</a:t>
            </a:r>
          </a:p>
          <a:p>
            <a:r>
              <a:rPr lang="en-GB" dirty="0" smtClean="0"/>
              <a:t>To be effective in influencing decisions, an individual must ask- who has the power</a:t>
            </a:r>
          </a:p>
          <a:p>
            <a:r>
              <a:rPr lang="en-GB" dirty="0" smtClean="0"/>
              <a:t>How is it used, how can it mobilized</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Types of power</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position power- dean</a:t>
            </a:r>
          </a:p>
          <a:p>
            <a:r>
              <a:rPr lang="en-GB" dirty="0" smtClean="0"/>
              <a:t>Expert power-knowledge that the person has that can influence outcome</a:t>
            </a:r>
          </a:p>
          <a:p>
            <a:r>
              <a:rPr lang="en-GB" dirty="0" smtClean="0"/>
              <a:t>Power </a:t>
            </a:r>
            <a:r>
              <a:rPr lang="en-GB" dirty="0" err="1" smtClean="0"/>
              <a:t>relatedto</a:t>
            </a:r>
            <a:r>
              <a:rPr lang="en-GB" dirty="0" smtClean="0"/>
              <a:t> wealth</a:t>
            </a:r>
          </a:p>
          <a:p>
            <a:r>
              <a:rPr lang="en-GB" dirty="0" smtClean="0"/>
              <a:t>Power in numbers- a group is more influential than an individual</a:t>
            </a:r>
          </a:p>
          <a:p>
            <a:r>
              <a:rPr lang="en-GB" dirty="0" smtClean="0"/>
              <a:t>Latent power-is power that underused</a:t>
            </a:r>
          </a:p>
          <a:p>
            <a:r>
              <a:rPr lang="en-GB" dirty="0" smtClean="0"/>
              <a:t>2.7 million nursed in united state. Recently recognized the potential power </a:t>
            </a:r>
            <a:r>
              <a:rPr lang="en-GB" dirty="0" err="1" smtClean="0"/>
              <a:t>thatbsuch</a:t>
            </a:r>
            <a:r>
              <a:rPr lang="en-GB" dirty="0" smtClean="0"/>
              <a:t> numbers suggest</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Power of the media</a:t>
            </a:r>
            <a:endParaRPr lang="en-GB" dirty="0"/>
          </a:p>
        </p:txBody>
      </p:sp>
      <p:sp>
        <p:nvSpPr>
          <p:cNvPr id="3" name="Content Placeholder 2"/>
          <p:cNvSpPr>
            <a:spLocks noGrp="1"/>
          </p:cNvSpPr>
          <p:nvPr>
            <p:ph idx="1"/>
          </p:nvPr>
        </p:nvSpPr>
        <p:spPr/>
        <p:txBody>
          <a:bodyPr/>
          <a:lstStyle/>
          <a:p>
            <a:r>
              <a:rPr lang="en-GB" dirty="0" smtClean="0"/>
              <a:t>Send massage to a large audience</a:t>
            </a:r>
          </a:p>
          <a:p>
            <a:endParaRPr lang="en-GB" dirty="0" smtClean="0"/>
          </a:p>
          <a:p>
            <a:r>
              <a:rPr lang="en-GB" dirty="0" smtClean="0"/>
              <a:t>Utilization of media is a powerful political tool for influencing both the public </a:t>
            </a:r>
          </a:p>
          <a:p>
            <a:r>
              <a:rPr lang="en-GB" dirty="0" smtClean="0"/>
              <a:t>Talk radio</a:t>
            </a:r>
          </a:p>
          <a:p>
            <a:r>
              <a:rPr lang="en-GB" dirty="0" smtClean="0"/>
              <a:t>The print media</a:t>
            </a:r>
          </a:p>
          <a:p>
            <a:r>
              <a:rPr lang="en-GB" dirty="0" smtClean="0"/>
              <a:t>TV</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Health Policy and Political Action: Critical Actions for Nurses</a:t>
            </a:r>
            <a:endParaRPr lang="en-GB" dirty="0"/>
          </a:p>
        </p:txBody>
      </p:sp>
      <p:sp>
        <p:nvSpPr>
          <p:cNvPr id="3" name="Content Placeholder 2"/>
          <p:cNvSpPr>
            <a:spLocks noGrp="1"/>
          </p:cNvSpPr>
          <p:nvPr>
            <p:ph idx="1"/>
          </p:nvPr>
        </p:nvSpPr>
        <p:spPr/>
        <p:txBody>
          <a:bodyPr>
            <a:normAutofit fontScale="92500" lnSpcReduction="10000"/>
          </a:bodyPr>
          <a:lstStyle/>
          <a:p>
            <a:r>
              <a:rPr lang="en-GB" b="1" dirty="0" smtClean="0"/>
              <a:t/>
            </a:r>
            <a:br>
              <a:rPr lang="en-GB" b="1" dirty="0" smtClean="0"/>
            </a:br>
            <a:r>
              <a:rPr lang="en-GB" b="1" dirty="0" smtClean="0"/>
              <a:t>Health Care System (HCS) is in need of change. </a:t>
            </a:r>
          </a:p>
          <a:p>
            <a:endParaRPr lang="en-GB" b="1" dirty="0"/>
          </a:p>
          <a:p>
            <a:r>
              <a:rPr lang="en-GB" b="1" dirty="0" smtClean="0"/>
              <a:t>The experience of nurses are motivating them to take on some form of an advocacy role in order to influence change in politics, laws, or regulations that govern the larger HCS. </a:t>
            </a:r>
          </a:p>
          <a:p>
            <a:endParaRPr lang="en-GB" b="1" dirty="0"/>
          </a:p>
          <a:p>
            <a:r>
              <a:rPr lang="en-GB" b="1" dirty="0" smtClean="0"/>
              <a:t>This type of advocacy necessitates beyond their own practice setting and into less familiar world of policy and politics, a world in which many nurses do not feel prepared to participate effectively</a:t>
            </a:r>
          </a:p>
          <a:p>
            <a:pPr>
              <a:buNone/>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Moving the nursing profession forward</a:t>
            </a:r>
            <a:endParaRPr lang="en-GB" dirty="0"/>
          </a:p>
        </p:txBody>
      </p:sp>
      <p:sp>
        <p:nvSpPr>
          <p:cNvPr id="3" name="Content Placeholder 2"/>
          <p:cNvSpPr>
            <a:spLocks noGrp="1"/>
          </p:cNvSpPr>
          <p:nvPr>
            <p:ph idx="1"/>
          </p:nvPr>
        </p:nvSpPr>
        <p:spPr/>
        <p:txBody>
          <a:bodyPr>
            <a:normAutofit/>
          </a:bodyPr>
          <a:lstStyle/>
          <a:p>
            <a:r>
              <a:rPr lang="en-GB" b="1" dirty="0" smtClean="0"/>
              <a:t>It requires that nurses be educated, competent, able to communicate and collaborate with others, use political skills and advocate for the consumer and the nursing profession. </a:t>
            </a:r>
          </a:p>
          <a:p>
            <a:endParaRPr lang="en-GB" b="1" dirty="0"/>
          </a:p>
          <a:p>
            <a:r>
              <a:rPr lang="en-GB" b="1" dirty="0" smtClean="0"/>
              <a:t>Nurses need to base their decision on evidence based practice, whether they are in clinical practice, nursing administration, or nursing educator</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smtClean="0"/>
              <a:t>Moving the nursing profession forward</a:t>
            </a:r>
            <a:br>
              <a:rPr lang="en-GB" b="1" smtClean="0"/>
            </a:br>
            <a:endParaRPr lang="en-GB"/>
          </a:p>
        </p:txBody>
      </p:sp>
      <p:sp>
        <p:nvSpPr>
          <p:cNvPr id="3" name="Content Placeholder 2"/>
          <p:cNvSpPr>
            <a:spLocks noGrp="1"/>
          </p:cNvSpPr>
          <p:nvPr>
            <p:ph idx="1"/>
          </p:nvPr>
        </p:nvSpPr>
        <p:spPr/>
        <p:txBody>
          <a:bodyPr/>
          <a:lstStyle/>
          <a:p>
            <a:r>
              <a:rPr lang="en-GB" b="1" dirty="0" smtClean="0"/>
              <a:t>It </a:t>
            </a:r>
            <a:r>
              <a:rPr lang="en-GB" b="1" dirty="0" smtClean="0"/>
              <a:t>requires that nurses be educated, competent, able to communicate and collaborate with others, use political skills and advocate for the consumer and the nursing profession. Nurses need to base their decision on evidence based practice, whether they are in clinical practice, nursing administration, or nursing educator.</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Intended Learning Objectives </a:t>
            </a:r>
            <a:r>
              <a:rPr lang="en-GB" dirty="0" smtClean="0"/>
              <a:t/>
            </a:r>
            <a:br>
              <a:rPr lang="en-GB" dirty="0" smtClean="0"/>
            </a:br>
            <a:endParaRPr lang="en-GB" dirty="0"/>
          </a:p>
        </p:txBody>
      </p:sp>
      <p:sp>
        <p:nvSpPr>
          <p:cNvPr id="3" name="Content Placeholder 2"/>
          <p:cNvSpPr>
            <a:spLocks noGrp="1"/>
          </p:cNvSpPr>
          <p:nvPr>
            <p:ph idx="1"/>
          </p:nvPr>
        </p:nvSpPr>
        <p:spPr/>
        <p:txBody>
          <a:bodyPr>
            <a:normAutofit lnSpcReduction="10000"/>
          </a:bodyPr>
          <a:lstStyle/>
          <a:p>
            <a:pPr lvl="0"/>
            <a:r>
              <a:rPr lang="en-GB" dirty="0" smtClean="0"/>
              <a:t>Differentiate </a:t>
            </a:r>
            <a:r>
              <a:rPr lang="en-GB" dirty="0"/>
              <a:t>between politics and policy.</a:t>
            </a:r>
          </a:p>
          <a:p>
            <a:pPr lvl="0"/>
            <a:r>
              <a:rPr lang="en-GB" dirty="0"/>
              <a:t>Explain the concept of personalizing the political process.</a:t>
            </a:r>
          </a:p>
          <a:p>
            <a:pPr lvl="0"/>
            <a:r>
              <a:rPr lang="en-GB" dirty="0"/>
              <a:t>Cite example of source of personal and professional power.</a:t>
            </a:r>
          </a:p>
          <a:p>
            <a:pPr lvl="0"/>
            <a:r>
              <a:rPr lang="en-GB" dirty="0"/>
              <a:t>Describe how nurses can become involved in politics and policy development at the level of citizen</a:t>
            </a:r>
            <a:r>
              <a:rPr lang="en-GB" dirty="0" smtClean="0"/>
              <a:t>, activist, and </a:t>
            </a:r>
            <a:r>
              <a:rPr lang="en-GB" dirty="0"/>
              <a:t>politician.</a:t>
            </a:r>
          </a:p>
          <a:p>
            <a:pPr lvl="0"/>
            <a:r>
              <a:rPr lang="en-GB" dirty="0" smtClean="0"/>
              <a:t>Explain </a:t>
            </a:r>
            <a:r>
              <a:rPr lang="en-GB" dirty="0"/>
              <a:t>how organized nursing is involved in political activities designed to strengthen professional </a:t>
            </a:r>
            <a:r>
              <a:rPr lang="en-GB" dirty="0" smtClean="0"/>
              <a:t>nursing</a:t>
            </a:r>
            <a:r>
              <a:rPr lang="en-GB" dirty="0"/>
              <a:t> and influence health policy.</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a:t>
            </a:r>
            <a:endParaRPr lang="en-GB" dirty="0"/>
          </a:p>
        </p:txBody>
      </p:sp>
      <p:sp>
        <p:nvSpPr>
          <p:cNvPr id="3" name="Content Placeholder 2"/>
          <p:cNvSpPr>
            <a:spLocks noGrp="1"/>
          </p:cNvSpPr>
          <p:nvPr>
            <p:ph idx="1"/>
          </p:nvPr>
        </p:nvSpPr>
        <p:spPr/>
        <p:txBody>
          <a:bodyPr/>
          <a:lstStyle/>
          <a:p>
            <a:r>
              <a:rPr lang="en-GB" dirty="0"/>
              <a:t>4.1.1 Policy and politics: What they are and what they are not</a:t>
            </a:r>
          </a:p>
          <a:p>
            <a:r>
              <a:rPr lang="en-GB" dirty="0"/>
              <a:t>4.1.2 Politics and power</a:t>
            </a:r>
          </a:p>
          <a:p>
            <a:r>
              <a:rPr lang="en-GB" dirty="0"/>
              <a:t>4.1.3 A nurse who knew how to use political power</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Nurses and political action</a:t>
            </a:r>
            <a:endParaRPr lang="en-GB" dirty="0"/>
          </a:p>
        </p:txBody>
      </p:sp>
      <p:sp>
        <p:nvSpPr>
          <p:cNvPr id="3" name="Content Placeholder 2"/>
          <p:cNvSpPr>
            <a:spLocks noGrp="1"/>
          </p:cNvSpPr>
          <p:nvPr>
            <p:ph idx="1"/>
          </p:nvPr>
        </p:nvSpPr>
        <p:spPr/>
        <p:txBody>
          <a:bodyPr/>
          <a:lstStyle/>
          <a:p>
            <a:r>
              <a:rPr lang="en-GB" dirty="0" smtClean="0"/>
              <a:t>Nurses have held major leadership roles</a:t>
            </a:r>
          </a:p>
          <a:p>
            <a:r>
              <a:rPr lang="en-GB" dirty="0" smtClean="0"/>
              <a:t>This chapter describes how nurses can influence policy decisions and become politically active</a:t>
            </a:r>
          </a:p>
          <a:p>
            <a:r>
              <a:rPr lang="en-GB" dirty="0" smtClean="0"/>
              <a:t>Explains some of the ways in which nurse leaders have achieved positions of power and influence</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Policy and politics what they are and what they are not</a:t>
            </a:r>
            <a:endParaRPr lang="en-GB" dirty="0"/>
          </a:p>
        </p:txBody>
      </p:sp>
      <p:sp>
        <p:nvSpPr>
          <p:cNvPr id="3" name="Content Placeholder 2"/>
          <p:cNvSpPr>
            <a:spLocks noGrp="1"/>
          </p:cNvSpPr>
          <p:nvPr>
            <p:ph idx="1"/>
          </p:nvPr>
        </p:nvSpPr>
        <p:spPr/>
        <p:txBody>
          <a:bodyPr>
            <a:normAutofit/>
          </a:bodyPr>
          <a:lstStyle/>
          <a:p>
            <a:r>
              <a:rPr lang="en-GB" dirty="0" smtClean="0"/>
              <a:t>Policy and politics encompass what happens to us daily in the workplace, in government, organizations and in our communities</a:t>
            </a:r>
          </a:p>
          <a:p>
            <a:pPr>
              <a:buNone/>
            </a:pPr>
            <a:endParaRPr lang="en-GB" dirty="0" smtClean="0"/>
          </a:p>
          <a:p>
            <a:r>
              <a:rPr lang="en-GB" dirty="0" smtClean="0"/>
              <a:t>Politics is the art of influencing decisions, is part of every aspect of our lives, both personal and professional</a:t>
            </a:r>
          </a:p>
          <a:p>
            <a:pPr>
              <a:buNone/>
            </a:pPr>
            <a:endParaRPr lang="en-GB" dirty="0" smtClean="0"/>
          </a:p>
          <a:p>
            <a:r>
              <a:rPr lang="en-GB" dirty="0" smtClean="0"/>
              <a:t>Politics is the outcome of the political process that may be judged as positive or negative</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Nurses and political action</a:t>
            </a:r>
            <a:endParaRPr lang="en-GB" dirty="0"/>
          </a:p>
        </p:txBody>
      </p:sp>
      <p:sp>
        <p:nvSpPr>
          <p:cNvPr id="3" name="Content Placeholder 2"/>
          <p:cNvSpPr>
            <a:spLocks noGrp="1"/>
          </p:cNvSpPr>
          <p:nvPr>
            <p:ph idx="1"/>
          </p:nvPr>
        </p:nvSpPr>
        <p:spPr/>
        <p:txBody>
          <a:bodyPr>
            <a:normAutofit/>
          </a:bodyPr>
          <a:lstStyle/>
          <a:p>
            <a:r>
              <a:rPr lang="en-GB" dirty="0" smtClean="0"/>
              <a:t>Policy is defined as principles that govern actions directed toward given ends.</a:t>
            </a:r>
          </a:p>
          <a:p>
            <a:r>
              <a:rPr lang="en-GB" dirty="0" smtClean="0"/>
              <a:t>Policy statement set forth </a:t>
            </a:r>
            <a:r>
              <a:rPr lang="ar-AE" dirty="0" smtClean="0"/>
              <a:t>المنصوص عليها</a:t>
            </a:r>
            <a:r>
              <a:rPr lang="en-GB" dirty="0" smtClean="0"/>
              <a:t> a plan, direction, or goal for action</a:t>
            </a:r>
          </a:p>
          <a:p>
            <a:r>
              <a:rPr lang="en-GB" dirty="0" smtClean="0"/>
              <a:t>Policies may be laws, regulations or guidelines that govern behaviour in the public arena</a:t>
            </a:r>
            <a:r>
              <a:rPr lang="ar-AE" dirty="0" smtClean="0"/>
              <a:t>الساحة</a:t>
            </a:r>
            <a:endParaRPr lang="en-GB" dirty="0" smtClean="0"/>
          </a:p>
          <a:p>
            <a:r>
              <a:rPr lang="en-GB" dirty="0" smtClean="0"/>
              <a:t>Such as in government or in the private arena such as in workplaces, </a:t>
            </a:r>
            <a:r>
              <a:rPr lang="en-GB" dirty="0" err="1" smtClean="0"/>
              <a:t>schools,organizations</a:t>
            </a:r>
            <a:r>
              <a:rPr lang="en-GB" dirty="0" smtClean="0"/>
              <a:t> and communities</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TotalTime>
  <Words>817</Words>
  <Application>Microsoft Office PowerPoint</Application>
  <PresentationFormat>On-screen Show (4:3)</PresentationFormat>
  <Paragraphs>79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Nurses and political action</vt:lpstr>
      <vt:lpstr>Health Policy and Political Action: Critical Actions for Nurses</vt:lpstr>
      <vt:lpstr>Moving the nursing profession forward</vt:lpstr>
      <vt:lpstr>Moving the nursing profession forward </vt:lpstr>
      <vt:lpstr>Intended Learning Objectives  </vt:lpstr>
      <vt:lpstr>Content</vt:lpstr>
      <vt:lpstr>Nurses and political action</vt:lpstr>
      <vt:lpstr>Policy and politics what they are and what they are not</vt:lpstr>
      <vt:lpstr>Nurses and political action</vt:lpstr>
      <vt:lpstr>Nurses and political action</vt:lpstr>
      <vt:lpstr>Nurses and political action</vt:lpstr>
      <vt:lpstr>Nurses and political action</vt:lpstr>
      <vt:lpstr>The personal is political</vt:lpstr>
      <vt:lpstr>Politics &amp; Power</vt:lpstr>
      <vt:lpstr>Types of power </vt:lpstr>
      <vt:lpstr>Power of the media</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Nurses and political action</dc:title>
  <dc:creator>Dr.Aidah</dc:creator>
  <cp:lastModifiedBy>Dr.Aidah</cp:lastModifiedBy>
  <cp:revision>13</cp:revision>
  <dcterms:created xsi:type="dcterms:W3CDTF">2011-12-03T22:35:19Z</dcterms:created>
  <dcterms:modified xsi:type="dcterms:W3CDTF">2011-12-09T18:33:54Z</dcterms:modified>
</cp:coreProperties>
</file>