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59" r:id="rId6"/>
    <p:sldId id="264" r:id="rId7"/>
    <p:sldId id="261" r:id="rId8"/>
    <p:sldId id="270" r:id="rId9"/>
    <p:sldId id="260" r:id="rId10"/>
    <p:sldId id="262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114"/>
    <a:srgbClr val="7FAB12"/>
    <a:srgbClr val="B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87727" autoAdjust="0"/>
  </p:normalViewPr>
  <p:slideViewPr>
    <p:cSldViewPr>
      <p:cViewPr varScale="1">
        <p:scale>
          <a:sx n="109" d="100"/>
          <a:sy n="109" d="100"/>
        </p:scale>
        <p:origin x="8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89FE0-7AC1-ED40-A3E6-A8F20DB8DBA1}" type="doc">
      <dgm:prSet loTypeId="urn:microsoft.com/office/officeart/2005/8/layout/arrow2" loCatId="" qsTypeId="urn:microsoft.com/office/officeart/2005/8/quickstyle/simple4" qsCatId="simple" csTypeId="urn:microsoft.com/office/officeart/2005/8/colors/accent2_1" csCatId="accent2" phldr="1"/>
      <dgm:spPr/>
    </dgm:pt>
    <dgm:pt modelId="{D2A36BED-FA38-AC43-B46F-EEFDEA7EEBE5}">
      <dgm:prSet phldrT="[Text]" custT="1"/>
      <dgm:spPr/>
      <dgm:t>
        <a:bodyPr/>
        <a:lstStyle/>
        <a:p>
          <a:r>
            <a:rPr lang="en-US" sz="3200" b="1" dirty="0"/>
            <a:t>Deficit</a:t>
          </a:r>
        </a:p>
      </dgm:t>
    </dgm:pt>
    <dgm:pt modelId="{7BFC9107-62C7-CD43-B747-2AF7EA903FD4}" type="parTrans" cxnId="{3B938784-6479-B840-A4A7-97070665CBF4}">
      <dgm:prSet/>
      <dgm:spPr/>
      <dgm:t>
        <a:bodyPr/>
        <a:lstStyle/>
        <a:p>
          <a:endParaRPr lang="en-US"/>
        </a:p>
      </dgm:t>
    </dgm:pt>
    <dgm:pt modelId="{6F79A714-2993-AE4B-88D9-86353A43C3E0}" type="sibTrans" cxnId="{3B938784-6479-B840-A4A7-97070665CBF4}">
      <dgm:prSet/>
      <dgm:spPr/>
      <dgm:t>
        <a:bodyPr/>
        <a:lstStyle/>
        <a:p>
          <a:endParaRPr lang="en-US"/>
        </a:p>
      </dgm:t>
    </dgm:pt>
    <dgm:pt modelId="{CFDF036B-9154-B341-BC3B-55B7FD2F3A75}">
      <dgm:prSet phldrT="[Text]" custT="1"/>
      <dgm:spPr/>
      <dgm:t>
        <a:bodyPr/>
        <a:lstStyle/>
        <a:p>
          <a:r>
            <a:rPr lang="en-US" sz="3200" b="1" dirty="0"/>
            <a:t>Insufficient </a:t>
          </a:r>
        </a:p>
      </dgm:t>
    </dgm:pt>
    <dgm:pt modelId="{90E310F6-6C93-3C41-9965-2C8C7A0C1B58}" type="parTrans" cxnId="{3F135B15-C6AF-0145-946E-C8F1299FDB73}">
      <dgm:prSet/>
      <dgm:spPr/>
      <dgm:t>
        <a:bodyPr/>
        <a:lstStyle/>
        <a:p>
          <a:endParaRPr lang="en-US"/>
        </a:p>
      </dgm:t>
    </dgm:pt>
    <dgm:pt modelId="{3D932E3C-ABED-9240-BE4D-838BE2F54309}" type="sibTrans" cxnId="{3F135B15-C6AF-0145-946E-C8F1299FDB73}">
      <dgm:prSet/>
      <dgm:spPr/>
      <dgm:t>
        <a:bodyPr/>
        <a:lstStyle/>
        <a:p>
          <a:endParaRPr lang="en-US"/>
        </a:p>
      </dgm:t>
    </dgm:pt>
    <dgm:pt modelId="{5EB21C2A-4D59-144F-8C58-3CEEE00C3093}">
      <dgm:prSet phldrT="[Text]" custT="1"/>
      <dgm:spPr/>
      <dgm:t>
        <a:bodyPr/>
        <a:lstStyle/>
        <a:p>
          <a:r>
            <a:rPr lang="en-US" sz="3200" b="1" dirty="0"/>
            <a:t>Sufficient</a:t>
          </a:r>
        </a:p>
      </dgm:t>
    </dgm:pt>
    <dgm:pt modelId="{773209EC-7CC7-C748-8099-B093A846E2C4}" type="parTrans" cxnId="{BDC80E55-E292-2E42-9FEC-97D49251EC25}">
      <dgm:prSet/>
      <dgm:spPr/>
      <dgm:t>
        <a:bodyPr/>
        <a:lstStyle/>
        <a:p>
          <a:endParaRPr lang="en-US"/>
        </a:p>
      </dgm:t>
    </dgm:pt>
    <dgm:pt modelId="{C7F23D1A-A609-B94E-AC60-20566FC181AC}" type="sibTrans" cxnId="{BDC80E55-E292-2E42-9FEC-97D49251EC25}">
      <dgm:prSet/>
      <dgm:spPr/>
      <dgm:t>
        <a:bodyPr/>
        <a:lstStyle/>
        <a:p>
          <a:pPr rtl="0"/>
          <a:endParaRPr lang="en-US"/>
        </a:p>
      </dgm:t>
    </dgm:pt>
    <dgm:pt modelId="{25997A12-544C-1E4C-A590-A973182FCFEF}">
      <dgm:prSet custT="1"/>
      <dgm:spPr/>
      <dgm:t>
        <a:bodyPr/>
        <a:lstStyle/>
        <a:p>
          <a:r>
            <a:rPr lang="en-US" sz="3200" b="1" dirty="0"/>
            <a:t>Optimal</a:t>
          </a:r>
        </a:p>
      </dgm:t>
    </dgm:pt>
    <dgm:pt modelId="{BE23EC4C-21FB-7340-B172-7EB3321286D5}" type="parTrans" cxnId="{25BC74F3-2034-ED4D-BA18-31C6717CA4A7}">
      <dgm:prSet/>
      <dgm:spPr/>
      <dgm:t>
        <a:bodyPr/>
        <a:lstStyle/>
        <a:p>
          <a:endParaRPr lang="en-US"/>
        </a:p>
      </dgm:t>
    </dgm:pt>
    <dgm:pt modelId="{A17661FD-2222-8C4E-A090-1CB294D6E538}" type="sibTrans" cxnId="{25BC74F3-2034-ED4D-BA18-31C6717CA4A7}">
      <dgm:prSet/>
      <dgm:spPr/>
      <dgm:t>
        <a:bodyPr/>
        <a:lstStyle/>
        <a:p>
          <a:endParaRPr lang="en-US"/>
        </a:p>
      </dgm:t>
    </dgm:pt>
    <dgm:pt modelId="{CBA34F64-86BE-3F40-9EAE-2D1082212D32}">
      <dgm:prSet custT="1"/>
      <dgm:spPr/>
      <dgm:t>
        <a:bodyPr/>
        <a:lstStyle/>
        <a:p>
          <a:r>
            <a:rPr lang="en-US" sz="3600" b="1" dirty="0"/>
            <a:t>Toxic</a:t>
          </a:r>
        </a:p>
      </dgm:t>
    </dgm:pt>
    <dgm:pt modelId="{FE818E3D-1D48-F346-9A02-A6D55B9E5DF1}" type="parTrans" cxnId="{6D352F2F-1FCF-AC4B-865C-03C242FB1071}">
      <dgm:prSet/>
      <dgm:spPr/>
      <dgm:t>
        <a:bodyPr/>
        <a:lstStyle/>
        <a:p>
          <a:endParaRPr lang="en-US"/>
        </a:p>
      </dgm:t>
    </dgm:pt>
    <dgm:pt modelId="{3A1C34AD-4A95-D748-BE30-3764E0662A85}" type="sibTrans" cxnId="{6D352F2F-1FCF-AC4B-865C-03C242FB1071}">
      <dgm:prSet/>
      <dgm:spPr/>
      <dgm:t>
        <a:bodyPr/>
        <a:lstStyle/>
        <a:p>
          <a:endParaRPr lang="en-US"/>
        </a:p>
      </dgm:t>
    </dgm:pt>
    <dgm:pt modelId="{3563CF6A-8B9E-8D45-A21C-6CE86F595B23}" type="pres">
      <dgm:prSet presAssocID="{17989FE0-7AC1-ED40-A3E6-A8F20DB8DBA1}" presName="arrowDiagram" presStyleCnt="0">
        <dgm:presLayoutVars>
          <dgm:chMax val="5"/>
          <dgm:dir/>
          <dgm:resizeHandles val="exact"/>
        </dgm:presLayoutVars>
      </dgm:prSet>
      <dgm:spPr/>
    </dgm:pt>
    <dgm:pt modelId="{5FF96637-09A5-9142-8A71-9B98BF7C9012}" type="pres">
      <dgm:prSet presAssocID="{17989FE0-7AC1-ED40-A3E6-A8F20DB8DBA1}" presName="arrow" presStyleLbl="bgShp" presStyleIdx="0" presStyleCnt="1"/>
      <dgm:spPr/>
    </dgm:pt>
    <dgm:pt modelId="{7BF4461E-72CE-E848-BC63-878BE86735A5}" type="pres">
      <dgm:prSet presAssocID="{17989FE0-7AC1-ED40-A3E6-A8F20DB8DBA1}" presName="arrowDiagram5" presStyleCnt="0"/>
      <dgm:spPr/>
    </dgm:pt>
    <dgm:pt modelId="{7B5F20C9-EBE2-9445-8461-C8972547AFDB}" type="pres">
      <dgm:prSet presAssocID="{D2A36BED-FA38-AC43-B46F-EEFDEA7EEBE5}" presName="bullet5a" presStyleLbl="node1" presStyleIdx="0" presStyleCnt="5"/>
      <dgm:spPr/>
    </dgm:pt>
    <dgm:pt modelId="{C064510D-1CAB-6D42-9884-2FDD78275CC1}" type="pres">
      <dgm:prSet presAssocID="{D2A36BED-FA38-AC43-B46F-EEFDEA7EEBE5}" presName="textBox5a" presStyleLbl="revTx" presStyleIdx="0" presStyleCnt="5" custScaleX="117993" custScaleY="73403">
        <dgm:presLayoutVars>
          <dgm:bulletEnabled val="1"/>
        </dgm:presLayoutVars>
      </dgm:prSet>
      <dgm:spPr/>
    </dgm:pt>
    <dgm:pt modelId="{4C2F2991-6A3B-AD41-AD2C-D57C33CB1999}" type="pres">
      <dgm:prSet presAssocID="{CFDF036B-9154-B341-BC3B-55B7FD2F3A75}" presName="bullet5b" presStyleLbl="node1" presStyleIdx="1" presStyleCnt="5"/>
      <dgm:spPr>
        <a:solidFill>
          <a:srgbClr val="BDFF00"/>
        </a:solidFill>
      </dgm:spPr>
    </dgm:pt>
    <dgm:pt modelId="{4ACE4EFA-7B8F-2242-8C48-A63DAECC7D1C}" type="pres">
      <dgm:prSet presAssocID="{CFDF036B-9154-B341-BC3B-55B7FD2F3A75}" presName="textBox5b" presStyleLbl="revTx" presStyleIdx="1" presStyleCnt="5" custScaleX="170214" custScaleY="81839">
        <dgm:presLayoutVars>
          <dgm:bulletEnabled val="1"/>
        </dgm:presLayoutVars>
      </dgm:prSet>
      <dgm:spPr/>
    </dgm:pt>
    <dgm:pt modelId="{A4F473E2-2F12-E74E-8441-2BAEC7699CE3}" type="pres">
      <dgm:prSet presAssocID="{5EB21C2A-4D59-144F-8C58-3CEEE00C3093}" presName="bullet5c" presStyleLbl="node1" presStyleIdx="2" presStyleCnt="5"/>
      <dgm:spPr>
        <a:solidFill>
          <a:srgbClr val="8DC114"/>
        </a:solidFill>
      </dgm:spPr>
    </dgm:pt>
    <dgm:pt modelId="{E9EE21F0-8C4E-E143-9FCE-27F5C99A134E}" type="pres">
      <dgm:prSet presAssocID="{5EB21C2A-4D59-144F-8C58-3CEEE00C3093}" presName="textBox5c" presStyleLbl="revTx" presStyleIdx="2" presStyleCnt="5" custScaleX="124879" custScaleY="80760">
        <dgm:presLayoutVars>
          <dgm:bulletEnabled val="1"/>
        </dgm:presLayoutVars>
      </dgm:prSet>
      <dgm:spPr/>
    </dgm:pt>
    <dgm:pt modelId="{65C94CEA-48F9-054F-911B-8ADF53493BE2}" type="pres">
      <dgm:prSet presAssocID="{25997A12-544C-1E4C-A590-A973182FCFEF}" presName="bullet5d" presStyleLbl="node1" presStyleIdx="3" presStyleCnt="5"/>
      <dgm:spPr>
        <a:solidFill>
          <a:srgbClr val="00B050"/>
        </a:solidFill>
      </dgm:spPr>
    </dgm:pt>
    <dgm:pt modelId="{FBD86838-4A7A-7C45-9A02-DE8F908F234A}" type="pres">
      <dgm:prSet presAssocID="{25997A12-544C-1E4C-A590-A973182FCFEF}" presName="textBox5d" presStyleLbl="revTx" presStyleIdx="3" presStyleCnt="5" custScaleX="122421" custScaleY="89528">
        <dgm:presLayoutVars>
          <dgm:bulletEnabled val="1"/>
        </dgm:presLayoutVars>
      </dgm:prSet>
      <dgm:spPr/>
    </dgm:pt>
    <dgm:pt modelId="{588EDABF-666A-C242-860C-2F81C55E7C5D}" type="pres">
      <dgm:prSet presAssocID="{CBA34F64-86BE-3F40-9EAE-2D1082212D32}" presName="bullet5e" presStyleLbl="node1" presStyleIdx="4" presStyleCnt="5"/>
      <dgm:spPr>
        <a:solidFill>
          <a:schemeClr val="accent2"/>
        </a:solidFill>
      </dgm:spPr>
    </dgm:pt>
    <dgm:pt modelId="{F7C297D9-C12C-4C49-A834-D84ED4DE0275}" type="pres">
      <dgm:prSet presAssocID="{CBA34F64-86BE-3F40-9EAE-2D1082212D32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3F135B15-C6AF-0145-946E-C8F1299FDB73}" srcId="{17989FE0-7AC1-ED40-A3E6-A8F20DB8DBA1}" destId="{CFDF036B-9154-B341-BC3B-55B7FD2F3A75}" srcOrd="1" destOrd="0" parTransId="{90E310F6-6C93-3C41-9965-2C8C7A0C1B58}" sibTransId="{3D932E3C-ABED-9240-BE4D-838BE2F54309}"/>
    <dgm:cxn modelId="{CCECE218-318E-664B-ACD9-2A4438C049EF}" type="presOf" srcId="{CFDF036B-9154-B341-BC3B-55B7FD2F3A75}" destId="{4ACE4EFA-7B8F-2242-8C48-A63DAECC7D1C}" srcOrd="0" destOrd="0" presId="urn:microsoft.com/office/officeart/2005/8/layout/arrow2"/>
    <dgm:cxn modelId="{9A3D5320-0CEA-7A41-956B-93DB9FD08AF4}" type="presOf" srcId="{D2A36BED-FA38-AC43-B46F-EEFDEA7EEBE5}" destId="{C064510D-1CAB-6D42-9884-2FDD78275CC1}" srcOrd="0" destOrd="0" presId="urn:microsoft.com/office/officeart/2005/8/layout/arrow2"/>
    <dgm:cxn modelId="{6D352F2F-1FCF-AC4B-865C-03C242FB1071}" srcId="{17989FE0-7AC1-ED40-A3E6-A8F20DB8DBA1}" destId="{CBA34F64-86BE-3F40-9EAE-2D1082212D32}" srcOrd="4" destOrd="0" parTransId="{FE818E3D-1D48-F346-9A02-A6D55B9E5DF1}" sibTransId="{3A1C34AD-4A95-D748-BE30-3764E0662A85}"/>
    <dgm:cxn modelId="{BDC80E55-E292-2E42-9FEC-97D49251EC25}" srcId="{17989FE0-7AC1-ED40-A3E6-A8F20DB8DBA1}" destId="{5EB21C2A-4D59-144F-8C58-3CEEE00C3093}" srcOrd="2" destOrd="0" parTransId="{773209EC-7CC7-C748-8099-B093A846E2C4}" sibTransId="{C7F23D1A-A609-B94E-AC60-20566FC181AC}"/>
    <dgm:cxn modelId="{E6AE3272-DDD3-2F47-9559-FA1DDCD26F43}" type="presOf" srcId="{17989FE0-7AC1-ED40-A3E6-A8F20DB8DBA1}" destId="{3563CF6A-8B9E-8D45-A21C-6CE86F595B23}" srcOrd="0" destOrd="0" presId="urn:microsoft.com/office/officeart/2005/8/layout/arrow2"/>
    <dgm:cxn modelId="{8E207679-BBA8-744D-8978-6856F9219979}" type="presOf" srcId="{5EB21C2A-4D59-144F-8C58-3CEEE00C3093}" destId="{E9EE21F0-8C4E-E143-9FCE-27F5C99A134E}" srcOrd="0" destOrd="0" presId="urn:microsoft.com/office/officeart/2005/8/layout/arrow2"/>
    <dgm:cxn modelId="{3B938784-6479-B840-A4A7-97070665CBF4}" srcId="{17989FE0-7AC1-ED40-A3E6-A8F20DB8DBA1}" destId="{D2A36BED-FA38-AC43-B46F-EEFDEA7EEBE5}" srcOrd="0" destOrd="0" parTransId="{7BFC9107-62C7-CD43-B747-2AF7EA903FD4}" sibTransId="{6F79A714-2993-AE4B-88D9-86353A43C3E0}"/>
    <dgm:cxn modelId="{80BFFB9B-72BA-FF48-AC7A-B440A986A8FA}" type="presOf" srcId="{CBA34F64-86BE-3F40-9EAE-2D1082212D32}" destId="{F7C297D9-C12C-4C49-A834-D84ED4DE0275}" srcOrd="0" destOrd="0" presId="urn:microsoft.com/office/officeart/2005/8/layout/arrow2"/>
    <dgm:cxn modelId="{3BF7E7D2-6359-BB4D-97ED-C9527F9C2070}" type="presOf" srcId="{25997A12-544C-1E4C-A590-A973182FCFEF}" destId="{FBD86838-4A7A-7C45-9A02-DE8F908F234A}" srcOrd="0" destOrd="0" presId="urn:microsoft.com/office/officeart/2005/8/layout/arrow2"/>
    <dgm:cxn modelId="{25BC74F3-2034-ED4D-BA18-31C6717CA4A7}" srcId="{17989FE0-7AC1-ED40-A3E6-A8F20DB8DBA1}" destId="{25997A12-544C-1E4C-A590-A973182FCFEF}" srcOrd="3" destOrd="0" parTransId="{BE23EC4C-21FB-7340-B172-7EB3321286D5}" sibTransId="{A17661FD-2222-8C4E-A090-1CB294D6E538}"/>
    <dgm:cxn modelId="{33EC3CC3-884A-264A-A3B0-DA394451EC5E}" type="presParOf" srcId="{3563CF6A-8B9E-8D45-A21C-6CE86F595B23}" destId="{5FF96637-09A5-9142-8A71-9B98BF7C9012}" srcOrd="0" destOrd="0" presId="urn:microsoft.com/office/officeart/2005/8/layout/arrow2"/>
    <dgm:cxn modelId="{C876F8DE-3F19-964E-9C7D-B657F4A42CA3}" type="presParOf" srcId="{3563CF6A-8B9E-8D45-A21C-6CE86F595B23}" destId="{7BF4461E-72CE-E848-BC63-878BE86735A5}" srcOrd="1" destOrd="0" presId="urn:microsoft.com/office/officeart/2005/8/layout/arrow2"/>
    <dgm:cxn modelId="{41770241-A15C-6F40-836B-3F508E369B75}" type="presParOf" srcId="{7BF4461E-72CE-E848-BC63-878BE86735A5}" destId="{7B5F20C9-EBE2-9445-8461-C8972547AFDB}" srcOrd="0" destOrd="0" presId="urn:microsoft.com/office/officeart/2005/8/layout/arrow2"/>
    <dgm:cxn modelId="{F311D102-F2F0-FD4D-8148-35D26A4FA08B}" type="presParOf" srcId="{7BF4461E-72CE-E848-BC63-878BE86735A5}" destId="{C064510D-1CAB-6D42-9884-2FDD78275CC1}" srcOrd="1" destOrd="0" presId="urn:microsoft.com/office/officeart/2005/8/layout/arrow2"/>
    <dgm:cxn modelId="{DFC4A7B5-E5E1-2A47-AAD3-1A8F8911FA7C}" type="presParOf" srcId="{7BF4461E-72CE-E848-BC63-878BE86735A5}" destId="{4C2F2991-6A3B-AD41-AD2C-D57C33CB1999}" srcOrd="2" destOrd="0" presId="urn:microsoft.com/office/officeart/2005/8/layout/arrow2"/>
    <dgm:cxn modelId="{E0355E08-2C7A-AA4B-AF5E-2DA31747B6B1}" type="presParOf" srcId="{7BF4461E-72CE-E848-BC63-878BE86735A5}" destId="{4ACE4EFA-7B8F-2242-8C48-A63DAECC7D1C}" srcOrd="3" destOrd="0" presId="urn:microsoft.com/office/officeart/2005/8/layout/arrow2"/>
    <dgm:cxn modelId="{6D6E69F8-B892-634C-96D9-14680F33A435}" type="presParOf" srcId="{7BF4461E-72CE-E848-BC63-878BE86735A5}" destId="{A4F473E2-2F12-E74E-8441-2BAEC7699CE3}" srcOrd="4" destOrd="0" presId="urn:microsoft.com/office/officeart/2005/8/layout/arrow2"/>
    <dgm:cxn modelId="{76F0322E-A7F6-7D40-958E-11A9A7597059}" type="presParOf" srcId="{7BF4461E-72CE-E848-BC63-878BE86735A5}" destId="{E9EE21F0-8C4E-E143-9FCE-27F5C99A134E}" srcOrd="5" destOrd="0" presId="urn:microsoft.com/office/officeart/2005/8/layout/arrow2"/>
    <dgm:cxn modelId="{7C2523E4-F8AA-644C-A25A-DE04F5FD3B87}" type="presParOf" srcId="{7BF4461E-72CE-E848-BC63-878BE86735A5}" destId="{65C94CEA-48F9-054F-911B-8ADF53493BE2}" srcOrd="6" destOrd="0" presId="urn:microsoft.com/office/officeart/2005/8/layout/arrow2"/>
    <dgm:cxn modelId="{0C6D3027-7FA4-CB4A-810D-5E725570C298}" type="presParOf" srcId="{7BF4461E-72CE-E848-BC63-878BE86735A5}" destId="{FBD86838-4A7A-7C45-9A02-DE8F908F234A}" srcOrd="7" destOrd="0" presId="urn:microsoft.com/office/officeart/2005/8/layout/arrow2"/>
    <dgm:cxn modelId="{C470E653-0E6D-7A48-B6A1-1603243F4D06}" type="presParOf" srcId="{7BF4461E-72CE-E848-BC63-878BE86735A5}" destId="{588EDABF-666A-C242-860C-2F81C55E7C5D}" srcOrd="8" destOrd="0" presId="urn:microsoft.com/office/officeart/2005/8/layout/arrow2"/>
    <dgm:cxn modelId="{D4F9CC1E-F05C-D34A-833E-453D1F719CFF}" type="presParOf" srcId="{7BF4461E-72CE-E848-BC63-878BE86735A5}" destId="{F7C297D9-C12C-4C49-A834-D84ED4DE027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26417-EA5F-2B4D-A703-965F4BA6B4BC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C2E81-902D-634A-8443-6D909035D64E}">
      <dgm:prSet phldrT="[Text]"/>
      <dgm:spPr/>
      <dgm:t>
        <a:bodyPr/>
        <a:lstStyle/>
        <a:p>
          <a:r>
            <a:rPr lang="en-US" dirty="0"/>
            <a:t>Direct</a:t>
          </a:r>
        </a:p>
        <a:p>
          <a:r>
            <a:rPr lang="en-US" dirty="0"/>
            <a:t>Static</a:t>
          </a:r>
        </a:p>
      </dgm:t>
    </dgm:pt>
    <dgm:pt modelId="{4682BE49-803E-A843-AD6D-265A82B35533}" type="parTrans" cxnId="{17F1377A-5F35-914C-ACB2-BF207E58FAA9}">
      <dgm:prSet/>
      <dgm:spPr/>
      <dgm:t>
        <a:bodyPr/>
        <a:lstStyle/>
        <a:p>
          <a:endParaRPr lang="en-US"/>
        </a:p>
      </dgm:t>
    </dgm:pt>
    <dgm:pt modelId="{BACE7E23-7A1E-BC49-953B-9B1B8B1F8099}" type="sibTrans" cxnId="{17F1377A-5F35-914C-ACB2-BF207E58FAA9}">
      <dgm:prSet/>
      <dgm:spPr/>
      <dgm:t>
        <a:bodyPr/>
        <a:lstStyle/>
        <a:p>
          <a:endParaRPr lang="en-US"/>
        </a:p>
      </dgm:t>
    </dgm:pt>
    <dgm:pt modelId="{DA4B8257-1614-044C-84A0-2F376653DA3F}">
      <dgm:prSet phldrT="[Text]"/>
      <dgm:spPr/>
      <dgm:t>
        <a:bodyPr/>
        <a:lstStyle/>
        <a:p>
          <a:r>
            <a:rPr lang="en-US" dirty="0"/>
            <a:t>Measurements of a nutrient or its metabolite.</a:t>
          </a:r>
        </a:p>
      </dgm:t>
    </dgm:pt>
    <dgm:pt modelId="{31B97A9A-A10D-9C4F-94F4-93908FB64C21}" type="parTrans" cxnId="{543035F6-D919-864A-986D-1BEF107C5E5E}">
      <dgm:prSet/>
      <dgm:spPr/>
      <dgm:t>
        <a:bodyPr/>
        <a:lstStyle/>
        <a:p>
          <a:endParaRPr lang="en-US"/>
        </a:p>
      </dgm:t>
    </dgm:pt>
    <dgm:pt modelId="{2E75131E-155B-044C-9E79-2E4E9CD1B1EB}" type="sibTrans" cxnId="{543035F6-D919-864A-986D-1BEF107C5E5E}">
      <dgm:prSet/>
      <dgm:spPr/>
      <dgm:t>
        <a:bodyPr/>
        <a:lstStyle/>
        <a:p>
          <a:endParaRPr lang="en-US"/>
        </a:p>
      </dgm:t>
    </dgm:pt>
    <dgm:pt modelId="{F401E0AC-C6B7-D648-A2E7-910066EACF15}">
      <dgm:prSet phldrT="[Text]"/>
      <dgm:spPr/>
      <dgm:t>
        <a:bodyPr/>
        <a:lstStyle/>
        <a:p>
          <a:r>
            <a:rPr lang="en-US" dirty="0" err="1"/>
            <a:t>E.g</a:t>
          </a:r>
          <a:r>
            <a:rPr lang="en-US" dirty="0"/>
            <a:t>: serum B</a:t>
          </a:r>
          <a:r>
            <a:rPr lang="en-US" baseline="-25000" dirty="0"/>
            <a:t>12 </a:t>
          </a:r>
          <a:r>
            <a:rPr lang="en-US" baseline="0" dirty="0"/>
            <a:t>or serum vitamin D</a:t>
          </a:r>
          <a:endParaRPr lang="en-US" baseline="-25000" dirty="0"/>
        </a:p>
      </dgm:t>
    </dgm:pt>
    <dgm:pt modelId="{41A0BEE2-4646-7E48-BE19-A89DD44A99D4}" type="parTrans" cxnId="{8A5FEF40-EA33-8844-9734-770169A73F4C}">
      <dgm:prSet/>
      <dgm:spPr/>
      <dgm:t>
        <a:bodyPr/>
        <a:lstStyle/>
        <a:p>
          <a:endParaRPr lang="en-US"/>
        </a:p>
      </dgm:t>
    </dgm:pt>
    <dgm:pt modelId="{BE5EF1D2-1584-CB47-B19A-C41558B2E042}" type="sibTrans" cxnId="{8A5FEF40-EA33-8844-9734-770169A73F4C}">
      <dgm:prSet/>
      <dgm:spPr/>
      <dgm:t>
        <a:bodyPr/>
        <a:lstStyle/>
        <a:p>
          <a:endParaRPr lang="en-US"/>
        </a:p>
      </dgm:t>
    </dgm:pt>
    <dgm:pt modelId="{7332ADBD-FC90-5942-9387-F68531AA2CAD}">
      <dgm:prSet phldrT="[Text]"/>
      <dgm:spPr/>
      <dgm:t>
        <a:bodyPr/>
        <a:lstStyle/>
        <a:p>
          <a:r>
            <a:rPr lang="en-US" dirty="0"/>
            <a:t>Indirect</a:t>
          </a:r>
        </a:p>
        <a:p>
          <a:r>
            <a:rPr lang="en-US" dirty="0"/>
            <a:t>Functional</a:t>
          </a:r>
        </a:p>
      </dgm:t>
    </dgm:pt>
    <dgm:pt modelId="{DDD5343B-55CC-A346-8968-F9BF74B767D2}" type="parTrans" cxnId="{7E7B3E4F-F378-2E42-9EAD-78722439D7CF}">
      <dgm:prSet/>
      <dgm:spPr/>
      <dgm:t>
        <a:bodyPr/>
        <a:lstStyle/>
        <a:p>
          <a:endParaRPr lang="en-US"/>
        </a:p>
      </dgm:t>
    </dgm:pt>
    <dgm:pt modelId="{55D038A9-16D4-A448-AC28-A0C691FBE7A4}" type="sibTrans" cxnId="{7E7B3E4F-F378-2E42-9EAD-78722439D7CF}">
      <dgm:prSet/>
      <dgm:spPr/>
      <dgm:t>
        <a:bodyPr/>
        <a:lstStyle/>
        <a:p>
          <a:endParaRPr lang="en-US"/>
        </a:p>
      </dgm:t>
    </dgm:pt>
    <dgm:pt modelId="{9526116B-EA41-624A-85D5-F20A3BBCA222}">
      <dgm:prSet phldrT="[Text]"/>
      <dgm:spPr/>
      <dgm:t>
        <a:bodyPr/>
        <a:lstStyle/>
        <a:p>
          <a:r>
            <a:rPr lang="en-US" dirty="0"/>
            <a:t>Based on the ultimate outcome of a nutrient deficiency which is the failure of a physiologic processes that rely on that nutrient for performance.</a:t>
          </a:r>
        </a:p>
      </dgm:t>
    </dgm:pt>
    <dgm:pt modelId="{7B300D50-DE44-0A4B-AD3C-8BCE275F5F75}" type="parTrans" cxnId="{57F98362-D070-824B-98D4-9D30B78AEDDF}">
      <dgm:prSet/>
      <dgm:spPr/>
      <dgm:t>
        <a:bodyPr/>
        <a:lstStyle/>
        <a:p>
          <a:endParaRPr lang="en-US"/>
        </a:p>
      </dgm:t>
    </dgm:pt>
    <dgm:pt modelId="{3100121F-E08A-E94D-B2ED-37FDED11A0DC}" type="sibTrans" cxnId="{57F98362-D070-824B-98D4-9D30B78AEDDF}">
      <dgm:prSet/>
      <dgm:spPr/>
      <dgm:t>
        <a:bodyPr/>
        <a:lstStyle/>
        <a:p>
          <a:endParaRPr lang="en-US"/>
        </a:p>
      </dgm:t>
    </dgm:pt>
    <dgm:pt modelId="{8CE30CE1-6C58-6B4D-8A3D-BCA885891960}">
      <dgm:prSet phldrT="[Text]"/>
      <dgm:spPr/>
      <dgm:t>
        <a:bodyPr/>
        <a:lstStyle/>
        <a:p>
          <a:r>
            <a:rPr lang="en-US" dirty="0"/>
            <a:t>E.G : hormone profiles.</a:t>
          </a:r>
        </a:p>
      </dgm:t>
    </dgm:pt>
    <dgm:pt modelId="{7905DCF8-DB64-5C4E-AB45-1A7B38275F06}" type="parTrans" cxnId="{2F7AAE7A-4404-0340-A577-659F6C206095}">
      <dgm:prSet/>
      <dgm:spPr/>
      <dgm:t>
        <a:bodyPr/>
        <a:lstStyle/>
        <a:p>
          <a:endParaRPr lang="en-US"/>
        </a:p>
      </dgm:t>
    </dgm:pt>
    <dgm:pt modelId="{62C0407C-1C31-A243-AE06-577058618126}" type="sibTrans" cxnId="{2F7AAE7A-4404-0340-A577-659F6C206095}">
      <dgm:prSet/>
      <dgm:spPr/>
      <dgm:t>
        <a:bodyPr/>
        <a:lstStyle/>
        <a:p>
          <a:pPr rtl="0"/>
          <a:endParaRPr lang="en-US"/>
        </a:p>
      </dgm:t>
    </dgm:pt>
    <dgm:pt modelId="{D3C9BAAB-06E5-8B4F-9883-17261AEE3BAE}">
      <dgm:prSet phldrT="[Text]"/>
      <dgm:spPr/>
      <dgm:t>
        <a:bodyPr/>
        <a:lstStyle/>
        <a:p>
          <a:r>
            <a:rPr lang="en-US" baseline="0" dirty="0"/>
            <a:t>Specific just for the nutrient not body status as a whole.</a:t>
          </a:r>
        </a:p>
      </dgm:t>
    </dgm:pt>
    <dgm:pt modelId="{6C91D2A3-6907-F94F-A934-E1EE7D915CFB}" type="parTrans" cxnId="{2037EBE5-6BDF-304D-9C61-0EDDC09C7036}">
      <dgm:prSet/>
      <dgm:spPr/>
      <dgm:t>
        <a:bodyPr/>
        <a:lstStyle/>
        <a:p>
          <a:endParaRPr lang="en-US"/>
        </a:p>
      </dgm:t>
    </dgm:pt>
    <dgm:pt modelId="{8E68E082-31B8-CA4E-B1DB-0761DD7565AA}" type="sibTrans" cxnId="{2037EBE5-6BDF-304D-9C61-0EDDC09C7036}">
      <dgm:prSet/>
      <dgm:spPr/>
      <dgm:t>
        <a:bodyPr/>
        <a:lstStyle/>
        <a:p>
          <a:endParaRPr lang="en-US"/>
        </a:p>
      </dgm:t>
    </dgm:pt>
    <dgm:pt modelId="{93DA06F3-8AF6-0E41-A6A5-415F5D902022}">
      <dgm:prSet/>
      <dgm:spPr/>
      <dgm:t>
        <a:bodyPr/>
        <a:lstStyle/>
        <a:p>
          <a:r>
            <a:rPr lang="en-US" dirty="0"/>
            <a:t>Challenge test</a:t>
          </a:r>
        </a:p>
      </dgm:t>
    </dgm:pt>
    <dgm:pt modelId="{192C39F7-C504-4848-9B31-F51427AE57FF}" type="parTrans" cxnId="{BE034E83-8C15-AA4E-BF55-D30E233ECE37}">
      <dgm:prSet/>
      <dgm:spPr/>
      <dgm:t>
        <a:bodyPr/>
        <a:lstStyle/>
        <a:p>
          <a:endParaRPr lang="en-US"/>
        </a:p>
      </dgm:t>
    </dgm:pt>
    <dgm:pt modelId="{EABD527F-F650-9744-B69A-0B6E4A4C588E}" type="sibTrans" cxnId="{BE034E83-8C15-AA4E-BF55-D30E233ECE37}">
      <dgm:prSet/>
      <dgm:spPr/>
      <dgm:t>
        <a:bodyPr/>
        <a:lstStyle/>
        <a:p>
          <a:endParaRPr lang="en-US"/>
        </a:p>
      </dgm:t>
    </dgm:pt>
    <dgm:pt modelId="{A85EDB8F-DA09-B945-80AD-B51C3E8DC969}">
      <dgm:prSet/>
      <dgm:spPr/>
      <dgm:t>
        <a:bodyPr/>
        <a:lstStyle/>
        <a:p>
          <a:r>
            <a:rPr lang="en-US" dirty="0"/>
            <a:t>Glucose tolerance test</a:t>
          </a:r>
        </a:p>
      </dgm:t>
    </dgm:pt>
    <dgm:pt modelId="{EB6637DB-ABDE-6849-9373-56A1AF5895F3}" type="parTrans" cxnId="{52587E3B-3F19-FA43-B7DF-61E12C7D93B7}">
      <dgm:prSet/>
      <dgm:spPr/>
      <dgm:t>
        <a:bodyPr/>
        <a:lstStyle/>
        <a:p>
          <a:endParaRPr lang="en-US"/>
        </a:p>
      </dgm:t>
    </dgm:pt>
    <dgm:pt modelId="{DA936ECD-C17F-3A49-BBEF-61D903C1AC0F}" type="sibTrans" cxnId="{52587E3B-3F19-FA43-B7DF-61E12C7D93B7}">
      <dgm:prSet/>
      <dgm:spPr/>
      <dgm:t>
        <a:bodyPr/>
        <a:lstStyle/>
        <a:p>
          <a:endParaRPr lang="en-US"/>
        </a:p>
      </dgm:t>
    </dgm:pt>
    <dgm:pt modelId="{9F54DF4C-2214-1442-8C1F-E0A729C95105}" type="pres">
      <dgm:prSet presAssocID="{0E626417-EA5F-2B4D-A703-965F4BA6B4BC}" presName="Name0" presStyleCnt="0">
        <dgm:presLayoutVars>
          <dgm:dir/>
          <dgm:animLvl val="lvl"/>
          <dgm:resizeHandles/>
        </dgm:presLayoutVars>
      </dgm:prSet>
      <dgm:spPr/>
    </dgm:pt>
    <dgm:pt modelId="{EBC24BA1-E379-F94B-AA74-6A793337CC9E}" type="pres">
      <dgm:prSet presAssocID="{F52C2E81-902D-634A-8443-6D909035D64E}" presName="linNode" presStyleCnt="0"/>
      <dgm:spPr/>
    </dgm:pt>
    <dgm:pt modelId="{CBA2CAEC-7EE4-BB45-A2B4-C44A424552C8}" type="pres">
      <dgm:prSet presAssocID="{F52C2E81-902D-634A-8443-6D909035D64E}" presName="parentShp" presStyleLbl="node1" presStyleIdx="0" presStyleCnt="3" custScaleX="56522" custLinFactNeighborX="-14493" custLinFactNeighborY="-26">
        <dgm:presLayoutVars>
          <dgm:bulletEnabled val="1"/>
        </dgm:presLayoutVars>
      </dgm:prSet>
      <dgm:spPr/>
    </dgm:pt>
    <dgm:pt modelId="{BC5BF42C-EE62-DD42-BB52-657F5920BC32}" type="pres">
      <dgm:prSet presAssocID="{F52C2E81-902D-634A-8443-6D909035D64E}" presName="childShp" presStyleLbl="bgAccFollowNode1" presStyleIdx="0" presStyleCnt="3" custScaleX="128986">
        <dgm:presLayoutVars>
          <dgm:bulletEnabled val="1"/>
        </dgm:presLayoutVars>
      </dgm:prSet>
      <dgm:spPr/>
    </dgm:pt>
    <dgm:pt modelId="{503DC71F-E90E-E144-85CA-6E8295CDED4D}" type="pres">
      <dgm:prSet presAssocID="{BACE7E23-7A1E-BC49-953B-9B1B8B1F8099}" presName="spacing" presStyleCnt="0"/>
      <dgm:spPr/>
    </dgm:pt>
    <dgm:pt modelId="{3F7A9495-A14F-6D4B-B991-A7DF20B32B3A}" type="pres">
      <dgm:prSet presAssocID="{7332ADBD-FC90-5942-9387-F68531AA2CAD}" presName="linNode" presStyleCnt="0"/>
      <dgm:spPr/>
    </dgm:pt>
    <dgm:pt modelId="{46731BD7-2EB3-7F45-95C7-119AF5D5C906}" type="pres">
      <dgm:prSet presAssocID="{7332ADBD-FC90-5942-9387-F68531AA2CAD}" presName="parentShp" presStyleLbl="node1" presStyleIdx="1" presStyleCnt="3" custScaleX="56522" custLinFactNeighborX="-14493" custLinFactNeighborY="2327">
        <dgm:presLayoutVars>
          <dgm:bulletEnabled val="1"/>
        </dgm:presLayoutVars>
      </dgm:prSet>
      <dgm:spPr/>
    </dgm:pt>
    <dgm:pt modelId="{D9FFA544-BACB-6D46-BE13-FABDCB17380E}" type="pres">
      <dgm:prSet presAssocID="{7332ADBD-FC90-5942-9387-F68531AA2CAD}" presName="childShp" presStyleLbl="bgAccFollowNode1" presStyleIdx="1" presStyleCnt="3" custScaleX="128986">
        <dgm:presLayoutVars>
          <dgm:bulletEnabled val="1"/>
        </dgm:presLayoutVars>
      </dgm:prSet>
      <dgm:spPr/>
    </dgm:pt>
    <dgm:pt modelId="{4189FFAC-26EC-B440-8DF6-86F02419E098}" type="pres">
      <dgm:prSet presAssocID="{55D038A9-16D4-A448-AC28-A0C691FBE7A4}" presName="spacing" presStyleCnt="0"/>
      <dgm:spPr/>
    </dgm:pt>
    <dgm:pt modelId="{5778417E-13C2-9C4E-8340-D8DA8104D15A}" type="pres">
      <dgm:prSet presAssocID="{93DA06F3-8AF6-0E41-A6A5-415F5D902022}" presName="linNode" presStyleCnt="0"/>
      <dgm:spPr/>
    </dgm:pt>
    <dgm:pt modelId="{90182EC5-2FBA-3543-A26A-3116BFC434A3}" type="pres">
      <dgm:prSet presAssocID="{93DA06F3-8AF6-0E41-A6A5-415F5D902022}" presName="parentShp" presStyleLbl="node1" presStyleIdx="2" presStyleCnt="3" custScaleX="56522" custLinFactNeighborX="-14493" custLinFactNeighborY="3256">
        <dgm:presLayoutVars>
          <dgm:bulletEnabled val="1"/>
        </dgm:presLayoutVars>
      </dgm:prSet>
      <dgm:spPr/>
    </dgm:pt>
    <dgm:pt modelId="{A3655343-C530-EB41-9712-F2E89673F9A2}" type="pres">
      <dgm:prSet presAssocID="{93DA06F3-8AF6-0E41-A6A5-415F5D902022}" presName="childShp" presStyleLbl="bgAccFollowNode1" presStyleIdx="2" presStyleCnt="3" custScaleX="128986">
        <dgm:presLayoutVars>
          <dgm:bulletEnabled val="1"/>
        </dgm:presLayoutVars>
      </dgm:prSet>
      <dgm:spPr/>
    </dgm:pt>
  </dgm:ptLst>
  <dgm:cxnLst>
    <dgm:cxn modelId="{2A41F107-CEFA-DD42-B736-9BA4463B0E0E}" type="presOf" srcId="{9526116B-EA41-624A-85D5-F20A3BBCA222}" destId="{D9FFA544-BACB-6D46-BE13-FABDCB17380E}" srcOrd="0" destOrd="0" presId="urn:microsoft.com/office/officeart/2005/8/layout/vList6"/>
    <dgm:cxn modelId="{26F2D80F-9B5C-F743-AAB1-B09938C8A912}" type="presOf" srcId="{0E626417-EA5F-2B4D-A703-965F4BA6B4BC}" destId="{9F54DF4C-2214-1442-8C1F-E0A729C95105}" srcOrd="0" destOrd="0" presId="urn:microsoft.com/office/officeart/2005/8/layout/vList6"/>
    <dgm:cxn modelId="{A60F3629-4B48-DF42-9150-999CA084D857}" type="presOf" srcId="{F52C2E81-902D-634A-8443-6D909035D64E}" destId="{CBA2CAEC-7EE4-BB45-A2B4-C44A424552C8}" srcOrd="0" destOrd="0" presId="urn:microsoft.com/office/officeart/2005/8/layout/vList6"/>
    <dgm:cxn modelId="{6282312C-4C5A-C04E-8C85-8D9766302A9C}" type="presOf" srcId="{93DA06F3-8AF6-0E41-A6A5-415F5D902022}" destId="{90182EC5-2FBA-3543-A26A-3116BFC434A3}" srcOrd="0" destOrd="0" presId="urn:microsoft.com/office/officeart/2005/8/layout/vList6"/>
    <dgm:cxn modelId="{52587E3B-3F19-FA43-B7DF-61E12C7D93B7}" srcId="{93DA06F3-8AF6-0E41-A6A5-415F5D902022}" destId="{A85EDB8F-DA09-B945-80AD-B51C3E8DC969}" srcOrd="0" destOrd="0" parTransId="{EB6637DB-ABDE-6849-9373-56A1AF5895F3}" sibTransId="{DA936ECD-C17F-3A49-BBEF-61D903C1AC0F}"/>
    <dgm:cxn modelId="{8A5FEF40-EA33-8844-9734-770169A73F4C}" srcId="{F52C2E81-902D-634A-8443-6D909035D64E}" destId="{F401E0AC-C6B7-D648-A2E7-910066EACF15}" srcOrd="1" destOrd="0" parTransId="{41A0BEE2-4646-7E48-BE19-A89DD44A99D4}" sibTransId="{BE5EF1D2-1584-CB47-B19A-C41558B2E042}"/>
    <dgm:cxn modelId="{77D0A94B-378D-A040-BA4B-43BF36D963F2}" type="presOf" srcId="{F401E0AC-C6B7-D648-A2E7-910066EACF15}" destId="{BC5BF42C-EE62-DD42-BB52-657F5920BC32}" srcOrd="0" destOrd="1" presId="urn:microsoft.com/office/officeart/2005/8/layout/vList6"/>
    <dgm:cxn modelId="{5679EE4B-5457-CD49-8078-F1686698D135}" type="presOf" srcId="{7332ADBD-FC90-5942-9387-F68531AA2CAD}" destId="{46731BD7-2EB3-7F45-95C7-119AF5D5C906}" srcOrd="0" destOrd="0" presId="urn:microsoft.com/office/officeart/2005/8/layout/vList6"/>
    <dgm:cxn modelId="{7E7B3E4F-F378-2E42-9EAD-78722439D7CF}" srcId="{0E626417-EA5F-2B4D-A703-965F4BA6B4BC}" destId="{7332ADBD-FC90-5942-9387-F68531AA2CAD}" srcOrd="1" destOrd="0" parTransId="{DDD5343B-55CC-A346-8968-F9BF74B767D2}" sibTransId="{55D038A9-16D4-A448-AC28-A0C691FBE7A4}"/>
    <dgm:cxn modelId="{57F98362-D070-824B-98D4-9D30B78AEDDF}" srcId="{7332ADBD-FC90-5942-9387-F68531AA2CAD}" destId="{9526116B-EA41-624A-85D5-F20A3BBCA222}" srcOrd="0" destOrd="0" parTransId="{7B300D50-DE44-0A4B-AD3C-8BCE275F5F75}" sibTransId="{3100121F-E08A-E94D-B2ED-37FDED11A0DC}"/>
    <dgm:cxn modelId="{17F1377A-5F35-914C-ACB2-BF207E58FAA9}" srcId="{0E626417-EA5F-2B4D-A703-965F4BA6B4BC}" destId="{F52C2E81-902D-634A-8443-6D909035D64E}" srcOrd="0" destOrd="0" parTransId="{4682BE49-803E-A843-AD6D-265A82B35533}" sibTransId="{BACE7E23-7A1E-BC49-953B-9B1B8B1F8099}"/>
    <dgm:cxn modelId="{2F7AAE7A-4404-0340-A577-659F6C206095}" srcId="{7332ADBD-FC90-5942-9387-F68531AA2CAD}" destId="{8CE30CE1-6C58-6B4D-8A3D-BCA885891960}" srcOrd="1" destOrd="0" parTransId="{7905DCF8-DB64-5C4E-AB45-1A7B38275F06}" sibTransId="{62C0407C-1C31-A243-AE06-577058618126}"/>
    <dgm:cxn modelId="{BE034E83-8C15-AA4E-BF55-D30E233ECE37}" srcId="{0E626417-EA5F-2B4D-A703-965F4BA6B4BC}" destId="{93DA06F3-8AF6-0E41-A6A5-415F5D902022}" srcOrd="2" destOrd="0" parTransId="{192C39F7-C504-4848-9B31-F51427AE57FF}" sibTransId="{EABD527F-F650-9744-B69A-0B6E4A4C588E}"/>
    <dgm:cxn modelId="{AB436597-A955-D544-9753-A4740E4B336E}" type="presOf" srcId="{8CE30CE1-6C58-6B4D-8A3D-BCA885891960}" destId="{D9FFA544-BACB-6D46-BE13-FABDCB17380E}" srcOrd="0" destOrd="1" presId="urn:microsoft.com/office/officeart/2005/8/layout/vList6"/>
    <dgm:cxn modelId="{D906FFAB-8699-2940-A738-A9166A547544}" type="presOf" srcId="{A85EDB8F-DA09-B945-80AD-B51C3E8DC969}" destId="{A3655343-C530-EB41-9712-F2E89673F9A2}" srcOrd="0" destOrd="0" presId="urn:microsoft.com/office/officeart/2005/8/layout/vList6"/>
    <dgm:cxn modelId="{B1C0E1D0-FAE2-8F46-871E-6FF32A62C219}" type="presOf" srcId="{DA4B8257-1614-044C-84A0-2F376653DA3F}" destId="{BC5BF42C-EE62-DD42-BB52-657F5920BC32}" srcOrd="0" destOrd="0" presId="urn:microsoft.com/office/officeart/2005/8/layout/vList6"/>
    <dgm:cxn modelId="{2037EBE5-6BDF-304D-9C61-0EDDC09C7036}" srcId="{F52C2E81-902D-634A-8443-6D909035D64E}" destId="{D3C9BAAB-06E5-8B4F-9883-17261AEE3BAE}" srcOrd="2" destOrd="0" parTransId="{6C91D2A3-6907-F94F-A934-E1EE7D915CFB}" sibTransId="{8E68E082-31B8-CA4E-B1DB-0761DD7565AA}"/>
    <dgm:cxn modelId="{5EE481E7-4E30-E84C-B421-963520AB7CC2}" type="presOf" srcId="{D3C9BAAB-06E5-8B4F-9883-17261AEE3BAE}" destId="{BC5BF42C-EE62-DD42-BB52-657F5920BC32}" srcOrd="0" destOrd="2" presId="urn:microsoft.com/office/officeart/2005/8/layout/vList6"/>
    <dgm:cxn modelId="{543035F6-D919-864A-986D-1BEF107C5E5E}" srcId="{F52C2E81-902D-634A-8443-6D909035D64E}" destId="{DA4B8257-1614-044C-84A0-2F376653DA3F}" srcOrd="0" destOrd="0" parTransId="{31B97A9A-A10D-9C4F-94F4-93908FB64C21}" sibTransId="{2E75131E-155B-044C-9E79-2E4E9CD1B1EB}"/>
    <dgm:cxn modelId="{3630F00B-BC7F-CD40-B03C-A2BF66F56480}" type="presParOf" srcId="{9F54DF4C-2214-1442-8C1F-E0A729C95105}" destId="{EBC24BA1-E379-F94B-AA74-6A793337CC9E}" srcOrd="0" destOrd="0" presId="urn:microsoft.com/office/officeart/2005/8/layout/vList6"/>
    <dgm:cxn modelId="{B7A85FC3-AD30-C24A-8FC3-2DC3FC9F23B5}" type="presParOf" srcId="{EBC24BA1-E379-F94B-AA74-6A793337CC9E}" destId="{CBA2CAEC-7EE4-BB45-A2B4-C44A424552C8}" srcOrd="0" destOrd="0" presId="urn:microsoft.com/office/officeart/2005/8/layout/vList6"/>
    <dgm:cxn modelId="{AC565E13-C327-F34B-A58D-590C54983781}" type="presParOf" srcId="{EBC24BA1-E379-F94B-AA74-6A793337CC9E}" destId="{BC5BF42C-EE62-DD42-BB52-657F5920BC32}" srcOrd="1" destOrd="0" presId="urn:microsoft.com/office/officeart/2005/8/layout/vList6"/>
    <dgm:cxn modelId="{8837AD51-9564-A546-B5FB-926EC94C947C}" type="presParOf" srcId="{9F54DF4C-2214-1442-8C1F-E0A729C95105}" destId="{503DC71F-E90E-E144-85CA-6E8295CDED4D}" srcOrd="1" destOrd="0" presId="urn:microsoft.com/office/officeart/2005/8/layout/vList6"/>
    <dgm:cxn modelId="{36E66C50-4E1F-D842-A354-906CAB4508C1}" type="presParOf" srcId="{9F54DF4C-2214-1442-8C1F-E0A729C95105}" destId="{3F7A9495-A14F-6D4B-B991-A7DF20B32B3A}" srcOrd="2" destOrd="0" presId="urn:microsoft.com/office/officeart/2005/8/layout/vList6"/>
    <dgm:cxn modelId="{92FCA9DF-F94B-1040-A724-B5B346795CB0}" type="presParOf" srcId="{3F7A9495-A14F-6D4B-B991-A7DF20B32B3A}" destId="{46731BD7-2EB3-7F45-95C7-119AF5D5C906}" srcOrd="0" destOrd="0" presId="urn:microsoft.com/office/officeart/2005/8/layout/vList6"/>
    <dgm:cxn modelId="{8ECD4E02-9CB0-AE42-AF25-3AB676B70A82}" type="presParOf" srcId="{3F7A9495-A14F-6D4B-B991-A7DF20B32B3A}" destId="{D9FFA544-BACB-6D46-BE13-FABDCB17380E}" srcOrd="1" destOrd="0" presId="urn:microsoft.com/office/officeart/2005/8/layout/vList6"/>
    <dgm:cxn modelId="{9810E21D-8A5B-8C47-B5CA-E6724D902E84}" type="presParOf" srcId="{9F54DF4C-2214-1442-8C1F-E0A729C95105}" destId="{4189FFAC-26EC-B440-8DF6-86F02419E098}" srcOrd="3" destOrd="0" presId="urn:microsoft.com/office/officeart/2005/8/layout/vList6"/>
    <dgm:cxn modelId="{7A24C554-D3DC-0149-BBE9-16CE7BED4E8C}" type="presParOf" srcId="{9F54DF4C-2214-1442-8C1F-E0A729C95105}" destId="{5778417E-13C2-9C4E-8340-D8DA8104D15A}" srcOrd="4" destOrd="0" presId="urn:microsoft.com/office/officeart/2005/8/layout/vList6"/>
    <dgm:cxn modelId="{1545BD28-EBC3-2C46-B47B-93CEDDE36907}" type="presParOf" srcId="{5778417E-13C2-9C4E-8340-D8DA8104D15A}" destId="{90182EC5-2FBA-3543-A26A-3116BFC434A3}" srcOrd="0" destOrd="0" presId="urn:microsoft.com/office/officeart/2005/8/layout/vList6"/>
    <dgm:cxn modelId="{DEC03B97-FA4F-2547-8C08-64AC53696BA3}" type="presParOf" srcId="{5778417E-13C2-9C4E-8340-D8DA8104D15A}" destId="{A3655343-C530-EB41-9712-F2E89673F9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B12C7-6FD3-A541-9A5E-61ED939221FC}" type="doc">
      <dgm:prSet loTypeId="urn:microsoft.com/office/officeart/2009/3/layout/OpposingIdea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C046A-F1B7-D149-B7A3-2EC96F29FA52}">
      <dgm:prSet phldrT="[Text]"/>
      <dgm:spPr/>
      <dgm:t>
        <a:bodyPr/>
        <a:lstStyle/>
        <a:p>
          <a:r>
            <a:rPr lang="en-US" dirty="0"/>
            <a:t>Pros</a:t>
          </a:r>
        </a:p>
      </dgm:t>
    </dgm:pt>
    <dgm:pt modelId="{5A9DC184-640F-0548-962F-729327D42413}" type="parTrans" cxnId="{EB4FBCB8-7941-CC41-A1A3-87C79C8AA185}">
      <dgm:prSet/>
      <dgm:spPr/>
      <dgm:t>
        <a:bodyPr/>
        <a:lstStyle/>
        <a:p>
          <a:endParaRPr lang="en-US"/>
        </a:p>
      </dgm:t>
    </dgm:pt>
    <dgm:pt modelId="{4DD4F8F5-EC4D-694A-BF7E-6112904D6274}" type="sibTrans" cxnId="{EB4FBCB8-7941-CC41-A1A3-87C79C8AA185}">
      <dgm:prSet/>
      <dgm:spPr/>
      <dgm:t>
        <a:bodyPr/>
        <a:lstStyle/>
        <a:p>
          <a:endParaRPr lang="en-US"/>
        </a:p>
      </dgm:t>
    </dgm:pt>
    <dgm:pt modelId="{45889176-7313-4544-BAD3-1552143878BA}">
      <dgm:prSet phldrT="[Text]"/>
      <dgm:spPr/>
      <dgm:t>
        <a:bodyPr/>
        <a:lstStyle/>
        <a:p>
          <a:r>
            <a:rPr lang="en-US" dirty="0"/>
            <a:t>1. Useful in detecting early changes in body metabolism and nutrition before the appearance of overt clinical signs. </a:t>
          </a:r>
        </a:p>
      </dgm:t>
    </dgm:pt>
    <dgm:pt modelId="{FC089C41-940D-0240-B465-D6A12E026C38}" type="parTrans" cxnId="{69CFECE1-64C8-EE48-BD0B-8AD6AB30EC13}">
      <dgm:prSet/>
      <dgm:spPr/>
      <dgm:t>
        <a:bodyPr/>
        <a:lstStyle/>
        <a:p>
          <a:endParaRPr lang="en-US"/>
        </a:p>
      </dgm:t>
    </dgm:pt>
    <dgm:pt modelId="{EF5CB99D-5773-734B-ACBC-BEEBB5D0286F}" type="sibTrans" cxnId="{69CFECE1-64C8-EE48-BD0B-8AD6AB30EC13}">
      <dgm:prSet/>
      <dgm:spPr/>
      <dgm:t>
        <a:bodyPr/>
        <a:lstStyle/>
        <a:p>
          <a:endParaRPr lang="en-US"/>
        </a:p>
      </dgm:t>
    </dgm:pt>
    <dgm:pt modelId="{064AD27B-F564-7344-BC97-E14AABA998DD}">
      <dgm:prSet phldrT="[Text]"/>
      <dgm:spPr/>
      <dgm:t>
        <a:bodyPr/>
        <a:lstStyle/>
        <a:p>
          <a:r>
            <a:rPr lang="en-US" dirty="0"/>
            <a:t>Cons</a:t>
          </a:r>
        </a:p>
      </dgm:t>
    </dgm:pt>
    <dgm:pt modelId="{A44478C9-763F-EF48-99B9-326B3C263608}" type="parTrans" cxnId="{ADA21D17-B8E5-2643-8ADB-F43A811E68EF}">
      <dgm:prSet/>
      <dgm:spPr/>
      <dgm:t>
        <a:bodyPr/>
        <a:lstStyle/>
        <a:p>
          <a:endParaRPr lang="en-US"/>
        </a:p>
      </dgm:t>
    </dgm:pt>
    <dgm:pt modelId="{62F847E5-0E73-F944-A602-6D9840212542}" type="sibTrans" cxnId="{ADA21D17-B8E5-2643-8ADB-F43A811E68EF}">
      <dgm:prSet/>
      <dgm:spPr/>
      <dgm:t>
        <a:bodyPr/>
        <a:lstStyle/>
        <a:p>
          <a:endParaRPr lang="en-US"/>
        </a:p>
      </dgm:t>
    </dgm:pt>
    <dgm:pt modelId="{CF7D6D11-67B8-C54B-936B-17533C8B8DC3}">
      <dgm:prSet phldrT="[Text]"/>
      <dgm:spPr/>
      <dgm:t>
        <a:bodyPr/>
        <a:lstStyle/>
        <a:p>
          <a:r>
            <a:rPr lang="en-US" dirty="0"/>
            <a:t>1. Time consuming </a:t>
          </a:r>
        </a:p>
        <a:p>
          <a:r>
            <a:rPr lang="en-US" dirty="0"/>
            <a:t>2. Expensive </a:t>
          </a:r>
        </a:p>
      </dgm:t>
    </dgm:pt>
    <dgm:pt modelId="{27592881-CF08-0644-93A8-5192933C3FA3}" type="parTrans" cxnId="{C6A5E4E5-702D-1643-949F-081A796E7503}">
      <dgm:prSet/>
      <dgm:spPr/>
      <dgm:t>
        <a:bodyPr/>
        <a:lstStyle/>
        <a:p>
          <a:endParaRPr lang="en-US"/>
        </a:p>
      </dgm:t>
    </dgm:pt>
    <dgm:pt modelId="{B3E77712-491C-7E4F-8E4B-AA6E4A9F98ED}" type="sibTrans" cxnId="{C6A5E4E5-702D-1643-949F-081A796E7503}">
      <dgm:prSet/>
      <dgm:spPr/>
      <dgm:t>
        <a:bodyPr/>
        <a:lstStyle/>
        <a:p>
          <a:pPr rtl="0"/>
          <a:endParaRPr lang="en-US"/>
        </a:p>
      </dgm:t>
    </dgm:pt>
    <dgm:pt modelId="{3F1CE52B-A16F-D044-9475-F110F30F066D}">
      <dgm:prSet/>
      <dgm:spPr/>
      <dgm:t>
        <a:bodyPr/>
        <a:lstStyle/>
        <a:p>
          <a:r>
            <a:rPr lang="en-US"/>
            <a:t>2. Precise, accurate and reproductive. </a:t>
          </a:r>
        </a:p>
      </dgm:t>
    </dgm:pt>
    <dgm:pt modelId="{27777A4C-BE93-224F-85AF-638ECDA12540}" type="parTrans" cxnId="{2E9209F7-534B-8E46-A5C1-238FF2214A08}">
      <dgm:prSet/>
      <dgm:spPr/>
      <dgm:t>
        <a:bodyPr/>
        <a:lstStyle/>
        <a:p>
          <a:endParaRPr lang="en-US"/>
        </a:p>
      </dgm:t>
    </dgm:pt>
    <dgm:pt modelId="{0D1496CE-3CA6-C048-84A4-ECF630F23700}" type="sibTrans" cxnId="{2E9209F7-534B-8E46-A5C1-238FF2214A08}">
      <dgm:prSet/>
      <dgm:spPr/>
      <dgm:t>
        <a:bodyPr/>
        <a:lstStyle/>
        <a:p>
          <a:endParaRPr lang="en-US"/>
        </a:p>
      </dgm:t>
    </dgm:pt>
    <dgm:pt modelId="{10CF1E01-5070-744B-BE7A-AC87BB326BBA}">
      <dgm:prSet/>
      <dgm:spPr/>
      <dgm:t>
        <a:bodyPr/>
        <a:lstStyle/>
        <a:p>
          <a:r>
            <a:rPr lang="en-US" dirty="0"/>
            <a:t>3. Useful to validate data obtained from dietary methods (e.g.: comparing salt intake with 24-hour urinary excretion) </a:t>
          </a:r>
        </a:p>
      </dgm:t>
    </dgm:pt>
    <dgm:pt modelId="{BC5E5C99-96C9-CB4C-8CD1-05B2620A7BED}" type="parTrans" cxnId="{BE211C8B-5E3C-1049-8FDC-F6C9E3D9CD2F}">
      <dgm:prSet/>
      <dgm:spPr/>
      <dgm:t>
        <a:bodyPr/>
        <a:lstStyle/>
        <a:p>
          <a:endParaRPr lang="en-US"/>
        </a:p>
      </dgm:t>
    </dgm:pt>
    <dgm:pt modelId="{E6AEDB70-0DA0-7944-9EEB-E03BBA6DC9F4}" type="sibTrans" cxnId="{BE211C8B-5E3C-1049-8FDC-F6C9E3D9CD2F}">
      <dgm:prSet/>
      <dgm:spPr/>
      <dgm:t>
        <a:bodyPr/>
        <a:lstStyle/>
        <a:p>
          <a:endParaRPr lang="en-US"/>
        </a:p>
      </dgm:t>
    </dgm:pt>
    <dgm:pt modelId="{7B23642C-8B4E-8841-948A-EF136F0940B7}">
      <dgm:prSet/>
      <dgm:spPr/>
      <dgm:t>
        <a:bodyPr/>
        <a:lstStyle/>
        <a:p>
          <a:r>
            <a:rPr lang="en-US"/>
            <a:t>3. Cannot be applied to a large scale. </a:t>
          </a:r>
        </a:p>
      </dgm:t>
    </dgm:pt>
    <dgm:pt modelId="{43BDBC93-BCDC-0B4C-A70C-890A66D2F515}" type="parTrans" cxnId="{C963AFF7-2743-5E47-8338-C37E01A5EE7A}">
      <dgm:prSet/>
      <dgm:spPr/>
      <dgm:t>
        <a:bodyPr/>
        <a:lstStyle/>
        <a:p>
          <a:endParaRPr lang="en-US"/>
        </a:p>
      </dgm:t>
    </dgm:pt>
    <dgm:pt modelId="{BFA694F0-AF61-BB46-9BD6-044A45A36547}" type="sibTrans" cxnId="{C963AFF7-2743-5E47-8338-C37E01A5EE7A}">
      <dgm:prSet/>
      <dgm:spPr/>
      <dgm:t>
        <a:bodyPr/>
        <a:lstStyle/>
        <a:p>
          <a:endParaRPr lang="en-US"/>
        </a:p>
      </dgm:t>
    </dgm:pt>
    <dgm:pt modelId="{65E326B3-3A75-5147-9B6A-D5A28C281B77}">
      <dgm:prSet/>
      <dgm:spPr/>
      <dgm:t>
        <a:bodyPr/>
        <a:lstStyle/>
        <a:p>
          <a:r>
            <a:rPr lang="en-US" dirty="0"/>
            <a:t>4. Needs trained personnel and facilities. </a:t>
          </a:r>
        </a:p>
      </dgm:t>
    </dgm:pt>
    <dgm:pt modelId="{3A70A8DB-94FE-EA43-95FC-4BCE34A29D72}" type="parTrans" cxnId="{A1BDD7D7-3AA6-404A-8E41-BC26DC09AAC7}">
      <dgm:prSet/>
      <dgm:spPr/>
      <dgm:t>
        <a:bodyPr/>
        <a:lstStyle/>
        <a:p>
          <a:endParaRPr lang="en-US"/>
        </a:p>
      </dgm:t>
    </dgm:pt>
    <dgm:pt modelId="{67E8DF71-00F6-6645-B425-42BF9469928E}" type="sibTrans" cxnId="{A1BDD7D7-3AA6-404A-8E41-BC26DC09AAC7}">
      <dgm:prSet/>
      <dgm:spPr/>
      <dgm:t>
        <a:bodyPr/>
        <a:lstStyle/>
        <a:p>
          <a:endParaRPr lang="en-US"/>
        </a:p>
      </dgm:t>
    </dgm:pt>
    <dgm:pt modelId="{19CF374D-57A8-F540-AE5B-B66E4A0040A1}">
      <dgm:prSet/>
      <dgm:spPr/>
      <dgm:t>
        <a:bodyPr/>
        <a:lstStyle/>
        <a:p>
          <a:r>
            <a:rPr lang="en-US" dirty="0"/>
            <a:t>5. Some tests are affected by illness, hydration, infections, </a:t>
          </a:r>
        </a:p>
      </dgm:t>
    </dgm:pt>
    <dgm:pt modelId="{5632C6D0-A26E-6F48-89C5-8DE91707191F}" type="parTrans" cxnId="{55BDF43A-3AD4-E247-9E66-B6BBB03C1F63}">
      <dgm:prSet/>
      <dgm:spPr/>
      <dgm:t>
        <a:bodyPr/>
        <a:lstStyle/>
        <a:p>
          <a:endParaRPr lang="en-US"/>
        </a:p>
      </dgm:t>
    </dgm:pt>
    <dgm:pt modelId="{9678FD6C-C1F0-FA4B-B917-CF7A9F0D9915}" type="sibTrans" cxnId="{55BDF43A-3AD4-E247-9E66-B6BBB03C1F63}">
      <dgm:prSet/>
      <dgm:spPr/>
      <dgm:t>
        <a:bodyPr/>
        <a:lstStyle/>
        <a:p>
          <a:endParaRPr lang="en-US"/>
        </a:p>
      </dgm:t>
    </dgm:pt>
    <dgm:pt modelId="{CE03DBFE-92DD-F241-8C47-0C8A0F2DA727}" type="pres">
      <dgm:prSet presAssocID="{A99B12C7-6FD3-A541-9A5E-61ED939221F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29934311-4A76-7C4D-BCFB-22606618326F}" type="pres">
      <dgm:prSet presAssocID="{A99B12C7-6FD3-A541-9A5E-61ED939221FC}" presName="Background" presStyleLbl="node1" presStyleIdx="0" presStyleCnt="1" custScaleX="120279" custScaleY="146705"/>
      <dgm:spPr/>
    </dgm:pt>
    <dgm:pt modelId="{FAF1B488-FB9A-9348-A49D-54A7B83AD151}" type="pres">
      <dgm:prSet presAssocID="{A99B12C7-6FD3-A541-9A5E-61ED939221FC}" presName="Divider" presStyleLbl="callout" presStyleIdx="0" presStyleCnt="1"/>
      <dgm:spPr/>
    </dgm:pt>
    <dgm:pt modelId="{A29C2126-1318-C449-8E8D-CE0B338CD40C}" type="pres">
      <dgm:prSet presAssocID="{A99B12C7-6FD3-A541-9A5E-61ED939221FC}" presName="ChildText1" presStyleLbl="revTx" presStyleIdx="0" presStyleCnt="0" custScaleX="138307" custScaleY="150227" custLinFactNeighborX="-8954">
        <dgm:presLayoutVars>
          <dgm:chMax val="0"/>
          <dgm:chPref val="0"/>
          <dgm:bulletEnabled val="1"/>
        </dgm:presLayoutVars>
      </dgm:prSet>
      <dgm:spPr/>
    </dgm:pt>
    <dgm:pt modelId="{039C9D02-6404-6248-8F85-2766E28F85E7}" type="pres">
      <dgm:prSet presAssocID="{A99B12C7-6FD3-A541-9A5E-61ED939221FC}" presName="ChildText2" presStyleLbl="revTx" presStyleIdx="0" presStyleCnt="0" custScaleX="123877" custScaleY="151021" custLinFactNeighborX="11708" custLinFactNeighborY="397">
        <dgm:presLayoutVars>
          <dgm:chMax val="0"/>
          <dgm:chPref val="0"/>
          <dgm:bulletEnabled val="1"/>
        </dgm:presLayoutVars>
      </dgm:prSet>
      <dgm:spPr/>
    </dgm:pt>
    <dgm:pt modelId="{F577F911-9F34-E245-B322-E16B66CB0815}" type="pres">
      <dgm:prSet presAssocID="{A99B12C7-6FD3-A541-9A5E-61ED939221FC}" presName="ParentText1" presStyleLbl="revTx" presStyleIdx="0" presStyleCnt="0">
        <dgm:presLayoutVars>
          <dgm:chMax val="1"/>
          <dgm:chPref val="1"/>
        </dgm:presLayoutVars>
      </dgm:prSet>
      <dgm:spPr/>
    </dgm:pt>
    <dgm:pt modelId="{13F347D3-05F3-7C4A-BD9B-CB1896F6457B}" type="pres">
      <dgm:prSet presAssocID="{A99B12C7-6FD3-A541-9A5E-61ED939221FC}" presName="ParentShape1" presStyleLbl="alignImgPlace1" presStyleIdx="0" presStyleCnt="2" custLinFactNeighborX="-45319">
        <dgm:presLayoutVars/>
      </dgm:prSet>
      <dgm:spPr/>
    </dgm:pt>
    <dgm:pt modelId="{1E1F73BE-530C-8645-AF54-CB1B13AE3B22}" type="pres">
      <dgm:prSet presAssocID="{A99B12C7-6FD3-A541-9A5E-61ED939221FC}" presName="ParentText2" presStyleLbl="revTx" presStyleIdx="0" presStyleCnt="0">
        <dgm:presLayoutVars>
          <dgm:chMax val="1"/>
          <dgm:chPref val="1"/>
        </dgm:presLayoutVars>
      </dgm:prSet>
      <dgm:spPr/>
    </dgm:pt>
    <dgm:pt modelId="{8B5F5D4F-D307-5043-91E6-1D3A82A06F6B}" type="pres">
      <dgm:prSet presAssocID="{A99B12C7-6FD3-A541-9A5E-61ED939221FC}" presName="ParentShape2" presStyleLbl="alignImgPlace1" presStyleIdx="1" presStyleCnt="2" custLinFactNeighborX="45319">
        <dgm:presLayoutVars/>
      </dgm:prSet>
      <dgm:spPr/>
    </dgm:pt>
  </dgm:ptLst>
  <dgm:cxnLst>
    <dgm:cxn modelId="{ADA21D17-B8E5-2643-8ADB-F43A811E68EF}" srcId="{A99B12C7-6FD3-A541-9A5E-61ED939221FC}" destId="{064AD27B-F564-7344-BC97-E14AABA998DD}" srcOrd="1" destOrd="0" parTransId="{A44478C9-763F-EF48-99B9-326B3C263608}" sibTransId="{62F847E5-0E73-F944-A602-6D9840212542}"/>
    <dgm:cxn modelId="{1BB6D221-F025-9C4E-B0F7-716B945AD47A}" type="presOf" srcId="{A99B12C7-6FD3-A541-9A5E-61ED939221FC}" destId="{CE03DBFE-92DD-F241-8C47-0C8A0F2DA727}" srcOrd="0" destOrd="0" presId="urn:microsoft.com/office/officeart/2009/3/layout/OpposingIdeas"/>
    <dgm:cxn modelId="{D7DD7A38-79A6-8640-8AE2-91B849882411}" type="presOf" srcId="{65E326B3-3A75-5147-9B6A-D5A28C281B77}" destId="{039C9D02-6404-6248-8F85-2766E28F85E7}" srcOrd="0" destOrd="2" presId="urn:microsoft.com/office/officeart/2009/3/layout/OpposingIdeas"/>
    <dgm:cxn modelId="{8E9DEA39-C860-4446-A81D-450A6962F3FC}" type="presOf" srcId="{CF7D6D11-67B8-C54B-936B-17533C8B8DC3}" destId="{039C9D02-6404-6248-8F85-2766E28F85E7}" srcOrd="0" destOrd="0" presId="urn:microsoft.com/office/officeart/2009/3/layout/OpposingIdeas"/>
    <dgm:cxn modelId="{55BDF43A-3AD4-E247-9E66-B6BBB03C1F63}" srcId="{064AD27B-F564-7344-BC97-E14AABA998DD}" destId="{19CF374D-57A8-F540-AE5B-B66E4A0040A1}" srcOrd="3" destOrd="0" parTransId="{5632C6D0-A26E-6F48-89C5-8DE91707191F}" sibTransId="{9678FD6C-C1F0-FA4B-B917-CF7A9F0D9915}"/>
    <dgm:cxn modelId="{EDBFB549-9992-CC44-AE16-6669417B0E74}" type="presOf" srcId="{E40C046A-F1B7-D149-B7A3-2EC96F29FA52}" destId="{13F347D3-05F3-7C4A-BD9B-CB1896F6457B}" srcOrd="1" destOrd="0" presId="urn:microsoft.com/office/officeart/2009/3/layout/OpposingIdeas"/>
    <dgm:cxn modelId="{57F1094C-8B09-4343-A71E-79741A3F0498}" type="presOf" srcId="{19CF374D-57A8-F540-AE5B-B66E4A0040A1}" destId="{039C9D02-6404-6248-8F85-2766E28F85E7}" srcOrd="0" destOrd="3" presId="urn:microsoft.com/office/officeart/2009/3/layout/OpposingIdeas"/>
    <dgm:cxn modelId="{6A68634F-4769-A548-910B-CC9ECFD4EF77}" type="presOf" srcId="{45889176-7313-4544-BAD3-1552143878BA}" destId="{A29C2126-1318-C449-8E8D-CE0B338CD40C}" srcOrd="0" destOrd="0" presId="urn:microsoft.com/office/officeart/2009/3/layout/OpposingIdeas"/>
    <dgm:cxn modelId="{855C2666-C5AF-A544-878C-533E53DBD0A7}" type="presOf" srcId="{064AD27B-F564-7344-BC97-E14AABA998DD}" destId="{8B5F5D4F-D307-5043-91E6-1D3A82A06F6B}" srcOrd="1" destOrd="0" presId="urn:microsoft.com/office/officeart/2009/3/layout/OpposingIdeas"/>
    <dgm:cxn modelId="{709F3371-3F02-5642-96A9-5B0D2B315AD3}" type="presOf" srcId="{10CF1E01-5070-744B-BE7A-AC87BB326BBA}" destId="{A29C2126-1318-C449-8E8D-CE0B338CD40C}" srcOrd="0" destOrd="2" presId="urn:microsoft.com/office/officeart/2009/3/layout/OpposingIdeas"/>
    <dgm:cxn modelId="{E7ADB07D-84EF-8F44-91E3-82425854BA5A}" type="presOf" srcId="{7B23642C-8B4E-8841-948A-EF136F0940B7}" destId="{039C9D02-6404-6248-8F85-2766E28F85E7}" srcOrd="0" destOrd="1" presId="urn:microsoft.com/office/officeart/2009/3/layout/OpposingIdeas"/>
    <dgm:cxn modelId="{3343B284-638D-C447-848F-E4D4E4D4CBEB}" type="presOf" srcId="{3F1CE52B-A16F-D044-9475-F110F30F066D}" destId="{A29C2126-1318-C449-8E8D-CE0B338CD40C}" srcOrd="0" destOrd="1" presId="urn:microsoft.com/office/officeart/2009/3/layout/OpposingIdeas"/>
    <dgm:cxn modelId="{BE211C8B-5E3C-1049-8FDC-F6C9E3D9CD2F}" srcId="{E40C046A-F1B7-D149-B7A3-2EC96F29FA52}" destId="{10CF1E01-5070-744B-BE7A-AC87BB326BBA}" srcOrd="2" destOrd="0" parTransId="{BC5E5C99-96C9-CB4C-8CD1-05B2620A7BED}" sibTransId="{E6AEDB70-0DA0-7944-9EEB-E03BBA6DC9F4}"/>
    <dgm:cxn modelId="{59E156B3-11D8-7449-A0D7-BDF8558908DF}" type="presOf" srcId="{064AD27B-F564-7344-BC97-E14AABA998DD}" destId="{1E1F73BE-530C-8645-AF54-CB1B13AE3B22}" srcOrd="0" destOrd="0" presId="urn:microsoft.com/office/officeart/2009/3/layout/OpposingIdeas"/>
    <dgm:cxn modelId="{EB4FBCB8-7941-CC41-A1A3-87C79C8AA185}" srcId="{A99B12C7-6FD3-A541-9A5E-61ED939221FC}" destId="{E40C046A-F1B7-D149-B7A3-2EC96F29FA52}" srcOrd="0" destOrd="0" parTransId="{5A9DC184-640F-0548-962F-729327D42413}" sibTransId="{4DD4F8F5-EC4D-694A-BF7E-6112904D6274}"/>
    <dgm:cxn modelId="{DF54D5D2-F972-1046-9F70-260CCD70F10E}" type="presOf" srcId="{E40C046A-F1B7-D149-B7A3-2EC96F29FA52}" destId="{F577F911-9F34-E245-B322-E16B66CB0815}" srcOrd="0" destOrd="0" presId="urn:microsoft.com/office/officeart/2009/3/layout/OpposingIdeas"/>
    <dgm:cxn modelId="{A1BDD7D7-3AA6-404A-8E41-BC26DC09AAC7}" srcId="{064AD27B-F564-7344-BC97-E14AABA998DD}" destId="{65E326B3-3A75-5147-9B6A-D5A28C281B77}" srcOrd="2" destOrd="0" parTransId="{3A70A8DB-94FE-EA43-95FC-4BCE34A29D72}" sibTransId="{67E8DF71-00F6-6645-B425-42BF9469928E}"/>
    <dgm:cxn modelId="{69CFECE1-64C8-EE48-BD0B-8AD6AB30EC13}" srcId="{E40C046A-F1B7-D149-B7A3-2EC96F29FA52}" destId="{45889176-7313-4544-BAD3-1552143878BA}" srcOrd="0" destOrd="0" parTransId="{FC089C41-940D-0240-B465-D6A12E026C38}" sibTransId="{EF5CB99D-5773-734B-ACBC-BEEBB5D0286F}"/>
    <dgm:cxn modelId="{C6A5E4E5-702D-1643-949F-081A796E7503}" srcId="{064AD27B-F564-7344-BC97-E14AABA998DD}" destId="{CF7D6D11-67B8-C54B-936B-17533C8B8DC3}" srcOrd="0" destOrd="0" parTransId="{27592881-CF08-0644-93A8-5192933C3FA3}" sibTransId="{B3E77712-491C-7E4F-8E4B-AA6E4A9F98ED}"/>
    <dgm:cxn modelId="{2E9209F7-534B-8E46-A5C1-238FF2214A08}" srcId="{E40C046A-F1B7-D149-B7A3-2EC96F29FA52}" destId="{3F1CE52B-A16F-D044-9475-F110F30F066D}" srcOrd="1" destOrd="0" parTransId="{27777A4C-BE93-224F-85AF-638ECDA12540}" sibTransId="{0D1496CE-3CA6-C048-84A4-ECF630F23700}"/>
    <dgm:cxn modelId="{C963AFF7-2743-5E47-8338-C37E01A5EE7A}" srcId="{064AD27B-F564-7344-BC97-E14AABA998DD}" destId="{7B23642C-8B4E-8841-948A-EF136F0940B7}" srcOrd="1" destOrd="0" parTransId="{43BDBC93-BCDC-0B4C-A70C-890A66D2F515}" sibTransId="{BFA694F0-AF61-BB46-9BD6-044A45A36547}"/>
    <dgm:cxn modelId="{6044EA3B-7E84-DD49-9E32-C77568090F34}" type="presParOf" srcId="{CE03DBFE-92DD-F241-8C47-0C8A0F2DA727}" destId="{29934311-4A76-7C4D-BCFB-22606618326F}" srcOrd="0" destOrd="0" presId="urn:microsoft.com/office/officeart/2009/3/layout/OpposingIdeas"/>
    <dgm:cxn modelId="{25EF56AD-F6A7-754A-B0E4-E1B5ED0E533A}" type="presParOf" srcId="{CE03DBFE-92DD-F241-8C47-0C8A0F2DA727}" destId="{FAF1B488-FB9A-9348-A49D-54A7B83AD151}" srcOrd="1" destOrd="0" presId="urn:microsoft.com/office/officeart/2009/3/layout/OpposingIdeas"/>
    <dgm:cxn modelId="{0FE5BC13-D2EB-0C40-B781-6EFBE62D917D}" type="presParOf" srcId="{CE03DBFE-92DD-F241-8C47-0C8A0F2DA727}" destId="{A29C2126-1318-C449-8E8D-CE0B338CD40C}" srcOrd="2" destOrd="0" presId="urn:microsoft.com/office/officeart/2009/3/layout/OpposingIdeas"/>
    <dgm:cxn modelId="{171A88AA-7BD2-C746-B671-BFACD8E98FB5}" type="presParOf" srcId="{CE03DBFE-92DD-F241-8C47-0C8A0F2DA727}" destId="{039C9D02-6404-6248-8F85-2766E28F85E7}" srcOrd="3" destOrd="0" presId="urn:microsoft.com/office/officeart/2009/3/layout/OpposingIdeas"/>
    <dgm:cxn modelId="{05D72A8D-75D2-EF4C-9346-6C05D637088D}" type="presParOf" srcId="{CE03DBFE-92DD-F241-8C47-0C8A0F2DA727}" destId="{F577F911-9F34-E245-B322-E16B66CB0815}" srcOrd="4" destOrd="0" presId="urn:microsoft.com/office/officeart/2009/3/layout/OpposingIdeas"/>
    <dgm:cxn modelId="{C2FD5B84-003F-AC44-88FB-925DD7792EB5}" type="presParOf" srcId="{CE03DBFE-92DD-F241-8C47-0C8A0F2DA727}" destId="{13F347D3-05F3-7C4A-BD9B-CB1896F6457B}" srcOrd="5" destOrd="0" presId="urn:microsoft.com/office/officeart/2009/3/layout/OpposingIdeas"/>
    <dgm:cxn modelId="{C2300771-8DD9-FE43-92AC-143B7C8D1FBD}" type="presParOf" srcId="{CE03DBFE-92DD-F241-8C47-0C8A0F2DA727}" destId="{1E1F73BE-530C-8645-AF54-CB1B13AE3B22}" srcOrd="6" destOrd="0" presId="urn:microsoft.com/office/officeart/2009/3/layout/OpposingIdeas"/>
    <dgm:cxn modelId="{5650F189-8996-A144-8670-559115E2459F}" type="presParOf" srcId="{CE03DBFE-92DD-F241-8C47-0C8A0F2DA727}" destId="{8B5F5D4F-D307-5043-91E6-1D3A82A06F6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5D677-4CF5-624E-A74C-2B9606EC4D6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D4EFC-EB3F-6948-888D-484A247B8237}">
      <dgm:prSet phldrT="[Text]"/>
      <dgm:spPr/>
      <dgm:t>
        <a:bodyPr/>
        <a:lstStyle/>
        <a:p>
          <a:r>
            <a:rPr lang="en-US" dirty="0"/>
            <a:t>Primary deficiency caused by inadequate diet OR </a:t>
          </a:r>
        </a:p>
        <a:p>
          <a:r>
            <a:rPr lang="en-US" dirty="0"/>
            <a:t>Secondary deficiency caused by problem inside the body “e.g. disease complication” </a:t>
          </a:r>
        </a:p>
      </dgm:t>
    </dgm:pt>
    <dgm:pt modelId="{0C99F3B4-1BEB-C841-AA44-9B91F95E3D23}" type="parTrans" cxnId="{20951A62-966D-8C46-B0BD-944F1BE04C28}">
      <dgm:prSet/>
      <dgm:spPr/>
      <dgm:t>
        <a:bodyPr/>
        <a:lstStyle/>
        <a:p>
          <a:endParaRPr lang="en-US"/>
        </a:p>
      </dgm:t>
    </dgm:pt>
    <dgm:pt modelId="{651C4F6B-FE27-4C44-8CD6-73C81F0465C3}" type="sibTrans" cxnId="{20951A62-966D-8C46-B0BD-944F1BE04C28}">
      <dgm:prSet/>
      <dgm:spPr/>
      <dgm:t>
        <a:bodyPr/>
        <a:lstStyle/>
        <a:p>
          <a:endParaRPr lang="en-US"/>
        </a:p>
      </dgm:t>
    </dgm:pt>
    <dgm:pt modelId="{15770489-D50B-7B40-A66A-618FE03E3D2E}">
      <dgm:prSet phldrT="[Text]"/>
      <dgm:spPr/>
      <dgm:t>
        <a:bodyPr/>
        <a:lstStyle/>
        <a:p>
          <a:r>
            <a:rPr lang="en-US" dirty="0"/>
            <a:t> Diet History</a:t>
          </a:r>
        </a:p>
      </dgm:t>
    </dgm:pt>
    <dgm:pt modelId="{B31BC369-3EA7-E44B-B941-CC9D1E4CC84E}" type="parTrans" cxnId="{DFA2187A-165A-E342-80DE-3062AAD6F80E}">
      <dgm:prSet/>
      <dgm:spPr/>
      <dgm:t>
        <a:bodyPr/>
        <a:lstStyle/>
        <a:p>
          <a:endParaRPr lang="en-US"/>
        </a:p>
      </dgm:t>
    </dgm:pt>
    <dgm:pt modelId="{2C7F8BDA-5A04-4E4E-B58F-767CA4CAF2B6}" type="sibTrans" cxnId="{DFA2187A-165A-E342-80DE-3062AAD6F80E}">
      <dgm:prSet/>
      <dgm:spPr/>
      <dgm:t>
        <a:bodyPr/>
        <a:lstStyle/>
        <a:p>
          <a:endParaRPr lang="en-US"/>
        </a:p>
      </dgm:t>
    </dgm:pt>
    <dgm:pt modelId="{C1196153-CC37-7C48-BBA5-80D841BB8351}">
      <dgm:prSet phldrT="[Text]"/>
      <dgm:spPr/>
      <dgm:t>
        <a:bodyPr/>
        <a:lstStyle/>
        <a:p>
          <a:r>
            <a:rPr lang="en-US" dirty="0"/>
            <a:t>Declining nutrient stores (subclinical) And</a:t>
          </a:r>
          <a:br>
            <a:rPr lang="en-US" dirty="0"/>
          </a:br>
          <a:r>
            <a:rPr lang="en-US" dirty="0"/>
            <a:t>Abnormal functions inside the body (covert) </a:t>
          </a:r>
        </a:p>
      </dgm:t>
    </dgm:pt>
    <dgm:pt modelId="{882AACB4-D9A4-F643-BDCF-EFDF82CE21C9}" type="parTrans" cxnId="{535BD6B1-8551-004D-A696-070172D082F8}">
      <dgm:prSet/>
      <dgm:spPr/>
      <dgm:t>
        <a:bodyPr/>
        <a:lstStyle/>
        <a:p>
          <a:endParaRPr lang="en-US"/>
        </a:p>
      </dgm:t>
    </dgm:pt>
    <dgm:pt modelId="{80B7EA9C-AA14-C049-BA88-266D73D42E14}" type="sibTrans" cxnId="{535BD6B1-8551-004D-A696-070172D082F8}">
      <dgm:prSet/>
      <dgm:spPr/>
      <dgm:t>
        <a:bodyPr/>
        <a:lstStyle/>
        <a:p>
          <a:endParaRPr lang="en-US"/>
        </a:p>
      </dgm:t>
    </dgm:pt>
    <dgm:pt modelId="{E5AA7237-F78D-E343-8862-7BA90838D718}">
      <dgm:prSet phldrT="[Text]"/>
      <dgm:spPr/>
      <dgm:t>
        <a:bodyPr/>
        <a:lstStyle/>
        <a:p>
          <a:r>
            <a:rPr lang="en-US" dirty="0"/>
            <a:t>Biochemical Tests </a:t>
          </a:r>
        </a:p>
      </dgm:t>
    </dgm:pt>
    <dgm:pt modelId="{23FBEADE-D85B-3F4B-8CC4-D2FDDCCBFFD3}" type="parTrans" cxnId="{F46DB708-1521-6E4C-93DD-A4047D4DCF7A}">
      <dgm:prSet/>
      <dgm:spPr/>
      <dgm:t>
        <a:bodyPr/>
        <a:lstStyle/>
        <a:p>
          <a:endParaRPr lang="en-US"/>
        </a:p>
      </dgm:t>
    </dgm:pt>
    <dgm:pt modelId="{1CF01039-5EF6-3043-9C93-551E4FF739C8}" type="sibTrans" cxnId="{F46DB708-1521-6E4C-93DD-A4047D4DCF7A}">
      <dgm:prSet/>
      <dgm:spPr/>
      <dgm:t>
        <a:bodyPr/>
        <a:lstStyle/>
        <a:p>
          <a:endParaRPr lang="en-US"/>
        </a:p>
      </dgm:t>
    </dgm:pt>
    <dgm:pt modelId="{FA216BF4-AEB0-3B4D-985D-2C83F2292CB8}">
      <dgm:prSet phldrT="[Text]"/>
      <dgm:spPr/>
      <dgm:t>
        <a:bodyPr/>
        <a:lstStyle/>
        <a:p>
          <a:r>
            <a:rPr lang="en-US" dirty="0"/>
            <a:t>Physical (overt) signs and symptoms </a:t>
          </a:r>
        </a:p>
      </dgm:t>
    </dgm:pt>
    <dgm:pt modelId="{264DE765-F9CD-A442-9AE7-E0C449412755}" type="parTrans" cxnId="{FE59DA51-62A6-A04C-BC78-C39432F130BE}">
      <dgm:prSet/>
      <dgm:spPr/>
      <dgm:t>
        <a:bodyPr/>
        <a:lstStyle/>
        <a:p>
          <a:endParaRPr lang="en-US"/>
        </a:p>
      </dgm:t>
    </dgm:pt>
    <dgm:pt modelId="{7536F5E3-2192-BF4A-90BB-F8A90986C8E5}" type="sibTrans" cxnId="{FE59DA51-62A6-A04C-BC78-C39432F130BE}">
      <dgm:prSet/>
      <dgm:spPr/>
      <dgm:t>
        <a:bodyPr/>
        <a:lstStyle/>
        <a:p>
          <a:endParaRPr lang="en-US"/>
        </a:p>
      </dgm:t>
    </dgm:pt>
    <dgm:pt modelId="{73B448B9-438C-1840-B7BF-8BE8D75CC391}">
      <dgm:prSet phldrT="[Text]"/>
      <dgm:spPr/>
      <dgm:t>
        <a:bodyPr/>
        <a:lstStyle/>
        <a:p>
          <a:r>
            <a:rPr lang="en-US" dirty="0"/>
            <a:t>Physical examination and anthropometric measures </a:t>
          </a:r>
        </a:p>
      </dgm:t>
    </dgm:pt>
    <dgm:pt modelId="{3E3BA032-5EB4-5047-A121-BDC4F1497148}" type="parTrans" cxnId="{916ED5CD-07B0-2147-B5E1-2021C8270F56}">
      <dgm:prSet/>
      <dgm:spPr/>
      <dgm:t>
        <a:bodyPr/>
        <a:lstStyle/>
        <a:p>
          <a:endParaRPr lang="en-US"/>
        </a:p>
      </dgm:t>
    </dgm:pt>
    <dgm:pt modelId="{6B15440A-D0F9-3948-BEB1-29D007A1F7F7}" type="sibTrans" cxnId="{916ED5CD-07B0-2147-B5E1-2021C8270F56}">
      <dgm:prSet/>
      <dgm:spPr/>
      <dgm:t>
        <a:bodyPr/>
        <a:lstStyle/>
        <a:p>
          <a:endParaRPr lang="en-US"/>
        </a:p>
      </dgm:t>
    </dgm:pt>
    <dgm:pt modelId="{55BBEA47-8CF6-C54A-8D76-9C48D03F3FA7}">
      <dgm:prSet phldrT="[Text]"/>
      <dgm:spPr/>
      <dgm:t>
        <a:bodyPr/>
        <a:lstStyle/>
        <a:p>
          <a:r>
            <a:rPr lang="en-US" dirty="0"/>
            <a:t>Health History </a:t>
          </a:r>
        </a:p>
      </dgm:t>
    </dgm:pt>
    <dgm:pt modelId="{11E84D5A-5D69-2D45-90AA-E771E8A1C286}" type="parTrans" cxnId="{D1D8E484-8865-3043-8A11-3E57E51673EC}">
      <dgm:prSet/>
      <dgm:spPr/>
      <dgm:t>
        <a:bodyPr/>
        <a:lstStyle/>
        <a:p>
          <a:endParaRPr lang="en-US"/>
        </a:p>
      </dgm:t>
    </dgm:pt>
    <dgm:pt modelId="{0A56A31E-D3B2-8A4E-8858-D07E78DE93D7}" type="sibTrans" cxnId="{D1D8E484-8865-3043-8A11-3E57E51673EC}">
      <dgm:prSet/>
      <dgm:spPr/>
      <dgm:t>
        <a:bodyPr/>
        <a:lstStyle/>
        <a:p>
          <a:endParaRPr lang="en-US"/>
        </a:p>
      </dgm:t>
    </dgm:pt>
    <dgm:pt modelId="{9B71BF1F-75D7-0149-A295-5BCD2A6D9102}" type="pres">
      <dgm:prSet presAssocID="{7B35D677-4CF5-624E-A74C-2B9606EC4D67}" presName="Name0" presStyleCnt="0">
        <dgm:presLayoutVars>
          <dgm:dir/>
          <dgm:animLvl val="lvl"/>
          <dgm:resizeHandles val="exact"/>
        </dgm:presLayoutVars>
      </dgm:prSet>
      <dgm:spPr/>
    </dgm:pt>
    <dgm:pt modelId="{97527C4B-799E-7143-9E6A-C37E97BE178C}" type="pres">
      <dgm:prSet presAssocID="{397D4EFC-EB3F-6948-888D-484A247B8237}" presName="linNode" presStyleCnt="0"/>
      <dgm:spPr/>
    </dgm:pt>
    <dgm:pt modelId="{961D1EBD-2CE4-D640-9F73-CE7C2A84E4E7}" type="pres">
      <dgm:prSet presAssocID="{397D4EFC-EB3F-6948-888D-484A247B823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551DB44-9E21-A446-9244-61F5DDE50459}" type="pres">
      <dgm:prSet presAssocID="{397D4EFC-EB3F-6948-888D-484A247B8237}" presName="descendantText" presStyleLbl="alignAccFollowNode1" presStyleIdx="0" presStyleCnt="3">
        <dgm:presLayoutVars>
          <dgm:bulletEnabled val="1"/>
        </dgm:presLayoutVars>
      </dgm:prSet>
      <dgm:spPr/>
    </dgm:pt>
    <dgm:pt modelId="{1848F31F-B39F-D144-BB08-03F08076EFF0}" type="pres">
      <dgm:prSet presAssocID="{651C4F6B-FE27-4C44-8CD6-73C81F0465C3}" presName="sp" presStyleCnt="0"/>
      <dgm:spPr/>
    </dgm:pt>
    <dgm:pt modelId="{05412C4C-5F8C-8842-8428-748695B31F98}" type="pres">
      <dgm:prSet presAssocID="{C1196153-CC37-7C48-BBA5-80D841BB8351}" presName="linNode" presStyleCnt="0"/>
      <dgm:spPr/>
    </dgm:pt>
    <dgm:pt modelId="{63E2F8FA-0E2C-B142-9826-565A78FCDE48}" type="pres">
      <dgm:prSet presAssocID="{C1196153-CC37-7C48-BBA5-80D841BB83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6A8C6B3-FC6D-794C-84E5-5D0E965684E6}" type="pres">
      <dgm:prSet presAssocID="{C1196153-CC37-7C48-BBA5-80D841BB8351}" presName="descendantText" presStyleLbl="alignAccFollowNode1" presStyleIdx="1" presStyleCnt="3">
        <dgm:presLayoutVars>
          <dgm:bulletEnabled val="1"/>
        </dgm:presLayoutVars>
      </dgm:prSet>
      <dgm:spPr/>
    </dgm:pt>
    <dgm:pt modelId="{B0A42B82-5CEE-7648-9883-4DC02E88F7D5}" type="pres">
      <dgm:prSet presAssocID="{80B7EA9C-AA14-C049-BA88-266D73D42E14}" presName="sp" presStyleCnt="0"/>
      <dgm:spPr/>
    </dgm:pt>
    <dgm:pt modelId="{EA131E3D-2959-D34C-BD2B-13D19B3A0D7D}" type="pres">
      <dgm:prSet presAssocID="{FA216BF4-AEB0-3B4D-985D-2C83F2292CB8}" presName="linNode" presStyleCnt="0"/>
      <dgm:spPr/>
    </dgm:pt>
    <dgm:pt modelId="{9C329054-DC5C-0248-9243-FB708142CF50}" type="pres">
      <dgm:prSet presAssocID="{FA216BF4-AEB0-3B4D-985D-2C83F2292CB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E09F769-EF32-BE4E-81F5-AA4DBE9D5671}" type="pres">
      <dgm:prSet presAssocID="{FA216BF4-AEB0-3B4D-985D-2C83F2292CB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46DB708-1521-6E4C-93DD-A4047D4DCF7A}" srcId="{C1196153-CC37-7C48-BBA5-80D841BB8351}" destId="{E5AA7237-F78D-E343-8862-7BA90838D718}" srcOrd="0" destOrd="0" parTransId="{23FBEADE-D85B-3F4B-8CC4-D2FDDCCBFFD3}" sibTransId="{1CF01039-5EF6-3043-9C93-551E4FF739C8}"/>
    <dgm:cxn modelId="{C02C0B0D-18F6-E94B-9533-A4321E1A77D4}" type="presOf" srcId="{E5AA7237-F78D-E343-8862-7BA90838D718}" destId="{46A8C6B3-FC6D-794C-84E5-5D0E965684E6}" srcOrd="0" destOrd="0" presId="urn:microsoft.com/office/officeart/2005/8/layout/vList5"/>
    <dgm:cxn modelId="{02B77438-1C8A-9F48-8DD7-10E87743781A}" type="presOf" srcId="{55BBEA47-8CF6-C54A-8D76-9C48D03F3FA7}" destId="{A551DB44-9E21-A446-9244-61F5DDE50459}" srcOrd="0" destOrd="1" presId="urn:microsoft.com/office/officeart/2005/8/layout/vList5"/>
    <dgm:cxn modelId="{FE59DA51-62A6-A04C-BC78-C39432F130BE}" srcId="{7B35D677-4CF5-624E-A74C-2B9606EC4D67}" destId="{FA216BF4-AEB0-3B4D-985D-2C83F2292CB8}" srcOrd="2" destOrd="0" parTransId="{264DE765-F9CD-A442-9AE7-E0C449412755}" sibTransId="{7536F5E3-2192-BF4A-90BB-F8A90986C8E5}"/>
    <dgm:cxn modelId="{3902E45B-996D-144D-8374-47A2B02D43D2}" type="presOf" srcId="{15770489-D50B-7B40-A66A-618FE03E3D2E}" destId="{A551DB44-9E21-A446-9244-61F5DDE50459}" srcOrd="0" destOrd="0" presId="urn:microsoft.com/office/officeart/2005/8/layout/vList5"/>
    <dgm:cxn modelId="{20951A62-966D-8C46-B0BD-944F1BE04C28}" srcId="{7B35D677-4CF5-624E-A74C-2B9606EC4D67}" destId="{397D4EFC-EB3F-6948-888D-484A247B8237}" srcOrd="0" destOrd="0" parTransId="{0C99F3B4-1BEB-C841-AA44-9B91F95E3D23}" sibTransId="{651C4F6B-FE27-4C44-8CD6-73C81F0465C3}"/>
    <dgm:cxn modelId="{DFA2187A-165A-E342-80DE-3062AAD6F80E}" srcId="{397D4EFC-EB3F-6948-888D-484A247B8237}" destId="{15770489-D50B-7B40-A66A-618FE03E3D2E}" srcOrd="0" destOrd="0" parTransId="{B31BC369-3EA7-E44B-B941-CC9D1E4CC84E}" sibTransId="{2C7F8BDA-5A04-4E4E-B58F-767CA4CAF2B6}"/>
    <dgm:cxn modelId="{4406407A-6CB2-DE4C-92E6-D842F69C505D}" type="presOf" srcId="{C1196153-CC37-7C48-BBA5-80D841BB8351}" destId="{63E2F8FA-0E2C-B142-9826-565A78FCDE48}" srcOrd="0" destOrd="0" presId="urn:microsoft.com/office/officeart/2005/8/layout/vList5"/>
    <dgm:cxn modelId="{D1D8E484-8865-3043-8A11-3E57E51673EC}" srcId="{397D4EFC-EB3F-6948-888D-484A247B8237}" destId="{55BBEA47-8CF6-C54A-8D76-9C48D03F3FA7}" srcOrd="1" destOrd="0" parTransId="{11E84D5A-5D69-2D45-90AA-E771E8A1C286}" sibTransId="{0A56A31E-D3B2-8A4E-8858-D07E78DE93D7}"/>
    <dgm:cxn modelId="{6AF8989D-39BC-D741-BDF8-847A97F25A55}" type="presOf" srcId="{73B448B9-438C-1840-B7BF-8BE8D75CC391}" destId="{8E09F769-EF32-BE4E-81F5-AA4DBE9D5671}" srcOrd="0" destOrd="0" presId="urn:microsoft.com/office/officeart/2005/8/layout/vList5"/>
    <dgm:cxn modelId="{535BD6B1-8551-004D-A696-070172D082F8}" srcId="{7B35D677-4CF5-624E-A74C-2B9606EC4D67}" destId="{C1196153-CC37-7C48-BBA5-80D841BB8351}" srcOrd="1" destOrd="0" parTransId="{882AACB4-D9A4-F643-BDCF-EFDF82CE21C9}" sibTransId="{80B7EA9C-AA14-C049-BA88-266D73D42E14}"/>
    <dgm:cxn modelId="{C372EBBA-1B5E-6944-83C5-32CEBB33F238}" type="presOf" srcId="{7B35D677-4CF5-624E-A74C-2B9606EC4D67}" destId="{9B71BF1F-75D7-0149-A295-5BCD2A6D9102}" srcOrd="0" destOrd="0" presId="urn:microsoft.com/office/officeart/2005/8/layout/vList5"/>
    <dgm:cxn modelId="{916ED5CD-07B0-2147-B5E1-2021C8270F56}" srcId="{FA216BF4-AEB0-3B4D-985D-2C83F2292CB8}" destId="{73B448B9-438C-1840-B7BF-8BE8D75CC391}" srcOrd="0" destOrd="0" parTransId="{3E3BA032-5EB4-5047-A121-BDC4F1497148}" sibTransId="{6B15440A-D0F9-3948-BEB1-29D007A1F7F7}"/>
    <dgm:cxn modelId="{AF1DBBD0-0AC1-DA40-ACF6-85E8736ACD92}" type="presOf" srcId="{FA216BF4-AEB0-3B4D-985D-2C83F2292CB8}" destId="{9C329054-DC5C-0248-9243-FB708142CF50}" srcOrd="0" destOrd="0" presId="urn:microsoft.com/office/officeart/2005/8/layout/vList5"/>
    <dgm:cxn modelId="{59345BE3-E821-C543-9ACB-D1D7EA3F7C93}" type="presOf" srcId="{397D4EFC-EB3F-6948-888D-484A247B8237}" destId="{961D1EBD-2CE4-D640-9F73-CE7C2A84E4E7}" srcOrd="0" destOrd="0" presId="urn:microsoft.com/office/officeart/2005/8/layout/vList5"/>
    <dgm:cxn modelId="{4A567C25-E2F5-774E-A222-AA8AFB0F7253}" type="presParOf" srcId="{9B71BF1F-75D7-0149-A295-5BCD2A6D9102}" destId="{97527C4B-799E-7143-9E6A-C37E97BE178C}" srcOrd="0" destOrd="0" presId="urn:microsoft.com/office/officeart/2005/8/layout/vList5"/>
    <dgm:cxn modelId="{6CF55583-5A5B-A34E-B6A0-6B7B6579B664}" type="presParOf" srcId="{97527C4B-799E-7143-9E6A-C37E97BE178C}" destId="{961D1EBD-2CE4-D640-9F73-CE7C2A84E4E7}" srcOrd="0" destOrd="0" presId="urn:microsoft.com/office/officeart/2005/8/layout/vList5"/>
    <dgm:cxn modelId="{EFB5ABFF-EE2C-6B41-9DFB-2A728D6C6FB9}" type="presParOf" srcId="{97527C4B-799E-7143-9E6A-C37E97BE178C}" destId="{A551DB44-9E21-A446-9244-61F5DDE50459}" srcOrd="1" destOrd="0" presId="urn:microsoft.com/office/officeart/2005/8/layout/vList5"/>
    <dgm:cxn modelId="{732F1FDD-EDEC-7546-94F9-932D2EF11862}" type="presParOf" srcId="{9B71BF1F-75D7-0149-A295-5BCD2A6D9102}" destId="{1848F31F-B39F-D144-BB08-03F08076EFF0}" srcOrd="1" destOrd="0" presId="urn:microsoft.com/office/officeart/2005/8/layout/vList5"/>
    <dgm:cxn modelId="{6FD2CE2C-1833-5B40-B5AD-B26712EB6679}" type="presParOf" srcId="{9B71BF1F-75D7-0149-A295-5BCD2A6D9102}" destId="{05412C4C-5F8C-8842-8428-748695B31F98}" srcOrd="2" destOrd="0" presId="urn:microsoft.com/office/officeart/2005/8/layout/vList5"/>
    <dgm:cxn modelId="{BA445834-B5E3-A24F-BF6F-0C5C2BB8DDF2}" type="presParOf" srcId="{05412C4C-5F8C-8842-8428-748695B31F98}" destId="{63E2F8FA-0E2C-B142-9826-565A78FCDE48}" srcOrd="0" destOrd="0" presId="urn:microsoft.com/office/officeart/2005/8/layout/vList5"/>
    <dgm:cxn modelId="{1EE2DDC8-4116-FA4E-B485-DE1163BA425D}" type="presParOf" srcId="{05412C4C-5F8C-8842-8428-748695B31F98}" destId="{46A8C6B3-FC6D-794C-84E5-5D0E965684E6}" srcOrd="1" destOrd="0" presId="urn:microsoft.com/office/officeart/2005/8/layout/vList5"/>
    <dgm:cxn modelId="{600E13A8-A7D2-F642-A30D-67718E4F8493}" type="presParOf" srcId="{9B71BF1F-75D7-0149-A295-5BCD2A6D9102}" destId="{B0A42B82-5CEE-7648-9883-4DC02E88F7D5}" srcOrd="3" destOrd="0" presId="urn:microsoft.com/office/officeart/2005/8/layout/vList5"/>
    <dgm:cxn modelId="{EB948C6A-3A32-B245-BCCA-A8BDAE9DDCBF}" type="presParOf" srcId="{9B71BF1F-75D7-0149-A295-5BCD2A6D9102}" destId="{EA131E3D-2959-D34C-BD2B-13D19B3A0D7D}" srcOrd="4" destOrd="0" presId="urn:microsoft.com/office/officeart/2005/8/layout/vList5"/>
    <dgm:cxn modelId="{BF734CE6-0188-C84C-80C0-5DD489CB079A}" type="presParOf" srcId="{EA131E3D-2959-D34C-BD2B-13D19B3A0D7D}" destId="{9C329054-DC5C-0248-9243-FB708142CF50}" srcOrd="0" destOrd="0" presId="urn:microsoft.com/office/officeart/2005/8/layout/vList5"/>
    <dgm:cxn modelId="{CE2FD5C4-63E8-334D-BD31-8153EDAD0494}" type="presParOf" srcId="{EA131E3D-2959-D34C-BD2B-13D19B3A0D7D}" destId="{8E09F769-EF32-BE4E-81F5-AA4DBE9D56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49A80C-B643-2647-A17D-16652DFAF333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</dgm:pt>
    <dgm:pt modelId="{75E8E426-ED85-0A4D-A9A5-F50F0FFAA32B}">
      <dgm:prSet phldrT="[Text]" custT="1"/>
      <dgm:spPr/>
      <dgm:t>
        <a:bodyPr/>
        <a:lstStyle/>
        <a:p>
          <a:r>
            <a:rPr lang="en-US" sz="1200" dirty="0"/>
            <a:t>Genetic </a:t>
          </a:r>
          <a:r>
            <a:rPr lang="en-US" sz="1800" dirty="0"/>
            <a:t>factors</a:t>
          </a:r>
        </a:p>
      </dgm:t>
    </dgm:pt>
    <dgm:pt modelId="{541003E8-1D61-D049-B348-CF77F8B7E253}" type="parTrans" cxnId="{B1BA2E83-0615-F24A-BEA5-F2A3D9E1363E}">
      <dgm:prSet/>
      <dgm:spPr/>
      <dgm:t>
        <a:bodyPr/>
        <a:lstStyle/>
        <a:p>
          <a:endParaRPr lang="en-US"/>
        </a:p>
      </dgm:t>
    </dgm:pt>
    <dgm:pt modelId="{D91ED429-81B8-9E4B-94B9-E36D432F4E18}" type="sibTrans" cxnId="{B1BA2E83-0615-F24A-BEA5-F2A3D9E1363E}">
      <dgm:prSet/>
      <dgm:spPr/>
      <dgm:t>
        <a:bodyPr/>
        <a:lstStyle/>
        <a:p>
          <a:endParaRPr lang="en-US"/>
        </a:p>
      </dgm:t>
    </dgm:pt>
    <dgm:pt modelId="{C7EB49A2-517F-FB47-8B90-886E8C97999F}">
      <dgm:prSet phldrT="[Text]" custT="1"/>
      <dgm:spPr/>
      <dgm:t>
        <a:bodyPr/>
        <a:lstStyle/>
        <a:p>
          <a:r>
            <a:rPr lang="en-US" sz="1600" dirty="0"/>
            <a:t>Smoking</a:t>
          </a:r>
        </a:p>
      </dgm:t>
    </dgm:pt>
    <dgm:pt modelId="{BFB610AE-80E9-D445-B120-0CAA75202BA2}" type="parTrans" cxnId="{047BFEA6-65F5-714B-AF95-9847CAE8F76A}">
      <dgm:prSet/>
      <dgm:spPr/>
      <dgm:t>
        <a:bodyPr/>
        <a:lstStyle/>
        <a:p>
          <a:endParaRPr lang="en-US"/>
        </a:p>
      </dgm:t>
    </dgm:pt>
    <dgm:pt modelId="{C2B9B31F-E77F-4643-A12A-EC054028568B}" type="sibTrans" cxnId="{047BFEA6-65F5-714B-AF95-9847CAE8F76A}">
      <dgm:prSet/>
      <dgm:spPr/>
      <dgm:t>
        <a:bodyPr/>
        <a:lstStyle/>
        <a:p>
          <a:endParaRPr lang="en-US"/>
        </a:p>
      </dgm:t>
    </dgm:pt>
    <dgm:pt modelId="{1F5FFA70-43BE-6D49-8DC3-58D3AD7E4145}">
      <dgm:prSet phldrT="[Text]"/>
      <dgm:spPr/>
      <dgm:t>
        <a:bodyPr/>
        <a:lstStyle/>
        <a:p>
          <a:r>
            <a:rPr lang="en-US" dirty="0"/>
            <a:t>Physical inactivity</a:t>
          </a:r>
        </a:p>
      </dgm:t>
    </dgm:pt>
    <dgm:pt modelId="{DE43C8B8-8F7C-8140-A7AC-E28F43CA1D52}" type="parTrans" cxnId="{5F60247B-1757-6D44-9DEA-7F700A237B96}">
      <dgm:prSet/>
      <dgm:spPr/>
      <dgm:t>
        <a:bodyPr/>
        <a:lstStyle/>
        <a:p>
          <a:endParaRPr lang="en-US"/>
        </a:p>
      </dgm:t>
    </dgm:pt>
    <dgm:pt modelId="{633D3BF6-21FD-714A-BAAD-C328BB387BF7}" type="sibTrans" cxnId="{5F60247B-1757-6D44-9DEA-7F700A237B96}">
      <dgm:prSet/>
      <dgm:spPr/>
      <dgm:t>
        <a:bodyPr/>
        <a:lstStyle/>
        <a:p>
          <a:pPr rtl="0"/>
          <a:endParaRPr lang="en-US"/>
        </a:p>
      </dgm:t>
    </dgm:pt>
    <dgm:pt modelId="{FAD3F735-C4E1-604A-875F-95C772207AAB}">
      <dgm:prSet phldrT="[Text]"/>
      <dgm:spPr/>
      <dgm:t>
        <a:bodyPr/>
        <a:lstStyle/>
        <a:p>
          <a:r>
            <a:rPr lang="en-US" dirty="0"/>
            <a:t>excessive alcohol intake</a:t>
          </a:r>
        </a:p>
      </dgm:t>
    </dgm:pt>
    <dgm:pt modelId="{8B2E870E-9E5A-884E-8661-7CF0181372A4}" type="parTrans" cxnId="{CC561283-803D-7D48-B01E-657FE36203A4}">
      <dgm:prSet/>
      <dgm:spPr/>
      <dgm:t>
        <a:bodyPr/>
        <a:lstStyle/>
        <a:p>
          <a:endParaRPr lang="en-US"/>
        </a:p>
      </dgm:t>
    </dgm:pt>
    <dgm:pt modelId="{CB880A49-0D80-F740-A387-C411785F8B6D}" type="sibTrans" cxnId="{CC561283-803D-7D48-B01E-657FE36203A4}">
      <dgm:prSet/>
      <dgm:spPr/>
      <dgm:t>
        <a:bodyPr/>
        <a:lstStyle/>
        <a:p>
          <a:endParaRPr lang="en-US"/>
        </a:p>
      </dgm:t>
    </dgm:pt>
    <dgm:pt modelId="{21699B0D-A4B1-4046-BE8E-A97E77FF8931}">
      <dgm:prSet phldrT="[Text]" custT="1"/>
      <dgm:spPr/>
      <dgm:t>
        <a:bodyPr/>
        <a:lstStyle/>
        <a:p>
          <a:r>
            <a:rPr lang="en-US" sz="1600" dirty="0"/>
            <a:t>obesity</a:t>
          </a:r>
        </a:p>
      </dgm:t>
    </dgm:pt>
    <dgm:pt modelId="{8EF27F71-C7B5-A244-BE6F-E26E4145A207}" type="parTrans" cxnId="{D7314331-C303-4F4A-AF2F-39A85E611419}">
      <dgm:prSet/>
      <dgm:spPr/>
      <dgm:t>
        <a:bodyPr/>
        <a:lstStyle/>
        <a:p>
          <a:endParaRPr lang="en-US"/>
        </a:p>
      </dgm:t>
    </dgm:pt>
    <dgm:pt modelId="{37206FBE-AF9C-794A-A5A3-5590DEEABE46}" type="sibTrans" cxnId="{D7314331-C303-4F4A-AF2F-39A85E611419}">
      <dgm:prSet/>
      <dgm:spPr/>
      <dgm:t>
        <a:bodyPr/>
        <a:lstStyle/>
        <a:p>
          <a:endParaRPr lang="en-US"/>
        </a:p>
      </dgm:t>
    </dgm:pt>
    <dgm:pt modelId="{A8FACB6B-C4F0-5040-A2BC-E4479291E482}">
      <dgm:prSet phldrT="[Text]"/>
      <dgm:spPr/>
      <dgm:t>
        <a:bodyPr/>
        <a:lstStyle/>
        <a:p>
          <a:r>
            <a:rPr lang="en-US" dirty="0"/>
            <a:t>chronic renal failure</a:t>
          </a:r>
        </a:p>
      </dgm:t>
    </dgm:pt>
    <dgm:pt modelId="{BCBFA66E-D695-4645-9676-CE3A1C6EB595}" type="parTrans" cxnId="{6371449D-C047-A248-8EFF-FD4EE6D80079}">
      <dgm:prSet/>
      <dgm:spPr/>
      <dgm:t>
        <a:bodyPr/>
        <a:lstStyle/>
        <a:p>
          <a:endParaRPr lang="en-US"/>
        </a:p>
      </dgm:t>
    </dgm:pt>
    <dgm:pt modelId="{74B51CBA-80FC-3D4A-B2AE-86E9C6F9B8A4}" type="sibTrans" cxnId="{6371449D-C047-A248-8EFF-FD4EE6D80079}">
      <dgm:prSet/>
      <dgm:spPr/>
      <dgm:t>
        <a:bodyPr/>
        <a:lstStyle/>
        <a:p>
          <a:endParaRPr lang="en-US"/>
        </a:p>
      </dgm:t>
    </dgm:pt>
    <dgm:pt modelId="{2634F6D5-518F-F34D-A65B-4E4389BADD89}">
      <dgm:prSet phldrT="[Text]"/>
      <dgm:spPr/>
      <dgm:t>
        <a:bodyPr/>
        <a:lstStyle/>
        <a:p>
          <a:r>
            <a:rPr lang="en-US" dirty="0"/>
            <a:t>DM2</a:t>
          </a:r>
        </a:p>
      </dgm:t>
    </dgm:pt>
    <dgm:pt modelId="{75034B43-AA94-C645-8BD7-5FFBAEDB78DE}" type="parTrans" cxnId="{394A4428-A3A3-B842-A32D-215394D4F420}">
      <dgm:prSet/>
      <dgm:spPr/>
      <dgm:t>
        <a:bodyPr/>
        <a:lstStyle/>
        <a:p>
          <a:endParaRPr lang="en-US"/>
        </a:p>
      </dgm:t>
    </dgm:pt>
    <dgm:pt modelId="{313A87B6-6397-F540-AC81-67191072C127}" type="sibTrans" cxnId="{394A4428-A3A3-B842-A32D-215394D4F420}">
      <dgm:prSet/>
      <dgm:spPr/>
      <dgm:t>
        <a:bodyPr/>
        <a:lstStyle/>
        <a:p>
          <a:endParaRPr lang="en-US"/>
        </a:p>
      </dgm:t>
    </dgm:pt>
    <dgm:pt modelId="{6F9A6D2F-C90B-2440-ADF5-A4996E35550F}">
      <dgm:prSet/>
      <dgm:spPr/>
      <dgm:t>
        <a:bodyPr/>
        <a:lstStyle/>
        <a:p>
          <a:r>
            <a:rPr lang="en-US" dirty="0"/>
            <a:t>Chronic renal failure</a:t>
          </a:r>
        </a:p>
      </dgm:t>
    </dgm:pt>
    <dgm:pt modelId="{C18C1FD1-50BF-0940-92FF-9DDC58EE15B1}" type="parTrans" cxnId="{750989FF-FC1F-644F-B84F-A2E577B99024}">
      <dgm:prSet/>
      <dgm:spPr/>
      <dgm:t>
        <a:bodyPr/>
        <a:lstStyle/>
        <a:p>
          <a:endParaRPr lang="en-US"/>
        </a:p>
      </dgm:t>
    </dgm:pt>
    <dgm:pt modelId="{E8CD92DD-6777-3243-959D-5B293A9BCFE2}" type="sibTrans" cxnId="{750989FF-FC1F-644F-B84F-A2E577B99024}">
      <dgm:prSet/>
      <dgm:spPr/>
      <dgm:t>
        <a:bodyPr/>
        <a:lstStyle/>
        <a:p>
          <a:endParaRPr lang="en-US"/>
        </a:p>
      </dgm:t>
    </dgm:pt>
    <dgm:pt modelId="{DE6A4637-A681-A549-85A5-8CB106136254}">
      <dgm:prSet/>
      <dgm:spPr/>
      <dgm:t>
        <a:bodyPr/>
        <a:lstStyle/>
        <a:p>
          <a:r>
            <a:rPr lang="en-US" dirty="0"/>
            <a:t>Certain medications</a:t>
          </a:r>
        </a:p>
      </dgm:t>
    </dgm:pt>
    <dgm:pt modelId="{2D286B44-9488-E44C-8048-A01518B6A20B}" type="parTrans" cxnId="{848B8F99-F7EC-9941-954B-DDDB093B7A88}">
      <dgm:prSet/>
      <dgm:spPr/>
      <dgm:t>
        <a:bodyPr/>
        <a:lstStyle/>
        <a:p>
          <a:endParaRPr lang="en-US"/>
        </a:p>
      </dgm:t>
    </dgm:pt>
    <dgm:pt modelId="{7A4CE3D9-3C56-5449-879E-B155876C5291}" type="sibTrans" cxnId="{848B8F99-F7EC-9941-954B-DDDB093B7A88}">
      <dgm:prSet/>
      <dgm:spPr/>
      <dgm:t>
        <a:bodyPr/>
        <a:lstStyle/>
        <a:p>
          <a:endParaRPr lang="en-US"/>
        </a:p>
      </dgm:t>
    </dgm:pt>
    <dgm:pt modelId="{9866AEA0-1B23-5E42-A417-A2A679338506}" type="pres">
      <dgm:prSet presAssocID="{5749A80C-B643-2647-A17D-16652DFAF333}" presName="Name0" presStyleCnt="0">
        <dgm:presLayoutVars>
          <dgm:dir/>
          <dgm:resizeHandles val="exact"/>
        </dgm:presLayoutVars>
      </dgm:prSet>
      <dgm:spPr/>
    </dgm:pt>
    <dgm:pt modelId="{7B70DD79-5311-5A40-ACC7-6D3177D63846}" type="pres">
      <dgm:prSet presAssocID="{75E8E426-ED85-0A4D-A9A5-F50F0FFAA32B}" presName="Name5" presStyleLbl="vennNode1" presStyleIdx="0" presStyleCnt="9">
        <dgm:presLayoutVars>
          <dgm:bulletEnabled val="1"/>
        </dgm:presLayoutVars>
      </dgm:prSet>
      <dgm:spPr/>
    </dgm:pt>
    <dgm:pt modelId="{36D6C2B1-AC88-1C48-B039-FADA74E4C580}" type="pres">
      <dgm:prSet presAssocID="{D91ED429-81B8-9E4B-94B9-E36D432F4E18}" presName="space" presStyleCnt="0"/>
      <dgm:spPr/>
    </dgm:pt>
    <dgm:pt modelId="{5CC56899-D116-E141-A5C6-D5D53A142C79}" type="pres">
      <dgm:prSet presAssocID="{C7EB49A2-517F-FB47-8B90-886E8C97999F}" presName="Name5" presStyleLbl="vennNode1" presStyleIdx="1" presStyleCnt="9">
        <dgm:presLayoutVars>
          <dgm:bulletEnabled val="1"/>
        </dgm:presLayoutVars>
      </dgm:prSet>
      <dgm:spPr/>
    </dgm:pt>
    <dgm:pt modelId="{28F0C2CC-0619-9540-8F6B-0634E197C9A7}" type="pres">
      <dgm:prSet presAssocID="{C2B9B31F-E77F-4643-A12A-EC054028568B}" presName="space" presStyleCnt="0"/>
      <dgm:spPr/>
    </dgm:pt>
    <dgm:pt modelId="{498EC299-84E1-8C49-BE09-8AC07CE0B9EB}" type="pres">
      <dgm:prSet presAssocID="{1F5FFA70-43BE-6D49-8DC3-58D3AD7E4145}" presName="Name5" presStyleLbl="vennNode1" presStyleIdx="2" presStyleCnt="9">
        <dgm:presLayoutVars>
          <dgm:bulletEnabled val="1"/>
        </dgm:presLayoutVars>
      </dgm:prSet>
      <dgm:spPr/>
    </dgm:pt>
    <dgm:pt modelId="{7D0E5C2A-07BD-0D44-A95F-4C799873E651}" type="pres">
      <dgm:prSet presAssocID="{633D3BF6-21FD-714A-BAAD-C328BB387BF7}" presName="space" presStyleCnt="0"/>
      <dgm:spPr/>
    </dgm:pt>
    <dgm:pt modelId="{18DE399D-6225-E54A-88CF-B99737B46CBC}" type="pres">
      <dgm:prSet presAssocID="{FAD3F735-C4E1-604A-875F-95C772207AAB}" presName="Name5" presStyleLbl="vennNode1" presStyleIdx="3" presStyleCnt="9">
        <dgm:presLayoutVars>
          <dgm:bulletEnabled val="1"/>
        </dgm:presLayoutVars>
      </dgm:prSet>
      <dgm:spPr/>
    </dgm:pt>
    <dgm:pt modelId="{F090A0F9-5882-224C-9430-D97F8CCE6B4B}" type="pres">
      <dgm:prSet presAssocID="{CB880A49-0D80-F740-A387-C411785F8B6D}" presName="space" presStyleCnt="0"/>
      <dgm:spPr/>
    </dgm:pt>
    <dgm:pt modelId="{459496EA-BC6B-1A43-BB81-617C21844D91}" type="pres">
      <dgm:prSet presAssocID="{21699B0D-A4B1-4046-BE8E-A97E77FF8931}" presName="Name5" presStyleLbl="vennNode1" presStyleIdx="4" presStyleCnt="9">
        <dgm:presLayoutVars>
          <dgm:bulletEnabled val="1"/>
        </dgm:presLayoutVars>
      </dgm:prSet>
      <dgm:spPr/>
    </dgm:pt>
    <dgm:pt modelId="{A676471E-A140-2B40-A35D-934351DDDB56}" type="pres">
      <dgm:prSet presAssocID="{37206FBE-AF9C-794A-A5A3-5590DEEABE46}" presName="space" presStyleCnt="0"/>
      <dgm:spPr/>
    </dgm:pt>
    <dgm:pt modelId="{D2B35C74-E3DB-8447-84F4-60F26288C8A1}" type="pres">
      <dgm:prSet presAssocID="{A8FACB6B-C4F0-5040-A2BC-E4479291E482}" presName="Name5" presStyleLbl="vennNode1" presStyleIdx="5" presStyleCnt="9">
        <dgm:presLayoutVars>
          <dgm:bulletEnabled val="1"/>
        </dgm:presLayoutVars>
      </dgm:prSet>
      <dgm:spPr/>
    </dgm:pt>
    <dgm:pt modelId="{C7EDB830-14ED-D44B-9001-91732B9E1890}" type="pres">
      <dgm:prSet presAssocID="{74B51CBA-80FC-3D4A-B2AE-86E9C6F9B8A4}" presName="space" presStyleCnt="0"/>
      <dgm:spPr/>
    </dgm:pt>
    <dgm:pt modelId="{A514EF03-F2A8-8944-98FA-2DCCA24646F2}" type="pres">
      <dgm:prSet presAssocID="{2634F6D5-518F-F34D-A65B-4E4389BADD89}" presName="Name5" presStyleLbl="vennNode1" presStyleIdx="6" presStyleCnt="9">
        <dgm:presLayoutVars>
          <dgm:bulletEnabled val="1"/>
        </dgm:presLayoutVars>
      </dgm:prSet>
      <dgm:spPr/>
    </dgm:pt>
    <dgm:pt modelId="{EF0113A0-32A8-2240-A977-A2792E02FFAF}" type="pres">
      <dgm:prSet presAssocID="{313A87B6-6397-F540-AC81-67191072C127}" presName="space" presStyleCnt="0"/>
      <dgm:spPr/>
    </dgm:pt>
    <dgm:pt modelId="{EE10F41C-3DC2-314B-87DB-77232F00EC31}" type="pres">
      <dgm:prSet presAssocID="{6F9A6D2F-C90B-2440-ADF5-A4996E35550F}" presName="Name5" presStyleLbl="vennNode1" presStyleIdx="7" presStyleCnt="9">
        <dgm:presLayoutVars>
          <dgm:bulletEnabled val="1"/>
        </dgm:presLayoutVars>
      </dgm:prSet>
      <dgm:spPr/>
    </dgm:pt>
    <dgm:pt modelId="{C605DC72-CECD-2549-B078-62E58A64ACFC}" type="pres">
      <dgm:prSet presAssocID="{E8CD92DD-6777-3243-959D-5B293A9BCFE2}" presName="space" presStyleCnt="0"/>
      <dgm:spPr/>
    </dgm:pt>
    <dgm:pt modelId="{17408823-D88A-EA4C-97CD-9443EFF9D5D7}" type="pres">
      <dgm:prSet presAssocID="{DE6A4637-A681-A549-85A5-8CB106136254}" presName="Name5" presStyleLbl="vennNode1" presStyleIdx="8" presStyleCnt="9">
        <dgm:presLayoutVars>
          <dgm:bulletEnabled val="1"/>
        </dgm:presLayoutVars>
      </dgm:prSet>
      <dgm:spPr/>
    </dgm:pt>
  </dgm:ptLst>
  <dgm:cxnLst>
    <dgm:cxn modelId="{394A4428-A3A3-B842-A32D-215394D4F420}" srcId="{5749A80C-B643-2647-A17D-16652DFAF333}" destId="{2634F6D5-518F-F34D-A65B-4E4389BADD89}" srcOrd="6" destOrd="0" parTransId="{75034B43-AA94-C645-8BD7-5FFBAEDB78DE}" sibTransId="{313A87B6-6397-F540-AC81-67191072C127}"/>
    <dgm:cxn modelId="{D7314331-C303-4F4A-AF2F-39A85E611419}" srcId="{5749A80C-B643-2647-A17D-16652DFAF333}" destId="{21699B0D-A4B1-4046-BE8E-A97E77FF8931}" srcOrd="4" destOrd="0" parTransId="{8EF27F71-C7B5-A244-BE6F-E26E4145A207}" sibTransId="{37206FBE-AF9C-794A-A5A3-5590DEEABE46}"/>
    <dgm:cxn modelId="{1C3C4E53-0E12-B543-B24B-7DB13E0CE9FF}" type="presOf" srcId="{1F5FFA70-43BE-6D49-8DC3-58D3AD7E4145}" destId="{498EC299-84E1-8C49-BE09-8AC07CE0B9EB}" srcOrd="0" destOrd="0" presId="urn:microsoft.com/office/officeart/2005/8/layout/venn3"/>
    <dgm:cxn modelId="{5F60247B-1757-6D44-9DEA-7F700A237B96}" srcId="{5749A80C-B643-2647-A17D-16652DFAF333}" destId="{1F5FFA70-43BE-6D49-8DC3-58D3AD7E4145}" srcOrd="2" destOrd="0" parTransId="{DE43C8B8-8F7C-8140-A7AC-E28F43CA1D52}" sibTransId="{633D3BF6-21FD-714A-BAAD-C328BB387BF7}"/>
    <dgm:cxn modelId="{01D7BF7E-7232-6B45-8AC5-9BD28669CFA9}" type="presOf" srcId="{5749A80C-B643-2647-A17D-16652DFAF333}" destId="{9866AEA0-1B23-5E42-A417-A2A679338506}" srcOrd="0" destOrd="0" presId="urn:microsoft.com/office/officeart/2005/8/layout/venn3"/>
    <dgm:cxn modelId="{CC561283-803D-7D48-B01E-657FE36203A4}" srcId="{5749A80C-B643-2647-A17D-16652DFAF333}" destId="{FAD3F735-C4E1-604A-875F-95C772207AAB}" srcOrd="3" destOrd="0" parTransId="{8B2E870E-9E5A-884E-8661-7CF0181372A4}" sibTransId="{CB880A49-0D80-F740-A387-C411785F8B6D}"/>
    <dgm:cxn modelId="{B1BA2E83-0615-F24A-BEA5-F2A3D9E1363E}" srcId="{5749A80C-B643-2647-A17D-16652DFAF333}" destId="{75E8E426-ED85-0A4D-A9A5-F50F0FFAA32B}" srcOrd="0" destOrd="0" parTransId="{541003E8-1D61-D049-B348-CF77F8B7E253}" sibTransId="{D91ED429-81B8-9E4B-94B9-E36D432F4E18}"/>
    <dgm:cxn modelId="{E9D2208C-1775-E748-B88E-5DC9FD7FFE5A}" type="presOf" srcId="{FAD3F735-C4E1-604A-875F-95C772207AAB}" destId="{18DE399D-6225-E54A-88CF-B99737B46CBC}" srcOrd="0" destOrd="0" presId="urn:microsoft.com/office/officeart/2005/8/layout/venn3"/>
    <dgm:cxn modelId="{848B8F99-F7EC-9941-954B-DDDB093B7A88}" srcId="{5749A80C-B643-2647-A17D-16652DFAF333}" destId="{DE6A4637-A681-A549-85A5-8CB106136254}" srcOrd="8" destOrd="0" parTransId="{2D286B44-9488-E44C-8048-A01518B6A20B}" sibTransId="{7A4CE3D9-3C56-5449-879E-B155876C5291}"/>
    <dgm:cxn modelId="{EECF3E9C-3864-6445-B58B-0F98982E21E8}" type="presOf" srcId="{75E8E426-ED85-0A4D-A9A5-F50F0FFAA32B}" destId="{7B70DD79-5311-5A40-ACC7-6D3177D63846}" srcOrd="0" destOrd="0" presId="urn:microsoft.com/office/officeart/2005/8/layout/venn3"/>
    <dgm:cxn modelId="{6371449D-C047-A248-8EFF-FD4EE6D80079}" srcId="{5749A80C-B643-2647-A17D-16652DFAF333}" destId="{A8FACB6B-C4F0-5040-A2BC-E4479291E482}" srcOrd="5" destOrd="0" parTransId="{BCBFA66E-D695-4645-9676-CE3A1C6EB595}" sibTransId="{74B51CBA-80FC-3D4A-B2AE-86E9C6F9B8A4}"/>
    <dgm:cxn modelId="{047BFEA6-65F5-714B-AF95-9847CAE8F76A}" srcId="{5749A80C-B643-2647-A17D-16652DFAF333}" destId="{C7EB49A2-517F-FB47-8B90-886E8C97999F}" srcOrd="1" destOrd="0" parTransId="{BFB610AE-80E9-D445-B120-0CAA75202BA2}" sibTransId="{C2B9B31F-E77F-4643-A12A-EC054028568B}"/>
    <dgm:cxn modelId="{84FAEBB2-7A55-794A-9782-4C3D884D43CC}" type="presOf" srcId="{6F9A6D2F-C90B-2440-ADF5-A4996E35550F}" destId="{EE10F41C-3DC2-314B-87DB-77232F00EC31}" srcOrd="0" destOrd="0" presId="urn:microsoft.com/office/officeart/2005/8/layout/venn3"/>
    <dgm:cxn modelId="{6BEBFEB6-CF2F-A845-B444-3B60E6C9520C}" type="presOf" srcId="{21699B0D-A4B1-4046-BE8E-A97E77FF8931}" destId="{459496EA-BC6B-1A43-BB81-617C21844D91}" srcOrd="0" destOrd="0" presId="urn:microsoft.com/office/officeart/2005/8/layout/venn3"/>
    <dgm:cxn modelId="{4360A6D3-55C6-574A-BEA6-F3798DD085D8}" type="presOf" srcId="{C7EB49A2-517F-FB47-8B90-886E8C97999F}" destId="{5CC56899-D116-E141-A5C6-D5D53A142C79}" srcOrd="0" destOrd="0" presId="urn:microsoft.com/office/officeart/2005/8/layout/venn3"/>
    <dgm:cxn modelId="{0C6B2CE6-9E9D-474F-9ADF-B7000AEE8A3E}" type="presOf" srcId="{A8FACB6B-C4F0-5040-A2BC-E4479291E482}" destId="{D2B35C74-E3DB-8447-84F4-60F26288C8A1}" srcOrd="0" destOrd="0" presId="urn:microsoft.com/office/officeart/2005/8/layout/venn3"/>
    <dgm:cxn modelId="{FD176FE7-E782-D940-9667-B9C200493173}" type="presOf" srcId="{2634F6D5-518F-F34D-A65B-4E4389BADD89}" destId="{A514EF03-F2A8-8944-98FA-2DCCA24646F2}" srcOrd="0" destOrd="0" presId="urn:microsoft.com/office/officeart/2005/8/layout/venn3"/>
    <dgm:cxn modelId="{3A90B3E8-AFEF-AC4D-B84F-C47C110FC95D}" type="presOf" srcId="{DE6A4637-A681-A549-85A5-8CB106136254}" destId="{17408823-D88A-EA4C-97CD-9443EFF9D5D7}" srcOrd="0" destOrd="0" presId="urn:microsoft.com/office/officeart/2005/8/layout/venn3"/>
    <dgm:cxn modelId="{750989FF-FC1F-644F-B84F-A2E577B99024}" srcId="{5749A80C-B643-2647-A17D-16652DFAF333}" destId="{6F9A6D2F-C90B-2440-ADF5-A4996E35550F}" srcOrd="7" destOrd="0" parTransId="{C18C1FD1-50BF-0940-92FF-9DDC58EE15B1}" sibTransId="{E8CD92DD-6777-3243-959D-5B293A9BCFE2}"/>
    <dgm:cxn modelId="{A773EC19-0A15-BC4C-83AA-3C6B6580884A}" type="presParOf" srcId="{9866AEA0-1B23-5E42-A417-A2A679338506}" destId="{7B70DD79-5311-5A40-ACC7-6D3177D63846}" srcOrd="0" destOrd="0" presId="urn:microsoft.com/office/officeart/2005/8/layout/venn3"/>
    <dgm:cxn modelId="{FB863724-20DC-9740-A5D0-F0DEDABD3EA9}" type="presParOf" srcId="{9866AEA0-1B23-5E42-A417-A2A679338506}" destId="{36D6C2B1-AC88-1C48-B039-FADA74E4C580}" srcOrd="1" destOrd="0" presId="urn:microsoft.com/office/officeart/2005/8/layout/venn3"/>
    <dgm:cxn modelId="{FD796D9C-C087-1647-98BB-2478386C5288}" type="presParOf" srcId="{9866AEA0-1B23-5E42-A417-A2A679338506}" destId="{5CC56899-D116-E141-A5C6-D5D53A142C79}" srcOrd="2" destOrd="0" presId="urn:microsoft.com/office/officeart/2005/8/layout/venn3"/>
    <dgm:cxn modelId="{50523DAD-8261-744F-A61F-2A10405FC403}" type="presParOf" srcId="{9866AEA0-1B23-5E42-A417-A2A679338506}" destId="{28F0C2CC-0619-9540-8F6B-0634E197C9A7}" srcOrd="3" destOrd="0" presId="urn:microsoft.com/office/officeart/2005/8/layout/venn3"/>
    <dgm:cxn modelId="{EA60508F-A703-0546-92FE-2794C132D6E5}" type="presParOf" srcId="{9866AEA0-1B23-5E42-A417-A2A679338506}" destId="{498EC299-84E1-8C49-BE09-8AC07CE0B9EB}" srcOrd="4" destOrd="0" presId="urn:microsoft.com/office/officeart/2005/8/layout/venn3"/>
    <dgm:cxn modelId="{360BD461-439C-2744-8A2D-9BBB9A51A464}" type="presParOf" srcId="{9866AEA0-1B23-5E42-A417-A2A679338506}" destId="{7D0E5C2A-07BD-0D44-A95F-4C799873E651}" srcOrd="5" destOrd="0" presId="urn:microsoft.com/office/officeart/2005/8/layout/venn3"/>
    <dgm:cxn modelId="{13E888EC-FD03-A443-AB2C-33AE3AFA9C63}" type="presParOf" srcId="{9866AEA0-1B23-5E42-A417-A2A679338506}" destId="{18DE399D-6225-E54A-88CF-B99737B46CBC}" srcOrd="6" destOrd="0" presId="urn:microsoft.com/office/officeart/2005/8/layout/venn3"/>
    <dgm:cxn modelId="{5EB259B2-F20C-9A46-B733-FB96FB23F1A9}" type="presParOf" srcId="{9866AEA0-1B23-5E42-A417-A2A679338506}" destId="{F090A0F9-5882-224C-9430-D97F8CCE6B4B}" srcOrd="7" destOrd="0" presId="urn:microsoft.com/office/officeart/2005/8/layout/venn3"/>
    <dgm:cxn modelId="{4C18039F-51D6-1647-B808-C3EA92F33109}" type="presParOf" srcId="{9866AEA0-1B23-5E42-A417-A2A679338506}" destId="{459496EA-BC6B-1A43-BB81-617C21844D91}" srcOrd="8" destOrd="0" presId="urn:microsoft.com/office/officeart/2005/8/layout/venn3"/>
    <dgm:cxn modelId="{72421E6F-63DC-3743-95FD-3D969C622BA5}" type="presParOf" srcId="{9866AEA0-1B23-5E42-A417-A2A679338506}" destId="{A676471E-A140-2B40-A35D-934351DDDB56}" srcOrd="9" destOrd="0" presId="urn:microsoft.com/office/officeart/2005/8/layout/venn3"/>
    <dgm:cxn modelId="{14CE4506-B472-F045-BFA6-4C5AA40DEBEC}" type="presParOf" srcId="{9866AEA0-1B23-5E42-A417-A2A679338506}" destId="{D2B35C74-E3DB-8447-84F4-60F26288C8A1}" srcOrd="10" destOrd="0" presId="urn:microsoft.com/office/officeart/2005/8/layout/venn3"/>
    <dgm:cxn modelId="{6B68DF0A-671F-E942-894D-6916B307167C}" type="presParOf" srcId="{9866AEA0-1B23-5E42-A417-A2A679338506}" destId="{C7EDB830-14ED-D44B-9001-91732B9E1890}" srcOrd="11" destOrd="0" presId="urn:microsoft.com/office/officeart/2005/8/layout/venn3"/>
    <dgm:cxn modelId="{9D168765-82E2-6448-BF45-127E02ABDED8}" type="presParOf" srcId="{9866AEA0-1B23-5E42-A417-A2A679338506}" destId="{A514EF03-F2A8-8944-98FA-2DCCA24646F2}" srcOrd="12" destOrd="0" presId="urn:microsoft.com/office/officeart/2005/8/layout/venn3"/>
    <dgm:cxn modelId="{32BEAC7A-EE33-7F42-AA13-41E54C350B2C}" type="presParOf" srcId="{9866AEA0-1B23-5E42-A417-A2A679338506}" destId="{EF0113A0-32A8-2240-A977-A2792E02FFAF}" srcOrd="13" destOrd="0" presId="urn:microsoft.com/office/officeart/2005/8/layout/venn3"/>
    <dgm:cxn modelId="{D84647F9-9085-E344-A15C-1F94C274EEDE}" type="presParOf" srcId="{9866AEA0-1B23-5E42-A417-A2A679338506}" destId="{EE10F41C-3DC2-314B-87DB-77232F00EC31}" srcOrd="14" destOrd="0" presId="urn:microsoft.com/office/officeart/2005/8/layout/venn3"/>
    <dgm:cxn modelId="{2221C5A8-1519-7A49-B542-14867A3310BF}" type="presParOf" srcId="{9866AEA0-1B23-5E42-A417-A2A679338506}" destId="{C605DC72-CECD-2549-B078-62E58A64ACFC}" srcOrd="15" destOrd="0" presId="urn:microsoft.com/office/officeart/2005/8/layout/venn3"/>
    <dgm:cxn modelId="{EC0AD2CB-1CC4-1547-B564-841CC47FCBB4}" type="presParOf" srcId="{9866AEA0-1B23-5E42-A417-A2A679338506}" destId="{17408823-D88A-EA4C-97CD-9443EFF9D5D7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96637-09A5-9142-8A71-9B98BF7C9012}">
      <dsp:nvSpPr>
        <dsp:cNvPr id="0" name=""/>
        <dsp:cNvSpPr/>
      </dsp:nvSpPr>
      <dsp:spPr>
        <a:xfrm>
          <a:off x="541019" y="0"/>
          <a:ext cx="7680960" cy="4800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5F20C9-EBE2-9445-8461-C8972547AFDB}">
      <dsp:nvSpPr>
        <dsp:cNvPr id="0" name=""/>
        <dsp:cNvSpPr/>
      </dsp:nvSpPr>
      <dsp:spPr>
        <a:xfrm>
          <a:off x="1297594" y="3569726"/>
          <a:ext cx="176662" cy="176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64510D-1CAB-6D42-9884-2FDD78275CC1}">
      <dsp:nvSpPr>
        <dsp:cNvPr id="0" name=""/>
        <dsp:cNvSpPr/>
      </dsp:nvSpPr>
      <dsp:spPr>
        <a:xfrm>
          <a:off x="1295402" y="3809998"/>
          <a:ext cx="1187252" cy="83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Deficit</a:t>
          </a:r>
        </a:p>
      </dsp:txBody>
      <dsp:txXfrm>
        <a:off x="1295402" y="3809998"/>
        <a:ext cx="1187252" cy="838660"/>
      </dsp:txXfrm>
    </dsp:sp>
    <dsp:sp modelId="{4C2F2991-6A3B-AD41-AD2C-D57C33CB1999}">
      <dsp:nvSpPr>
        <dsp:cNvPr id="0" name=""/>
        <dsp:cNvSpPr/>
      </dsp:nvSpPr>
      <dsp:spPr>
        <a:xfrm>
          <a:off x="2253874" y="2650891"/>
          <a:ext cx="276514" cy="276514"/>
        </a:xfrm>
        <a:prstGeom prst="ellipse">
          <a:avLst/>
        </a:prstGeom>
        <a:solidFill>
          <a:srgbClr val="BD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E4EFA-7B8F-2242-8C48-A63DAECC7D1C}">
      <dsp:nvSpPr>
        <dsp:cNvPr id="0" name=""/>
        <dsp:cNvSpPr/>
      </dsp:nvSpPr>
      <dsp:spPr>
        <a:xfrm>
          <a:off x="1944503" y="2971798"/>
          <a:ext cx="2170295" cy="164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519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Insufficient </a:t>
          </a:r>
        </a:p>
      </dsp:txBody>
      <dsp:txXfrm>
        <a:off x="1944503" y="2971798"/>
        <a:ext cx="2170295" cy="1646151"/>
      </dsp:txXfrm>
    </dsp:sp>
    <dsp:sp modelId="{A4F473E2-2F12-E74E-8441-2BAEC7699CE3}">
      <dsp:nvSpPr>
        <dsp:cNvPr id="0" name=""/>
        <dsp:cNvSpPr/>
      </dsp:nvSpPr>
      <dsp:spPr>
        <a:xfrm>
          <a:off x="3482827" y="1918319"/>
          <a:ext cx="368686" cy="368686"/>
        </a:xfrm>
        <a:prstGeom prst="ellipse">
          <a:avLst/>
        </a:prstGeom>
        <a:solidFill>
          <a:srgbClr val="8DC114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E21F0-8C4E-E143-9FCE-27F5C99A134E}">
      <dsp:nvSpPr>
        <dsp:cNvPr id="0" name=""/>
        <dsp:cNvSpPr/>
      </dsp:nvSpPr>
      <dsp:spPr>
        <a:xfrm>
          <a:off x="3482764" y="2362204"/>
          <a:ext cx="1851237" cy="217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59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Sufficient</a:t>
          </a:r>
        </a:p>
      </dsp:txBody>
      <dsp:txXfrm>
        <a:off x="3482764" y="2362204"/>
        <a:ext cx="1851237" cy="2178854"/>
      </dsp:txXfrm>
    </dsp:sp>
    <dsp:sp modelId="{65C94CEA-48F9-054F-911B-8ADF53493BE2}">
      <dsp:nvSpPr>
        <dsp:cNvPr id="0" name=""/>
        <dsp:cNvSpPr/>
      </dsp:nvSpPr>
      <dsp:spPr>
        <a:xfrm>
          <a:off x="4911486" y="1346088"/>
          <a:ext cx="476219" cy="47621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86838-4A7A-7C45-9A02-DE8F908F234A}">
      <dsp:nvSpPr>
        <dsp:cNvPr id="0" name=""/>
        <dsp:cNvSpPr/>
      </dsp:nvSpPr>
      <dsp:spPr>
        <a:xfrm>
          <a:off x="4977381" y="1752608"/>
          <a:ext cx="1880621" cy="287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39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Optimal</a:t>
          </a:r>
        </a:p>
      </dsp:txBody>
      <dsp:txXfrm>
        <a:off x="4977381" y="1752608"/>
        <a:ext cx="1880621" cy="2879580"/>
      </dsp:txXfrm>
    </dsp:sp>
    <dsp:sp modelId="{588EDABF-666A-C242-860C-2F81C55E7C5D}">
      <dsp:nvSpPr>
        <dsp:cNvPr id="0" name=""/>
        <dsp:cNvSpPr/>
      </dsp:nvSpPr>
      <dsp:spPr>
        <a:xfrm>
          <a:off x="6382390" y="963960"/>
          <a:ext cx="606795" cy="60679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297D9-C12C-4C49-A834-D84ED4DE0275}">
      <dsp:nvSpPr>
        <dsp:cNvPr id="0" name=""/>
        <dsp:cNvSpPr/>
      </dsp:nvSpPr>
      <dsp:spPr>
        <a:xfrm>
          <a:off x="6685788" y="1267358"/>
          <a:ext cx="1536192" cy="353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529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Toxic</a:t>
          </a:r>
        </a:p>
      </dsp:txBody>
      <dsp:txXfrm>
        <a:off x="6685788" y="1267358"/>
        <a:ext cx="1536192" cy="3533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BF42C-EE62-DD42-BB52-657F5920BC32}">
      <dsp:nvSpPr>
        <dsp:cNvPr id="0" name=""/>
        <dsp:cNvSpPr/>
      </dsp:nvSpPr>
      <dsp:spPr>
        <a:xfrm>
          <a:off x="2000783" y="0"/>
          <a:ext cx="6834117" cy="1142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Measurements of a nutrient or its metabolite.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E.g</a:t>
          </a:r>
          <a:r>
            <a:rPr lang="en-US" sz="1600" kern="1200" dirty="0"/>
            <a:t>: serum B</a:t>
          </a:r>
          <a:r>
            <a:rPr lang="en-US" sz="1600" kern="1200" baseline="-25000" dirty="0"/>
            <a:t>12 </a:t>
          </a:r>
          <a:r>
            <a:rPr lang="en-US" sz="1600" kern="1200" baseline="0" dirty="0"/>
            <a:t>or serum vitamin D</a:t>
          </a:r>
          <a:endParaRPr lang="en-US" sz="1600" kern="1200" baseline="-25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/>
            <a:t>Specific just for the nutrient not body status as a whole.</a:t>
          </a:r>
        </a:p>
      </dsp:txBody>
      <dsp:txXfrm>
        <a:off x="2000783" y="142875"/>
        <a:ext cx="6405492" cy="857249"/>
      </dsp:txXfrm>
    </dsp:sp>
    <dsp:sp modelId="{CBA2CAEC-7EE4-BB45-A2B4-C44A424552C8}">
      <dsp:nvSpPr>
        <dsp:cNvPr id="0" name=""/>
        <dsp:cNvSpPr/>
      </dsp:nvSpPr>
      <dsp:spPr>
        <a:xfrm>
          <a:off x="0" y="0"/>
          <a:ext cx="1996485" cy="1142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Direct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Static</a:t>
          </a:r>
        </a:p>
      </dsp:txBody>
      <dsp:txXfrm>
        <a:off x="55797" y="55797"/>
        <a:ext cx="1884891" cy="1031405"/>
      </dsp:txXfrm>
    </dsp:sp>
    <dsp:sp modelId="{D9FFA544-BACB-6D46-BE13-FABDCB17380E}">
      <dsp:nvSpPr>
        <dsp:cNvPr id="0" name=""/>
        <dsp:cNvSpPr/>
      </dsp:nvSpPr>
      <dsp:spPr>
        <a:xfrm>
          <a:off x="2000783" y="1257300"/>
          <a:ext cx="6834117" cy="1142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Based on the ultimate outcome of a nutrient deficiency which is the failure of a physiologic processes that rely on that nutrient for performance.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E.G : hormone profiles.</a:t>
          </a:r>
        </a:p>
      </dsp:txBody>
      <dsp:txXfrm>
        <a:off x="2000783" y="1400175"/>
        <a:ext cx="6405492" cy="857249"/>
      </dsp:txXfrm>
    </dsp:sp>
    <dsp:sp modelId="{46731BD7-2EB3-7F45-95C7-119AF5D5C906}">
      <dsp:nvSpPr>
        <dsp:cNvPr id="0" name=""/>
        <dsp:cNvSpPr/>
      </dsp:nvSpPr>
      <dsp:spPr>
        <a:xfrm>
          <a:off x="0" y="1283897"/>
          <a:ext cx="1996485" cy="1142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Indirect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Functional</a:t>
          </a:r>
        </a:p>
      </dsp:txBody>
      <dsp:txXfrm>
        <a:off x="55797" y="1339694"/>
        <a:ext cx="1884891" cy="1031405"/>
      </dsp:txXfrm>
    </dsp:sp>
    <dsp:sp modelId="{A3655343-C530-EB41-9712-F2E89673F9A2}">
      <dsp:nvSpPr>
        <dsp:cNvPr id="0" name=""/>
        <dsp:cNvSpPr/>
      </dsp:nvSpPr>
      <dsp:spPr>
        <a:xfrm>
          <a:off x="2000783" y="2514599"/>
          <a:ext cx="6834117" cy="1142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Glucose tolerance test</a:t>
          </a:r>
        </a:p>
      </dsp:txBody>
      <dsp:txXfrm>
        <a:off x="2000783" y="2657474"/>
        <a:ext cx="6405492" cy="857249"/>
      </dsp:txXfrm>
    </dsp:sp>
    <dsp:sp modelId="{90182EC5-2FBA-3543-A26A-3116BFC434A3}">
      <dsp:nvSpPr>
        <dsp:cNvPr id="0" name=""/>
        <dsp:cNvSpPr/>
      </dsp:nvSpPr>
      <dsp:spPr>
        <a:xfrm>
          <a:off x="0" y="2514600"/>
          <a:ext cx="1996485" cy="1142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Challenge test</a:t>
          </a:r>
        </a:p>
      </dsp:txBody>
      <dsp:txXfrm>
        <a:off x="55797" y="2570397"/>
        <a:ext cx="1884891" cy="1031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34311-4A76-7C4D-BCFB-22606618326F}">
      <dsp:nvSpPr>
        <dsp:cNvPr id="0" name=""/>
        <dsp:cNvSpPr/>
      </dsp:nvSpPr>
      <dsp:spPr>
        <a:xfrm>
          <a:off x="914415" y="76202"/>
          <a:ext cx="7086569" cy="4648195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1B488-FB9A-9348-A49D-54A7B83AD151}">
      <dsp:nvSpPr>
        <dsp:cNvPr id="0" name=""/>
        <dsp:cNvSpPr/>
      </dsp:nvSpPr>
      <dsp:spPr>
        <a:xfrm>
          <a:off x="4457699" y="1152144"/>
          <a:ext cx="785" cy="24963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9C2126-1318-C449-8E8D-CE0B338CD40C}">
      <dsp:nvSpPr>
        <dsp:cNvPr id="0" name=""/>
        <dsp:cNvSpPr/>
      </dsp:nvSpPr>
      <dsp:spPr>
        <a:xfrm>
          <a:off x="990590" y="380996"/>
          <a:ext cx="3531120" cy="40386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Useful in detecting early changes in body metabolism and nutrition before the appearance of overt clinical signs.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2. Precise, accurate and reproductive.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3. Useful to validate data obtained from dietary methods (e.g.: comparing salt intake with 24-hour urinary excretion) </a:t>
          </a:r>
        </a:p>
      </dsp:txBody>
      <dsp:txXfrm>
        <a:off x="990590" y="380996"/>
        <a:ext cx="3531120" cy="4038606"/>
      </dsp:txXfrm>
    </dsp:sp>
    <dsp:sp modelId="{039C9D02-6404-6248-8F85-2766E28F85E7}">
      <dsp:nvSpPr>
        <dsp:cNvPr id="0" name=""/>
        <dsp:cNvSpPr/>
      </dsp:nvSpPr>
      <dsp:spPr>
        <a:xfrm>
          <a:off x="4648207" y="380996"/>
          <a:ext cx="3162707" cy="40599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Time consuming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Expensive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3. Cannot be applied to a large scale.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Needs trained personnel and facilities.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 Some tests are affected by illness, hydration, infections, </a:t>
          </a:r>
        </a:p>
      </dsp:txBody>
      <dsp:txXfrm>
        <a:off x="4648207" y="380996"/>
        <a:ext cx="3162707" cy="4059951"/>
      </dsp:txXfrm>
    </dsp:sp>
    <dsp:sp modelId="{13F347D3-05F3-7C4A-BD9B-CB1896F6457B}">
      <dsp:nvSpPr>
        <dsp:cNvPr id="0" name=""/>
        <dsp:cNvSpPr/>
      </dsp:nvSpPr>
      <dsp:spPr>
        <a:xfrm rot="16200000">
          <a:off x="-1152401" y="1237234"/>
          <a:ext cx="3456432" cy="98196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Pros</a:t>
          </a:r>
        </a:p>
      </dsp:txBody>
      <dsp:txXfrm>
        <a:off x="-1003993" y="1631967"/>
        <a:ext cx="3159616" cy="489312"/>
      </dsp:txXfrm>
    </dsp:sp>
    <dsp:sp modelId="{8B5F5D4F-D307-5043-91E6-1D3A82A06F6B}">
      <dsp:nvSpPr>
        <dsp:cNvPr id="0" name=""/>
        <dsp:cNvSpPr/>
      </dsp:nvSpPr>
      <dsp:spPr>
        <a:xfrm rot="5400000">
          <a:off x="6611369" y="2581402"/>
          <a:ext cx="3456432" cy="98196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</a:t>
          </a:r>
        </a:p>
      </dsp:txBody>
      <dsp:txXfrm>
        <a:off x="6759777" y="2679319"/>
        <a:ext cx="3159616" cy="489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1DB44-9E21-A446-9244-61F5DDE50459}">
      <dsp:nvSpPr>
        <dsp:cNvPr id="0" name=""/>
        <dsp:cNvSpPr/>
      </dsp:nvSpPr>
      <dsp:spPr>
        <a:xfrm rot="5400000">
          <a:off x="5383149" y="-2122947"/>
          <a:ext cx="104775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 Diet History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Health History </a:t>
          </a:r>
        </a:p>
      </dsp:txBody>
      <dsp:txXfrm rot="-5400000">
        <a:off x="3127249" y="184100"/>
        <a:ext cx="5508405" cy="945456"/>
      </dsp:txXfrm>
    </dsp:sp>
    <dsp:sp modelId="{961D1EBD-2CE4-D640-9F73-CE7C2A84E4E7}">
      <dsp:nvSpPr>
        <dsp:cNvPr id="0" name=""/>
        <dsp:cNvSpPr/>
      </dsp:nvSpPr>
      <dsp:spPr>
        <a:xfrm>
          <a:off x="0" y="1984"/>
          <a:ext cx="3127248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Primary deficiency caused by inadequate diet 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Secondary deficiency caused by problem inside the body “e.g. disease complication” </a:t>
          </a:r>
        </a:p>
      </dsp:txBody>
      <dsp:txXfrm>
        <a:off x="63934" y="65918"/>
        <a:ext cx="2999380" cy="1181819"/>
      </dsp:txXfrm>
    </dsp:sp>
    <dsp:sp modelId="{46A8C6B3-FC6D-794C-84E5-5D0E965684E6}">
      <dsp:nvSpPr>
        <dsp:cNvPr id="0" name=""/>
        <dsp:cNvSpPr/>
      </dsp:nvSpPr>
      <dsp:spPr>
        <a:xfrm rot="5400000">
          <a:off x="5383149" y="-747776"/>
          <a:ext cx="104775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Biochemical Tests </a:t>
          </a:r>
        </a:p>
      </dsp:txBody>
      <dsp:txXfrm rot="-5400000">
        <a:off x="3127249" y="1559271"/>
        <a:ext cx="5508405" cy="945456"/>
      </dsp:txXfrm>
    </dsp:sp>
    <dsp:sp modelId="{63E2F8FA-0E2C-B142-9826-565A78FCDE48}">
      <dsp:nvSpPr>
        <dsp:cNvPr id="0" name=""/>
        <dsp:cNvSpPr/>
      </dsp:nvSpPr>
      <dsp:spPr>
        <a:xfrm>
          <a:off x="0" y="1377156"/>
          <a:ext cx="3127248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Declining nutrient stores (subclinical) And</a:t>
          </a:r>
          <a:br>
            <a:rPr lang="en-US" sz="1600" kern="1200" dirty="0"/>
          </a:br>
          <a:r>
            <a:rPr lang="en-US" sz="1600" kern="1200" dirty="0"/>
            <a:t>Abnormal functions inside the body (covert) </a:t>
          </a:r>
        </a:p>
      </dsp:txBody>
      <dsp:txXfrm>
        <a:off x="63934" y="1441090"/>
        <a:ext cx="2999380" cy="1181819"/>
      </dsp:txXfrm>
    </dsp:sp>
    <dsp:sp modelId="{8E09F769-EF32-BE4E-81F5-AA4DBE9D5671}">
      <dsp:nvSpPr>
        <dsp:cNvPr id="0" name=""/>
        <dsp:cNvSpPr/>
      </dsp:nvSpPr>
      <dsp:spPr>
        <a:xfrm rot="5400000">
          <a:off x="5383149" y="627395"/>
          <a:ext cx="104775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Physical examination and anthropometric measures </a:t>
          </a:r>
        </a:p>
      </dsp:txBody>
      <dsp:txXfrm rot="-5400000">
        <a:off x="3127249" y="2934443"/>
        <a:ext cx="5508405" cy="945456"/>
      </dsp:txXfrm>
    </dsp:sp>
    <dsp:sp modelId="{9C329054-DC5C-0248-9243-FB708142CF50}">
      <dsp:nvSpPr>
        <dsp:cNvPr id="0" name=""/>
        <dsp:cNvSpPr/>
      </dsp:nvSpPr>
      <dsp:spPr>
        <a:xfrm>
          <a:off x="0" y="2752328"/>
          <a:ext cx="3127248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Physical (overt) signs and symptoms </a:t>
          </a:r>
        </a:p>
      </dsp:txBody>
      <dsp:txXfrm>
        <a:off x="63934" y="2816262"/>
        <a:ext cx="2999380" cy="1181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0DD79-5311-5A40-ACC7-6D3177D63846}">
      <dsp:nvSpPr>
        <dsp:cNvPr id="0" name=""/>
        <dsp:cNvSpPr/>
      </dsp:nvSpPr>
      <dsp:spPr>
        <a:xfrm>
          <a:off x="4100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15240" rIns="6567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Genetic </a:t>
          </a:r>
          <a:r>
            <a:rPr lang="en-US" sz="1800" kern="1200" dirty="0"/>
            <a:t>factors</a:t>
          </a:r>
        </a:p>
      </dsp:txBody>
      <dsp:txXfrm>
        <a:off x="178866" y="835376"/>
        <a:ext cx="843846" cy="843846"/>
      </dsp:txXfrm>
    </dsp:sp>
    <dsp:sp modelId="{5CC56899-D116-E141-A5C6-D5D53A142C79}">
      <dsp:nvSpPr>
        <dsp:cNvPr id="0" name=""/>
        <dsp:cNvSpPr/>
      </dsp:nvSpPr>
      <dsp:spPr>
        <a:xfrm>
          <a:off x="958802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20320" rIns="6567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Smoking</a:t>
          </a:r>
        </a:p>
      </dsp:txBody>
      <dsp:txXfrm>
        <a:off x="1133568" y="835376"/>
        <a:ext cx="843846" cy="843846"/>
      </dsp:txXfrm>
    </dsp:sp>
    <dsp:sp modelId="{498EC299-84E1-8C49-BE09-8AC07CE0B9EB}">
      <dsp:nvSpPr>
        <dsp:cNvPr id="0" name=""/>
        <dsp:cNvSpPr/>
      </dsp:nvSpPr>
      <dsp:spPr>
        <a:xfrm>
          <a:off x="1913505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15240" rIns="6567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Physical inactivity</a:t>
          </a:r>
        </a:p>
      </dsp:txBody>
      <dsp:txXfrm>
        <a:off x="2088271" y="835376"/>
        <a:ext cx="843846" cy="843846"/>
      </dsp:txXfrm>
    </dsp:sp>
    <dsp:sp modelId="{18DE399D-6225-E54A-88CF-B99737B46CBC}">
      <dsp:nvSpPr>
        <dsp:cNvPr id="0" name=""/>
        <dsp:cNvSpPr/>
      </dsp:nvSpPr>
      <dsp:spPr>
        <a:xfrm>
          <a:off x="2868208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15240" rIns="6567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excessive alcohol intake</a:t>
          </a:r>
        </a:p>
      </dsp:txBody>
      <dsp:txXfrm>
        <a:off x="3042974" y="835376"/>
        <a:ext cx="843846" cy="843846"/>
      </dsp:txXfrm>
    </dsp:sp>
    <dsp:sp modelId="{459496EA-BC6B-1A43-BB81-617C21844D91}">
      <dsp:nvSpPr>
        <dsp:cNvPr id="0" name=""/>
        <dsp:cNvSpPr/>
      </dsp:nvSpPr>
      <dsp:spPr>
        <a:xfrm>
          <a:off x="3822910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20320" rIns="6567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obesity</a:t>
          </a:r>
        </a:p>
      </dsp:txBody>
      <dsp:txXfrm>
        <a:off x="3997676" y="835376"/>
        <a:ext cx="843846" cy="843846"/>
      </dsp:txXfrm>
    </dsp:sp>
    <dsp:sp modelId="{D2B35C74-E3DB-8447-84F4-60F26288C8A1}">
      <dsp:nvSpPr>
        <dsp:cNvPr id="0" name=""/>
        <dsp:cNvSpPr/>
      </dsp:nvSpPr>
      <dsp:spPr>
        <a:xfrm>
          <a:off x="4777613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15240" rIns="6567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chronic renal failure</a:t>
          </a:r>
        </a:p>
      </dsp:txBody>
      <dsp:txXfrm>
        <a:off x="4952379" y="835376"/>
        <a:ext cx="843846" cy="843846"/>
      </dsp:txXfrm>
    </dsp:sp>
    <dsp:sp modelId="{A514EF03-F2A8-8944-98FA-2DCCA24646F2}">
      <dsp:nvSpPr>
        <dsp:cNvPr id="0" name=""/>
        <dsp:cNvSpPr/>
      </dsp:nvSpPr>
      <dsp:spPr>
        <a:xfrm>
          <a:off x="5732316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15240" rIns="6567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DM2</a:t>
          </a:r>
        </a:p>
      </dsp:txBody>
      <dsp:txXfrm>
        <a:off x="5907082" y="835376"/>
        <a:ext cx="843846" cy="843846"/>
      </dsp:txXfrm>
    </dsp:sp>
    <dsp:sp modelId="{EE10F41C-3DC2-314B-87DB-77232F00EC31}">
      <dsp:nvSpPr>
        <dsp:cNvPr id="0" name=""/>
        <dsp:cNvSpPr/>
      </dsp:nvSpPr>
      <dsp:spPr>
        <a:xfrm>
          <a:off x="6687018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15240" rIns="6567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Chronic renal failure</a:t>
          </a:r>
        </a:p>
      </dsp:txBody>
      <dsp:txXfrm>
        <a:off x="6861784" y="835376"/>
        <a:ext cx="843846" cy="843846"/>
      </dsp:txXfrm>
    </dsp:sp>
    <dsp:sp modelId="{17408823-D88A-EA4C-97CD-9443EFF9D5D7}">
      <dsp:nvSpPr>
        <dsp:cNvPr id="0" name=""/>
        <dsp:cNvSpPr/>
      </dsp:nvSpPr>
      <dsp:spPr>
        <a:xfrm>
          <a:off x="7641721" y="660610"/>
          <a:ext cx="1193378" cy="1193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5676" tIns="15240" rIns="6567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Certain medications</a:t>
          </a:r>
        </a:p>
      </dsp:txBody>
      <dsp:txXfrm>
        <a:off x="7816487" y="835376"/>
        <a:ext cx="843846" cy="84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3/16/19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3/16/19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3/16/19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3/16/19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Instructor: Alma Irshaid. MPH. </a:t>
            </a:r>
            <a:r>
              <a:rPr lang="en-US" dirty="0" err="1"/>
              <a:t>ANutr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Biochemical Assessment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4629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Lipid profile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9066768"/>
              </p:ext>
            </p:extLst>
          </p:nvPr>
        </p:nvGraphicFramePr>
        <p:xfrm>
          <a:off x="228600" y="1428751"/>
          <a:ext cx="8686800" cy="34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Borderline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217">
                <a:tc>
                  <a:txBody>
                    <a:bodyPr/>
                    <a:lstStyle/>
                    <a:p>
                      <a:r>
                        <a:rPr lang="en-US" b="1" dirty="0"/>
                        <a:t>Serum 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200 mg/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200-239 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240 mg/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46">
                <a:tc>
                  <a:txBody>
                    <a:bodyPr/>
                    <a:lstStyle/>
                    <a:p>
                      <a:r>
                        <a:rPr lang="en-US" b="1" dirty="0"/>
                        <a:t>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100 mg/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130-159 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160-189 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946">
                <a:tc>
                  <a:txBody>
                    <a:bodyPr/>
                    <a:lstStyle/>
                    <a:p>
                      <a:r>
                        <a:rPr lang="en-US" b="1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Low: &lt; 40 mg/</a:t>
                      </a:r>
                      <a:r>
                        <a:rPr lang="en-US" dirty="0" err="1"/>
                        <a:t>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946">
                <a:tc>
                  <a:txBody>
                    <a:bodyPr/>
                    <a:lstStyle/>
                    <a:p>
                      <a:r>
                        <a:rPr lang="en-US" b="1" dirty="0"/>
                        <a:t>Triglycerides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150 mg/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150-199 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200-499 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mr-IN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mr-IN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20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Triglycerides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686800" cy="3657600"/>
          </a:xfrm>
        </p:spPr>
        <p:txBody>
          <a:bodyPr>
            <a:normAutofit/>
          </a:bodyPr>
          <a:lstStyle/>
          <a:p>
            <a:r>
              <a:rPr lang="en-US" sz="2400" dirty="0"/>
              <a:t>Useful indicator of lipid tolerance in TPN.</a:t>
            </a:r>
          </a:p>
          <a:p>
            <a:r>
              <a:rPr lang="en-US" sz="2400" dirty="0"/>
              <a:t>High levels indicate risk of heart diseases and need for risk-reduction intervention.</a:t>
            </a:r>
          </a:p>
          <a:p>
            <a:r>
              <a:rPr lang="en-US" sz="2400" dirty="0"/>
              <a:t>Factors that increase levels of TG include: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558835"/>
              </p:ext>
            </p:extLst>
          </p:nvPr>
        </p:nvGraphicFramePr>
        <p:xfrm>
          <a:off x="228600" y="2495550"/>
          <a:ext cx="8839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57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8519" r="11111"/>
          <a:stretch/>
        </p:blipFill>
        <p:spPr>
          <a:xfrm>
            <a:off x="609600" y="133350"/>
            <a:ext cx="8001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037" r="11111"/>
          <a:stretch/>
        </p:blipFill>
        <p:spPr>
          <a:xfrm>
            <a:off x="381000" y="209550"/>
            <a:ext cx="8534400" cy="4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9621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{Hypothalamic-pituitary-adrenal-axis}</a:t>
            </a:r>
          </a:p>
        </p:txBody>
      </p:sp>
    </p:spTree>
    <p:extLst>
      <p:ext uri="{BB962C8B-B14F-4D97-AF65-F5344CB8AC3E}">
        <p14:creationId xmlns:p14="http://schemas.microsoft.com/office/powerpoint/2010/main" val="89283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8518" r="14815" b="4074"/>
          <a:stretch/>
        </p:blipFill>
        <p:spPr>
          <a:xfrm>
            <a:off x="304800" y="209550"/>
            <a:ext cx="85344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1481" r="14815" b="2593"/>
          <a:stretch/>
        </p:blipFill>
        <p:spPr>
          <a:xfrm>
            <a:off x="381000" y="209550"/>
            <a:ext cx="8229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Glucose tests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7087959"/>
              </p:ext>
            </p:extLst>
          </p:nvPr>
        </p:nvGraphicFramePr>
        <p:xfrm>
          <a:off x="228600" y="1352550"/>
          <a:ext cx="86868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r>
                        <a:rPr lang="en-US" baseline="0" dirty="0"/>
                        <a:t>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Fasting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70-99 mg/</a:t>
                      </a:r>
                      <a:r>
                        <a:rPr lang="en-US" dirty="0" err="1"/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dirty="0"/>
                        <a:t>125 mg/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 indicates DM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dirty="0"/>
                        <a:t>&gt; 100 mg/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 indicates insulin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HbA1c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Below 42 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(6.0%)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Prediabetes: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42 to 47 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(6.0 to 6.4%)</a:t>
                      </a:r>
                    </a:p>
                    <a:p>
                      <a:pPr fontAlgn="t"/>
                      <a:r>
                        <a:rPr lang="en-US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Diabetes: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48 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(6.5% or over)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 post-prandial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Below 140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mg/dl or more indicates DM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 to 199 mg/dl indicates prediabetes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53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electrolytes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0286030"/>
              </p:ext>
            </p:extLst>
          </p:nvPr>
        </p:nvGraphicFramePr>
        <p:xfrm>
          <a:off x="152400" y="1428750"/>
          <a:ext cx="8839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Serum electrolytes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  <a:r>
                        <a:rPr lang="en-US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135-145 </a:t>
                      </a:r>
                      <a:r>
                        <a:rPr lang="en-US" dirty="0" err="1"/>
                        <a:t>mEq</a:t>
                      </a:r>
                      <a:r>
                        <a:rPr lang="en-US" dirty="0"/>
                        <a:t>/L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/>
                        <a:t>Important for patients receiving TPN who have renal conditions,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algn="l" rtl="1" eaLnBrk="1" hangingPunct="1"/>
                      <a:r>
                        <a:rPr lang="en-US" dirty="0"/>
                        <a:t>K</a:t>
                      </a:r>
                      <a:r>
                        <a:rPr lang="en-US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3.6-5 </a:t>
                      </a:r>
                      <a:r>
                        <a:rPr lang="en-US" dirty="0" err="1"/>
                        <a:t>mEq</a:t>
                      </a:r>
                      <a:r>
                        <a:rPr lang="en-US" dirty="0"/>
                        <a:t>/L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algn="l" rtl="0" eaLnBrk="1" hangingPunct="1"/>
                      <a:r>
                        <a:rPr lang="en-US" dirty="0"/>
                        <a:t>Cl</a:t>
                      </a:r>
                      <a:r>
                        <a:rPr lang="en-US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111 </a:t>
                      </a:r>
                      <a:r>
                        <a:rPr lang="en-US" dirty="0" err="1"/>
                        <a:t>mEq</a:t>
                      </a:r>
                      <a:r>
                        <a:rPr lang="en-US" dirty="0"/>
                        <a:t>/L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algn="l" rtl="0" eaLnBrk="1" hangingPunct="1"/>
                      <a:r>
                        <a:rPr lang="en-US" dirty="0"/>
                        <a:t>HCO3 (or total</a:t>
                      </a:r>
                      <a:r>
                        <a:rPr lang="en-US" baseline="0" dirty="0"/>
                        <a:t> 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21-31 </a:t>
                      </a:r>
                      <a:r>
                        <a:rPr lang="en-US" dirty="0" err="1"/>
                        <a:t>mEq</a:t>
                      </a:r>
                      <a:r>
                        <a:rPr lang="en-US" dirty="0"/>
                        <a:t>/L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rtl="0" eaLnBrk="1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4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and Renal tests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4467153"/>
              </p:ext>
            </p:extLst>
          </p:nvPr>
        </p:nvGraphicFramePr>
        <p:xfrm>
          <a:off x="152400" y="1352550"/>
          <a:ext cx="88392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277">
                <a:tc>
                  <a:txBody>
                    <a:bodyPr/>
                    <a:lstStyle/>
                    <a:p>
                      <a:r>
                        <a:rPr lang="en-US" dirty="0"/>
                        <a:t>Analytes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4-36 units/L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  <a:r>
                        <a:rPr lang="en-US" baseline="0" dirty="0"/>
                        <a:t> in liver diseases and various injuries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30-120 units/L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Useful in monitoring liver function in those receiving TPN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277">
                <a:tc>
                  <a:txBody>
                    <a:bodyPr/>
                    <a:lstStyle/>
                    <a:p>
                      <a:r>
                        <a:rPr lang="en-US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0-35 IU/L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491">
                <a:tc>
                  <a:txBody>
                    <a:bodyPr/>
                    <a:lstStyle/>
                    <a:p>
                      <a:r>
                        <a:rPr lang="en-US" dirty="0"/>
                        <a:t>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0.3-1.0 mg/</a:t>
                      </a:r>
                      <a:r>
                        <a:rPr lang="en-US" dirty="0" err="1"/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in association with drugs, gallstones, and other biliary duct diseases; decreased in some anemias.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29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and Mineral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763000" cy="3581400"/>
          </a:xfrm>
        </p:spPr>
        <p:txBody>
          <a:bodyPr/>
          <a:lstStyle/>
          <a:p>
            <a:r>
              <a:rPr lang="en-US" dirty="0"/>
              <a:t>Blood tests are performed for various vitamins and minerals to check their status and ensure intake and absorption are adequate and correct the status of the patient. </a:t>
            </a:r>
          </a:p>
          <a:p>
            <a:r>
              <a:rPr lang="en-US" dirty="0"/>
              <a:t>Easiest way to check the location of the problem (if deficiency is not severe) is to increase intake, and then re-asses.</a:t>
            </a:r>
          </a:p>
        </p:txBody>
      </p:sp>
    </p:spTree>
    <p:extLst>
      <p:ext uri="{BB962C8B-B14F-4D97-AF65-F5344CB8AC3E}">
        <p14:creationId xmlns:p14="http://schemas.microsoft.com/office/powerpoint/2010/main" val="153382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2400" y="285750"/>
            <a:ext cx="8991600" cy="4724400"/>
          </a:xfrm>
        </p:spPr>
        <p:txBody>
          <a:bodyPr>
            <a:normAutofit/>
          </a:bodyPr>
          <a:lstStyle/>
          <a:p>
            <a:r>
              <a:rPr lang="en-US" dirty="0"/>
              <a:t>Biochemical tests are done by taking samples of </a:t>
            </a:r>
            <a:r>
              <a:rPr lang="en-US" u="sng" dirty="0"/>
              <a:t>blood</a:t>
            </a:r>
            <a:r>
              <a:rPr lang="en-US" dirty="0"/>
              <a:t>, </a:t>
            </a:r>
            <a:r>
              <a:rPr lang="en-US" u="sng" dirty="0"/>
              <a:t>urine, stool, </a:t>
            </a:r>
            <a:r>
              <a:rPr lang="en-US" dirty="0"/>
              <a:t> or </a:t>
            </a:r>
            <a:r>
              <a:rPr lang="en-US" u="sng" dirty="0"/>
              <a:t>body tissues </a:t>
            </a:r>
            <a:r>
              <a:rPr lang="en-US" dirty="0"/>
              <a:t>and analyzing them in the laboratory , and then compare the results with a reference normal value. </a:t>
            </a:r>
          </a:p>
          <a:p>
            <a:r>
              <a:rPr lang="en-US" dirty="0"/>
              <a:t>More objective and quantitative than other </a:t>
            </a:r>
            <a:r>
              <a:rPr lang="en-US" dirty="0" err="1"/>
              <a:t>aseessment</a:t>
            </a:r>
            <a:r>
              <a:rPr lang="en-US" dirty="0"/>
              <a:t> methods. </a:t>
            </a:r>
          </a:p>
          <a:p>
            <a:r>
              <a:rPr lang="en-US" dirty="0"/>
              <a:t>Biochemical test “biomarkers” are important because dietary intake does not take into consideration the bioavailability of the nutrients and thus amount absorbed in the body. </a:t>
            </a:r>
          </a:p>
        </p:txBody>
      </p:sp>
    </p:spTree>
    <p:extLst>
      <p:ext uri="{BB962C8B-B14F-4D97-AF65-F5344CB8AC3E}">
        <p14:creationId xmlns:p14="http://schemas.microsoft.com/office/powerpoint/2010/main" val="1835600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Tests in Urinalysis</a:t>
            </a:r>
          </a:p>
        </p:txBody>
      </p:sp>
    </p:spTree>
    <p:extLst>
      <p:ext uri="{BB962C8B-B14F-4D97-AF65-F5344CB8AC3E}">
        <p14:creationId xmlns:p14="http://schemas.microsoft.com/office/powerpoint/2010/main" val="94441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22327"/>
              </p:ext>
            </p:extLst>
          </p:nvPr>
        </p:nvGraphicFramePr>
        <p:xfrm>
          <a:off x="76200" y="57151"/>
          <a:ext cx="8991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095">
                <a:tc>
                  <a:txBody>
                    <a:bodyPr/>
                    <a:lstStyle/>
                    <a:p>
                      <a:r>
                        <a:rPr lang="en-US" dirty="0"/>
                        <a:t>Analyte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6-8 (normal diet)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-Acidic in those with a high-protein</a:t>
                      </a:r>
                      <a:r>
                        <a:rPr lang="en-US" baseline="0" dirty="0"/>
                        <a:t> diet or acidosis (</a:t>
                      </a:r>
                      <a:r>
                        <a:rPr lang="en-US" baseline="0" dirty="0" err="1"/>
                        <a:t>e.g</a:t>
                      </a:r>
                      <a:r>
                        <a:rPr lang="en-US" baseline="0" dirty="0"/>
                        <a:t>: uncontrolled DM or starvation) , in presence of calcium oxalate kidney stones, some drugs.</a:t>
                      </a:r>
                    </a:p>
                    <a:p>
                      <a:r>
                        <a:rPr lang="en-US" baseline="0" dirty="0"/>
                        <a:t>- </a:t>
                      </a:r>
                      <a:r>
                        <a:rPr lang="en-US" baseline="0" dirty="0" err="1"/>
                        <a:t>Alakline</a:t>
                      </a:r>
                      <a:r>
                        <a:rPr lang="en-US" baseline="0" dirty="0"/>
                        <a:t> in individuals consuming diets rich in vegetables, or dairy products and UTI; drugs; phosphate and calcium carbonate kidney stones.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02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2-8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Nephrotic syndrome, congestive heart failure.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91">
                <a:tc>
                  <a:txBody>
                    <a:bodyPr/>
                    <a:lstStyle/>
                    <a:p>
                      <a:r>
                        <a:rPr lang="en-US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detected </a:t>
                      </a:r>
                      <a:r>
                        <a:rPr lang="en-US" sz="1200" dirty="0"/>
                        <a:t>(2-10 g/dl in DM)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in 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627">
                <a:tc>
                  <a:txBody>
                    <a:bodyPr/>
                    <a:lstStyle/>
                    <a:p>
                      <a:r>
                        <a:rPr lang="en-US" dirty="0"/>
                        <a:t>Ketones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in uncontrolled DM (usually type</a:t>
                      </a:r>
                      <a:r>
                        <a:rPr lang="en-US" baseline="0" dirty="0"/>
                        <a:t> 1); anorexia; cachexia or those who are fasting or starving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685">
                <a:tc>
                  <a:txBody>
                    <a:bodyPr/>
                    <a:lstStyle/>
                    <a:p>
                      <a:r>
                        <a:rPr lang="en-US" dirty="0"/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UTI and hemolytic</a:t>
                      </a:r>
                      <a:r>
                        <a:rPr lang="en-US" baseline="0" dirty="0"/>
                        <a:t> anemia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76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8306262"/>
              </p:ext>
            </p:extLst>
          </p:nvPr>
        </p:nvGraphicFramePr>
        <p:xfrm>
          <a:off x="152400" y="133350"/>
          <a:ext cx="8763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01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biochemical measures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9568881"/>
              </p:ext>
            </p:extLst>
          </p:nvPr>
        </p:nvGraphicFramePr>
        <p:xfrm>
          <a:off x="152400" y="135255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5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biochemical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Also used to validate other assessment methods {determine over/under reporting}</a:t>
            </a:r>
          </a:p>
          <a:p>
            <a:r>
              <a:rPr lang="en-US" dirty="0" err="1"/>
              <a:t>E.g</a:t>
            </a:r>
            <a:r>
              <a:rPr lang="en-US" dirty="0"/>
              <a:t>: 24-hour urine collection to assess protein intake compared with a FFQ report.</a:t>
            </a:r>
          </a:p>
        </p:txBody>
      </p:sp>
    </p:spTree>
    <p:extLst>
      <p:ext uri="{BB962C8B-B14F-4D97-AF65-F5344CB8AC3E}">
        <p14:creationId xmlns:p14="http://schemas.microsoft.com/office/powerpoint/2010/main" val="152555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lab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839200" cy="3657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b="1" u="sng" dirty="0"/>
              <a:t>Accuracy</a:t>
            </a:r>
            <a:r>
              <a:rPr lang="en-US" b="1" dirty="0"/>
              <a:t>: </a:t>
            </a:r>
            <a:r>
              <a:rPr lang="en-US" dirty="0"/>
              <a:t>Are the test results a good representation of the true or standard value? </a:t>
            </a:r>
          </a:p>
          <a:p>
            <a:pPr>
              <a:buFont typeface="Wingdings" charset="2"/>
              <a:buChar char="ü"/>
            </a:pPr>
            <a:r>
              <a:rPr lang="en-US" b="1" u="sng" dirty="0"/>
              <a:t>Precision</a:t>
            </a:r>
            <a:r>
              <a:rPr lang="en-US" b="1" dirty="0"/>
              <a:t>: </a:t>
            </a:r>
            <a:r>
              <a:rPr lang="en-US" dirty="0"/>
              <a:t>Are the test results reliably reproducible? </a:t>
            </a:r>
          </a:p>
          <a:p>
            <a:pPr>
              <a:buFont typeface="Wingdings" charset="2"/>
              <a:buChar char="ü"/>
            </a:pPr>
            <a:r>
              <a:rPr lang="en-US" b="1" u="sng" dirty="0"/>
              <a:t>Specificity</a:t>
            </a:r>
            <a:r>
              <a:rPr lang="en-US" b="1" dirty="0"/>
              <a:t>: </a:t>
            </a:r>
            <a:r>
              <a:rPr lang="en-US" dirty="0"/>
              <a:t>Does the test correctly identify negative results? (Low proportion of false positives) </a:t>
            </a:r>
          </a:p>
          <a:p>
            <a:pPr>
              <a:buFont typeface="Wingdings" charset="2"/>
              <a:buChar char="ü"/>
            </a:pPr>
            <a:r>
              <a:rPr lang="en-US" b="1" u="sng" dirty="0"/>
              <a:t>Sensitivity</a:t>
            </a:r>
            <a:r>
              <a:rPr lang="en-US" b="1" dirty="0"/>
              <a:t>: </a:t>
            </a:r>
            <a:r>
              <a:rPr lang="en-US" dirty="0"/>
              <a:t>Does the test correctly identify positive results? (Low proportion of false negatives) 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4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750491"/>
              </p:ext>
            </p:extLst>
          </p:nvPr>
        </p:nvGraphicFramePr>
        <p:xfrm>
          <a:off x="76200" y="133350"/>
          <a:ext cx="8915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78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666488"/>
              </p:ext>
            </p:extLst>
          </p:nvPr>
        </p:nvGraphicFramePr>
        <p:xfrm>
          <a:off x="152400" y="89535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0955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in the body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34804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Assessment method that reveals changes. </a:t>
            </a:r>
          </a:p>
        </p:txBody>
      </p:sp>
    </p:spTree>
    <p:extLst>
      <p:ext uri="{BB962C8B-B14F-4D97-AF65-F5344CB8AC3E}">
        <p14:creationId xmlns:p14="http://schemas.microsoft.com/office/powerpoint/2010/main" val="105186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209550"/>
            <a:ext cx="8915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widely nutrition related biochemical tests include: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Lipid profile (LDL, HDL, Triglycerides, Cholesterol)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Blood Count (CBC)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Blood Glucose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Electrolyte levels</a:t>
            </a:r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sym typeface="Wingdings"/>
              </a:rPr>
              <a:t>Serum enzymes (Kidney </a:t>
            </a:r>
            <a:r>
              <a:rPr lang="en-US" dirty="0">
                <a:sym typeface="Wingdings"/>
              </a:rPr>
              <a:t>and liver </a:t>
            </a:r>
            <a:r>
              <a:rPr lang="en-US">
                <a:sym typeface="Wingdings"/>
              </a:rPr>
              <a:t>function tests)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Protein status tests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Certain vitamin and mineral status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9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933</Words>
  <Application>Microsoft Macintosh PowerPoint</Application>
  <PresentationFormat>On-screen Show (16:9)</PresentationFormat>
  <Paragraphs>164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Tw Cen MT</vt:lpstr>
      <vt:lpstr>Wingdings</vt:lpstr>
      <vt:lpstr>Wingdings 2</vt:lpstr>
      <vt:lpstr>Widescreen Presentation</vt:lpstr>
      <vt:lpstr>Biochemical Assessment</vt:lpstr>
      <vt:lpstr>PowerPoint Presentation</vt:lpstr>
      <vt:lpstr>PowerPoint Presentation</vt:lpstr>
      <vt:lpstr>Use of biochemical measures</vt:lpstr>
      <vt:lpstr>Use of biochemical measure</vt:lpstr>
      <vt:lpstr>Characteristics of lab tests</vt:lpstr>
      <vt:lpstr>PowerPoint Presentation</vt:lpstr>
      <vt:lpstr>PowerPoint Presentation</vt:lpstr>
      <vt:lpstr>PowerPoint Presentation</vt:lpstr>
      <vt:lpstr>Serum Lipid profile</vt:lpstr>
      <vt:lpstr>Triglycerides</vt:lpstr>
      <vt:lpstr>PowerPoint Presentation</vt:lpstr>
      <vt:lpstr>PowerPoint Presentation</vt:lpstr>
      <vt:lpstr>PowerPoint Presentation</vt:lpstr>
      <vt:lpstr>PowerPoint Presentation</vt:lpstr>
      <vt:lpstr>Serum Glucose tests</vt:lpstr>
      <vt:lpstr>Serum electrolytes</vt:lpstr>
      <vt:lpstr>Liver and Renal tests</vt:lpstr>
      <vt:lpstr>Vitamin and Mineral Status</vt:lpstr>
      <vt:lpstr>Chemical Tests in Urinalysis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2019-03-16T20:45:43Z</dcterms:modified>
</cp:coreProperties>
</file>