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Axial Skeleton: The Skull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2908" y="240549"/>
            <a:ext cx="8382000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+mn-cs"/>
              </a:rPr>
              <a:t>The Axial Skeleton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1285860"/>
            <a:ext cx="8245475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Forms the longitudinal part of the body</a:t>
            </a: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Divided into three parts</a:t>
            </a:r>
          </a:p>
          <a:p>
            <a:pPr marL="971550" lvl="1" indent="-51435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Skull</a:t>
            </a:r>
          </a:p>
          <a:p>
            <a:pPr marL="971550" lvl="1" indent="-51435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Vertebral column</a:t>
            </a:r>
          </a:p>
          <a:p>
            <a:pPr marL="971550" lvl="1" indent="-514350" algn="l" rtl="0" eaLnBrk="1" hangingPunct="1">
              <a:lnSpc>
                <a:spcPct val="9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Bony thorax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1986" name="Picture 2" descr="http://upload.wikimedia.org/wikipedia/commons/thumb/8/8b/Axial_skeleton_diagram.svg/250px-Axial_skeleton_diagram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204" y="1785926"/>
            <a:ext cx="3524258" cy="504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 t="1378" b="3999"/>
          <a:stretch>
            <a:fillRect/>
          </a:stretch>
        </p:blipFill>
        <p:spPr bwMode="auto">
          <a:xfrm>
            <a:off x="814382" y="777631"/>
            <a:ext cx="6400824" cy="593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42908" y="240549"/>
            <a:ext cx="8382000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rial" pitchFamily="34" charset="0"/>
                <a:ea typeface="+mn-ea"/>
                <a:cs typeface="+mn-cs"/>
              </a:rPr>
              <a:t>The Axial Skeleton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786" y="71414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283" y="1355601"/>
            <a:ext cx="378621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sets of bones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Facial bones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Bones are joined by sutures</a:t>
            </a:r>
          </a:p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the mandible is attached by a freely movable joint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zmescience.com/wp-content/uploads/2012/06/sk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35242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544" r="5071"/>
          <a:stretch>
            <a:fillRect/>
          </a:stretch>
        </p:blipFill>
        <p:spPr bwMode="auto">
          <a:xfrm>
            <a:off x="286716" y="1201303"/>
            <a:ext cx="7571432" cy="472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3786" y="71414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Skull: Lateral View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1470" y="142852"/>
            <a:ext cx="8382000" cy="8309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Skull: Superior View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335" r="152"/>
          <a:stretch>
            <a:fillRect/>
          </a:stretch>
        </p:blipFill>
        <p:spPr bwMode="auto">
          <a:xfrm>
            <a:off x="142844" y="1071546"/>
            <a:ext cx="7793095" cy="529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786" y="71414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Skull: Inferior View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012" r="6626"/>
          <a:stretch>
            <a:fillRect/>
          </a:stretch>
        </p:blipFill>
        <p:spPr bwMode="auto">
          <a:xfrm>
            <a:off x="195904" y="928670"/>
            <a:ext cx="77697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562"/>
          <a:stretch>
            <a:fillRect/>
          </a:stretch>
        </p:blipFill>
        <p:spPr bwMode="auto">
          <a:xfrm>
            <a:off x="125575" y="785794"/>
            <a:ext cx="7818493" cy="59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1470" y="71414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Skull: Anterior View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786" y="373543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Paranasal Sinuses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050" r="2115"/>
          <a:stretch>
            <a:fillRect/>
          </a:stretch>
        </p:blipFill>
        <p:spPr bwMode="auto">
          <a:xfrm>
            <a:off x="98567" y="2376494"/>
            <a:ext cx="7902457" cy="326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8596" y="1538575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Hollow portions of bones surrounding the nasal cavity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2012-07-30T12:34:47Z</dcterms:created>
  <dcterms:modified xsi:type="dcterms:W3CDTF">2012-07-30T12:36:11Z</dcterms:modified>
</cp:coreProperties>
</file>