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0CA4F-BB6E-4D12-893F-F398FBAD5DE1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09879-EC3D-44C2-9B3D-E309E21F00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088C66-18C2-4F56-9C54-352665D12F37}" type="slidenum">
              <a:rPr lang="en-US"/>
              <a:pPr/>
              <a:t>2</a:t>
            </a:fld>
            <a:endParaRPr lang="en-US"/>
          </a:p>
        </p:txBody>
      </p:sp>
      <p:sp>
        <p:nvSpPr>
          <p:cNvPr id="1116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CD69A3-BD3F-4F5A-BE87-EA9C576D9439}" type="slidenum">
              <a:rPr lang="en-US"/>
              <a:pPr/>
              <a:t>11</a:t>
            </a:fld>
            <a:endParaRPr lang="en-US"/>
          </a:p>
        </p:txBody>
      </p:sp>
      <p:sp>
        <p:nvSpPr>
          <p:cNvPr id="2129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0765BD-75B1-47D9-B76E-0DC2555F8B46}" type="slidenum">
              <a:rPr lang="en-US"/>
              <a:pPr/>
              <a:t>12</a:t>
            </a:fld>
            <a:endParaRPr lang="en-US"/>
          </a:p>
        </p:txBody>
      </p:sp>
      <p:sp>
        <p:nvSpPr>
          <p:cNvPr id="2140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8DE856-E2D3-4328-A850-2B99DB5B4CE2}" type="slidenum">
              <a:rPr lang="en-US"/>
              <a:pPr/>
              <a:t>13</a:t>
            </a:fld>
            <a:endParaRPr lang="en-US"/>
          </a:p>
        </p:txBody>
      </p:sp>
      <p:sp>
        <p:nvSpPr>
          <p:cNvPr id="2150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11BE21-CD2D-4A48-9D9F-7640CD1BF07B}" type="slidenum">
              <a:rPr lang="en-US"/>
              <a:pPr/>
              <a:t>14</a:t>
            </a:fld>
            <a:endParaRPr lang="en-US"/>
          </a:p>
        </p:txBody>
      </p:sp>
      <p:sp>
        <p:nvSpPr>
          <p:cNvPr id="2160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36F81E-3E0B-4D88-96AF-19A02A6D1DE1}" type="slidenum">
              <a:rPr lang="en-US"/>
              <a:pPr/>
              <a:t>15</a:t>
            </a:fld>
            <a:endParaRPr lang="en-US"/>
          </a:p>
        </p:txBody>
      </p:sp>
      <p:sp>
        <p:nvSpPr>
          <p:cNvPr id="2170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DEB8C2-5625-4FD5-8666-CF4415D93E21}" type="slidenum">
              <a:rPr lang="en-US"/>
              <a:pPr/>
              <a:t>16</a:t>
            </a:fld>
            <a:endParaRPr lang="en-US"/>
          </a:p>
        </p:txBody>
      </p:sp>
      <p:sp>
        <p:nvSpPr>
          <p:cNvPr id="2181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8F75DD-9DA8-4B94-860A-C5D8D6617FD3}" type="slidenum">
              <a:rPr lang="en-US"/>
              <a:pPr/>
              <a:t>17</a:t>
            </a:fld>
            <a:endParaRPr lang="en-US"/>
          </a:p>
        </p:txBody>
      </p:sp>
      <p:sp>
        <p:nvSpPr>
          <p:cNvPr id="2191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73CD37-ABF2-4886-A0E9-5455CD330982}" type="slidenum">
              <a:rPr lang="en-US"/>
              <a:pPr/>
              <a:t>18</a:t>
            </a:fld>
            <a:endParaRPr lang="en-US"/>
          </a:p>
        </p:txBody>
      </p:sp>
      <p:sp>
        <p:nvSpPr>
          <p:cNvPr id="2201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212094-1B92-4373-8B60-D95EDAE91BC3}" type="slidenum">
              <a:rPr lang="en-US"/>
              <a:pPr/>
              <a:t>19</a:t>
            </a:fld>
            <a:endParaRPr lang="en-US"/>
          </a:p>
        </p:txBody>
      </p:sp>
      <p:sp>
        <p:nvSpPr>
          <p:cNvPr id="2211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DC399F-779F-47E5-9B04-026B6843DC66}" type="slidenum">
              <a:rPr lang="en-US"/>
              <a:pPr/>
              <a:t>20</a:t>
            </a:fld>
            <a:endParaRPr lang="en-US"/>
          </a:p>
        </p:txBody>
      </p:sp>
      <p:sp>
        <p:nvSpPr>
          <p:cNvPr id="2222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62A272-79AE-4C7E-9897-D0B675D73A87}" type="slidenum">
              <a:rPr lang="en-US"/>
              <a:pPr/>
              <a:t>3</a:t>
            </a:fld>
            <a:endParaRPr lang="en-US"/>
          </a:p>
        </p:txBody>
      </p:sp>
      <p:sp>
        <p:nvSpPr>
          <p:cNvPr id="2048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F2C3D0-801F-4BC5-87B8-E7D1D571FC70}" type="slidenum">
              <a:rPr lang="en-US"/>
              <a:pPr/>
              <a:t>21</a:t>
            </a:fld>
            <a:endParaRPr lang="en-US"/>
          </a:p>
        </p:txBody>
      </p:sp>
      <p:sp>
        <p:nvSpPr>
          <p:cNvPr id="2232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F384D0-A37C-4871-9BAA-010F9C400F66}" type="slidenum">
              <a:rPr lang="en-US"/>
              <a:pPr/>
              <a:t>22</a:t>
            </a:fld>
            <a:endParaRPr lang="en-US"/>
          </a:p>
        </p:txBody>
      </p:sp>
      <p:sp>
        <p:nvSpPr>
          <p:cNvPr id="2242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D49F32-96F8-4CAC-A3AF-5CE0726F4389}" type="slidenum">
              <a:rPr lang="en-US"/>
              <a:pPr/>
              <a:t>23</a:t>
            </a:fld>
            <a:endParaRPr lang="en-US"/>
          </a:p>
        </p:txBody>
      </p:sp>
      <p:sp>
        <p:nvSpPr>
          <p:cNvPr id="2252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B681D-29FC-4B5D-BB5A-F6F907526EB8}" type="slidenum">
              <a:rPr lang="en-US"/>
              <a:pPr/>
              <a:t>24</a:t>
            </a:fld>
            <a:endParaRPr lang="en-US"/>
          </a:p>
        </p:txBody>
      </p:sp>
      <p:sp>
        <p:nvSpPr>
          <p:cNvPr id="2263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102FFF-451F-4293-8ED2-8CAC06A14B8C}" type="slidenum">
              <a:rPr lang="en-US"/>
              <a:pPr/>
              <a:t>25</a:t>
            </a:fld>
            <a:endParaRPr lang="en-US"/>
          </a:p>
        </p:txBody>
      </p:sp>
      <p:sp>
        <p:nvSpPr>
          <p:cNvPr id="2273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D44C52-EF13-4242-9750-7881716DFC6C}" type="slidenum">
              <a:rPr lang="en-US"/>
              <a:pPr/>
              <a:t>26</a:t>
            </a:fld>
            <a:endParaRPr lang="en-US"/>
          </a:p>
        </p:txBody>
      </p:sp>
      <p:sp>
        <p:nvSpPr>
          <p:cNvPr id="2283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E02444-F23E-49F6-992F-824666A2CC74}" type="slidenum">
              <a:rPr lang="en-US"/>
              <a:pPr/>
              <a:t>27</a:t>
            </a:fld>
            <a:endParaRPr lang="en-US"/>
          </a:p>
        </p:txBody>
      </p:sp>
      <p:sp>
        <p:nvSpPr>
          <p:cNvPr id="2293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00B4FC-B20C-46D8-8C5F-AD47BEBD5F3F}" type="slidenum">
              <a:rPr lang="en-US"/>
              <a:pPr/>
              <a:t>28</a:t>
            </a:fld>
            <a:endParaRPr lang="en-US"/>
          </a:p>
        </p:txBody>
      </p:sp>
      <p:sp>
        <p:nvSpPr>
          <p:cNvPr id="2304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968C46-C9A9-4289-8AAC-3470840AA64B}" type="slidenum">
              <a:rPr lang="en-US"/>
              <a:pPr/>
              <a:t>29</a:t>
            </a:fld>
            <a:endParaRPr lang="en-US"/>
          </a:p>
        </p:txBody>
      </p:sp>
      <p:sp>
        <p:nvSpPr>
          <p:cNvPr id="2314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C5572A-C996-4986-B760-AC17466A12E4}" type="slidenum">
              <a:rPr lang="en-US"/>
              <a:pPr/>
              <a:t>30</a:t>
            </a:fld>
            <a:endParaRPr lang="en-US"/>
          </a:p>
        </p:txBody>
      </p:sp>
      <p:sp>
        <p:nvSpPr>
          <p:cNvPr id="2324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3CF0D8-FE0B-44BC-A446-53C624D018C9}" type="slidenum">
              <a:rPr lang="en-US"/>
              <a:pPr/>
              <a:t>4</a:t>
            </a:fld>
            <a:endParaRPr lang="en-US"/>
          </a:p>
        </p:txBody>
      </p:sp>
      <p:sp>
        <p:nvSpPr>
          <p:cNvPr id="2058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1C3BC0-529F-439A-9228-A11A8A8E2B0F}" type="slidenum">
              <a:rPr lang="en-US"/>
              <a:pPr/>
              <a:t>31</a:t>
            </a:fld>
            <a:endParaRPr lang="en-US"/>
          </a:p>
        </p:txBody>
      </p:sp>
      <p:sp>
        <p:nvSpPr>
          <p:cNvPr id="2334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00A489-05BF-408A-BCDD-B73288EFD8B7}" type="slidenum">
              <a:rPr lang="en-US"/>
              <a:pPr/>
              <a:t>32</a:t>
            </a:fld>
            <a:endParaRPr lang="en-US"/>
          </a:p>
        </p:txBody>
      </p:sp>
      <p:sp>
        <p:nvSpPr>
          <p:cNvPr id="2344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FD63F-83E8-4734-9A45-64FF789588BF}" type="slidenum">
              <a:rPr lang="en-US"/>
              <a:pPr/>
              <a:t>33</a:t>
            </a:fld>
            <a:endParaRPr lang="en-US"/>
          </a:p>
        </p:txBody>
      </p:sp>
      <p:sp>
        <p:nvSpPr>
          <p:cNvPr id="2355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4C1F86-3060-4106-9612-56783EDDADF6}" type="slidenum">
              <a:rPr lang="en-US"/>
              <a:pPr/>
              <a:t>34</a:t>
            </a:fld>
            <a:endParaRPr lang="en-US"/>
          </a:p>
        </p:txBody>
      </p:sp>
      <p:sp>
        <p:nvSpPr>
          <p:cNvPr id="2365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1CE158-27BC-471C-B0CA-2FB7A0D1C101}" type="slidenum">
              <a:rPr lang="en-US"/>
              <a:pPr/>
              <a:t>35</a:t>
            </a:fld>
            <a:endParaRPr lang="en-US"/>
          </a:p>
        </p:txBody>
      </p:sp>
      <p:sp>
        <p:nvSpPr>
          <p:cNvPr id="2375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CEEB6-D437-4803-9A87-C8A7EACB11A5}" type="slidenum">
              <a:rPr lang="en-US"/>
              <a:pPr/>
              <a:t>36</a:t>
            </a:fld>
            <a:endParaRPr lang="en-US"/>
          </a:p>
        </p:txBody>
      </p:sp>
      <p:sp>
        <p:nvSpPr>
          <p:cNvPr id="2385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3B1C80-C918-4463-B510-BC4F065B9CD5}" type="slidenum">
              <a:rPr lang="en-US"/>
              <a:pPr/>
              <a:t>37</a:t>
            </a:fld>
            <a:endParaRPr lang="en-US"/>
          </a:p>
        </p:txBody>
      </p:sp>
      <p:sp>
        <p:nvSpPr>
          <p:cNvPr id="2396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88D37F-0648-4A3D-8ED1-18D5C9BCFDE6}" type="slidenum">
              <a:rPr lang="en-US"/>
              <a:pPr/>
              <a:t>38</a:t>
            </a:fld>
            <a:endParaRPr lang="en-US"/>
          </a:p>
        </p:txBody>
      </p:sp>
      <p:sp>
        <p:nvSpPr>
          <p:cNvPr id="2406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EAEE54-9CC6-44EF-8E7A-7D9F4AC93D6E}" type="slidenum">
              <a:rPr lang="en-US"/>
              <a:pPr/>
              <a:t>39</a:t>
            </a:fld>
            <a:endParaRPr lang="en-US"/>
          </a:p>
        </p:txBody>
      </p:sp>
      <p:sp>
        <p:nvSpPr>
          <p:cNvPr id="2416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E0C721-A68E-4198-8DFF-7E7AD22FC185}" type="slidenum">
              <a:rPr lang="en-US"/>
              <a:pPr/>
              <a:t>40</a:t>
            </a:fld>
            <a:endParaRPr lang="en-US"/>
          </a:p>
        </p:txBody>
      </p:sp>
      <p:sp>
        <p:nvSpPr>
          <p:cNvPr id="2426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400A42-645D-4127-9CD6-293DCB6B2915}" type="slidenum">
              <a:rPr lang="en-US"/>
              <a:pPr/>
              <a:t>5</a:t>
            </a:fld>
            <a:endParaRPr lang="en-US"/>
          </a:p>
        </p:txBody>
      </p:sp>
      <p:sp>
        <p:nvSpPr>
          <p:cNvPr id="2068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158819-D171-4840-A867-7480DC29940F}" type="slidenum">
              <a:rPr lang="en-US"/>
              <a:pPr/>
              <a:t>41</a:t>
            </a:fld>
            <a:endParaRPr lang="en-US"/>
          </a:p>
        </p:txBody>
      </p:sp>
      <p:sp>
        <p:nvSpPr>
          <p:cNvPr id="2437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90FC86-D3B4-4F3B-883A-66FCA4224406}" type="slidenum">
              <a:rPr lang="en-US"/>
              <a:pPr/>
              <a:t>42</a:t>
            </a:fld>
            <a:endParaRPr lang="en-US"/>
          </a:p>
        </p:txBody>
      </p:sp>
      <p:sp>
        <p:nvSpPr>
          <p:cNvPr id="2447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D0245C-BC8D-4E04-A137-2E2B382845D7}" type="slidenum">
              <a:rPr lang="en-US"/>
              <a:pPr/>
              <a:t>43</a:t>
            </a:fld>
            <a:endParaRPr lang="en-US"/>
          </a:p>
        </p:txBody>
      </p:sp>
      <p:sp>
        <p:nvSpPr>
          <p:cNvPr id="2457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0515C4-DAE2-4FD3-A799-0F6488962BFF}" type="slidenum">
              <a:rPr lang="en-US"/>
              <a:pPr/>
              <a:t>44</a:t>
            </a:fld>
            <a:endParaRPr lang="en-US"/>
          </a:p>
        </p:txBody>
      </p:sp>
      <p:sp>
        <p:nvSpPr>
          <p:cNvPr id="2467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70794-5C43-497E-8E0E-D90B00CD7D89}" type="slidenum">
              <a:rPr lang="en-US"/>
              <a:pPr/>
              <a:t>45</a:t>
            </a:fld>
            <a:endParaRPr lang="en-US"/>
          </a:p>
        </p:txBody>
      </p:sp>
      <p:sp>
        <p:nvSpPr>
          <p:cNvPr id="2478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FF02A1-64C0-45E8-BF74-4CF01A5168F1}" type="slidenum">
              <a:rPr lang="en-US"/>
              <a:pPr/>
              <a:t>46</a:t>
            </a:fld>
            <a:endParaRPr lang="en-US"/>
          </a:p>
        </p:txBody>
      </p:sp>
      <p:sp>
        <p:nvSpPr>
          <p:cNvPr id="2488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8A1013-30F8-428F-B2CD-3533F0B3A7E0}" type="slidenum">
              <a:rPr lang="en-US"/>
              <a:pPr/>
              <a:t>6</a:t>
            </a:fld>
            <a:endParaRPr lang="en-US"/>
          </a:p>
        </p:txBody>
      </p:sp>
      <p:sp>
        <p:nvSpPr>
          <p:cNvPr id="2078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D6A6A1-E880-4A6D-B086-F670FE15442A}" type="slidenum">
              <a:rPr lang="en-US"/>
              <a:pPr/>
              <a:t>7</a:t>
            </a:fld>
            <a:endParaRPr lang="en-US"/>
          </a:p>
        </p:txBody>
      </p:sp>
      <p:sp>
        <p:nvSpPr>
          <p:cNvPr id="2088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D4CE82-6739-4FF0-BCBA-9DD76250A2DB}" type="slidenum">
              <a:rPr lang="en-US"/>
              <a:pPr/>
              <a:t>8</a:t>
            </a:fld>
            <a:endParaRPr lang="en-US"/>
          </a:p>
        </p:txBody>
      </p:sp>
      <p:sp>
        <p:nvSpPr>
          <p:cNvPr id="2099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17836-83E5-422C-9FF1-6A5EF4DD3D93}" type="slidenum">
              <a:rPr lang="en-US"/>
              <a:pPr/>
              <a:t>9</a:t>
            </a:fld>
            <a:endParaRPr lang="en-US"/>
          </a:p>
        </p:txBody>
      </p:sp>
      <p:sp>
        <p:nvSpPr>
          <p:cNvPr id="2109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24C101-71B2-4A6E-98E0-04B0DF87742F}" type="slidenum">
              <a:rPr lang="en-US"/>
              <a:pPr/>
              <a:t>10</a:t>
            </a:fld>
            <a:endParaRPr lang="en-US"/>
          </a:p>
        </p:txBody>
      </p:sp>
      <p:sp>
        <p:nvSpPr>
          <p:cNvPr id="2119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BBCD-70C2-49B0-A62C-6FF848D900A2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B1EA-21F0-441D-A09F-A0C4C4AA91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BBCD-70C2-49B0-A62C-6FF848D900A2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B1EA-21F0-441D-A09F-A0C4C4AA91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BBCD-70C2-49B0-A62C-6FF848D900A2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B1EA-21F0-441D-A09F-A0C4C4AA91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BBCD-70C2-49B0-A62C-6FF848D900A2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B1EA-21F0-441D-A09F-A0C4C4AA91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BBCD-70C2-49B0-A62C-6FF848D900A2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B1EA-21F0-441D-A09F-A0C4C4AA91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BBCD-70C2-49B0-A62C-6FF848D900A2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B1EA-21F0-441D-A09F-A0C4C4AA91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BBCD-70C2-49B0-A62C-6FF848D900A2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B1EA-21F0-441D-A09F-A0C4C4AA91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BBCD-70C2-49B0-A62C-6FF848D900A2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B1EA-21F0-441D-A09F-A0C4C4AA91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BBCD-70C2-49B0-A62C-6FF848D900A2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B1EA-21F0-441D-A09F-A0C4C4AA91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BBCD-70C2-49B0-A62C-6FF848D900A2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B1EA-21F0-441D-A09F-A0C4C4AA91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BBCD-70C2-49B0-A62C-6FF848D900A2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B1EA-21F0-441D-A09F-A0C4C4AA91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9BBCD-70C2-49B0-A62C-6FF848D900A2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FB1EA-21F0-441D-A09F-A0C4C4AA91A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figure_14_03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4800" y="152400"/>
            <a:ext cx="599598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figure_14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4800" y="152400"/>
            <a:ext cx="599281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unnumbered_14_p54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00" y="165100"/>
            <a:ext cx="7970838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unnumbered_14_p54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28700"/>
            <a:ext cx="8531225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figure_14_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03300"/>
            <a:ext cx="8531225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figure 14-5 part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6200" y="147638"/>
            <a:ext cx="3911600" cy="6561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figure 14-5 part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025525"/>
            <a:ext cx="8535987" cy="4806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figure 14-5 part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641350"/>
            <a:ext cx="8535987" cy="557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figure 14-5 part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3850" y="147638"/>
            <a:ext cx="3416300" cy="6561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unnumbered_14_p549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8531225" cy="487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>
            <p:ph type="body" idx="1"/>
          </p:nvPr>
        </p:nvSpPr>
        <p:spPr>
          <a:xfrm>
            <a:off x="0" y="2133600"/>
            <a:ext cx="9145588" cy="1676400"/>
          </a:xfrm>
          <a:noFill/>
          <a:ln/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3800" b="1">
                <a:solidFill>
                  <a:schemeClr val="hlink"/>
                </a:solidFill>
              </a:rPr>
              <a:t>LEHNINGER</a:t>
            </a:r>
            <a:r>
              <a:rPr lang="en-US" sz="3800" b="1">
                <a:solidFill>
                  <a:srgbClr val="0076B8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3800" b="1">
                <a:solidFill>
                  <a:srgbClr val="0076B8"/>
                </a:solidFill>
              </a:rPr>
              <a:t>PRINCIPLES OF BIOCHEMISTRY</a:t>
            </a:r>
          </a:p>
          <a:p>
            <a:pPr algn="ctr">
              <a:lnSpc>
                <a:spcPct val="90000"/>
              </a:lnSpc>
            </a:pPr>
            <a:r>
              <a:rPr lang="en-US" sz="2800" b="1"/>
              <a:t>Sixth Edition</a:t>
            </a:r>
            <a:endParaRPr lang="en-US" sz="2200"/>
          </a:p>
        </p:txBody>
      </p:sp>
      <p:sp>
        <p:nvSpPr>
          <p:cNvPr id="104461" name="Text Box 13"/>
          <p:cNvSpPr txBox="1">
            <a:spLocks noChangeArrowheads="1"/>
          </p:cNvSpPr>
          <p:nvPr/>
        </p:nvSpPr>
        <p:spPr bwMode="auto">
          <a:xfrm>
            <a:off x="1588" y="1447800"/>
            <a:ext cx="914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200" b="1">
                <a:latin typeface="Arial" charset="0"/>
              </a:rPr>
              <a:t>David L. Nelson and Michael M. Cox</a:t>
            </a:r>
          </a:p>
        </p:txBody>
      </p:sp>
      <p:sp>
        <p:nvSpPr>
          <p:cNvPr id="104463" name="Text Box 15"/>
          <p:cNvSpPr txBox="1">
            <a:spLocks noChangeArrowheads="1"/>
          </p:cNvSpPr>
          <p:nvPr/>
        </p:nvSpPr>
        <p:spPr bwMode="auto">
          <a:xfrm>
            <a:off x="1588" y="64770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Arial" charset="0"/>
              </a:rPr>
              <a:t>© 2013 W. H. Freeman and Company</a:t>
            </a:r>
          </a:p>
        </p:txBody>
      </p:sp>
      <p:sp>
        <p:nvSpPr>
          <p:cNvPr id="104464" name="Text Box 16"/>
          <p:cNvSpPr txBox="1">
            <a:spLocks noChangeArrowheads="1"/>
          </p:cNvSpPr>
          <p:nvPr/>
        </p:nvSpPr>
        <p:spPr bwMode="auto">
          <a:xfrm>
            <a:off x="420688" y="4114800"/>
            <a:ext cx="8305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>
                <a:latin typeface="Arial" charset="0"/>
              </a:rPr>
              <a:t>CHAPTER 14</a:t>
            </a:r>
          </a:p>
          <a:p>
            <a:pPr algn="ctr"/>
            <a:r>
              <a:rPr lang="en-US" sz="3600">
                <a:latin typeface="Arial" charset="0"/>
              </a:rPr>
              <a:t>Glycolysis, Gluconeogenesis, and the Pentose Phosphate Pathway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unnumbered_14_p549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00" y="152400"/>
            <a:ext cx="79708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unnumbered_14_p55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"/>
            <a:ext cx="80899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unnumbered_14_p550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57300"/>
            <a:ext cx="8531225" cy="434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figure_14_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200" y="152400"/>
            <a:ext cx="696277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figure_14_06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300" y="152400"/>
            <a:ext cx="738981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figure_14_06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65200"/>
            <a:ext cx="853122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figure_14_06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52400"/>
            <a:ext cx="38179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figure_14_06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8531225" cy="457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figure_14_06_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30200"/>
            <a:ext cx="8531225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unnumbered_14_p5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0" y="152400"/>
            <a:ext cx="83312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igure_14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0" y="152400"/>
            <a:ext cx="698976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figure_14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00100"/>
            <a:ext cx="853122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unnumbered_14_p5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4400" y="152400"/>
            <a:ext cx="479266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3" descr="figure 14-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88" y="147638"/>
            <a:ext cx="7767637" cy="6561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unnumbered_14_p55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20800"/>
            <a:ext cx="853122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3" descr="figure 14-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3850" y="147638"/>
            <a:ext cx="3416300" cy="6561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1" name="Picture 3" descr="figure 14-9 part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7075" y="147638"/>
            <a:ext cx="5148263" cy="6561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5" name="Picture 3" descr="figure 14-9 part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6588" y="147638"/>
            <a:ext cx="5329237" cy="6561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unnumbered_14_p55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06500"/>
            <a:ext cx="8531225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unnumbered_14_p55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4900" y="152400"/>
            <a:ext cx="440531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unnumbered_14_p55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50900"/>
            <a:ext cx="8531225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unnumbered_14_p5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39800"/>
            <a:ext cx="85312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unnumbered_14_p555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1900" y="165100"/>
            <a:ext cx="4143375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box_14_01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1100" y="152400"/>
            <a:ext cx="424497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box_14_01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87500"/>
            <a:ext cx="8531225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box_14_01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4300" y="165100"/>
            <a:ext cx="6392863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3" descr="figure_14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0538" y="147638"/>
            <a:ext cx="5621337" cy="6561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figure_14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52400"/>
            <a:ext cx="64960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igure_14_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00" y="152400"/>
            <a:ext cx="558482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figure_14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0" y="152400"/>
            <a:ext cx="35687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igure_14_02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0" y="152400"/>
            <a:ext cx="673417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figure_14_02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2900" y="152400"/>
            <a:ext cx="592296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figure_14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9100" y="152400"/>
            <a:ext cx="323532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figure_14_03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1800" y="152400"/>
            <a:ext cx="57531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80</Words>
  <Application>Microsoft Office PowerPoint</Application>
  <PresentationFormat>On-screen Show (4:3)</PresentationFormat>
  <Paragraphs>52</Paragraphs>
  <Slides>46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gg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4</cp:revision>
  <dcterms:created xsi:type="dcterms:W3CDTF">2015-08-20T06:30:24Z</dcterms:created>
  <dcterms:modified xsi:type="dcterms:W3CDTF">2015-08-20T06:33:25Z</dcterms:modified>
</cp:coreProperties>
</file>