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6"/>
  </p:notesMasterIdLst>
  <p:sldIdLst>
    <p:sldId id="293" r:id="rId2"/>
    <p:sldId id="294" r:id="rId3"/>
    <p:sldId id="295" r:id="rId4"/>
    <p:sldId id="296" r:id="rId5"/>
    <p:sldId id="330" r:id="rId6"/>
    <p:sldId id="265" r:id="rId7"/>
    <p:sldId id="266" r:id="rId8"/>
    <p:sldId id="267" r:id="rId9"/>
    <p:sldId id="297" r:id="rId10"/>
    <p:sldId id="298" r:id="rId11"/>
    <p:sldId id="299" r:id="rId12"/>
    <p:sldId id="300" r:id="rId13"/>
    <p:sldId id="301" r:id="rId14"/>
    <p:sldId id="302" r:id="rId15"/>
    <p:sldId id="303" r:id="rId16"/>
    <p:sldId id="304" r:id="rId17"/>
    <p:sldId id="305" r:id="rId18"/>
    <p:sldId id="334" r:id="rId19"/>
    <p:sldId id="306" r:id="rId20"/>
    <p:sldId id="307" r:id="rId21"/>
    <p:sldId id="308" r:id="rId22"/>
    <p:sldId id="309" r:id="rId23"/>
    <p:sldId id="310" r:id="rId24"/>
    <p:sldId id="311" r:id="rId25"/>
    <p:sldId id="312" r:id="rId26"/>
    <p:sldId id="313" r:id="rId27"/>
    <p:sldId id="314" r:id="rId28"/>
    <p:sldId id="315" r:id="rId29"/>
    <p:sldId id="316" r:id="rId30"/>
    <p:sldId id="317" r:id="rId31"/>
    <p:sldId id="318" r:id="rId32"/>
    <p:sldId id="319" r:id="rId33"/>
    <p:sldId id="335" r:id="rId34"/>
    <p:sldId id="336" r:id="rId35"/>
    <p:sldId id="337" r:id="rId36"/>
    <p:sldId id="268" r:id="rId37"/>
    <p:sldId id="269" r:id="rId38"/>
    <p:sldId id="320" r:id="rId39"/>
    <p:sldId id="321" r:id="rId40"/>
    <p:sldId id="322" r:id="rId41"/>
    <p:sldId id="323" r:id="rId42"/>
    <p:sldId id="324" r:id="rId43"/>
    <p:sldId id="325" r:id="rId44"/>
    <p:sldId id="326" r:id="rId4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B4C4"/>
    <a:srgbClr val="72BDCC"/>
    <a:srgbClr val="FFFFFF"/>
    <a:srgbClr val="35261F"/>
    <a:srgbClr val="2FB0DC"/>
    <a:srgbClr val="66B134"/>
    <a:srgbClr val="0076B8"/>
    <a:srgbClr val="008B3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55" autoAdjust="0"/>
    <p:restoredTop sz="90929"/>
  </p:normalViewPr>
  <p:slideViewPr>
    <p:cSldViewPr>
      <p:cViewPr varScale="1">
        <p:scale>
          <a:sx n="84" d="100"/>
          <a:sy n="84" d="100"/>
        </p:scale>
        <p:origin x="-131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06500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65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65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65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F541184-A0D5-4495-A168-2860F10E394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6BD27-7068-4579-820A-7CD0467AA37C}" type="slidenum">
              <a:rPr lang="en-US"/>
              <a:pPr/>
              <a:t>1</a:t>
            </a:fld>
            <a:endParaRPr lang="en-US"/>
          </a:p>
        </p:txBody>
      </p:sp>
      <p:sp>
        <p:nvSpPr>
          <p:cNvPr id="23040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B0DFEC-8788-437C-9EBB-E07DA1F07357}" type="slidenum">
              <a:rPr lang="en-US"/>
              <a:pPr/>
              <a:t>10</a:t>
            </a:fld>
            <a:endParaRPr lang="en-US"/>
          </a:p>
        </p:txBody>
      </p:sp>
      <p:sp>
        <p:nvSpPr>
          <p:cNvPr id="23961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C24171-4535-456E-AF85-F61445E3C321}" type="slidenum">
              <a:rPr lang="en-US"/>
              <a:pPr/>
              <a:t>11</a:t>
            </a:fld>
            <a:endParaRPr lang="en-US"/>
          </a:p>
        </p:txBody>
      </p:sp>
      <p:sp>
        <p:nvSpPr>
          <p:cNvPr id="24064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C0D519-9640-45EA-8569-8928FFF29A6F}" type="slidenum">
              <a:rPr lang="en-US"/>
              <a:pPr/>
              <a:t>12</a:t>
            </a:fld>
            <a:endParaRPr lang="en-US"/>
          </a:p>
        </p:txBody>
      </p:sp>
      <p:sp>
        <p:nvSpPr>
          <p:cNvPr id="24166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3AC461-9456-4FC2-B666-07FBDD819193}" type="slidenum">
              <a:rPr lang="en-US"/>
              <a:pPr/>
              <a:t>13</a:t>
            </a:fld>
            <a:endParaRPr lang="en-US"/>
          </a:p>
        </p:txBody>
      </p:sp>
      <p:sp>
        <p:nvSpPr>
          <p:cNvPr id="24269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4014AC-2C31-4FD4-AABA-F796EE277CE4}" type="slidenum">
              <a:rPr lang="en-US"/>
              <a:pPr/>
              <a:t>14</a:t>
            </a:fld>
            <a:endParaRPr lang="en-US"/>
          </a:p>
        </p:txBody>
      </p:sp>
      <p:sp>
        <p:nvSpPr>
          <p:cNvPr id="24371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3C4E43-6246-49C9-9420-E7C837C98E32}" type="slidenum">
              <a:rPr lang="en-US"/>
              <a:pPr/>
              <a:t>15</a:t>
            </a:fld>
            <a:endParaRPr lang="en-US"/>
          </a:p>
        </p:txBody>
      </p:sp>
      <p:sp>
        <p:nvSpPr>
          <p:cNvPr id="24473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E8BB17-1D68-4E55-B926-FBC6CE45A4CF}" type="slidenum">
              <a:rPr lang="en-US"/>
              <a:pPr/>
              <a:t>16</a:t>
            </a:fld>
            <a:endParaRPr lang="en-US"/>
          </a:p>
        </p:txBody>
      </p:sp>
      <p:sp>
        <p:nvSpPr>
          <p:cNvPr id="24576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412856-7A26-4377-B9D1-5640D71A578A}" type="slidenum">
              <a:rPr lang="en-US"/>
              <a:pPr/>
              <a:t>17</a:t>
            </a:fld>
            <a:endParaRPr lang="en-US"/>
          </a:p>
        </p:txBody>
      </p:sp>
      <p:sp>
        <p:nvSpPr>
          <p:cNvPr id="24678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7326FE-FA19-4F8F-A999-7E87ADEF15F6}" type="slidenum">
              <a:rPr lang="en-US"/>
              <a:pPr/>
              <a:t>18</a:t>
            </a:fld>
            <a:endParaRPr lang="en-US"/>
          </a:p>
        </p:txBody>
      </p:sp>
      <p:sp>
        <p:nvSpPr>
          <p:cNvPr id="24781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16456E-C282-4E0B-B47D-0D7B88FF7692}" type="slidenum">
              <a:rPr lang="en-US"/>
              <a:pPr/>
              <a:t>19</a:t>
            </a:fld>
            <a:endParaRPr lang="en-US"/>
          </a:p>
        </p:txBody>
      </p:sp>
      <p:sp>
        <p:nvSpPr>
          <p:cNvPr id="24883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FAA301-A3A4-4C05-8390-848F9F082874}" type="slidenum">
              <a:rPr lang="en-US"/>
              <a:pPr/>
              <a:t>2</a:t>
            </a:fld>
            <a:endParaRPr lang="en-US"/>
          </a:p>
        </p:txBody>
      </p:sp>
      <p:sp>
        <p:nvSpPr>
          <p:cNvPr id="23142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F802FF-C0E1-474C-AD2F-ECE32B0F0FCE}" type="slidenum">
              <a:rPr lang="en-US"/>
              <a:pPr/>
              <a:t>20</a:t>
            </a:fld>
            <a:endParaRPr lang="en-US"/>
          </a:p>
        </p:txBody>
      </p:sp>
      <p:sp>
        <p:nvSpPr>
          <p:cNvPr id="24985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8968B0-6707-48E7-9290-8A76938B0409}" type="slidenum">
              <a:rPr lang="en-US"/>
              <a:pPr/>
              <a:t>21</a:t>
            </a:fld>
            <a:endParaRPr lang="en-US"/>
          </a:p>
        </p:txBody>
      </p:sp>
      <p:sp>
        <p:nvSpPr>
          <p:cNvPr id="25088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ED3D02-7B79-43E2-8173-47D8EE913F6B}" type="slidenum">
              <a:rPr lang="en-US"/>
              <a:pPr/>
              <a:t>22</a:t>
            </a:fld>
            <a:endParaRPr lang="en-US"/>
          </a:p>
        </p:txBody>
      </p:sp>
      <p:sp>
        <p:nvSpPr>
          <p:cNvPr id="25190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308793-6C5F-402C-8F9C-7A1A83B88493}" type="slidenum">
              <a:rPr lang="en-US"/>
              <a:pPr/>
              <a:t>23</a:t>
            </a:fld>
            <a:endParaRPr lang="en-US"/>
          </a:p>
        </p:txBody>
      </p:sp>
      <p:sp>
        <p:nvSpPr>
          <p:cNvPr id="25293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05F71F-BC54-4D28-B3E7-B4B7819BB884}" type="slidenum">
              <a:rPr lang="en-US"/>
              <a:pPr/>
              <a:t>24</a:t>
            </a:fld>
            <a:endParaRPr lang="en-US"/>
          </a:p>
        </p:txBody>
      </p:sp>
      <p:sp>
        <p:nvSpPr>
          <p:cNvPr id="25395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EEE7DE-CF47-4F93-A00F-51BB4B5634ED}" type="slidenum">
              <a:rPr lang="en-US"/>
              <a:pPr/>
              <a:t>25</a:t>
            </a:fld>
            <a:endParaRPr lang="en-US"/>
          </a:p>
        </p:txBody>
      </p:sp>
      <p:sp>
        <p:nvSpPr>
          <p:cNvPr id="25497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9E06A0-D622-4FB7-9D5F-ADB1A6A88D18}" type="slidenum">
              <a:rPr lang="en-US"/>
              <a:pPr/>
              <a:t>26</a:t>
            </a:fld>
            <a:endParaRPr lang="en-US"/>
          </a:p>
        </p:txBody>
      </p:sp>
      <p:sp>
        <p:nvSpPr>
          <p:cNvPr id="25600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DABEE1-8E3F-4B3C-9515-C181553F096E}" type="slidenum">
              <a:rPr lang="en-US"/>
              <a:pPr/>
              <a:t>27</a:t>
            </a:fld>
            <a:endParaRPr lang="en-US"/>
          </a:p>
        </p:txBody>
      </p:sp>
      <p:sp>
        <p:nvSpPr>
          <p:cNvPr id="25702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D5A720-0643-4D12-9192-9F2200104791}" type="slidenum">
              <a:rPr lang="en-US"/>
              <a:pPr/>
              <a:t>28</a:t>
            </a:fld>
            <a:endParaRPr lang="en-US"/>
          </a:p>
        </p:txBody>
      </p:sp>
      <p:sp>
        <p:nvSpPr>
          <p:cNvPr id="25805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4EDC1A-E6BF-4DD2-AFD7-1543E5D9591A}" type="slidenum">
              <a:rPr lang="en-US"/>
              <a:pPr/>
              <a:t>29</a:t>
            </a:fld>
            <a:endParaRPr lang="en-US"/>
          </a:p>
        </p:txBody>
      </p:sp>
      <p:sp>
        <p:nvSpPr>
          <p:cNvPr id="25907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9E04B4-F204-4B8B-87DB-DC7AA97E4EB2}" type="slidenum">
              <a:rPr lang="en-US"/>
              <a:pPr/>
              <a:t>3</a:t>
            </a:fld>
            <a:endParaRPr lang="en-US"/>
          </a:p>
        </p:txBody>
      </p:sp>
      <p:sp>
        <p:nvSpPr>
          <p:cNvPr id="23245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A1A847-21B0-4169-86D7-1FF05FDF9F41}" type="slidenum">
              <a:rPr lang="en-US"/>
              <a:pPr/>
              <a:t>30</a:t>
            </a:fld>
            <a:endParaRPr lang="en-US"/>
          </a:p>
        </p:txBody>
      </p:sp>
      <p:sp>
        <p:nvSpPr>
          <p:cNvPr id="26009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801269-027F-46B1-9CEB-06D71E5A990B}" type="slidenum">
              <a:rPr lang="en-US"/>
              <a:pPr/>
              <a:t>31</a:t>
            </a:fld>
            <a:endParaRPr lang="en-US"/>
          </a:p>
        </p:txBody>
      </p:sp>
      <p:sp>
        <p:nvSpPr>
          <p:cNvPr id="26112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EDD362-6624-4FC9-8565-024341ACEE4F}" type="slidenum">
              <a:rPr lang="en-US"/>
              <a:pPr/>
              <a:t>32</a:t>
            </a:fld>
            <a:endParaRPr lang="en-US"/>
          </a:p>
        </p:txBody>
      </p:sp>
      <p:sp>
        <p:nvSpPr>
          <p:cNvPr id="26214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739F39-D39E-46B2-A474-77DF41FA4CB8}" type="slidenum">
              <a:rPr lang="en-US"/>
              <a:pPr/>
              <a:t>33</a:t>
            </a:fld>
            <a:endParaRPr lang="en-US"/>
          </a:p>
        </p:txBody>
      </p:sp>
      <p:sp>
        <p:nvSpPr>
          <p:cNvPr id="26317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EE58C9-4913-417A-BFD3-C6CED6E50409}" type="slidenum">
              <a:rPr lang="en-US"/>
              <a:pPr/>
              <a:t>34</a:t>
            </a:fld>
            <a:endParaRPr lang="en-US"/>
          </a:p>
        </p:txBody>
      </p:sp>
      <p:sp>
        <p:nvSpPr>
          <p:cNvPr id="26419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97C157-323D-44FC-B3BF-341884110BEE}" type="slidenum">
              <a:rPr lang="en-US"/>
              <a:pPr/>
              <a:t>35</a:t>
            </a:fld>
            <a:endParaRPr lang="en-US"/>
          </a:p>
        </p:txBody>
      </p:sp>
      <p:sp>
        <p:nvSpPr>
          <p:cNvPr id="26521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E70400-C9D3-4ADC-9A83-634303D92DAA}" type="slidenum">
              <a:rPr lang="en-US"/>
              <a:pPr/>
              <a:t>36</a:t>
            </a:fld>
            <a:endParaRPr lang="en-US"/>
          </a:p>
        </p:txBody>
      </p:sp>
      <p:sp>
        <p:nvSpPr>
          <p:cNvPr id="26624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0077CC-DBD5-401C-965C-FAA7E1D32AF3}" type="slidenum">
              <a:rPr lang="en-US"/>
              <a:pPr/>
              <a:t>37</a:t>
            </a:fld>
            <a:endParaRPr lang="en-US"/>
          </a:p>
        </p:txBody>
      </p:sp>
      <p:sp>
        <p:nvSpPr>
          <p:cNvPr id="26726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7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8114D7-B83A-46DE-AEEF-05FE61460F49}" type="slidenum">
              <a:rPr lang="en-US"/>
              <a:pPr/>
              <a:t>38</a:t>
            </a:fld>
            <a:endParaRPr lang="en-US"/>
          </a:p>
        </p:txBody>
      </p:sp>
      <p:sp>
        <p:nvSpPr>
          <p:cNvPr id="26829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02BE17-E62D-458F-9852-93016556299F}" type="slidenum">
              <a:rPr lang="en-US"/>
              <a:pPr/>
              <a:t>39</a:t>
            </a:fld>
            <a:endParaRPr lang="en-US"/>
          </a:p>
        </p:txBody>
      </p:sp>
      <p:sp>
        <p:nvSpPr>
          <p:cNvPr id="26931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060F88-1CAA-4B6E-9669-C8AC84E51139}" type="slidenum">
              <a:rPr lang="en-US"/>
              <a:pPr/>
              <a:t>4</a:t>
            </a:fld>
            <a:endParaRPr lang="en-US"/>
          </a:p>
        </p:txBody>
      </p:sp>
      <p:sp>
        <p:nvSpPr>
          <p:cNvPr id="23347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E4421A-F0E2-4A2B-B736-7A780955EA20}" type="slidenum">
              <a:rPr lang="en-US"/>
              <a:pPr/>
              <a:t>40</a:t>
            </a:fld>
            <a:endParaRPr lang="en-US"/>
          </a:p>
        </p:txBody>
      </p:sp>
      <p:sp>
        <p:nvSpPr>
          <p:cNvPr id="27033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5BF7AF-A552-4947-9F3E-E4051590A3E3}" type="slidenum">
              <a:rPr lang="en-US"/>
              <a:pPr/>
              <a:t>41</a:t>
            </a:fld>
            <a:endParaRPr lang="en-US"/>
          </a:p>
        </p:txBody>
      </p:sp>
      <p:sp>
        <p:nvSpPr>
          <p:cNvPr id="27136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5437C6-3469-4B42-A5CA-7CC347E56857}" type="slidenum">
              <a:rPr lang="en-US"/>
              <a:pPr/>
              <a:t>42</a:t>
            </a:fld>
            <a:endParaRPr lang="en-US"/>
          </a:p>
        </p:txBody>
      </p:sp>
      <p:sp>
        <p:nvSpPr>
          <p:cNvPr id="27238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0B1D1D-7B17-4DD4-A778-C4D7D1D92898}" type="slidenum">
              <a:rPr lang="en-US"/>
              <a:pPr/>
              <a:t>43</a:t>
            </a:fld>
            <a:endParaRPr lang="en-US"/>
          </a:p>
        </p:txBody>
      </p:sp>
      <p:sp>
        <p:nvSpPr>
          <p:cNvPr id="27341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4EFE5C-C9C5-4238-A7B4-3EE6BAA3812E}" type="slidenum">
              <a:rPr lang="en-US"/>
              <a:pPr/>
              <a:t>44</a:t>
            </a:fld>
            <a:endParaRPr lang="en-US"/>
          </a:p>
        </p:txBody>
      </p:sp>
      <p:sp>
        <p:nvSpPr>
          <p:cNvPr id="27443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C25E05-CC64-4EDD-AF59-0A3BF8B26559}" type="slidenum">
              <a:rPr lang="en-US"/>
              <a:pPr/>
              <a:t>5</a:t>
            </a:fld>
            <a:endParaRPr lang="en-US"/>
          </a:p>
        </p:txBody>
      </p:sp>
      <p:sp>
        <p:nvSpPr>
          <p:cNvPr id="23449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1B5457-B4D3-4E67-BDC3-4B059FA1B02A}" type="slidenum">
              <a:rPr lang="en-US"/>
              <a:pPr/>
              <a:t>6</a:t>
            </a:fld>
            <a:endParaRPr lang="en-US"/>
          </a:p>
        </p:txBody>
      </p:sp>
      <p:sp>
        <p:nvSpPr>
          <p:cNvPr id="23552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53B074-16CD-41CE-A443-FB0CA7505AD6}" type="slidenum">
              <a:rPr lang="en-US"/>
              <a:pPr/>
              <a:t>7</a:t>
            </a:fld>
            <a:endParaRPr lang="en-US"/>
          </a:p>
        </p:txBody>
      </p:sp>
      <p:sp>
        <p:nvSpPr>
          <p:cNvPr id="23654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35B279-838D-439A-9671-84A5F9D63028}" type="slidenum">
              <a:rPr lang="en-US"/>
              <a:pPr/>
              <a:t>8</a:t>
            </a:fld>
            <a:endParaRPr lang="en-US"/>
          </a:p>
        </p:txBody>
      </p:sp>
      <p:sp>
        <p:nvSpPr>
          <p:cNvPr id="23757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792C23-4902-4B10-A885-432D87581A79}" type="slidenum">
              <a:rPr lang="en-US"/>
              <a:pPr/>
              <a:t>9</a:t>
            </a:fld>
            <a:endParaRPr lang="en-US"/>
          </a:p>
        </p:txBody>
      </p:sp>
      <p:sp>
        <p:nvSpPr>
          <p:cNvPr id="23859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167A23-73EF-4CC3-AEA4-6C84B8F30A6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1879E0-258B-479B-A987-5782ED44054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05500" y="76200"/>
            <a:ext cx="1943100" cy="3276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" y="76200"/>
            <a:ext cx="5676900" cy="3276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762A32-F199-499C-B317-A550C6105F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E784B5-72B2-4AD9-9B13-723202CF488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1DA9AB-831E-49E7-9084-4E6E4968760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76200"/>
            <a:ext cx="3810000" cy="45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8600" y="76200"/>
            <a:ext cx="3810000" cy="45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F52E0B-3950-4F31-ADCB-F1306D5DB50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0B698A-B951-4932-B90B-52575C36779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2BC1D6-BEB5-4035-9E29-7AD80179A6D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C4F130-836D-4CB2-AC48-E32185C0C89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BD7382-48BF-41F6-AFDE-76E55FC61BF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EA25FF-3A0F-4CDF-8A47-B7BC3F658EA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7620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23FDB02-C25F-48D4-BCCC-D4E54206A98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0" y="2895600"/>
            <a:ext cx="487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10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10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10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10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10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10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10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10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1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 descr="figure_04_14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5100" y="152400"/>
            <a:ext cx="6280150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figure_04_18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152400"/>
            <a:ext cx="3208338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 descr="figure_04_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079500"/>
            <a:ext cx="8531225" cy="471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figure_04_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6100" y="152400"/>
            <a:ext cx="5518150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 descr="figure_04_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-25400"/>
            <a:ext cx="8531225" cy="691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figure_04_22_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397000"/>
            <a:ext cx="8531225" cy="407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 descr="figure_04_22_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028700"/>
            <a:ext cx="8531225" cy="480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figure_04_22_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711200"/>
            <a:ext cx="8531225" cy="543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 descr="figure_04_22_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473200"/>
            <a:ext cx="8531225" cy="391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 descr="unnumbered_04_p1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52400"/>
            <a:ext cx="6548438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figure_04_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485900"/>
            <a:ext cx="8531225" cy="389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 descr="figure_04_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727200"/>
            <a:ext cx="8531225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 descr="figure_04_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41300"/>
            <a:ext cx="8531225" cy="637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 descr="figure_04_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6600" y="152400"/>
            <a:ext cx="5146675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 descr="figure_04_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2400" y="152400"/>
            <a:ext cx="3771900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figure_04_26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700" y="152400"/>
            <a:ext cx="7602538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 descr="figure_04_26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3600" y="152400"/>
            <a:ext cx="7434263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 descr="figure_04_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03500" y="152400"/>
            <a:ext cx="3951288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 descr="figure_04_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52400"/>
            <a:ext cx="5484813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 descr="figure_04_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006600"/>
            <a:ext cx="8531225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 descr="figure_04_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52400"/>
            <a:ext cx="5792788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 descr="figure_04_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93700"/>
            <a:ext cx="8531225" cy="607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figure_04_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070100"/>
            <a:ext cx="853122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 descr="figure_04_31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54000"/>
            <a:ext cx="8531225" cy="635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 descr="figure_04_31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69900"/>
            <a:ext cx="8531225" cy="591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 descr="figure_04_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152400"/>
            <a:ext cx="3827463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 descr="figure_04_32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6438" y="147638"/>
            <a:ext cx="5191125" cy="65611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 descr="figure_04_32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1375" y="147638"/>
            <a:ext cx="7459663" cy="65611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 descr="figure_04_32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" y="147638"/>
            <a:ext cx="8151813" cy="65611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box_04_06_fig_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57200"/>
            <a:ext cx="8531225" cy="595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box_04_06_fig_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152400"/>
            <a:ext cx="4278313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 descr="problem_04_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52400"/>
            <a:ext cx="7331075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 descr="problem_04_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600200"/>
            <a:ext cx="8531225" cy="3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figure_04_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52400"/>
            <a:ext cx="8074025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 descr="problem_04_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422400"/>
            <a:ext cx="8531225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 descr="problem_04_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3600" y="152400"/>
            <a:ext cx="7423150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 descr="problem_04_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717800"/>
            <a:ext cx="85312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2" descr="problem_04_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295400"/>
            <a:ext cx="8531225" cy="426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 descr="problem_04_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65100"/>
            <a:ext cx="8531225" cy="654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 descr="table_04_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0900" y="152400"/>
            <a:ext cx="7446963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box_04_05_fig_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1700" y="152400"/>
            <a:ext cx="7353300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box_04_05_fig_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06400"/>
            <a:ext cx="8531225" cy="603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box_04_05_fig_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5200" y="152400"/>
            <a:ext cx="7231063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 descr="figure_04_18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000" y="152400"/>
            <a:ext cx="8142288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44</Words>
  <Application>Microsoft Office PowerPoint</Application>
  <PresentationFormat>On-screen Show (4:3)</PresentationFormat>
  <Paragraphs>44</Paragraphs>
  <Slides>44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7" baseType="lpstr">
      <vt:lpstr>Times</vt:lpstr>
      <vt:lpstr>Arial</vt:lpstr>
      <vt:lpstr>Blank Presentation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</vt:vector>
  </TitlesOfParts>
  <Manager>Sumanas, Inc.</Manager>
  <Company>W. H. Freeman &amp; Company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Lehninger Principles of Biochemistry</dc:title>
  <dc:subject/>
  <dc:creator>Nelson and Cox</dc:creator>
  <cp:keywords/>
  <dc:description/>
  <cp:lastModifiedBy>Administrator</cp:lastModifiedBy>
  <cp:revision>96</cp:revision>
  <dcterms:created xsi:type="dcterms:W3CDTF">2002-12-24T01:08:46Z</dcterms:created>
  <dcterms:modified xsi:type="dcterms:W3CDTF">2015-08-13T06:35:26Z</dcterms:modified>
  <cp:category/>
</cp:coreProperties>
</file>