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74E78-0119-41B7-A509-66A891F55590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7A171-2B6D-4C49-95EE-27B6C99E8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75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74E78-0119-41B7-A509-66A891F55590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7A171-2B6D-4C49-95EE-27B6C99E8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998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74E78-0119-41B7-A509-66A891F55590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7A171-2B6D-4C49-95EE-27B6C99E8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043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74E78-0119-41B7-A509-66A891F55590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7A171-2B6D-4C49-95EE-27B6C99E8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95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74E78-0119-41B7-A509-66A891F55590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7A171-2B6D-4C49-95EE-27B6C99E8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662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74E78-0119-41B7-A509-66A891F55590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7A171-2B6D-4C49-95EE-27B6C99E8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644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74E78-0119-41B7-A509-66A891F55590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7A171-2B6D-4C49-95EE-27B6C99E8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097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74E78-0119-41B7-A509-66A891F55590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7A171-2B6D-4C49-95EE-27B6C99E8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828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74E78-0119-41B7-A509-66A891F55590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7A171-2B6D-4C49-95EE-27B6C99E8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903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74E78-0119-41B7-A509-66A891F55590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7A171-2B6D-4C49-95EE-27B6C99E8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470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74E78-0119-41B7-A509-66A891F55590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7A171-2B6D-4C49-95EE-27B6C99E8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548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74E78-0119-41B7-A509-66A891F55590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7A171-2B6D-4C49-95EE-27B6C99E8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009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 smtClean="0"/>
              <a:t>مقدمة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rtl="1"/>
            <a:r>
              <a:rPr lang="ar-JO" dirty="0" smtClean="0"/>
              <a:t>تم دراسة مجموعة من المصطلحات المعمارية والفنية من الفترات اليونانية والرومانية  والتي تعكس عظمة الحضارتين في المجالات المختلفة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392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الاهداف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dirty="0" smtClean="0"/>
              <a:t>- معرفة المزيد عن طبيعة الحضارات القديمة في الفترة الكلاسيكية خاصة لما تميزت به من انجازات حضارية .</a:t>
            </a:r>
          </a:p>
          <a:p>
            <a:pPr algn="r" rtl="1"/>
            <a:r>
              <a:rPr lang="ar-JO" dirty="0" smtClean="0"/>
              <a:t>- دراسة مقارنة بين الحضارة الرومانية وغيرها من الحضارات خاصة اليونانية في مجال العمارة والفن زوالدين والسياسة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97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مخرجات التعلم المنشودة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smtClean="0"/>
              <a:t>- التعمق في دراسة الحضارة الكلاسيكية سواء اليونانية او الرومانية وتحديد اسهاماتها في الحضارة الانسانية بشكل عام ومنطقتنا بشكل خاص 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14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81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مقدمة</vt:lpstr>
      <vt:lpstr>الاهداف</vt:lpstr>
      <vt:lpstr>مخرجات التعلم المنشودة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مقدمة</dc:title>
  <dc:creator>Lenovo</dc:creator>
  <cp:lastModifiedBy>Lenovo</cp:lastModifiedBy>
  <cp:revision>1</cp:revision>
  <dcterms:created xsi:type="dcterms:W3CDTF">2019-04-26T12:43:42Z</dcterms:created>
  <dcterms:modified xsi:type="dcterms:W3CDTF">2019-04-26T12:49:53Z</dcterms:modified>
</cp:coreProperties>
</file>