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0A4-C76F-4746-8674-2492A7AAF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2A65-3043-4752-86AB-9150DF6E1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27EF-8CC1-466D-B87A-F7D3B9FFA7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3E1-2EEC-4622-BBFC-C7F201FA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6022-6FF2-4FDA-91DA-94B389B2B4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38-4321-41F6-9716-5DD2FFE0F2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51D-07D8-4098-B9B7-F333A3E5A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230-E868-4AF5-953D-70E590DF0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45ED-5582-46EC-8F46-064380777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B7F-807C-4073-8660-780FB9DF46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FEC-0A1D-41A3-A175-8267535A1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5DBDF-2B88-409C-B3FD-9A6EC859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en-US" sz="28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rgbClr val="02519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46263" y="4572000"/>
            <a:ext cx="56435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</a:p>
          <a:p>
            <a:pPr algn="ctr"/>
            <a:r>
              <a:rPr lang="en-US" sz="28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The Nervous 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/>
            <a:r>
              <a:rPr lang="en-US" sz="2400" i="1" u="sng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Part 3: Neurons Physiology</a:t>
            </a:r>
          </a:p>
          <a:p>
            <a:pPr algn="ctr"/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0" y="42545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How Neurons Function (Physiology)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41338" y="2581275"/>
            <a:ext cx="8245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Irritability – ability to respond to stimuli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Conductivity – ability to transmit an impulse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The plasma membrane at rest is polarized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Fewer positive ions are inside the cell than outside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4875" y="357188"/>
            <a:ext cx="8382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The Nerve Impulse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t="9872" b="37721"/>
          <a:stretch>
            <a:fillRect/>
          </a:stretch>
        </p:blipFill>
        <p:spPr bwMode="auto">
          <a:xfrm>
            <a:off x="1500188" y="1589088"/>
            <a:ext cx="39481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t="61519"/>
          <a:stretch>
            <a:fillRect/>
          </a:stretch>
        </p:blipFill>
        <p:spPr bwMode="auto">
          <a:xfrm>
            <a:off x="5195888" y="2424113"/>
            <a:ext cx="394811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 r="50000" b="88608"/>
          <a:stretch>
            <a:fillRect/>
          </a:stretch>
        </p:blipFill>
        <p:spPr bwMode="auto">
          <a:xfrm>
            <a:off x="142875" y="1643063"/>
            <a:ext cx="19732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5638" y="255588"/>
            <a:ext cx="68341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Continuation of the Nerve Impulse between Neurons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b="63176"/>
          <a:stretch>
            <a:fillRect/>
          </a:stretch>
        </p:blipFill>
        <p:spPr bwMode="auto">
          <a:xfrm>
            <a:off x="785813" y="2154238"/>
            <a:ext cx="37861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t="37575"/>
          <a:stretch>
            <a:fillRect/>
          </a:stretch>
        </p:blipFill>
        <p:spPr bwMode="auto">
          <a:xfrm>
            <a:off x="4892675" y="1571625"/>
            <a:ext cx="375126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6313" y="42545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chemeClr val="bg1"/>
                </a:solidFill>
                <a:latin typeface="+mj-lt"/>
              </a:rPr>
              <a:t>Simple Reflex Arc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b="2702"/>
          <a:stretch>
            <a:fillRect/>
          </a:stretch>
        </p:blipFill>
        <p:spPr bwMode="auto">
          <a:xfrm>
            <a:off x="1643063" y="1627188"/>
            <a:ext cx="6421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33475" y="401638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Types of Reflexes and Regulation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887538"/>
            <a:ext cx="82454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1. Autonomic reflexes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Smooth muscle regulation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Heart and blood pressure regulation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Regulation of glands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Digestive system regulation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2. Somatic reflexes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Activation of skeletal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2012-08-06T13:00:09Z</dcterms:created>
  <dcterms:modified xsi:type="dcterms:W3CDTF">2012-08-06T13:04:16Z</dcterms:modified>
</cp:coreProperties>
</file>