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3B87E-C0D6-4309-AF9B-E344759BE5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B1444-B344-414A-BF42-E04C540AD3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25DB3-2819-4D7E-B3B3-A0CF39B9A1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D5BC-39E1-4265-BCCB-2211CE9A460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6FB1D-2948-415C-9955-D94E96F33B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86BF-9D81-4FF3-B24E-281F1B91E6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4D51-E308-4CC7-B2C6-C77E3F7144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595D-B61C-4BA6-ADEB-EDE7A219B2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3F1B-7DEB-4D02-A169-0E7D7221D5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C415-B9E8-4810-A187-F50EC81D30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72F4E-41A9-4513-BCDD-6E7A7CC65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58C2AB-DD81-415B-A60D-84E961A3289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285852" y="4500570"/>
            <a:ext cx="67977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7: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System</a:t>
            </a:r>
          </a:p>
          <a:p>
            <a:pPr algn="ctr"/>
            <a:r>
              <a:rPr lang="en-US" sz="24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3: Ureters, Urinary Bladder, and Urethra</a:t>
            </a:r>
            <a:endParaRPr lang="en-US" sz="2400" i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627387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Ureters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245475" cy="363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Slender tubes attaching the kidney to the bladder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Continuous with the renal pelvis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 the posterior aspect of the bladder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Runs behind the peritoneum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Peristalsis aids gravity in urine transport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576844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Urinary Bladder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1561107"/>
            <a:ext cx="8534400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Smooth, collapsible, muscular sac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Temporarily stores urine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1506.jpg                                                       0000AA05KARL's Pocketrans              B81D7FDE:"/>
          <p:cNvPicPr>
            <a:picLocks noChangeAspect="1" noChangeArrowheads="1"/>
          </p:cNvPicPr>
          <p:nvPr/>
        </p:nvPicPr>
        <p:blipFill>
          <a:blip r:embed="rId3"/>
          <a:srcRect b="4906"/>
          <a:stretch>
            <a:fillRect/>
          </a:stretch>
        </p:blipFill>
        <p:spPr bwMode="auto">
          <a:xfrm>
            <a:off x="1759012" y="2881330"/>
            <a:ext cx="5884822" cy="347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791158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Urethra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42844" y="2081304"/>
            <a:ext cx="8245475" cy="341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Thin-walled tube that carries urine from the bladder to the outside of the body by peristalsis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 of urine is controlled by two sphincters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Internal urethral sphincter (involuntary)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External urethral sphincter (voluntary)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71972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Urethra Gender Differences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500306"/>
            <a:ext cx="8245475" cy="276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endParaRPr lang="en-US" sz="3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8596" y="812053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Micturition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(Voiding)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018139"/>
            <a:ext cx="8245475" cy="39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Both sphincter muscles must open to allow voiding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internal urethral sphincter is relaxed after stretching of the bladder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Activation is from an impulse sent to the spinal cord and then back via the pelvic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splanchnic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nerves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external urethral sphincter must be voluntarily relaxed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2012-08-12T09:17:41Z</dcterms:created>
  <dcterms:modified xsi:type="dcterms:W3CDTF">2012-08-12T09:19:12Z</dcterms:modified>
</cp:coreProperties>
</file>