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2" r:id="rId3"/>
    <p:sldId id="293" r:id="rId4"/>
    <p:sldId id="294" r:id="rId5"/>
    <p:sldId id="295" r:id="rId6"/>
    <p:sldId id="296" r:id="rId7"/>
    <p:sldId id="297" r:id="rId8"/>
    <p:sldId id="268" r:id="rId9"/>
    <p:sldId id="269" r:id="rId10"/>
    <p:sldId id="270" r:id="rId11"/>
    <p:sldId id="271" r:id="rId12"/>
    <p:sldId id="272" r:id="rId13"/>
    <p:sldId id="273" r:id="rId14"/>
    <p:sldId id="290" r:id="rId15"/>
    <p:sldId id="299" r:id="rId16"/>
    <p:sldId id="300" r:id="rId17"/>
    <p:sldId id="301" r:id="rId18"/>
    <p:sldId id="302" r:id="rId19"/>
    <p:sldId id="303" r:id="rId20"/>
    <p:sldId id="304" r:id="rId21"/>
    <p:sldId id="318" r:id="rId22"/>
    <p:sldId id="319" r:id="rId23"/>
    <p:sldId id="320" r:id="rId24"/>
    <p:sldId id="321" r:id="rId25"/>
    <p:sldId id="284" r:id="rId26"/>
    <p:sldId id="285" r:id="rId27"/>
    <p:sldId id="286" r:id="rId28"/>
    <p:sldId id="287" r:id="rId29"/>
    <p:sldId id="288" r:id="rId30"/>
    <p:sldId id="274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281" r:id="rId43"/>
    <p:sldId id="309" r:id="rId44"/>
    <p:sldId id="310" r:id="rId45"/>
    <p:sldId id="333" r:id="rId46"/>
    <p:sldId id="29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66" y="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mari\Downloads\Geochemical%20data%20(3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iraNet\Downloads\Geochemical%20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iraNet\Downloads\Geochemical%20da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mer\Downloads\Geochemical%20da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mer\Downloads\Geochemical%20da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mer\Downloads\Geochemical%20data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mon\Downloads\Geochemical%20data.xlsx" TargetMode="External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mari\Downloads\Geochemical%20data%20(3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mari\Downloads\Geochemical%20data%20(3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Geochemical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\Downloads\Geochemical%20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\Downloads\Geochemical%20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iraNet\Downloads\Geochemical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FA21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Sheet2!$B$2:$O$2</c:f>
              <c:numCache>
                <c:formatCode>General</c:formatCode>
                <c:ptCount val="14"/>
                <c:pt idx="0">
                  <c:v>50.01</c:v>
                </c:pt>
                <c:pt idx="1">
                  <c:v>0.66</c:v>
                </c:pt>
                <c:pt idx="2">
                  <c:v>14.7</c:v>
                </c:pt>
                <c:pt idx="3">
                  <c:v>6.42</c:v>
                </c:pt>
                <c:pt idx="4">
                  <c:v>8.85</c:v>
                </c:pt>
                <c:pt idx="5">
                  <c:v>17.52</c:v>
                </c:pt>
                <c:pt idx="6">
                  <c:v>0.95</c:v>
                </c:pt>
                <c:pt idx="7">
                  <c:v>0.38</c:v>
                </c:pt>
                <c:pt idx="8">
                  <c:v>0.1</c:v>
                </c:pt>
                <c:pt idx="9">
                  <c:v>0.01</c:v>
                </c:pt>
                <c:pt idx="10">
                  <c:v>0.3</c:v>
                </c:pt>
                <c:pt idx="11">
                  <c:v>7.0000000000000007E-2</c:v>
                </c:pt>
                <c:pt idx="12">
                  <c:v>0</c:v>
                </c:pt>
                <c:pt idx="13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FA22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Sheet2!$B$3:$O$3</c:f>
              <c:numCache>
                <c:formatCode>General</c:formatCode>
                <c:ptCount val="14"/>
                <c:pt idx="0">
                  <c:v>81.13</c:v>
                </c:pt>
                <c:pt idx="1">
                  <c:v>0.5</c:v>
                </c:pt>
                <c:pt idx="2">
                  <c:v>13.31</c:v>
                </c:pt>
                <c:pt idx="3">
                  <c:v>1.49</c:v>
                </c:pt>
                <c:pt idx="4">
                  <c:v>0.31</c:v>
                </c:pt>
                <c:pt idx="5">
                  <c:v>1.21</c:v>
                </c:pt>
                <c:pt idx="6">
                  <c:v>1.54</c:v>
                </c:pt>
                <c:pt idx="7">
                  <c:v>0.4</c:v>
                </c:pt>
                <c:pt idx="8">
                  <c:v>0.01</c:v>
                </c:pt>
                <c:pt idx="9">
                  <c:v>0.01</c:v>
                </c:pt>
                <c:pt idx="10">
                  <c:v>0.03</c:v>
                </c:pt>
                <c:pt idx="11">
                  <c:v>0.03</c:v>
                </c:pt>
                <c:pt idx="12">
                  <c:v>0.03</c:v>
                </c:pt>
                <c:pt idx="1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FA23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Sheet2!$B$4:$O$4</c:f>
              <c:numCache>
                <c:formatCode>General</c:formatCode>
                <c:ptCount val="14"/>
                <c:pt idx="0">
                  <c:v>55.29</c:v>
                </c:pt>
                <c:pt idx="1">
                  <c:v>0.78</c:v>
                </c:pt>
                <c:pt idx="2">
                  <c:v>14.36</c:v>
                </c:pt>
                <c:pt idx="3">
                  <c:v>5.42</c:v>
                </c:pt>
                <c:pt idx="4">
                  <c:v>3.16</c:v>
                </c:pt>
                <c:pt idx="5">
                  <c:v>18.89</c:v>
                </c:pt>
                <c:pt idx="6">
                  <c:v>1.32</c:v>
                </c:pt>
                <c:pt idx="7">
                  <c:v>0.43</c:v>
                </c:pt>
                <c:pt idx="8">
                  <c:v>0.05</c:v>
                </c:pt>
                <c:pt idx="9">
                  <c:v>0.02</c:v>
                </c:pt>
                <c:pt idx="10">
                  <c:v>0.15</c:v>
                </c:pt>
                <c:pt idx="11">
                  <c:v>0.08</c:v>
                </c:pt>
                <c:pt idx="12">
                  <c:v>0</c:v>
                </c:pt>
                <c:pt idx="13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FA24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Sheet2!$B$5:$O$5</c:f>
              <c:numCache>
                <c:formatCode>General</c:formatCode>
                <c:ptCount val="14"/>
                <c:pt idx="0">
                  <c:v>58.67</c:v>
                </c:pt>
                <c:pt idx="1">
                  <c:v>1.75</c:v>
                </c:pt>
                <c:pt idx="2">
                  <c:v>20.100000000000001</c:v>
                </c:pt>
                <c:pt idx="3">
                  <c:v>9.58</c:v>
                </c:pt>
                <c:pt idx="4">
                  <c:v>3.79</c:v>
                </c:pt>
                <c:pt idx="5">
                  <c:v>4.12</c:v>
                </c:pt>
                <c:pt idx="6">
                  <c:v>1.39</c:v>
                </c:pt>
                <c:pt idx="7">
                  <c:v>0.35</c:v>
                </c:pt>
                <c:pt idx="8">
                  <c:v>0.15</c:v>
                </c:pt>
                <c:pt idx="9">
                  <c:v>0</c:v>
                </c:pt>
                <c:pt idx="10">
                  <c:v>7.0000000000000007E-2</c:v>
                </c:pt>
                <c:pt idx="11">
                  <c:v>0.02</c:v>
                </c:pt>
                <c:pt idx="12">
                  <c:v>0</c:v>
                </c:pt>
                <c:pt idx="13">
                  <c:v>0.01</c:v>
                </c:pt>
              </c:numCache>
            </c:numRef>
          </c:val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FA25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Sheet2!$B$6:$O$6</c:f>
              <c:numCache>
                <c:formatCode>General</c:formatCode>
                <c:ptCount val="14"/>
                <c:pt idx="0">
                  <c:v>64.930000000000007</c:v>
                </c:pt>
                <c:pt idx="1">
                  <c:v>0.69</c:v>
                </c:pt>
                <c:pt idx="2">
                  <c:v>18</c:v>
                </c:pt>
                <c:pt idx="3">
                  <c:v>4.29</c:v>
                </c:pt>
                <c:pt idx="4">
                  <c:v>2.5</c:v>
                </c:pt>
                <c:pt idx="5">
                  <c:v>7.87</c:v>
                </c:pt>
                <c:pt idx="6">
                  <c:v>1.36</c:v>
                </c:pt>
                <c:pt idx="7">
                  <c:v>0.26</c:v>
                </c:pt>
                <c:pt idx="8">
                  <c:v>0.03</c:v>
                </c:pt>
                <c:pt idx="9">
                  <c:v>0</c:v>
                </c:pt>
                <c:pt idx="10">
                  <c:v>0.03</c:v>
                </c:pt>
                <c:pt idx="11">
                  <c:v>0.02</c:v>
                </c:pt>
                <c:pt idx="12">
                  <c:v>0.01</c:v>
                </c:pt>
                <c:pt idx="13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Sheet2!$A$7</c:f>
              <c:strCache>
                <c:ptCount val="1"/>
                <c:pt idx="0">
                  <c:v>FA26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Sheet2!$B$7:$O$7</c:f>
              <c:numCache>
                <c:formatCode>General</c:formatCode>
                <c:ptCount val="14"/>
                <c:pt idx="0">
                  <c:v>60.67</c:v>
                </c:pt>
                <c:pt idx="1">
                  <c:v>1.29</c:v>
                </c:pt>
                <c:pt idx="2">
                  <c:v>14.44</c:v>
                </c:pt>
                <c:pt idx="3">
                  <c:v>7.05</c:v>
                </c:pt>
                <c:pt idx="4">
                  <c:v>3.73</c:v>
                </c:pt>
                <c:pt idx="5">
                  <c:v>10.11</c:v>
                </c:pt>
                <c:pt idx="6">
                  <c:v>2.13</c:v>
                </c:pt>
                <c:pt idx="7">
                  <c:v>0.28000000000000003</c:v>
                </c:pt>
                <c:pt idx="8">
                  <c:v>0.12</c:v>
                </c:pt>
                <c:pt idx="9">
                  <c:v>0</c:v>
                </c:pt>
                <c:pt idx="10">
                  <c:v>0.11</c:v>
                </c:pt>
                <c:pt idx="11">
                  <c:v>0.02</c:v>
                </c:pt>
                <c:pt idx="12">
                  <c:v>0</c:v>
                </c:pt>
                <c:pt idx="13">
                  <c:v>7.0000000000000007E-2</c:v>
                </c:pt>
              </c:numCache>
            </c:numRef>
          </c:val>
        </c:ser>
        <c:ser>
          <c:idx val="6"/>
          <c:order val="6"/>
          <c:tx>
            <c:strRef>
              <c:f>Sheet2!$A$8</c:f>
              <c:strCache>
                <c:ptCount val="1"/>
                <c:pt idx="0">
                  <c:v>FA27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Sheet2!$B$8:$O$8</c:f>
              <c:numCache>
                <c:formatCode>General</c:formatCode>
                <c:ptCount val="14"/>
                <c:pt idx="0">
                  <c:v>59.67</c:v>
                </c:pt>
                <c:pt idx="1">
                  <c:v>0.71</c:v>
                </c:pt>
                <c:pt idx="2">
                  <c:v>17.100000000000001</c:v>
                </c:pt>
                <c:pt idx="3">
                  <c:v>5.19</c:v>
                </c:pt>
                <c:pt idx="4">
                  <c:v>2.9</c:v>
                </c:pt>
                <c:pt idx="5">
                  <c:v>11.51</c:v>
                </c:pt>
                <c:pt idx="6">
                  <c:v>2.4900000000000002</c:v>
                </c:pt>
                <c:pt idx="7">
                  <c:v>0.28000000000000003</c:v>
                </c:pt>
                <c:pt idx="8">
                  <c:v>0.04</c:v>
                </c:pt>
                <c:pt idx="9">
                  <c:v>0.01</c:v>
                </c:pt>
                <c:pt idx="10">
                  <c:v>0.06</c:v>
                </c:pt>
                <c:pt idx="11">
                  <c:v>0.03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Sheet2!$A$9</c:f>
              <c:strCache>
                <c:ptCount val="1"/>
                <c:pt idx="0">
                  <c:v>FA28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Sheet2!$B$9:$O$9</c:f>
              <c:numCache>
                <c:formatCode>General</c:formatCode>
                <c:ptCount val="14"/>
                <c:pt idx="0">
                  <c:v>51.5</c:v>
                </c:pt>
                <c:pt idx="1">
                  <c:v>0.81</c:v>
                </c:pt>
                <c:pt idx="2">
                  <c:v>19.38</c:v>
                </c:pt>
                <c:pt idx="3">
                  <c:v>5.44</c:v>
                </c:pt>
                <c:pt idx="4">
                  <c:v>3.39</c:v>
                </c:pt>
                <c:pt idx="5">
                  <c:v>15.03</c:v>
                </c:pt>
                <c:pt idx="6">
                  <c:v>3.83</c:v>
                </c:pt>
                <c:pt idx="7">
                  <c:v>0.42</c:v>
                </c:pt>
                <c:pt idx="8">
                  <c:v>0.02</c:v>
                </c:pt>
                <c:pt idx="9">
                  <c:v>0</c:v>
                </c:pt>
                <c:pt idx="10">
                  <c:v>0.12</c:v>
                </c:pt>
                <c:pt idx="11">
                  <c:v>0.02</c:v>
                </c:pt>
                <c:pt idx="12">
                  <c:v>0.01</c:v>
                </c:pt>
                <c:pt idx="13">
                  <c:v>0.05</c:v>
                </c:pt>
              </c:numCache>
            </c:numRef>
          </c:val>
        </c:ser>
        <c:ser>
          <c:idx val="8"/>
          <c:order val="8"/>
          <c:tx>
            <c:strRef>
              <c:f>Sheet2!$A$10</c:f>
              <c:strCache>
                <c:ptCount val="1"/>
                <c:pt idx="0">
                  <c:v>FA29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Sheet2!$B$10:$O$10</c:f>
              <c:numCache>
                <c:formatCode>General</c:formatCode>
                <c:ptCount val="14"/>
                <c:pt idx="0">
                  <c:v>55.6</c:v>
                </c:pt>
                <c:pt idx="1">
                  <c:v>1.66</c:v>
                </c:pt>
                <c:pt idx="2">
                  <c:v>20.8</c:v>
                </c:pt>
                <c:pt idx="3">
                  <c:v>10.87</c:v>
                </c:pt>
                <c:pt idx="4">
                  <c:v>4.2699999999999996</c:v>
                </c:pt>
                <c:pt idx="5">
                  <c:v>3.87</c:v>
                </c:pt>
                <c:pt idx="6">
                  <c:v>2.1</c:v>
                </c:pt>
                <c:pt idx="7">
                  <c:v>0.32</c:v>
                </c:pt>
                <c:pt idx="8">
                  <c:v>0.18</c:v>
                </c:pt>
                <c:pt idx="9">
                  <c:v>0</c:v>
                </c:pt>
                <c:pt idx="10">
                  <c:v>0.08</c:v>
                </c:pt>
                <c:pt idx="11">
                  <c:v>7.0000000000000007E-2</c:v>
                </c:pt>
                <c:pt idx="12">
                  <c:v>0.12</c:v>
                </c:pt>
                <c:pt idx="13">
                  <c:v>0.06</c:v>
                </c:pt>
              </c:numCache>
            </c:numRef>
          </c:val>
        </c:ser>
        <c:ser>
          <c:idx val="9"/>
          <c:order val="9"/>
          <c:tx>
            <c:strRef>
              <c:f>Sheet2!$A$11</c:f>
              <c:strCache>
                <c:ptCount val="1"/>
                <c:pt idx="0">
                  <c:v>FA30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Sheet2!$B$11:$O$11</c:f>
              <c:numCache>
                <c:formatCode>General</c:formatCode>
                <c:ptCount val="14"/>
                <c:pt idx="0">
                  <c:v>52.95</c:v>
                </c:pt>
                <c:pt idx="1">
                  <c:v>0.81</c:v>
                </c:pt>
                <c:pt idx="2">
                  <c:v>19.920000000000002</c:v>
                </c:pt>
                <c:pt idx="3">
                  <c:v>5.31</c:v>
                </c:pt>
                <c:pt idx="4">
                  <c:v>3.9</c:v>
                </c:pt>
                <c:pt idx="5">
                  <c:v>13.3</c:v>
                </c:pt>
                <c:pt idx="6">
                  <c:v>3.21</c:v>
                </c:pt>
                <c:pt idx="7">
                  <c:v>0.28999999999999998</c:v>
                </c:pt>
                <c:pt idx="8">
                  <c:v>0</c:v>
                </c:pt>
                <c:pt idx="9">
                  <c:v>0.03</c:v>
                </c:pt>
                <c:pt idx="10">
                  <c:v>0.2</c:v>
                </c:pt>
                <c:pt idx="11">
                  <c:v>0.05</c:v>
                </c:pt>
                <c:pt idx="12">
                  <c:v>0.02</c:v>
                </c:pt>
                <c:pt idx="1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996608"/>
        <c:axId val="141085312"/>
      </c:barChart>
      <c:catAx>
        <c:axId val="140996608"/>
        <c:scaling>
          <c:orientation val="maxMin"/>
        </c:scaling>
        <c:delete val="0"/>
        <c:axPos val="b"/>
        <c:majorTickMark val="out"/>
        <c:minorTickMark val="none"/>
        <c:tickLblPos val="nextTo"/>
        <c:crossAx val="141085312"/>
        <c:crosses val="autoZero"/>
        <c:auto val="1"/>
        <c:lblAlgn val="ctr"/>
        <c:lblOffset val="100"/>
        <c:noMultiLvlLbl val="0"/>
      </c:catAx>
      <c:valAx>
        <c:axId val="141085312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140996608"/>
        <c:crosses val="autoZero"/>
        <c:crossBetween val="between"/>
      </c:valAx>
    </c:plotArea>
    <c:legend>
      <c:legendPos val="l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SiO2</c:v>
                </c:pt>
              </c:strCache>
            </c:strRef>
          </c:tx>
          <c:invertIfNegative val="0"/>
          <c:cat>
            <c:strRef>
              <c:f>Sheet1!$B$1:$K$1</c:f>
              <c:strCache>
                <c:ptCount val="10"/>
                <c:pt idx="0">
                  <c:v>FA21</c:v>
                </c:pt>
                <c:pt idx="1">
                  <c:v>FA22</c:v>
                </c:pt>
                <c:pt idx="2">
                  <c:v>FA23</c:v>
                </c:pt>
                <c:pt idx="3">
                  <c:v>FA24</c:v>
                </c:pt>
                <c:pt idx="4">
                  <c:v>FA25</c:v>
                </c:pt>
                <c:pt idx="5">
                  <c:v>FA26</c:v>
                </c:pt>
                <c:pt idx="6">
                  <c:v>FA27</c:v>
                </c:pt>
                <c:pt idx="7">
                  <c:v>FA28</c:v>
                </c:pt>
                <c:pt idx="8">
                  <c:v>FA29</c:v>
                </c:pt>
                <c:pt idx="9">
                  <c:v>FA30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50.01</c:v>
                </c:pt>
                <c:pt idx="1">
                  <c:v>81.13</c:v>
                </c:pt>
                <c:pt idx="2">
                  <c:v>55.290000000000006</c:v>
                </c:pt>
                <c:pt idx="3">
                  <c:v>58.67</c:v>
                </c:pt>
                <c:pt idx="4">
                  <c:v>64.930000000000007</c:v>
                </c:pt>
                <c:pt idx="5">
                  <c:v>60.67</c:v>
                </c:pt>
                <c:pt idx="6">
                  <c:v>59.67</c:v>
                </c:pt>
                <c:pt idx="7">
                  <c:v>51.5</c:v>
                </c:pt>
                <c:pt idx="8">
                  <c:v>55.6</c:v>
                </c:pt>
                <c:pt idx="9">
                  <c:v>52.949999999999996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TiO2</c:v>
                </c:pt>
              </c:strCache>
            </c:strRef>
          </c:tx>
          <c:invertIfNegative val="0"/>
          <c:cat>
            <c:strRef>
              <c:f>Sheet1!$B$1:$K$1</c:f>
              <c:strCache>
                <c:ptCount val="10"/>
                <c:pt idx="0">
                  <c:v>FA21</c:v>
                </c:pt>
                <c:pt idx="1">
                  <c:v>FA22</c:v>
                </c:pt>
                <c:pt idx="2">
                  <c:v>FA23</c:v>
                </c:pt>
                <c:pt idx="3">
                  <c:v>FA24</c:v>
                </c:pt>
                <c:pt idx="4">
                  <c:v>FA25</c:v>
                </c:pt>
                <c:pt idx="5">
                  <c:v>FA26</c:v>
                </c:pt>
                <c:pt idx="6">
                  <c:v>FA27</c:v>
                </c:pt>
                <c:pt idx="7">
                  <c:v>FA28</c:v>
                </c:pt>
                <c:pt idx="8">
                  <c:v>FA29</c:v>
                </c:pt>
                <c:pt idx="9">
                  <c:v>FA30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0.66000000000000014</c:v>
                </c:pt>
                <c:pt idx="1">
                  <c:v>0.5</c:v>
                </c:pt>
                <c:pt idx="2">
                  <c:v>0.78</c:v>
                </c:pt>
                <c:pt idx="3">
                  <c:v>1.75</c:v>
                </c:pt>
                <c:pt idx="4">
                  <c:v>0.69000000000000006</c:v>
                </c:pt>
                <c:pt idx="5">
                  <c:v>1.29</c:v>
                </c:pt>
                <c:pt idx="6">
                  <c:v>0.71000000000000008</c:v>
                </c:pt>
                <c:pt idx="7">
                  <c:v>0.81</c:v>
                </c:pt>
                <c:pt idx="8">
                  <c:v>1.6600000000000001</c:v>
                </c:pt>
                <c:pt idx="9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632128"/>
        <c:axId val="185500416"/>
      </c:barChart>
      <c:catAx>
        <c:axId val="171632128"/>
        <c:scaling>
          <c:orientation val="maxMin"/>
        </c:scaling>
        <c:delete val="0"/>
        <c:axPos val="b"/>
        <c:majorTickMark val="out"/>
        <c:minorTickMark val="none"/>
        <c:tickLblPos val="nextTo"/>
        <c:crossAx val="185500416"/>
        <c:crosses val="autoZero"/>
        <c:auto val="1"/>
        <c:lblAlgn val="ctr"/>
        <c:lblOffset val="100"/>
        <c:noMultiLvlLbl val="0"/>
      </c:catAx>
      <c:valAx>
        <c:axId val="185500416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171632128"/>
        <c:crosses val="autoZero"/>
        <c:crossBetween val="between"/>
      </c:valAx>
    </c:plotArea>
    <c:legend>
      <c:legendPos val="l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SiO2</c:v>
                </c:pt>
              </c:strCache>
            </c:strRef>
          </c:tx>
          <c:invertIfNegative val="0"/>
          <c:cat>
            <c:strRef>
              <c:f>Sheet1!$B$1:$K$1</c:f>
              <c:strCache>
                <c:ptCount val="10"/>
                <c:pt idx="0">
                  <c:v>FA21</c:v>
                </c:pt>
                <c:pt idx="1">
                  <c:v>FA22</c:v>
                </c:pt>
                <c:pt idx="2">
                  <c:v>FA23</c:v>
                </c:pt>
                <c:pt idx="3">
                  <c:v>FA24</c:v>
                </c:pt>
                <c:pt idx="4">
                  <c:v>FA25</c:v>
                </c:pt>
                <c:pt idx="5">
                  <c:v>FA26</c:v>
                </c:pt>
                <c:pt idx="6">
                  <c:v>FA27</c:v>
                </c:pt>
                <c:pt idx="7">
                  <c:v>FA28</c:v>
                </c:pt>
                <c:pt idx="8">
                  <c:v>FA29</c:v>
                </c:pt>
                <c:pt idx="9">
                  <c:v>FA30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50.01</c:v>
                </c:pt>
                <c:pt idx="1">
                  <c:v>81.13</c:v>
                </c:pt>
                <c:pt idx="2">
                  <c:v>55.290000000000006</c:v>
                </c:pt>
                <c:pt idx="3">
                  <c:v>58.67</c:v>
                </c:pt>
                <c:pt idx="4">
                  <c:v>64.930000000000007</c:v>
                </c:pt>
                <c:pt idx="5">
                  <c:v>60.67</c:v>
                </c:pt>
                <c:pt idx="6">
                  <c:v>59.67</c:v>
                </c:pt>
                <c:pt idx="7">
                  <c:v>51.5</c:v>
                </c:pt>
                <c:pt idx="8">
                  <c:v>55.6</c:v>
                </c:pt>
                <c:pt idx="9">
                  <c:v>52.949999999999996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MgO</c:v>
                </c:pt>
              </c:strCache>
            </c:strRef>
          </c:tx>
          <c:invertIfNegative val="0"/>
          <c:cat>
            <c:strRef>
              <c:f>Sheet1!$B$1:$K$1</c:f>
              <c:strCache>
                <c:ptCount val="10"/>
                <c:pt idx="0">
                  <c:v>FA21</c:v>
                </c:pt>
                <c:pt idx="1">
                  <c:v>FA22</c:v>
                </c:pt>
                <c:pt idx="2">
                  <c:v>FA23</c:v>
                </c:pt>
                <c:pt idx="3">
                  <c:v>FA24</c:v>
                </c:pt>
                <c:pt idx="4">
                  <c:v>FA25</c:v>
                </c:pt>
                <c:pt idx="5">
                  <c:v>FA26</c:v>
                </c:pt>
                <c:pt idx="6">
                  <c:v>FA27</c:v>
                </c:pt>
                <c:pt idx="7">
                  <c:v>FA28</c:v>
                </c:pt>
                <c:pt idx="8">
                  <c:v>FA29</c:v>
                </c:pt>
                <c:pt idx="9">
                  <c:v>FA30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10"/>
                <c:pt idx="0">
                  <c:v>8.8500000000000014</c:v>
                </c:pt>
                <c:pt idx="1">
                  <c:v>0.31000000000000005</c:v>
                </c:pt>
                <c:pt idx="2">
                  <c:v>3.16</c:v>
                </c:pt>
                <c:pt idx="3">
                  <c:v>3.79</c:v>
                </c:pt>
                <c:pt idx="4">
                  <c:v>2.5</c:v>
                </c:pt>
                <c:pt idx="5">
                  <c:v>3.73</c:v>
                </c:pt>
                <c:pt idx="6">
                  <c:v>2.9</c:v>
                </c:pt>
                <c:pt idx="7">
                  <c:v>3.3899999999999997</c:v>
                </c:pt>
                <c:pt idx="8">
                  <c:v>4.2699999999999996</c:v>
                </c:pt>
                <c:pt idx="9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988096"/>
        <c:axId val="196159744"/>
      </c:barChart>
      <c:catAx>
        <c:axId val="195988096"/>
        <c:scaling>
          <c:orientation val="maxMin"/>
        </c:scaling>
        <c:delete val="0"/>
        <c:axPos val="b"/>
        <c:majorTickMark val="out"/>
        <c:minorTickMark val="none"/>
        <c:tickLblPos val="nextTo"/>
        <c:crossAx val="196159744"/>
        <c:crosses val="autoZero"/>
        <c:auto val="1"/>
        <c:lblAlgn val="ctr"/>
        <c:lblOffset val="100"/>
        <c:noMultiLvlLbl val="0"/>
      </c:catAx>
      <c:valAx>
        <c:axId val="196159744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195988096"/>
        <c:crosses val="autoZero"/>
        <c:crossBetween val="between"/>
      </c:valAx>
    </c:plotArea>
    <c:legend>
      <c:legendPos val="l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Sheet1!$A$57</c:f>
              <c:strCache>
                <c:ptCount val="1"/>
                <c:pt idx="0">
                  <c:v>FeO</c:v>
                </c:pt>
              </c:strCache>
            </c:strRef>
          </c:tx>
          <c:invertIfNegative val="0"/>
          <c:val>
            <c:numRef>
              <c:f>Sheet1!$A$58:$A$67</c:f>
              <c:numCache>
                <c:formatCode>General</c:formatCode>
                <c:ptCount val="10"/>
                <c:pt idx="0">
                  <c:v>6.42</c:v>
                </c:pt>
                <c:pt idx="1">
                  <c:v>1.49</c:v>
                </c:pt>
                <c:pt idx="2">
                  <c:v>5.42</c:v>
                </c:pt>
                <c:pt idx="3">
                  <c:v>9.58</c:v>
                </c:pt>
                <c:pt idx="4">
                  <c:v>4.29</c:v>
                </c:pt>
                <c:pt idx="5">
                  <c:v>7.05</c:v>
                </c:pt>
                <c:pt idx="6">
                  <c:v>5.1899999999999995</c:v>
                </c:pt>
                <c:pt idx="7">
                  <c:v>5.44</c:v>
                </c:pt>
                <c:pt idx="8">
                  <c:v>10.870000000000001</c:v>
                </c:pt>
                <c:pt idx="9">
                  <c:v>5.31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909184"/>
        <c:axId val="246373376"/>
      </c:barChart>
      <c:catAx>
        <c:axId val="244909184"/>
        <c:scaling>
          <c:orientation val="minMax"/>
        </c:scaling>
        <c:delete val="0"/>
        <c:axPos val="b"/>
        <c:majorTickMark val="out"/>
        <c:minorTickMark val="none"/>
        <c:tickLblPos val="nextTo"/>
        <c:crossAx val="246373376"/>
        <c:crosses val="autoZero"/>
        <c:auto val="1"/>
        <c:lblAlgn val="ctr"/>
        <c:lblOffset val="100"/>
        <c:noMultiLvlLbl val="0"/>
      </c:catAx>
      <c:valAx>
        <c:axId val="24637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909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Sheet1!$A$90</c:f>
              <c:strCache>
                <c:ptCount val="1"/>
                <c:pt idx="0">
                  <c:v>MgO</c:v>
                </c:pt>
              </c:strCache>
            </c:strRef>
          </c:tx>
          <c:invertIfNegative val="0"/>
          <c:val>
            <c:numRef>
              <c:f>Sheet1!$A$91:$A$100</c:f>
              <c:numCache>
                <c:formatCode>General</c:formatCode>
                <c:ptCount val="10"/>
                <c:pt idx="0">
                  <c:v>8.8500000000000014</c:v>
                </c:pt>
                <c:pt idx="1">
                  <c:v>0.31000000000000005</c:v>
                </c:pt>
                <c:pt idx="2">
                  <c:v>3.16</c:v>
                </c:pt>
                <c:pt idx="3">
                  <c:v>3.79</c:v>
                </c:pt>
                <c:pt idx="4">
                  <c:v>2.5</c:v>
                </c:pt>
                <c:pt idx="5">
                  <c:v>3.73</c:v>
                </c:pt>
                <c:pt idx="6">
                  <c:v>2.9</c:v>
                </c:pt>
                <c:pt idx="7">
                  <c:v>3.3899999999999997</c:v>
                </c:pt>
                <c:pt idx="8">
                  <c:v>4.2699999999999996</c:v>
                </c:pt>
                <c:pt idx="9">
                  <c:v>3.9</c:v>
                </c:pt>
              </c:numCache>
            </c:numRef>
          </c:val>
        </c:ser>
        <c:ser>
          <c:idx val="1"/>
          <c:order val="1"/>
          <c:tx>
            <c:strRef>
              <c:f>Sheet1!$B$90</c:f>
              <c:strCache>
                <c:ptCount val="1"/>
                <c:pt idx="0">
                  <c:v>CaO</c:v>
                </c:pt>
              </c:strCache>
            </c:strRef>
          </c:tx>
          <c:invertIfNegative val="0"/>
          <c:val>
            <c:numRef>
              <c:f>Sheet1!$B$91:$B$100</c:f>
              <c:numCache>
                <c:formatCode>General</c:formatCode>
                <c:ptCount val="10"/>
                <c:pt idx="0">
                  <c:v>17.52</c:v>
                </c:pt>
                <c:pt idx="1">
                  <c:v>1.21</c:v>
                </c:pt>
                <c:pt idx="2">
                  <c:v>18.89</c:v>
                </c:pt>
                <c:pt idx="3">
                  <c:v>4.1199999999999992</c:v>
                </c:pt>
                <c:pt idx="4">
                  <c:v>7.87</c:v>
                </c:pt>
                <c:pt idx="5">
                  <c:v>10.11</c:v>
                </c:pt>
                <c:pt idx="6">
                  <c:v>11.51</c:v>
                </c:pt>
                <c:pt idx="7">
                  <c:v>15.03</c:v>
                </c:pt>
                <c:pt idx="8">
                  <c:v>3.8699999999999997</c:v>
                </c:pt>
                <c:pt idx="9">
                  <c:v>13.3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880192"/>
        <c:axId val="256713472"/>
      </c:barChart>
      <c:catAx>
        <c:axId val="251880192"/>
        <c:scaling>
          <c:orientation val="minMax"/>
        </c:scaling>
        <c:delete val="0"/>
        <c:axPos val="b"/>
        <c:majorTickMark val="out"/>
        <c:minorTickMark val="none"/>
        <c:tickLblPos val="nextTo"/>
        <c:crossAx val="256713472"/>
        <c:crosses val="autoZero"/>
        <c:auto val="1"/>
        <c:lblAlgn val="ctr"/>
        <c:lblOffset val="100"/>
        <c:noMultiLvlLbl val="0"/>
      </c:catAx>
      <c:valAx>
        <c:axId val="25671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1880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802297481017051"/>
          <c:y val="1.55437515517524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321503826106249E-2"/>
          <c:y val="0.13685591932587368"/>
          <c:w val="0.89377952755905532"/>
          <c:h val="0.77006359781950351"/>
        </c:manualLayout>
      </c:layout>
      <c:pieChart>
        <c:varyColors val="1"/>
        <c:ser>
          <c:idx val="0"/>
          <c:order val="0"/>
          <c:tx>
            <c:strRef>
              <c:f>Sheet1!$B$39</c:f>
              <c:strCache>
                <c:ptCount val="1"/>
                <c:pt idx="0">
                  <c:v>FA21</c:v>
                </c:pt>
              </c:strCache>
            </c:strRef>
          </c:tx>
          <c:dLbls>
            <c:dLbl>
              <c:idx val="6"/>
              <c:layout>
                <c:manualLayout>
                  <c:x val="-8.6269331470985422E-2"/>
                  <c:y val="6.340941437298710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3693179392962973"/>
                  <c:y val="-3.03337448027219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5549563671138189"/>
                  <c:y val="-5.6764067182577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4752465446513946"/>
                  <c:y val="-6.86621183563138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4986191319920922"/>
                  <c:y val="-3.72196791937531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407114035812661"/>
                  <c:y val="-1.26000552511303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0.14287883507595456"/>
                  <c:y val="1.25726045312920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.000" sourceLinked="0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Sheet1!$A$40:$A$53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Sheet1!$B$40:$B$53</c:f>
              <c:numCache>
                <c:formatCode>General</c:formatCode>
                <c:ptCount val="14"/>
                <c:pt idx="0">
                  <c:v>50.01</c:v>
                </c:pt>
                <c:pt idx="1">
                  <c:v>0.66</c:v>
                </c:pt>
                <c:pt idx="2">
                  <c:v>14.7</c:v>
                </c:pt>
                <c:pt idx="3">
                  <c:v>6.42</c:v>
                </c:pt>
                <c:pt idx="4">
                  <c:v>8.85</c:v>
                </c:pt>
                <c:pt idx="5">
                  <c:v>17.52</c:v>
                </c:pt>
                <c:pt idx="6">
                  <c:v>0.95</c:v>
                </c:pt>
                <c:pt idx="7">
                  <c:v>0.38</c:v>
                </c:pt>
                <c:pt idx="8">
                  <c:v>0.1</c:v>
                </c:pt>
                <c:pt idx="9">
                  <c:v>0.01</c:v>
                </c:pt>
                <c:pt idx="10">
                  <c:v>0.3</c:v>
                </c:pt>
                <c:pt idx="11">
                  <c:v>7.0000000000000007E-2</c:v>
                </c:pt>
                <c:pt idx="12">
                  <c:v>0</c:v>
                </c:pt>
                <c:pt idx="1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Chart Title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'[Geochemical data.xlsx]Sheet2'!$A$2</c:f>
              <c:strCache>
                <c:ptCount val="1"/>
                <c:pt idx="0">
                  <c:v>SiO2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'[Geochemical data.xlsx]Sheet2'!$B$1:$D$1</c:f>
              <c:strCache>
                <c:ptCount val="3"/>
                <c:pt idx="0">
                  <c:v>FA21</c:v>
                </c:pt>
                <c:pt idx="1">
                  <c:v>FA22</c:v>
                </c:pt>
                <c:pt idx="2">
                  <c:v>FA23</c:v>
                </c:pt>
              </c:strCache>
            </c:strRef>
          </c:cat>
          <c:val>
            <c:numRef>
              <c:f>'[Geochemical data.xlsx]Sheet2'!$B$2:$D$2</c:f>
              <c:numCache>
                <c:formatCode>General</c:formatCode>
                <c:ptCount val="3"/>
                <c:pt idx="0">
                  <c:v>50.01</c:v>
                </c:pt>
                <c:pt idx="1">
                  <c:v>81.13</c:v>
                </c:pt>
                <c:pt idx="2">
                  <c:v>55.29</c:v>
                </c:pt>
              </c:numCache>
            </c:numRef>
          </c:val>
        </c:ser>
        <c:ser>
          <c:idx val="1"/>
          <c:order val="1"/>
          <c:tx>
            <c:strRef>
              <c:f>'[Geochemical data.xlsx]Sheet2'!$A$4</c:f>
              <c:strCache>
                <c:ptCount val="1"/>
                <c:pt idx="0">
                  <c:v>Al2O3</c:v>
                </c:pt>
              </c:strCache>
            </c:strRef>
          </c:tx>
          <c:invertIfNegative val="0"/>
          <c:cat>
            <c:strRef>
              <c:f>'[Geochemical data.xlsx]Sheet2'!$B$1:$D$1</c:f>
              <c:strCache>
                <c:ptCount val="3"/>
                <c:pt idx="0">
                  <c:v>FA21</c:v>
                </c:pt>
                <c:pt idx="1">
                  <c:v>FA22</c:v>
                </c:pt>
                <c:pt idx="2">
                  <c:v>FA23</c:v>
                </c:pt>
              </c:strCache>
            </c:strRef>
          </c:cat>
          <c:val>
            <c:numRef>
              <c:f>'[Geochemical data.xlsx]Sheet2'!$B$4:$D$4</c:f>
              <c:numCache>
                <c:formatCode>General</c:formatCode>
                <c:ptCount val="3"/>
                <c:pt idx="0">
                  <c:v>14.7</c:v>
                </c:pt>
                <c:pt idx="1">
                  <c:v>13.31</c:v>
                </c:pt>
                <c:pt idx="2">
                  <c:v>14.36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392512"/>
        <c:axId val="267394048"/>
      </c:barChart>
      <c:catAx>
        <c:axId val="267392512"/>
        <c:scaling>
          <c:orientation val="maxMin"/>
        </c:scaling>
        <c:delete val="0"/>
        <c:axPos val="b"/>
        <c:majorTickMark val="none"/>
        <c:minorTickMark val="none"/>
        <c:tickLblPos val="nextTo"/>
        <c:crossAx val="267394048"/>
        <c:crosses val="autoZero"/>
        <c:auto val="1"/>
        <c:lblAlgn val="ctr"/>
        <c:lblOffset val="100"/>
        <c:noMultiLvlLbl val="0"/>
      </c:catAx>
      <c:valAx>
        <c:axId val="267394048"/>
        <c:scaling>
          <c:orientation val="minMax"/>
        </c:scaling>
        <c:delete val="0"/>
        <c:axPos val="r"/>
        <c:majorGridlines/>
        <c:numFmt formatCode="General" sourceLinked="1"/>
        <c:majorTickMark val="none"/>
        <c:minorTickMark val="none"/>
        <c:tickLblPos val="nextTo"/>
        <c:crossAx val="267392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SiO2</c:v>
                </c:pt>
              </c:strCache>
            </c:strRef>
          </c:tx>
          <c:invertIfNegative val="0"/>
          <c:cat>
            <c:strRef>
              <c:f>Sheet1!$B$1:$K$1</c:f>
              <c:strCache>
                <c:ptCount val="10"/>
                <c:pt idx="0">
                  <c:v>FA21</c:v>
                </c:pt>
                <c:pt idx="1">
                  <c:v>FA22</c:v>
                </c:pt>
                <c:pt idx="2">
                  <c:v>FA23</c:v>
                </c:pt>
                <c:pt idx="3">
                  <c:v>FA24</c:v>
                </c:pt>
                <c:pt idx="4">
                  <c:v>FA25</c:v>
                </c:pt>
                <c:pt idx="5">
                  <c:v>FA26</c:v>
                </c:pt>
                <c:pt idx="6">
                  <c:v>FA27</c:v>
                </c:pt>
                <c:pt idx="7">
                  <c:v>FA28</c:v>
                </c:pt>
                <c:pt idx="8">
                  <c:v>FA29</c:v>
                </c:pt>
                <c:pt idx="9">
                  <c:v>FA30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50.01</c:v>
                </c:pt>
                <c:pt idx="1">
                  <c:v>81.13</c:v>
                </c:pt>
                <c:pt idx="2">
                  <c:v>55.29</c:v>
                </c:pt>
                <c:pt idx="3">
                  <c:v>58.67</c:v>
                </c:pt>
                <c:pt idx="4">
                  <c:v>64.930000000000007</c:v>
                </c:pt>
                <c:pt idx="5">
                  <c:v>60.67</c:v>
                </c:pt>
                <c:pt idx="6">
                  <c:v>59.67</c:v>
                </c:pt>
                <c:pt idx="7">
                  <c:v>51.5</c:v>
                </c:pt>
                <c:pt idx="8">
                  <c:v>55.6</c:v>
                </c:pt>
                <c:pt idx="9">
                  <c:v>52.95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Al2O3</c:v>
                </c:pt>
              </c:strCache>
            </c:strRef>
          </c:tx>
          <c:invertIfNegative val="0"/>
          <c:cat>
            <c:strRef>
              <c:f>Sheet1!$B$1:$K$1</c:f>
              <c:strCache>
                <c:ptCount val="10"/>
                <c:pt idx="0">
                  <c:v>FA21</c:v>
                </c:pt>
                <c:pt idx="1">
                  <c:v>FA22</c:v>
                </c:pt>
                <c:pt idx="2">
                  <c:v>FA23</c:v>
                </c:pt>
                <c:pt idx="3">
                  <c:v>FA24</c:v>
                </c:pt>
                <c:pt idx="4">
                  <c:v>FA25</c:v>
                </c:pt>
                <c:pt idx="5">
                  <c:v>FA26</c:v>
                </c:pt>
                <c:pt idx="6">
                  <c:v>FA27</c:v>
                </c:pt>
                <c:pt idx="7">
                  <c:v>FA28</c:v>
                </c:pt>
                <c:pt idx="8">
                  <c:v>FA29</c:v>
                </c:pt>
                <c:pt idx="9">
                  <c:v>FA30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14.7</c:v>
                </c:pt>
                <c:pt idx="1">
                  <c:v>13.31</c:v>
                </c:pt>
                <c:pt idx="2">
                  <c:v>14.36</c:v>
                </c:pt>
                <c:pt idx="3">
                  <c:v>20.100000000000001</c:v>
                </c:pt>
                <c:pt idx="4">
                  <c:v>18</c:v>
                </c:pt>
                <c:pt idx="5">
                  <c:v>14.44</c:v>
                </c:pt>
                <c:pt idx="6">
                  <c:v>17.100000000000001</c:v>
                </c:pt>
                <c:pt idx="7">
                  <c:v>19.38</c:v>
                </c:pt>
                <c:pt idx="8">
                  <c:v>20.8</c:v>
                </c:pt>
                <c:pt idx="9">
                  <c:v>19.920000000000002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904128"/>
        <c:axId val="137905664"/>
      </c:barChart>
      <c:catAx>
        <c:axId val="137904128"/>
        <c:scaling>
          <c:orientation val="maxMin"/>
        </c:scaling>
        <c:delete val="0"/>
        <c:axPos val="b"/>
        <c:majorTickMark val="out"/>
        <c:minorTickMark val="none"/>
        <c:tickLblPos val="nextTo"/>
        <c:crossAx val="137905664"/>
        <c:crosses val="autoZero"/>
        <c:auto val="1"/>
        <c:lblAlgn val="ctr"/>
        <c:lblOffset val="100"/>
        <c:noMultiLvlLbl val="0"/>
      </c:catAx>
      <c:valAx>
        <c:axId val="137905664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137904128"/>
        <c:crosses val="autoZero"/>
        <c:crossBetween val="between"/>
      </c:valAx>
    </c:plotArea>
    <c:legend>
      <c:legendPos val="l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Sheet2!$I$13</c:f>
              <c:strCache>
                <c:ptCount val="1"/>
                <c:pt idx="0">
                  <c:v>CaO</c:v>
                </c:pt>
              </c:strCache>
            </c:strRef>
          </c:tx>
          <c:invertIfNegative val="0"/>
          <c:cat>
            <c:strRef>
              <c:f>Sheet2!$H$14:$H$23</c:f>
              <c:strCache>
                <c:ptCount val="10"/>
                <c:pt idx="0">
                  <c:v>FA21</c:v>
                </c:pt>
                <c:pt idx="1">
                  <c:v>FA22</c:v>
                </c:pt>
                <c:pt idx="2">
                  <c:v>FA23</c:v>
                </c:pt>
                <c:pt idx="3">
                  <c:v>FA24</c:v>
                </c:pt>
                <c:pt idx="4">
                  <c:v>FA25</c:v>
                </c:pt>
                <c:pt idx="5">
                  <c:v>FA26</c:v>
                </c:pt>
                <c:pt idx="6">
                  <c:v>FA27</c:v>
                </c:pt>
                <c:pt idx="7">
                  <c:v>FA28</c:v>
                </c:pt>
                <c:pt idx="8">
                  <c:v>FA29</c:v>
                </c:pt>
                <c:pt idx="9">
                  <c:v>FA30</c:v>
                </c:pt>
              </c:strCache>
            </c:strRef>
          </c:cat>
          <c:val>
            <c:numRef>
              <c:f>Sheet2!$I$14:$I$23</c:f>
              <c:numCache>
                <c:formatCode>General</c:formatCode>
                <c:ptCount val="10"/>
                <c:pt idx="0">
                  <c:v>17.52</c:v>
                </c:pt>
                <c:pt idx="1">
                  <c:v>1.21</c:v>
                </c:pt>
                <c:pt idx="2">
                  <c:v>18.89</c:v>
                </c:pt>
                <c:pt idx="3">
                  <c:v>4.12</c:v>
                </c:pt>
                <c:pt idx="4">
                  <c:v>7.87</c:v>
                </c:pt>
                <c:pt idx="5">
                  <c:v>10.11</c:v>
                </c:pt>
                <c:pt idx="6">
                  <c:v>11.51</c:v>
                </c:pt>
                <c:pt idx="7">
                  <c:v>15.03</c:v>
                </c:pt>
                <c:pt idx="8">
                  <c:v>3.87</c:v>
                </c:pt>
                <c:pt idx="9">
                  <c:v>13.3</c:v>
                </c:pt>
              </c:numCache>
            </c:numRef>
          </c:val>
        </c:ser>
        <c:ser>
          <c:idx val="1"/>
          <c:order val="1"/>
          <c:tx>
            <c:strRef>
              <c:f>Sheet2!$J$13</c:f>
              <c:strCache>
                <c:ptCount val="1"/>
                <c:pt idx="0">
                  <c:v>SiO2</c:v>
                </c:pt>
              </c:strCache>
            </c:strRef>
          </c:tx>
          <c:invertIfNegative val="0"/>
          <c:cat>
            <c:strRef>
              <c:f>Sheet2!$H$14:$H$23</c:f>
              <c:strCache>
                <c:ptCount val="10"/>
                <c:pt idx="0">
                  <c:v>FA21</c:v>
                </c:pt>
                <c:pt idx="1">
                  <c:v>FA22</c:v>
                </c:pt>
                <c:pt idx="2">
                  <c:v>FA23</c:v>
                </c:pt>
                <c:pt idx="3">
                  <c:v>FA24</c:v>
                </c:pt>
                <c:pt idx="4">
                  <c:v>FA25</c:v>
                </c:pt>
                <c:pt idx="5">
                  <c:v>FA26</c:v>
                </c:pt>
                <c:pt idx="6">
                  <c:v>FA27</c:v>
                </c:pt>
                <c:pt idx="7">
                  <c:v>FA28</c:v>
                </c:pt>
                <c:pt idx="8">
                  <c:v>FA29</c:v>
                </c:pt>
                <c:pt idx="9">
                  <c:v>FA30</c:v>
                </c:pt>
              </c:strCache>
            </c:strRef>
          </c:cat>
          <c:val>
            <c:numRef>
              <c:f>Sheet2!$J$14:$J$23</c:f>
              <c:numCache>
                <c:formatCode>General</c:formatCode>
                <c:ptCount val="10"/>
                <c:pt idx="0">
                  <c:v>50.01</c:v>
                </c:pt>
                <c:pt idx="1">
                  <c:v>81.13</c:v>
                </c:pt>
                <c:pt idx="2">
                  <c:v>55.29</c:v>
                </c:pt>
                <c:pt idx="3">
                  <c:v>58.67</c:v>
                </c:pt>
                <c:pt idx="4">
                  <c:v>64.930000000000007</c:v>
                </c:pt>
                <c:pt idx="5">
                  <c:v>60.67</c:v>
                </c:pt>
                <c:pt idx="6">
                  <c:v>59.67</c:v>
                </c:pt>
                <c:pt idx="7">
                  <c:v>51.5</c:v>
                </c:pt>
                <c:pt idx="8">
                  <c:v>55.6</c:v>
                </c:pt>
                <c:pt idx="9">
                  <c:v>52.95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695232"/>
        <c:axId val="141798400"/>
      </c:barChart>
      <c:catAx>
        <c:axId val="141695232"/>
        <c:scaling>
          <c:orientation val="maxMin"/>
        </c:scaling>
        <c:delete val="0"/>
        <c:axPos val="b"/>
        <c:majorTickMark val="out"/>
        <c:minorTickMark val="none"/>
        <c:tickLblPos val="nextTo"/>
        <c:crossAx val="141798400"/>
        <c:crosses val="autoZero"/>
        <c:auto val="1"/>
        <c:lblAlgn val="ctr"/>
        <c:lblOffset val="100"/>
        <c:noMultiLvlLbl val="0"/>
      </c:catAx>
      <c:valAx>
        <c:axId val="141798400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141695232"/>
        <c:crosses val="autoZero"/>
        <c:crossBetween val="between"/>
      </c:valAx>
    </c:plotArea>
    <c:legend>
      <c:legendPos val="l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Sheet2!$P$13</c:f>
              <c:strCache>
                <c:ptCount val="1"/>
                <c:pt idx="0">
                  <c:v>CuO</c:v>
                </c:pt>
              </c:strCache>
            </c:strRef>
          </c:tx>
          <c:invertIfNegative val="0"/>
          <c:cat>
            <c:strRef>
              <c:f>Sheet2!$O$14:$O$23</c:f>
              <c:strCache>
                <c:ptCount val="10"/>
                <c:pt idx="0">
                  <c:v>FA21</c:v>
                </c:pt>
                <c:pt idx="1">
                  <c:v>FA22</c:v>
                </c:pt>
                <c:pt idx="2">
                  <c:v>FA23</c:v>
                </c:pt>
                <c:pt idx="3">
                  <c:v>FA24</c:v>
                </c:pt>
                <c:pt idx="4">
                  <c:v>FA25</c:v>
                </c:pt>
                <c:pt idx="5">
                  <c:v>FA26</c:v>
                </c:pt>
                <c:pt idx="6">
                  <c:v>FA27</c:v>
                </c:pt>
                <c:pt idx="7">
                  <c:v>FA28</c:v>
                </c:pt>
                <c:pt idx="8">
                  <c:v>FA29</c:v>
                </c:pt>
                <c:pt idx="9">
                  <c:v>FA30</c:v>
                </c:pt>
              </c:strCache>
            </c:strRef>
          </c:cat>
          <c:val>
            <c:numRef>
              <c:f>Sheet2!$P$14:$P$23</c:f>
              <c:numCache>
                <c:formatCode>General</c:formatCode>
                <c:ptCount val="10"/>
                <c:pt idx="0">
                  <c:v>7.0000000000000007E-2</c:v>
                </c:pt>
                <c:pt idx="1">
                  <c:v>0.03</c:v>
                </c:pt>
                <c:pt idx="2">
                  <c:v>0.08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0.03</c:v>
                </c:pt>
                <c:pt idx="7">
                  <c:v>0.02</c:v>
                </c:pt>
                <c:pt idx="8">
                  <c:v>7.0000000000000007E-2</c:v>
                </c:pt>
                <c:pt idx="9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Sheet2!$Q$13</c:f>
              <c:strCache>
                <c:ptCount val="1"/>
                <c:pt idx="0">
                  <c:v>ZnO</c:v>
                </c:pt>
              </c:strCache>
            </c:strRef>
          </c:tx>
          <c:invertIfNegative val="0"/>
          <c:cat>
            <c:strRef>
              <c:f>Sheet2!$O$14:$O$23</c:f>
              <c:strCache>
                <c:ptCount val="10"/>
                <c:pt idx="0">
                  <c:v>FA21</c:v>
                </c:pt>
                <c:pt idx="1">
                  <c:v>FA22</c:v>
                </c:pt>
                <c:pt idx="2">
                  <c:v>FA23</c:v>
                </c:pt>
                <c:pt idx="3">
                  <c:v>FA24</c:v>
                </c:pt>
                <c:pt idx="4">
                  <c:v>FA25</c:v>
                </c:pt>
                <c:pt idx="5">
                  <c:v>FA26</c:v>
                </c:pt>
                <c:pt idx="6">
                  <c:v>FA27</c:v>
                </c:pt>
                <c:pt idx="7">
                  <c:v>FA28</c:v>
                </c:pt>
                <c:pt idx="8">
                  <c:v>FA29</c:v>
                </c:pt>
                <c:pt idx="9">
                  <c:v>FA30</c:v>
                </c:pt>
              </c:strCache>
            </c:strRef>
          </c:cat>
          <c:val>
            <c:numRef>
              <c:f>Sheet2!$Q$14:$Q$23</c:f>
              <c:numCache>
                <c:formatCode>General</c:formatCode>
                <c:ptCount val="10"/>
                <c:pt idx="0">
                  <c:v>0.02</c:v>
                </c:pt>
                <c:pt idx="1">
                  <c:v>0</c:v>
                </c:pt>
                <c:pt idx="2">
                  <c:v>0.04</c:v>
                </c:pt>
                <c:pt idx="3">
                  <c:v>0.01</c:v>
                </c:pt>
                <c:pt idx="4">
                  <c:v>0</c:v>
                </c:pt>
                <c:pt idx="5">
                  <c:v>7.0000000000000007E-2</c:v>
                </c:pt>
                <c:pt idx="6">
                  <c:v>0</c:v>
                </c:pt>
                <c:pt idx="7">
                  <c:v>0.05</c:v>
                </c:pt>
                <c:pt idx="8">
                  <c:v>0.06</c:v>
                </c:pt>
                <c:pt idx="9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491456"/>
        <c:axId val="145492992"/>
      </c:barChart>
      <c:catAx>
        <c:axId val="145491456"/>
        <c:scaling>
          <c:orientation val="maxMin"/>
        </c:scaling>
        <c:delete val="0"/>
        <c:axPos val="b"/>
        <c:majorTickMark val="out"/>
        <c:minorTickMark val="none"/>
        <c:tickLblPos val="nextTo"/>
        <c:crossAx val="145492992"/>
        <c:crosses val="autoZero"/>
        <c:auto val="1"/>
        <c:lblAlgn val="ctr"/>
        <c:lblOffset val="100"/>
        <c:noMultiLvlLbl val="0"/>
      </c:catAx>
      <c:valAx>
        <c:axId val="145492992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145491456"/>
        <c:crosses val="autoZero"/>
        <c:crossBetween val="between"/>
      </c:valAx>
    </c:plotArea>
    <c:legend>
      <c:legendPos val="l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1887646977388"/>
          <c:y val="0.10831670219531021"/>
          <c:w val="0.6643350967580538"/>
          <c:h val="0.86205387555509361"/>
        </c:manualLayout>
      </c:layout>
      <c:pieChart>
        <c:varyColors val="1"/>
        <c:ser>
          <c:idx val="0"/>
          <c:order val="0"/>
          <c:tx>
            <c:strRef>
              <c:f>Sheet2!$E$1</c:f>
              <c:strCache>
                <c:ptCount val="1"/>
                <c:pt idx="0">
                  <c:v>FeO</c:v>
                </c:pt>
              </c:strCache>
            </c:strRef>
          </c:tx>
          <c:val>
            <c:numRef>
              <c:f>Sheet2!$E$2:$E$11</c:f>
              <c:numCache>
                <c:formatCode>General</c:formatCode>
                <c:ptCount val="10"/>
                <c:pt idx="0">
                  <c:v>6.42</c:v>
                </c:pt>
                <c:pt idx="1">
                  <c:v>1.49</c:v>
                </c:pt>
                <c:pt idx="2">
                  <c:v>5.42</c:v>
                </c:pt>
                <c:pt idx="3">
                  <c:v>9.58</c:v>
                </c:pt>
                <c:pt idx="4">
                  <c:v>4.29</c:v>
                </c:pt>
                <c:pt idx="5">
                  <c:v>7.05</c:v>
                </c:pt>
                <c:pt idx="6">
                  <c:v>5.1899999999999995</c:v>
                </c:pt>
                <c:pt idx="7">
                  <c:v>5.44</c:v>
                </c:pt>
                <c:pt idx="8">
                  <c:v>10.870000000000001</c:v>
                </c:pt>
                <c:pt idx="9">
                  <c:v>5.31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97-483F-A654-DD0E8DDFD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Function between AL2O3 and TiO2</a:t>
            </a:r>
            <a:r>
              <a:rPr lang="en-US" baseline="0"/>
              <a:t> </a:t>
            </a:r>
            <a:endParaRPr lang="ar-SA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TiO2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Sheet2!$C$2:$C$11</c:f>
              <c:numCache>
                <c:formatCode>General</c:formatCode>
                <c:ptCount val="10"/>
                <c:pt idx="0">
                  <c:v>0.66</c:v>
                </c:pt>
                <c:pt idx="1">
                  <c:v>0.5</c:v>
                </c:pt>
                <c:pt idx="2">
                  <c:v>0.78</c:v>
                </c:pt>
                <c:pt idx="3">
                  <c:v>1.75</c:v>
                </c:pt>
                <c:pt idx="4">
                  <c:v>0.69</c:v>
                </c:pt>
                <c:pt idx="5">
                  <c:v>1.29</c:v>
                </c:pt>
                <c:pt idx="6">
                  <c:v>0.71</c:v>
                </c:pt>
                <c:pt idx="7">
                  <c:v>0.81</c:v>
                </c:pt>
                <c:pt idx="8">
                  <c:v>1.66</c:v>
                </c:pt>
                <c:pt idx="9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94-49D8-AFFE-4B0725ACF0E0}"/>
            </c:ext>
          </c:extLst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Al2O3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Sheet2!$D$2:$D$11</c:f>
              <c:numCache>
                <c:formatCode>General</c:formatCode>
                <c:ptCount val="10"/>
                <c:pt idx="0">
                  <c:v>14.7</c:v>
                </c:pt>
                <c:pt idx="1">
                  <c:v>13.31</c:v>
                </c:pt>
                <c:pt idx="2">
                  <c:v>14.36</c:v>
                </c:pt>
                <c:pt idx="3">
                  <c:v>20.100000000000001</c:v>
                </c:pt>
                <c:pt idx="4">
                  <c:v>18</c:v>
                </c:pt>
                <c:pt idx="5">
                  <c:v>14.44</c:v>
                </c:pt>
                <c:pt idx="6">
                  <c:v>17.100000000000001</c:v>
                </c:pt>
                <c:pt idx="7">
                  <c:v>19.38</c:v>
                </c:pt>
                <c:pt idx="8">
                  <c:v>20.8</c:v>
                </c:pt>
                <c:pt idx="9">
                  <c:v>19.920000000000002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94-49D8-AFFE-4B0725ACF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832896"/>
        <c:axId val="48834432"/>
      </c:barChart>
      <c:catAx>
        <c:axId val="48832896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34432"/>
        <c:crosses val="autoZero"/>
        <c:auto val="1"/>
        <c:lblAlgn val="ctr"/>
        <c:lblOffset val="100"/>
        <c:noMultiLvlLbl val="0"/>
      </c:catAx>
      <c:valAx>
        <c:axId val="48834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3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FA21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Sheet2!$B$2:$O$2</c:f>
              <c:numCache>
                <c:formatCode>General</c:formatCode>
                <c:ptCount val="14"/>
                <c:pt idx="0">
                  <c:v>50.01</c:v>
                </c:pt>
                <c:pt idx="1">
                  <c:v>0.66</c:v>
                </c:pt>
                <c:pt idx="2">
                  <c:v>14.7</c:v>
                </c:pt>
                <c:pt idx="3">
                  <c:v>6.42</c:v>
                </c:pt>
                <c:pt idx="4">
                  <c:v>8.85</c:v>
                </c:pt>
                <c:pt idx="5">
                  <c:v>17.52</c:v>
                </c:pt>
                <c:pt idx="6">
                  <c:v>0.95</c:v>
                </c:pt>
                <c:pt idx="7">
                  <c:v>0.38</c:v>
                </c:pt>
                <c:pt idx="8">
                  <c:v>0.1</c:v>
                </c:pt>
                <c:pt idx="9">
                  <c:v>0.01</c:v>
                </c:pt>
                <c:pt idx="10">
                  <c:v>0.3</c:v>
                </c:pt>
                <c:pt idx="11">
                  <c:v>7.0000000000000007E-2</c:v>
                </c:pt>
                <c:pt idx="12">
                  <c:v>0</c:v>
                </c:pt>
                <c:pt idx="13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E0-47BF-8AD9-EF16B60C7F54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FA22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Sheet2!$B$3:$O$3</c:f>
              <c:numCache>
                <c:formatCode>General</c:formatCode>
                <c:ptCount val="14"/>
                <c:pt idx="0">
                  <c:v>81.13</c:v>
                </c:pt>
                <c:pt idx="1">
                  <c:v>0.5</c:v>
                </c:pt>
                <c:pt idx="2">
                  <c:v>13.31</c:v>
                </c:pt>
                <c:pt idx="3">
                  <c:v>1.49</c:v>
                </c:pt>
                <c:pt idx="4">
                  <c:v>0.31</c:v>
                </c:pt>
                <c:pt idx="5">
                  <c:v>1.21</c:v>
                </c:pt>
                <c:pt idx="6">
                  <c:v>1.54</c:v>
                </c:pt>
                <c:pt idx="7">
                  <c:v>0.4</c:v>
                </c:pt>
                <c:pt idx="8">
                  <c:v>0.01</c:v>
                </c:pt>
                <c:pt idx="9">
                  <c:v>0.01</c:v>
                </c:pt>
                <c:pt idx="10">
                  <c:v>0.03</c:v>
                </c:pt>
                <c:pt idx="11">
                  <c:v>0.03</c:v>
                </c:pt>
                <c:pt idx="12">
                  <c:v>0.03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E0-47BF-8AD9-EF16B60C7F54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FA23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Sheet2!$B$4:$O$4</c:f>
              <c:numCache>
                <c:formatCode>General</c:formatCode>
                <c:ptCount val="14"/>
                <c:pt idx="0">
                  <c:v>55.29</c:v>
                </c:pt>
                <c:pt idx="1">
                  <c:v>0.78</c:v>
                </c:pt>
                <c:pt idx="2">
                  <c:v>14.36</c:v>
                </c:pt>
                <c:pt idx="3">
                  <c:v>5.42</c:v>
                </c:pt>
                <c:pt idx="4">
                  <c:v>3.16</c:v>
                </c:pt>
                <c:pt idx="5">
                  <c:v>18.89</c:v>
                </c:pt>
                <c:pt idx="6">
                  <c:v>1.32</c:v>
                </c:pt>
                <c:pt idx="7">
                  <c:v>0.43</c:v>
                </c:pt>
                <c:pt idx="8">
                  <c:v>0.05</c:v>
                </c:pt>
                <c:pt idx="9">
                  <c:v>0.02</c:v>
                </c:pt>
                <c:pt idx="10">
                  <c:v>0.15</c:v>
                </c:pt>
                <c:pt idx="11">
                  <c:v>0.08</c:v>
                </c:pt>
                <c:pt idx="12">
                  <c:v>0</c:v>
                </c:pt>
                <c:pt idx="13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E0-47BF-8AD9-EF16B60C7F54}"/>
            </c:ext>
          </c:extLst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FA24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Sheet2!$B$5:$O$5</c:f>
              <c:numCache>
                <c:formatCode>General</c:formatCode>
                <c:ptCount val="14"/>
                <c:pt idx="0">
                  <c:v>58.67</c:v>
                </c:pt>
                <c:pt idx="1">
                  <c:v>1.75</c:v>
                </c:pt>
                <c:pt idx="2">
                  <c:v>20.100000000000001</c:v>
                </c:pt>
                <c:pt idx="3">
                  <c:v>9.58</c:v>
                </c:pt>
                <c:pt idx="4">
                  <c:v>3.79</c:v>
                </c:pt>
                <c:pt idx="5">
                  <c:v>4.12</c:v>
                </c:pt>
                <c:pt idx="6">
                  <c:v>1.39</c:v>
                </c:pt>
                <c:pt idx="7">
                  <c:v>0.35</c:v>
                </c:pt>
                <c:pt idx="8">
                  <c:v>0.15</c:v>
                </c:pt>
                <c:pt idx="9">
                  <c:v>0</c:v>
                </c:pt>
                <c:pt idx="10">
                  <c:v>7.0000000000000007E-2</c:v>
                </c:pt>
                <c:pt idx="11">
                  <c:v>0.02</c:v>
                </c:pt>
                <c:pt idx="12">
                  <c:v>0</c:v>
                </c:pt>
                <c:pt idx="1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E0-47BF-8AD9-EF16B60C7F54}"/>
            </c:ext>
          </c:extLst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FA25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Sheet2!$B$6:$O$6</c:f>
              <c:numCache>
                <c:formatCode>General</c:formatCode>
                <c:ptCount val="14"/>
                <c:pt idx="0">
                  <c:v>64.930000000000007</c:v>
                </c:pt>
                <c:pt idx="1">
                  <c:v>0.69</c:v>
                </c:pt>
                <c:pt idx="2">
                  <c:v>18</c:v>
                </c:pt>
                <c:pt idx="3">
                  <c:v>4.29</c:v>
                </c:pt>
                <c:pt idx="4">
                  <c:v>2.5</c:v>
                </c:pt>
                <c:pt idx="5">
                  <c:v>7.87</c:v>
                </c:pt>
                <c:pt idx="6">
                  <c:v>1.36</c:v>
                </c:pt>
                <c:pt idx="7">
                  <c:v>0.26</c:v>
                </c:pt>
                <c:pt idx="8">
                  <c:v>0.03</c:v>
                </c:pt>
                <c:pt idx="9">
                  <c:v>0</c:v>
                </c:pt>
                <c:pt idx="10">
                  <c:v>0.03</c:v>
                </c:pt>
                <c:pt idx="11">
                  <c:v>0.02</c:v>
                </c:pt>
                <c:pt idx="12">
                  <c:v>0.01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E0-47BF-8AD9-EF16B60C7F54}"/>
            </c:ext>
          </c:extLst>
        </c:ser>
        <c:ser>
          <c:idx val="5"/>
          <c:order val="5"/>
          <c:tx>
            <c:strRef>
              <c:f>Sheet2!$A$7</c:f>
              <c:strCache>
                <c:ptCount val="1"/>
                <c:pt idx="0">
                  <c:v>FA26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Sheet2!$B$7:$O$7</c:f>
              <c:numCache>
                <c:formatCode>General</c:formatCode>
                <c:ptCount val="14"/>
                <c:pt idx="0">
                  <c:v>60.67</c:v>
                </c:pt>
                <c:pt idx="1">
                  <c:v>1.29</c:v>
                </c:pt>
                <c:pt idx="2">
                  <c:v>14.44</c:v>
                </c:pt>
                <c:pt idx="3">
                  <c:v>7.05</c:v>
                </c:pt>
                <c:pt idx="4">
                  <c:v>3.73</c:v>
                </c:pt>
                <c:pt idx="5">
                  <c:v>10.11</c:v>
                </c:pt>
                <c:pt idx="6">
                  <c:v>2.13</c:v>
                </c:pt>
                <c:pt idx="7">
                  <c:v>0.28000000000000003</c:v>
                </c:pt>
                <c:pt idx="8">
                  <c:v>0.12</c:v>
                </c:pt>
                <c:pt idx="9">
                  <c:v>0</c:v>
                </c:pt>
                <c:pt idx="10">
                  <c:v>0.11</c:v>
                </c:pt>
                <c:pt idx="11">
                  <c:v>0.02</c:v>
                </c:pt>
                <c:pt idx="12">
                  <c:v>0</c:v>
                </c:pt>
                <c:pt idx="13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3E0-47BF-8AD9-EF16B60C7F54}"/>
            </c:ext>
          </c:extLst>
        </c:ser>
        <c:ser>
          <c:idx val="6"/>
          <c:order val="6"/>
          <c:tx>
            <c:strRef>
              <c:f>Sheet2!$A$8</c:f>
              <c:strCache>
                <c:ptCount val="1"/>
                <c:pt idx="0">
                  <c:v>FA27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Sheet2!$B$8:$O$8</c:f>
              <c:numCache>
                <c:formatCode>General</c:formatCode>
                <c:ptCount val="14"/>
                <c:pt idx="0">
                  <c:v>59.67</c:v>
                </c:pt>
                <c:pt idx="1">
                  <c:v>0.71</c:v>
                </c:pt>
                <c:pt idx="2">
                  <c:v>17.100000000000001</c:v>
                </c:pt>
                <c:pt idx="3">
                  <c:v>5.19</c:v>
                </c:pt>
                <c:pt idx="4">
                  <c:v>2.9</c:v>
                </c:pt>
                <c:pt idx="5">
                  <c:v>11.51</c:v>
                </c:pt>
                <c:pt idx="6">
                  <c:v>2.4900000000000002</c:v>
                </c:pt>
                <c:pt idx="7">
                  <c:v>0.28000000000000003</c:v>
                </c:pt>
                <c:pt idx="8">
                  <c:v>0.04</c:v>
                </c:pt>
                <c:pt idx="9">
                  <c:v>0.01</c:v>
                </c:pt>
                <c:pt idx="10">
                  <c:v>0.06</c:v>
                </c:pt>
                <c:pt idx="11">
                  <c:v>0.03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3E0-47BF-8AD9-EF16B60C7F54}"/>
            </c:ext>
          </c:extLst>
        </c:ser>
        <c:ser>
          <c:idx val="7"/>
          <c:order val="7"/>
          <c:tx>
            <c:strRef>
              <c:f>Sheet2!$A$9</c:f>
              <c:strCache>
                <c:ptCount val="1"/>
                <c:pt idx="0">
                  <c:v>FA28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Sheet2!$B$9:$O$9</c:f>
              <c:numCache>
                <c:formatCode>General</c:formatCode>
                <c:ptCount val="14"/>
                <c:pt idx="0">
                  <c:v>51.5</c:v>
                </c:pt>
                <c:pt idx="1">
                  <c:v>0.81</c:v>
                </c:pt>
                <c:pt idx="2">
                  <c:v>19.38</c:v>
                </c:pt>
                <c:pt idx="3">
                  <c:v>5.44</c:v>
                </c:pt>
                <c:pt idx="4">
                  <c:v>3.39</c:v>
                </c:pt>
                <c:pt idx="5">
                  <c:v>15.03</c:v>
                </c:pt>
                <c:pt idx="6">
                  <c:v>3.83</c:v>
                </c:pt>
                <c:pt idx="7">
                  <c:v>0.42</c:v>
                </c:pt>
                <c:pt idx="8">
                  <c:v>0.02</c:v>
                </c:pt>
                <c:pt idx="9">
                  <c:v>0</c:v>
                </c:pt>
                <c:pt idx="10">
                  <c:v>0.12</c:v>
                </c:pt>
                <c:pt idx="11">
                  <c:v>0.02</c:v>
                </c:pt>
                <c:pt idx="12">
                  <c:v>0.01</c:v>
                </c:pt>
                <c:pt idx="1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3E0-47BF-8AD9-EF16B60C7F54}"/>
            </c:ext>
          </c:extLst>
        </c:ser>
        <c:ser>
          <c:idx val="8"/>
          <c:order val="8"/>
          <c:tx>
            <c:strRef>
              <c:f>Sheet2!$A$10</c:f>
              <c:strCache>
                <c:ptCount val="1"/>
                <c:pt idx="0">
                  <c:v>FA29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Sheet2!$B$10:$O$10</c:f>
              <c:numCache>
                <c:formatCode>General</c:formatCode>
                <c:ptCount val="14"/>
                <c:pt idx="0">
                  <c:v>55.6</c:v>
                </c:pt>
                <c:pt idx="1">
                  <c:v>1.66</c:v>
                </c:pt>
                <c:pt idx="2">
                  <c:v>20.8</c:v>
                </c:pt>
                <c:pt idx="3">
                  <c:v>10.87</c:v>
                </c:pt>
                <c:pt idx="4">
                  <c:v>4.2699999999999996</c:v>
                </c:pt>
                <c:pt idx="5">
                  <c:v>3.87</c:v>
                </c:pt>
                <c:pt idx="6">
                  <c:v>2.1</c:v>
                </c:pt>
                <c:pt idx="7">
                  <c:v>0.32</c:v>
                </c:pt>
                <c:pt idx="8">
                  <c:v>0.18</c:v>
                </c:pt>
                <c:pt idx="9">
                  <c:v>0</c:v>
                </c:pt>
                <c:pt idx="10">
                  <c:v>0.08</c:v>
                </c:pt>
                <c:pt idx="11">
                  <c:v>7.0000000000000007E-2</c:v>
                </c:pt>
                <c:pt idx="12">
                  <c:v>0.12</c:v>
                </c:pt>
                <c:pt idx="13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3E0-47BF-8AD9-EF16B60C7F54}"/>
            </c:ext>
          </c:extLst>
        </c:ser>
        <c:ser>
          <c:idx val="9"/>
          <c:order val="9"/>
          <c:tx>
            <c:strRef>
              <c:f>Sheet2!$A$11</c:f>
              <c:strCache>
                <c:ptCount val="1"/>
                <c:pt idx="0">
                  <c:v>FA30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Sheet2!$B$11:$O$11</c:f>
              <c:numCache>
                <c:formatCode>General</c:formatCode>
                <c:ptCount val="14"/>
                <c:pt idx="0">
                  <c:v>52.95</c:v>
                </c:pt>
                <c:pt idx="1">
                  <c:v>0.81</c:v>
                </c:pt>
                <c:pt idx="2">
                  <c:v>19.920000000000002</c:v>
                </c:pt>
                <c:pt idx="3">
                  <c:v>5.31</c:v>
                </c:pt>
                <c:pt idx="4">
                  <c:v>3.9</c:v>
                </c:pt>
                <c:pt idx="5">
                  <c:v>13.3</c:v>
                </c:pt>
                <c:pt idx="6">
                  <c:v>3.21</c:v>
                </c:pt>
                <c:pt idx="7">
                  <c:v>0.28999999999999998</c:v>
                </c:pt>
                <c:pt idx="8">
                  <c:v>0</c:v>
                </c:pt>
                <c:pt idx="9">
                  <c:v>0.03</c:v>
                </c:pt>
                <c:pt idx="10">
                  <c:v>0.2</c:v>
                </c:pt>
                <c:pt idx="11">
                  <c:v>0.05</c:v>
                </c:pt>
                <c:pt idx="12">
                  <c:v>0.02</c:v>
                </c:pt>
                <c:pt idx="1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3E0-47BF-8AD9-EF16B60C7F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9059712"/>
        <c:axId val="49061248"/>
      </c:barChart>
      <c:catAx>
        <c:axId val="49059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61248"/>
        <c:crosses val="autoZero"/>
        <c:auto val="1"/>
        <c:lblAlgn val="ctr"/>
        <c:lblOffset val="100"/>
        <c:noMultiLvlLbl val="0"/>
      </c:catAx>
      <c:valAx>
        <c:axId val="490612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05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CaO</a:t>
            </a:r>
            <a:r>
              <a:rPr lang="en-US" baseline="0" dirty="0" smtClean="0"/>
              <a:t> AND </a:t>
            </a:r>
            <a:r>
              <a:rPr lang="en-US" dirty="0" err="1" smtClean="0"/>
              <a:t>MnO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Sheet2!$J$1</c:f>
              <c:strCache>
                <c:ptCount val="1"/>
                <c:pt idx="0">
                  <c:v>MnO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Sheet2!$G$2:$G$11</c:f>
              <c:numCache>
                <c:formatCode>General</c:formatCode>
                <c:ptCount val="10"/>
                <c:pt idx="0">
                  <c:v>17.52</c:v>
                </c:pt>
                <c:pt idx="1">
                  <c:v>1.21</c:v>
                </c:pt>
                <c:pt idx="2">
                  <c:v>18.89</c:v>
                </c:pt>
                <c:pt idx="3">
                  <c:v>4.12</c:v>
                </c:pt>
                <c:pt idx="4">
                  <c:v>7.87</c:v>
                </c:pt>
                <c:pt idx="5">
                  <c:v>10.11</c:v>
                </c:pt>
                <c:pt idx="6">
                  <c:v>11.51</c:v>
                </c:pt>
                <c:pt idx="7">
                  <c:v>15.03</c:v>
                </c:pt>
                <c:pt idx="8">
                  <c:v>3.87</c:v>
                </c:pt>
                <c:pt idx="9">
                  <c:v>13.3</c:v>
                </c:pt>
              </c:numCache>
            </c:numRef>
          </c:xVal>
          <c:yVal>
            <c:numRef>
              <c:f>Sheet2!$J$2:$J$11</c:f>
              <c:numCache>
                <c:formatCode>General</c:formatCode>
                <c:ptCount val="10"/>
                <c:pt idx="0">
                  <c:v>0.1</c:v>
                </c:pt>
                <c:pt idx="1">
                  <c:v>0.01</c:v>
                </c:pt>
                <c:pt idx="2">
                  <c:v>0.05</c:v>
                </c:pt>
                <c:pt idx="3">
                  <c:v>0.15</c:v>
                </c:pt>
                <c:pt idx="4">
                  <c:v>0.03</c:v>
                </c:pt>
                <c:pt idx="5">
                  <c:v>0.12</c:v>
                </c:pt>
                <c:pt idx="6">
                  <c:v>0.04</c:v>
                </c:pt>
                <c:pt idx="7">
                  <c:v>0.02</c:v>
                </c:pt>
                <c:pt idx="8">
                  <c:v>0.18</c:v>
                </c:pt>
                <c:pt idx="9">
                  <c:v>0</c:v>
                </c:pt>
              </c:numCache>
            </c:numRef>
          </c:yVal>
          <c:smooth val="0"/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147987456"/>
        <c:axId val="154802816"/>
      </c:scatterChart>
      <c:valAx>
        <c:axId val="147987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err="1" smtClean="0"/>
                  <a:t>CaO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46633007679595601"/>
              <c:y val="0.943303999612900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4802816"/>
        <c:crosses val="autoZero"/>
        <c:crossBetween val="midCat"/>
      </c:valAx>
      <c:valAx>
        <c:axId val="1548028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 err="1" smtClean="0"/>
                  <a:t>MnO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8518518518518517E-2"/>
              <c:y val="0.451814564104920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79874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SiO2</c:v>
                </c:pt>
              </c:strCache>
            </c:strRef>
          </c:tx>
          <c:val>
            <c:numRef>
              <c:f>Sheet2!$B$2:$B$11</c:f>
              <c:numCache>
                <c:formatCode>General</c:formatCode>
                <c:ptCount val="10"/>
                <c:pt idx="0">
                  <c:v>50.01</c:v>
                </c:pt>
                <c:pt idx="1">
                  <c:v>81.13</c:v>
                </c:pt>
                <c:pt idx="2">
                  <c:v>55.29</c:v>
                </c:pt>
                <c:pt idx="3">
                  <c:v>58.67</c:v>
                </c:pt>
                <c:pt idx="4">
                  <c:v>64.930000000000007</c:v>
                </c:pt>
                <c:pt idx="5">
                  <c:v>60.67</c:v>
                </c:pt>
                <c:pt idx="6">
                  <c:v>59.67</c:v>
                </c:pt>
                <c:pt idx="7">
                  <c:v>51.5</c:v>
                </c:pt>
                <c:pt idx="8">
                  <c:v>55.6</c:v>
                </c:pt>
                <c:pt idx="9">
                  <c:v>52.95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Al2O3</c:v>
                </c:pt>
              </c:strCache>
            </c:strRef>
          </c:tx>
          <c:val>
            <c:numRef>
              <c:f>Sheet2!$D$2:$D$11</c:f>
              <c:numCache>
                <c:formatCode>General</c:formatCode>
                <c:ptCount val="10"/>
                <c:pt idx="0">
                  <c:v>14.7</c:v>
                </c:pt>
                <c:pt idx="1">
                  <c:v>13.31</c:v>
                </c:pt>
                <c:pt idx="2">
                  <c:v>14.36</c:v>
                </c:pt>
                <c:pt idx="3">
                  <c:v>20.100000000000001</c:v>
                </c:pt>
                <c:pt idx="4">
                  <c:v>18</c:v>
                </c:pt>
                <c:pt idx="5">
                  <c:v>14.44</c:v>
                </c:pt>
                <c:pt idx="6">
                  <c:v>17.100000000000001</c:v>
                </c:pt>
                <c:pt idx="7">
                  <c:v>19.38</c:v>
                </c:pt>
                <c:pt idx="8">
                  <c:v>20.8</c:v>
                </c:pt>
                <c:pt idx="9">
                  <c:v>19.920000000000002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400640"/>
        <c:axId val="158401280"/>
      </c:lineChart>
      <c:catAx>
        <c:axId val="156400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58401280"/>
        <c:crosses val="autoZero"/>
        <c:auto val="1"/>
        <c:lblAlgn val="ctr"/>
        <c:lblOffset val="100"/>
        <c:noMultiLvlLbl val="0"/>
      </c:catAx>
      <c:valAx>
        <c:axId val="158401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400640"/>
        <c:crosses val="autoZero"/>
        <c:crossBetween val="between"/>
      </c:valAx>
    </c:plotArea>
    <c:legend>
      <c:legendPos val="l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FA21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Sheet2!$B$2:$O$2</c:f>
              <c:numCache>
                <c:formatCode>General</c:formatCode>
                <c:ptCount val="14"/>
                <c:pt idx="0">
                  <c:v>50.01</c:v>
                </c:pt>
                <c:pt idx="1">
                  <c:v>0.66000000000000014</c:v>
                </c:pt>
                <c:pt idx="2">
                  <c:v>14.7</c:v>
                </c:pt>
                <c:pt idx="3">
                  <c:v>6.42</c:v>
                </c:pt>
                <c:pt idx="4">
                  <c:v>8.8500000000000014</c:v>
                </c:pt>
                <c:pt idx="5">
                  <c:v>17.52</c:v>
                </c:pt>
                <c:pt idx="6">
                  <c:v>0.95000000000000007</c:v>
                </c:pt>
                <c:pt idx="7">
                  <c:v>0.38000000000000006</c:v>
                </c:pt>
                <c:pt idx="8">
                  <c:v>0.1</c:v>
                </c:pt>
                <c:pt idx="9">
                  <c:v>1.0000000000000002E-2</c:v>
                </c:pt>
                <c:pt idx="10">
                  <c:v>0.30000000000000004</c:v>
                </c:pt>
                <c:pt idx="11">
                  <c:v>7.0000000000000021E-2</c:v>
                </c:pt>
                <c:pt idx="12">
                  <c:v>0</c:v>
                </c:pt>
                <c:pt idx="13">
                  <c:v>2.0000000000000004E-2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FA22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Sheet2!$B$3:$O$3</c:f>
              <c:numCache>
                <c:formatCode>General</c:formatCode>
                <c:ptCount val="14"/>
                <c:pt idx="0">
                  <c:v>81.13</c:v>
                </c:pt>
                <c:pt idx="1">
                  <c:v>0.5</c:v>
                </c:pt>
                <c:pt idx="2">
                  <c:v>13.31</c:v>
                </c:pt>
                <c:pt idx="3">
                  <c:v>1.49</c:v>
                </c:pt>
                <c:pt idx="4">
                  <c:v>0.31000000000000005</c:v>
                </c:pt>
                <c:pt idx="5">
                  <c:v>1.21</c:v>
                </c:pt>
                <c:pt idx="6">
                  <c:v>1.54</c:v>
                </c:pt>
                <c:pt idx="7">
                  <c:v>0.4</c:v>
                </c:pt>
                <c:pt idx="8">
                  <c:v>1.0000000000000002E-2</c:v>
                </c:pt>
                <c:pt idx="9">
                  <c:v>1.0000000000000002E-2</c:v>
                </c:pt>
                <c:pt idx="10">
                  <c:v>3.0000000000000006E-2</c:v>
                </c:pt>
                <c:pt idx="11">
                  <c:v>3.0000000000000006E-2</c:v>
                </c:pt>
                <c:pt idx="12">
                  <c:v>3.0000000000000006E-2</c:v>
                </c:pt>
                <c:pt idx="1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FA23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Sheet2!$B$4:$O$4</c:f>
              <c:numCache>
                <c:formatCode>General</c:formatCode>
                <c:ptCount val="14"/>
                <c:pt idx="0">
                  <c:v>55.290000000000006</c:v>
                </c:pt>
                <c:pt idx="1">
                  <c:v>0.78</c:v>
                </c:pt>
                <c:pt idx="2">
                  <c:v>14.360000000000001</c:v>
                </c:pt>
                <c:pt idx="3">
                  <c:v>5.42</c:v>
                </c:pt>
                <c:pt idx="4">
                  <c:v>3.16</c:v>
                </c:pt>
                <c:pt idx="5">
                  <c:v>18.89</c:v>
                </c:pt>
                <c:pt idx="6">
                  <c:v>1.32</c:v>
                </c:pt>
                <c:pt idx="7">
                  <c:v>0.43000000000000005</c:v>
                </c:pt>
                <c:pt idx="8">
                  <c:v>5.000000000000001E-2</c:v>
                </c:pt>
                <c:pt idx="9">
                  <c:v>2.0000000000000004E-2</c:v>
                </c:pt>
                <c:pt idx="10">
                  <c:v>0.15000000000000002</c:v>
                </c:pt>
                <c:pt idx="11">
                  <c:v>8.0000000000000016E-2</c:v>
                </c:pt>
                <c:pt idx="12">
                  <c:v>0</c:v>
                </c:pt>
                <c:pt idx="13">
                  <c:v>4.0000000000000008E-2</c:v>
                </c:pt>
              </c:numCache>
            </c:numRef>
          </c:val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FA24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Sheet2!$B$5:$O$5</c:f>
              <c:numCache>
                <c:formatCode>General</c:formatCode>
                <c:ptCount val="14"/>
                <c:pt idx="0">
                  <c:v>58.67</c:v>
                </c:pt>
                <c:pt idx="1">
                  <c:v>1.7500000000000002</c:v>
                </c:pt>
                <c:pt idx="2">
                  <c:v>20.100000000000001</c:v>
                </c:pt>
                <c:pt idx="3">
                  <c:v>9.58</c:v>
                </c:pt>
                <c:pt idx="4">
                  <c:v>3.79</c:v>
                </c:pt>
                <c:pt idx="5">
                  <c:v>4.1199999999999992</c:v>
                </c:pt>
                <c:pt idx="6">
                  <c:v>1.3900000000000001</c:v>
                </c:pt>
                <c:pt idx="7">
                  <c:v>0.35000000000000003</c:v>
                </c:pt>
                <c:pt idx="8">
                  <c:v>0.15000000000000002</c:v>
                </c:pt>
                <c:pt idx="9">
                  <c:v>0</c:v>
                </c:pt>
                <c:pt idx="10">
                  <c:v>7.0000000000000021E-2</c:v>
                </c:pt>
                <c:pt idx="11">
                  <c:v>2.0000000000000004E-2</c:v>
                </c:pt>
                <c:pt idx="12">
                  <c:v>0</c:v>
                </c:pt>
                <c:pt idx="13">
                  <c:v>1.0000000000000002E-2</c:v>
                </c:pt>
              </c:numCache>
            </c:numRef>
          </c:val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FA25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Sheet2!$B$6:$O$6</c:f>
              <c:numCache>
                <c:formatCode>General</c:formatCode>
                <c:ptCount val="14"/>
                <c:pt idx="0">
                  <c:v>64.930000000000007</c:v>
                </c:pt>
                <c:pt idx="1">
                  <c:v>0.69000000000000017</c:v>
                </c:pt>
                <c:pt idx="2">
                  <c:v>18</c:v>
                </c:pt>
                <c:pt idx="3">
                  <c:v>4.29</c:v>
                </c:pt>
                <c:pt idx="4">
                  <c:v>2.5</c:v>
                </c:pt>
                <c:pt idx="5">
                  <c:v>7.87</c:v>
                </c:pt>
                <c:pt idx="6">
                  <c:v>1.36</c:v>
                </c:pt>
                <c:pt idx="7">
                  <c:v>0.26</c:v>
                </c:pt>
                <c:pt idx="8">
                  <c:v>3.0000000000000006E-2</c:v>
                </c:pt>
                <c:pt idx="9">
                  <c:v>0</c:v>
                </c:pt>
                <c:pt idx="10">
                  <c:v>3.0000000000000006E-2</c:v>
                </c:pt>
                <c:pt idx="11">
                  <c:v>2.0000000000000004E-2</c:v>
                </c:pt>
                <c:pt idx="12">
                  <c:v>1.0000000000000002E-2</c:v>
                </c:pt>
                <c:pt idx="13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Sheet2!$A$7</c:f>
              <c:strCache>
                <c:ptCount val="1"/>
                <c:pt idx="0">
                  <c:v>FA26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Sheet2!$B$7:$O$7</c:f>
              <c:numCache>
                <c:formatCode>General</c:formatCode>
                <c:ptCount val="14"/>
                <c:pt idx="0">
                  <c:v>60.67</c:v>
                </c:pt>
                <c:pt idx="1">
                  <c:v>1.29</c:v>
                </c:pt>
                <c:pt idx="2">
                  <c:v>14.44</c:v>
                </c:pt>
                <c:pt idx="3">
                  <c:v>7.05</c:v>
                </c:pt>
                <c:pt idx="4">
                  <c:v>3.73</c:v>
                </c:pt>
                <c:pt idx="5">
                  <c:v>10.11</c:v>
                </c:pt>
                <c:pt idx="6">
                  <c:v>2.13</c:v>
                </c:pt>
                <c:pt idx="7">
                  <c:v>0.28000000000000008</c:v>
                </c:pt>
                <c:pt idx="8">
                  <c:v>0.12000000000000001</c:v>
                </c:pt>
                <c:pt idx="9">
                  <c:v>0</c:v>
                </c:pt>
                <c:pt idx="10">
                  <c:v>0.11000000000000001</c:v>
                </c:pt>
                <c:pt idx="11">
                  <c:v>2.0000000000000004E-2</c:v>
                </c:pt>
                <c:pt idx="12">
                  <c:v>0</c:v>
                </c:pt>
                <c:pt idx="13">
                  <c:v>7.0000000000000021E-2</c:v>
                </c:pt>
              </c:numCache>
            </c:numRef>
          </c:val>
        </c:ser>
        <c:ser>
          <c:idx val="6"/>
          <c:order val="6"/>
          <c:tx>
            <c:strRef>
              <c:f>Sheet2!$A$8</c:f>
              <c:strCache>
                <c:ptCount val="1"/>
                <c:pt idx="0">
                  <c:v>FA27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Sheet2!$B$8:$O$8</c:f>
              <c:numCache>
                <c:formatCode>General</c:formatCode>
                <c:ptCount val="14"/>
                <c:pt idx="0">
                  <c:v>59.67</c:v>
                </c:pt>
                <c:pt idx="1">
                  <c:v>0.71000000000000008</c:v>
                </c:pt>
                <c:pt idx="2">
                  <c:v>17.100000000000001</c:v>
                </c:pt>
                <c:pt idx="3">
                  <c:v>5.1899999999999995</c:v>
                </c:pt>
                <c:pt idx="4">
                  <c:v>2.9</c:v>
                </c:pt>
                <c:pt idx="5">
                  <c:v>11.51</c:v>
                </c:pt>
                <c:pt idx="6">
                  <c:v>2.4899999999999998</c:v>
                </c:pt>
                <c:pt idx="7">
                  <c:v>0.28000000000000008</c:v>
                </c:pt>
                <c:pt idx="8">
                  <c:v>4.0000000000000008E-2</c:v>
                </c:pt>
                <c:pt idx="9">
                  <c:v>1.0000000000000002E-2</c:v>
                </c:pt>
                <c:pt idx="10">
                  <c:v>6.0000000000000012E-2</c:v>
                </c:pt>
                <c:pt idx="11">
                  <c:v>3.0000000000000006E-2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Sheet2!$A$9</c:f>
              <c:strCache>
                <c:ptCount val="1"/>
                <c:pt idx="0">
                  <c:v>FA28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Sheet2!$B$9:$O$9</c:f>
              <c:numCache>
                <c:formatCode>General</c:formatCode>
                <c:ptCount val="14"/>
                <c:pt idx="0">
                  <c:v>51.5</c:v>
                </c:pt>
                <c:pt idx="1">
                  <c:v>0.81</c:v>
                </c:pt>
                <c:pt idx="2">
                  <c:v>19.38</c:v>
                </c:pt>
                <c:pt idx="3">
                  <c:v>5.44</c:v>
                </c:pt>
                <c:pt idx="4">
                  <c:v>3.3899999999999997</c:v>
                </c:pt>
                <c:pt idx="5">
                  <c:v>15.03</c:v>
                </c:pt>
                <c:pt idx="6">
                  <c:v>3.8299999999999996</c:v>
                </c:pt>
                <c:pt idx="7">
                  <c:v>0.42000000000000004</c:v>
                </c:pt>
                <c:pt idx="8">
                  <c:v>2.0000000000000004E-2</c:v>
                </c:pt>
                <c:pt idx="9">
                  <c:v>0</c:v>
                </c:pt>
                <c:pt idx="10">
                  <c:v>0.12000000000000001</c:v>
                </c:pt>
                <c:pt idx="11">
                  <c:v>2.0000000000000004E-2</c:v>
                </c:pt>
                <c:pt idx="12">
                  <c:v>1.0000000000000002E-2</c:v>
                </c:pt>
                <c:pt idx="13">
                  <c:v>5.000000000000001E-2</c:v>
                </c:pt>
              </c:numCache>
            </c:numRef>
          </c:val>
        </c:ser>
        <c:ser>
          <c:idx val="8"/>
          <c:order val="8"/>
          <c:tx>
            <c:strRef>
              <c:f>Sheet2!$A$10</c:f>
              <c:strCache>
                <c:ptCount val="1"/>
                <c:pt idx="0">
                  <c:v>FA29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Sheet2!$B$10:$O$10</c:f>
              <c:numCache>
                <c:formatCode>General</c:formatCode>
                <c:ptCount val="14"/>
                <c:pt idx="0">
                  <c:v>55.6</c:v>
                </c:pt>
                <c:pt idx="1">
                  <c:v>1.6600000000000001</c:v>
                </c:pt>
                <c:pt idx="2">
                  <c:v>20.8</c:v>
                </c:pt>
                <c:pt idx="3">
                  <c:v>10.870000000000001</c:v>
                </c:pt>
                <c:pt idx="4">
                  <c:v>4.2699999999999996</c:v>
                </c:pt>
                <c:pt idx="5">
                  <c:v>3.8699999999999997</c:v>
                </c:pt>
                <c:pt idx="6">
                  <c:v>2.1</c:v>
                </c:pt>
                <c:pt idx="7">
                  <c:v>0.32000000000000006</c:v>
                </c:pt>
                <c:pt idx="8">
                  <c:v>0.18000000000000002</c:v>
                </c:pt>
                <c:pt idx="9">
                  <c:v>0</c:v>
                </c:pt>
                <c:pt idx="10">
                  <c:v>8.0000000000000016E-2</c:v>
                </c:pt>
                <c:pt idx="11">
                  <c:v>7.0000000000000021E-2</c:v>
                </c:pt>
                <c:pt idx="12">
                  <c:v>0.12000000000000001</c:v>
                </c:pt>
                <c:pt idx="13">
                  <c:v>6.0000000000000012E-2</c:v>
                </c:pt>
              </c:numCache>
            </c:numRef>
          </c:val>
        </c:ser>
        <c:ser>
          <c:idx val="9"/>
          <c:order val="9"/>
          <c:tx>
            <c:strRef>
              <c:f>Sheet2!$A$11</c:f>
              <c:strCache>
                <c:ptCount val="1"/>
                <c:pt idx="0">
                  <c:v>FA30</c:v>
                </c:pt>
              </c:strCache>
            </c:strRef>
          </c:tx>
          <c:invertIfNegative val="0"/>
          <c:cat>
            <c:strRef>
              <c:f>Sheet2!$B$1:$O$1</c:f>
              <c:strCache>
                <c:ptCount val="14"/>
                <c:pt idx="0">
                  <c:v>SiO2</c:v>
                </c:pt>
                <c:pt idx="1">
                  <c:v>TiO2</c:v>
                </c:pt>
                <c:pt idx="2">
                  <c:v>Al2O3</c:v>
                </c:pt>
                <c:pt idx="3">
                  <c:v>FeO</c:v>
                </c:pt>
                <c:pt idx="4">
                  <c:v>MgO</c:v>
                </c:pt>
                <c:pt idx="5">
                  <c:v>CaO</c:v>
                </c:pt>
                <c:pt idx="6">
                  <c:v>k2O</c:v>
                </c:pt>
                <c:pt idx="7">
                  <c:v>P2O5</c:v>
                </c:pt>
                <c:pt idx="8">
                  <c:v>MnO</c:v>
                </c:pt>
                <c:pt idx="9">
                  <c:v>NiO</c:v>
                </c:pt>
                <c:pt idx="10">
                  <c:v>Cr2O3</c:v>
                </c:pt>
                <c:pt idx="11">
                  <c:v>CuO</c:v>
                </c:pt>
                <c:pt idx="12">
                  <c:v>CoO</c:v>
                </c:pt>
                <c:pt idx="13">
                  <c:v>ZnO</c:v>
                </c:pt>
              </c:strCache>
            </c:strRef>
          </c:cat>
          <c:val>
            <c:numRef>
              <c:f>Sheet2!$B$11:$O$11</c:f>
              <c:numCache>
                <c:formatCode>General</c:formatCode>
                <c:ptCount val="14"/>
                <c:pt idx="0">
                  <c:v>52.949999999999996</c:v>
                </c:pt>
                <c:pt idx="1">
                  <c:v>0.81</c:v>
                </c:pt>
                <c:pt idx="2">
                  <c:v>19.920000000000002</c:v>
                </c:pt>
                <c:pt idx="3">
                  <c:v>5.31</c:v>
                </c:pt>
                <c:pt idx="4">
                  <c:v>3.9</c:v>
                </c:pt>
                <c:pt idx="5">
                  <c:v>13.3</c:v>
                </c:pt>
                <c:pt idx="6">
                  <c:v>3.21</c:v>
                </c:pt>
                <c:pt idx="7">
                  <c:v>0.29000000000000004</c:v>
                </c:pt>
                <c:pt idx="8">
                  <c:v>0</c:v>
                </c:pt>
                <c:pt idx="9">
                  <c:v>3.0000000000000006E-2</c:v>
                </c:pt>
                <c:pt idx="10">
                  <c:v>0.2</c:v>
                </c:pt>
                <c:pt idx="11">
                  <c:v>5.000000000000001E-2</c:v>
                </c:pt>
                <c:pt idx="12">
                  <c:v>2.0000000000000004E-2</c:v>
                </c:pt>
                <c:pt idx="13">
                  <c:v>1.0000000000000002E-2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878784"/>
        <c:axId val="163880320"/>
      </c:barChart>
      <c:catAx>
        <c:axId val="163878784"/>
        <c:scaling>
          <c:orientation val="maxMin"/>
        </c:scaling>
        <c:delete val="0"/>
        <c:axPos val="b"/>
        <c:majorTickMark val="out"/>
        <c:minorTickMark val="none"/>
        <c:tickLblPos val="nextTo"/>
        <c:crossAx val="163880320"/>
        <c:crosses val="autoZero"/>
        <c:auto val="1"/>
        <c:lblAlgn val="ctr"/>
        <c:lblOffset val="100"/>
        <c:noMultiLvlLbl val="0"/>
      </c:catAx>
      <c:valAx>
        <c:axId val="163880320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163878784"/>
        <c:crosses val="autoZero"/>
        <c:crossBetween val="between"/>
      </c:valAx>
    </c:plotArea>
    <c:legend>
      <c:legendPos val="l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44475-D8D4-4C61-8FAF-7C02F5434219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F2A97F27-1D9D-4DE7-959E-36CFBC0558B2}">
      <dgm:prSet phldrT="[Text]" custT="1"/>
      <dgm:spPr/>
      <dgm:t>
        <a:bodyPr/>
        <a:lstStyle/>
        <a:p>
          <a:endParaRPr lang="en-US" sz="2000" dirty="0"/>
        </a:p>
      </dgm:t>
    </dgm:pt>
    <dgm:pt modelId="{C8B06F5E-6BA5-49C1-8350-B6452E49C2FC}" type="parTrans" cxnId="{410F61E1-F0D3-47BA-BA9F-E3D6876F9572}">
      <dgm:prSet/>
      <dgm:spPr/>
      <dgm:t>
        <a:bodyPr/>
        <a:lstStyle/>
        <a:p>
          <a:endParaRPr lang="en-US"/>
        </a:p>
      </dgm:t>
    </dgm:pt>
    <dgm:pt modelId="{F9CE7718-6F94-49A5-B361-43B0A4A97D16}" type="sibTrans" cxnId="{410F61E1-F0D3-47BA-BA9F-E3D6876F9572}">
      <dgm:prSet/>
      <dgm:spPr/>
      <dgm:t>
        <a:bodyPr/>
        <a:lstStyle/>
        <a:p>
          <a:endParaRPr lang="en-US"/>
        </a:p>
      </dgm:t>
    </dgm:pt>
    <dgm:pt modelId="{3E6777C5-9879-47C1-A3E4-F466A1B258B2}">
      <dgm:prSet phldrT="[Text]" phldr="1" custT="1"/>
      <dgm:spPr/>
      <dgm:t>
        <a:bodyPr/>
        <a:lstStyle/>
        <a:p>
          <a:endParaRPr lang="en-US" sz="100" baseline="0" dirty="0"/>
        </a:p>
      </dgm:t>
    </dgm:pt>
    <dgm:pt modelId="{A5460B51-46CF-4A5A-8128-FD1D04E54F56}" type="parTrans" cxnId="{4FFA3A1A-3DCB-4FF4-9A88-720710B4BDC9}">
      <dgm:prSet/>
      <dgm:spPr/>
      <dgm:t>
        <a:bodyPr/>
        <a:lstStyle/>
        <a:p>
          <a:endParaRPr lang="en-US"/>
        </a:p>
      </dgm:t>
    </dgm:pt>
    <dgm:pt modelId="{EAB61AF2-85C7-4FB6-8097-A3DF6D40063C}" type="sibTrans" cxnId="{4FFA3A1A-3DCB-4FF4-9A88-720710B4BDC9}">
      <dgm:prSet/>
      <dgm:spPr/>
      <dgm:t>
        <a:bodyPr/>
        <a:lstStyle/>
        <a:p>
          <a:endParaRPr lang="en-US"/>
        </a:p>
      </dgm:t>
    </dgm:pt>
    <dgm:pt modelId="{FDE6A27E-0E44-4796-B231-F79C42244354}">
      <dgm:prSet phldrT="[Text]" phldr="1" custT="1"/>
      <dgm:spPr/>
      <dgm:t>
        <a:bodyPr/>
        <a:lstStyle/>
        <a:p>
          <a:endParaRPr lang="en-US" sz="100" cap="none" baseline="0" dirty="0"/>
        </a:p>
      </dgm:t>
    </dgm:pt>
    <dgm:pt modelId="{88BA8971-EC2E-4115-821E-B143A07E09B1}" type="sibTrans" cxnId="{39AF56A2-EF1B-419E-BC7E-110E793D8BEF}">
      <dgm:prSet/>
      <dgm:spPr/>
      <dgm:t>
        <a:bodyPr/>
        <a:lstStyle/>
        <a:p>
          <a:endParaRPr lang="en-US"/>
        </a:p>
      </dgm:t>
    </dgm:pt>
    <dgm:pt modelId="{DCEAE5A0-91AD-436B-A3F7-831E29E83562}" type="parTrans" cxnId="{39AF56A2-EF1B-419E-BC7E-110E793D8BEF}">
      <dgm:prSet/>
      <dgm:spPr/>
      <dgm:t>
        <a:bodyPr/>
        <a:lstStyle/>
        <a:p>
          <a:endParaRPr lang="en-US"/>
        </a:p>
      </dgm:t>
    </dgm:pt>
    <dgm:pt modelId="{F09DA399-D11D-4965-9277-3E869CF6B9A3}" type="pres">
      <dgm:prSet presAssocID="{11844475-D8D4-4C61-8FAF-7C02F5434219}" presName="compositeShape" presStyleCnt="0">
        <dgm:presLayoutVars>
          <dgm:chMax val="7"/>
          <dgm:dir/>
          <dgm:resizeHandles val="exact"/>
        </dgm:presLayoutVars>
      </dgm:prSet>
      <dgm:spPr/>
    </dgm:pt>
    <dgm:pt modelId="{BDE8E1EA-9C45-4E2B-A77E-7C3A6A247E04}" type="pres">
      <dgm:prSet presAssocID="{F2A97F27-1D9D-4DE7-959E-36CFBC0558B2}" presName="circ1" presStyleLbl="vennNode1" presStyleIdx="0" presStyleCnt="3" custLinFactNeighborX="-3757" custLinFactNeighborY="1662"/>
      <dgm:spPr/>
      <dgm:t>
        <a:bodyPr/>
        <a:lstStyle/>
        <a:p>
          <a:endParaRPr lang="en-US"/>
        </a:p>
      </dgm:t>
    </dgm:pt>
    <dgm:pt modelId="{077F7C6B-A205-42C4-9DE5-46FB57D4885C}" type="pres">
      <dgm:prSet presAssocID="{F2A97F27-1D9D-4DE7-959E-36CFBC0558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B1466-0B11-413F-9C76-48DAF0E7460C}" type="pres">
      <dgm:prSet presAssocID="{FDE6A27E-0E44-4796-B231-F79C42244354}" presName="circ2" presStyleLbl="vennNode1" presStyleIdx="1" presStyleCnt="3" custLinFactNeighborX="1358" custLinFactNeighborY="960"/>
      <dgm:spPr/>
      <dgm:t>
        <a:bodyPr/>
        <a:lstStyle/>
        <a:p>
          <a:endParaRPr lang="en-US"/>
        </a:p>
      </dgm:t>
    </dgm:pt>
    <dgm:pt modelId="{54C98695-0FE5-477C-8EB7-44CFD7938433}" type="pres">
      <dgm:prSet presAssocID="{FDE6A27E-0E44-4796-B231-F79C4224435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EF5B0-CFE9-4817-BC0F-A4C9C395CAE9}" type="pres">
      <dgm:prSet presAssocID="{3E6777C5-9879-47C1-A3E4-F466A1B258B2}" presName="circ3" presStyleLbl="vennNode1" presStyleIdx="2" presStyleCnt="3" custScaleX="99299" custLinFactNeighborX="-235" custLinFactNeighborY="960"/>
      <dgm:spPr/>
      <dgm:t>
        <a:bodyPr/>
        <a:lstStyle/>
        <a:p>
          <a:endParaRPr lang="en-US"/>
        </a:p>
      </dgm:t>
    </dgm:pt>
    <dgm:pt modelId="{0E64D153-BC47-4A66-85FE-3DDC3F822548}" type="pres">
      <dgm:prSet presAssocID="{3E6777C5-9879-47C1-A3E4-F466A1B258B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0F61E1-F0D3-47BA-BA9F-E3D6876F9572}" srcId="{11844475-D8D4-4C61-8FAF-7C02F5434219}" destId="{F2A97F27-1D9D-4DE7-959E-36CFBC0558B2}" srcOrd="0" destOrd="0" parTransId="{C8B06F5E-6BA5-49C1-8350-B6452E49C2FC}" sibTransId="{F9CE7718-6F94-49A5-B361-43B0A4A97D16}"/>
    <dgm:cxn modelId="{EE9922F8-C3DF-4829-85D4-96AB46B11CE5}" type="presOf" srcId="{FDE6A27E-0E44-4796-B231-F79C42244354}" destId="{A40B1466-0B11-413F-9C76-48DAF0E7460C}" srcOrd="0" destOrd="0" presId="urn:microsoft.com/office/officeart/2005/8/layout/venn1"/>
    <dgm:cxn modelId="{C42D8781-9C59-4AD3-9761-0148CD754DEA}" type="presOf" srcId="{3E6777C5-9879-47C1-A3E4-F466A1B258B2}" destId="{6F7EF5B0-CFE9-4817-BC0F-A4C9C395CAE9}" srcOrd="0" destOrd="0" presId="urn:microsoft.com/office/officeart/2005/8/layout/venn1"/>
    <dgm:cxn modelId="{39AF56A2-EF1B-419E-BC7E-110E793D8BEF}" srcId="{11844475-D8D4-4C61-8FAF-7C02F5434219}" destId="{FDE6A27E-0E44-4796-B231-F79C42244354}" srcOrd="1" destOrd="0" parTransId="{DCEAE5A0-91AD-436B-A3F7-831E29E83562}" sibTransId="{88BA8971-EC2E-4115-821E-B143A07E09B1}"/>
    <dgm:cxn modelId="{87EC1544-1D5F-4617-AA4A-8C48AE3DF6C7}" type="presOf" srcId="{11844475-D8D4-4C61-8FAF-7C02F5434219}" destId="{F09DA399-D11D-4965-9277-3E869CF6B9A3}" srcOrd="0" destOrd="0" presId="urn:microsoft.com/office/officeart/2005/8/layout/venn1"/>
    <dgm:cxn modelId="{4FFA3A1A-3DCB-4FF4-9A88-720710B4BDC9}" srcId="{11844475-D8D4-4C61-8FAF-7C02F5434219}" destId="{3E6777C5-9879-47C1-A3E4-F466A1B258B2}" srcOrd="2" destOrd="0" parTransId="{A5460B51-46CF-4A5A-8128-FD1D04E54F56}" sibTransId="{EAB61AF2-85C7-4FB6-8097-A3DF6D40063C}"/>
    <dgm:cxn modelId="{1BEB694F-2400-4AE3-A47A-046A4FF772FF}" type="presOf" srcId="{F2A97F27-1D9D-4DE7-959E-36CFBC0558B2}" destId="{BDE8E1EA-9C45-4E2B-A77E-7C3A6A247E04}" srcOrd="0" destOrd="0" presId="urn:microsoft.com/office/officeart/2005/8/layout/venn1"/>
    <dgm:cxn modelId="{ABE08682-A615-44A0-8811-52C8153AF989}" type="presOf" srcId="{FDE6A27E-0E44-4796-B231-F79C42244354}" destId="{54C98695-0FE5-477C-8EB7-44CFD7938433}" srcOrd="1" destOrd="0" presId="urn:microsoft.com/office/officeart/2005/8/layout/venn1"/>
    <dgm:cxn modelId="{666DCA85-514B-4FAA-AC8A-D47EA7D7E51A}" type="presOf" srcId="{F2A97F27-1D9D-4DE7-959E-36CFBC0558B2}" destId="{077F7C6B-A205-42C4-9DE5-46FB57D4885C}" srcOrd="1" destOrd="0" presId="urn:microsoft.com/office/officeart/2005/8/layout/venn1"/>
    <dgm:cxn modelId="{FA1CF8BE-8826-4E54-A871-4608DBBFDA01}" type="presOf" srcId="{3E6777C5-9879-47C1-A3E4-F466A1B258B2}" destId="{0E64D153-BC47-4A66-85FE-3DDC3F822548}" srcOrd="1" destOrd="0" presId="urn:microsoft.com/office/officeart/2005/8/layout/venn1"/>
    <dgm:cxn modelId="{E28FDAF7-9C2D-4AE6-94B2-EAD8F91611E0}" type="presParOf" srcId="{F09DA399-D11D-4965-9277-3E869CF6B9A3}" destId="{BDE8E1EA-9C45-4E2B-A77E-7C3A6A247E04}" srcOrd="0" destOrd="0" presId="urn:microsoft.com/office/officeart/2005/8/layout/venn1"/>
    <dgm:cxn modelId="{59F9F91E-5938-4205-9B97-3E97C455077E}" type="presParOf" srcId="{F09DA399-D11D-4965-9277-3E869CF6B9A3}" destId="{077F7C6B-A205-42C4-9DE5-46FB57D4885C}" srcOrd="1" destOrd="0" presId="urn:microsoft.com/office/officeart/2005/8/layout/venn1"/>
    <dgm:cxn modelId="{5799C0E8-ACF8-4C81-B200-0AEFAB7883A7}" type="presParOf" srcId="{F09DA399-D11D-4965-9277-3E869CF6B9A3}" destId="{A40B1466-0B11-413F-9C76-48DAF0E7460C}" srcOrd="2" destOrd="0" presId="urn:microsoft.com/office/officeart/2005/8/layout/venn1"/>
    <dgm:cxn modelId="{C9A8066A-7452-40CF-9C2F-9E1A92052658}" type="presParOf" srcId="{F09DA399-D11D-4965-9277-3E869CF6B9A3}" destId="{54C98695-0FE5-477C-8EB7-44CFD7938433}" srcOrd="3" destOrd="0" presId="urn:microsoft.com/office/officeart/2005/8/layout/venn1"/>
    <dgm:cxn modelId="{7A8B5EFC-557C-4610-A6D1-DFA898012DCD}" type="presParOf" srcId="{F09DA399-D11D-4965-9277-3E869CF6B9A3}" destId="{6F7EF5B0-CFE9-4817-BC0F-A4C9C395CAE9}" srcOrd="4" destOrd="0" presId="urn:microsoft.com/office/officeart/2005/8/layout/venn1"/>
    <dgm:cxn modelId="{57EE527A-0074-4196-9298-BA8DADCB2AAE}" type="presParOf" srcId="{F09DA399-D11D-4965-9277-3E869CF6B9A3}" destId="{0E64D153-BC47-4A66-85FE-3DDC3F82254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204940-91E0-41A7-B4CC-B55DAC34342E}" type="doc">
      <dgm:prSet loTypeId="urn:microsoft.com/office/officeart/2005/8/layout/venn1" loCatId="relationship" qsTypeId="urn:microsoft.com/office/officeart/2005/8/quickstyle/3d2" qsCatId="3D" csTypeId="urn:microsoft.com/office/officeart/2005/8/colors/colorful5" csCatId="colorful" phldr="0"/>
      <dgm:spPr/>
    </dgm:pt>
    <dgm:pt modelId="{22B87A87-CABD-4023-9E69-27945E936488}">
      <dgm:prSet phldrT="[Text]" phldr="1"/>
      <dgm:spPr/>
      <dgm:t>
        <a:bodyPr/>
        <a:lstStyle/>
        <a:p>
          <a:pPr rtl="1"/>
          <a:endParaRPr lang="ar-SA" dirty="0"/>
        </a:p>
      </dgm:t>
    </dgm:pt>
    <dgm:pt modelId="{FC1468DD-5804-48EA-8EB6-98008F179C01}" type="parTrans" cxnId="{21EBAA7A-5828-40B8-BF3E-4B09CF4EFC2D}">
      <dgm:prSet/>
      <dgm:spPr/>
      <dgm:t>
        <a:bodyPr/>
        <a:lstStyle/>
        <a:p>
          <a:pPr rtl="1"/>
          <a:endParaRPr lang="ar-SA"/>
        </a:p>
      </dgm:t>
    </dgm:pt>
    <dgm:pt modelId="{2CAA9EF3-8312-4B72-AFAD-FFB9A7B33AA9}" type="sibTrans" cxnId="{21EBAA7A-5828-40B8-BF3E-4B09CF4EFC2D}">
      <dgm:prSet/>
      <dgm:spPr/>
      <dgm:t>
        <a:bodyPr/>
        <a:lstStyle/>
        <a:p>
          <a:pPr rtl="1"/>
          <a:endParaRPr lang="ar-SA"/>
        </a:p>
      </dgm:t>
    </dgm:pt>
    <dgm:pt modelId="{233BFF83-082C-4707-B7FF-EF44EDC031A0}">
      <dgm:prSet phldrT="[Text]" phldr="1"/>
      <dgm:spPr/>
      <dgm:t>
        <a:bodyPr/>
        <a:lstStyle/>
        <a:p>
          <a:pPr rtl="1"/>
          <a:endParaRPr lang="ar-SA" dirty="0"/>
        </a:p>
      </dgm:t>
    </dgm:pt>
    <dgm:pt modelId="{A1FF825B-5F49-4345-9902-301370EBF72C}" type="parTrans" cxnId="{6DF0FAA8-598C-42A8-9975-0A7087F483A9}">
      <dgm:prSet/>
      <dgm:spPr/>
      <dgm:t>
        <a:bodyPr/>
        <a:lstStyle/>
        <a:p>
          <a:pPr rtl="1"/>
          <a:endParaRPr lang="ar-SA"/>
        </a:p>
      </dgm:t>
    </dgm:pt>
    <dgm:pt modelId="{88DEE0F9-FB37-4E54-B52C-20C62300E575}" type="sibTrans" cxnId="{6DF0FAA8-598C-42A8-9975-0A7087F483A9}">
      <dgm:prSet/>
      <dgm:spPr/>
      <dgm:t>
        <a:bodyPr/>
        <a:lstStyle/>
        <a:p>
          <a:pPr rtl="1"/>
          <a:endParaRPr lang="ar-SA"/>
        </a:p>
      </dgm:t>
    </dgm:pt>
    <dgm:pt modelId="{B1062D22-7419-4382-BC71-B728BFE9AB93}">
      <dgm:prSet phldrT="[Text]" phldr="1"/>
      <dgm:spPr/>
      <dgm:t>
        <a:bodyPr/>
        <a:lstStyle/>
        <a:p>
          <a:pPr rtl="1"/>
          <a:endParaRPr lang="ar-SA"/>
        </a:p>
      </dgm:t>
    </dgm:pt>
    <dgm:pt modelId="{4D11F1A2-BF54-4A5A-A9EC-6EDCCDAEE49A}" type="parTrans" cxnId="{F55C4C38-ECD1-4628-84D8-2F5B8327905D}">
      <dgm:prSet/>
      <dgm:spPr/>
      <dgm:t>
        <a:bodyPr/>
        <a:lstStyle/>
        <a:p>
          <a:pPr rtl="1"/>
          <a:endParaRPr lang="ar-SA"/>
        </a:p>
      </dgm:t>
    </dgm:pt>
    <dgm:pt modelId="{AEF44AE4-C2E5-4213-A6B3-9A570BEFEDB8}" type="sibTrans" cxnId="{F55C4C38-ECD1-4628-84D8-2F5B8327905D}">
      <dgm:prSet/>
      <dgm:spPr/>
      <dgm:t>
        <a:bodyPr/>
        <a:lstStyle/>
        <a:p>
          <a:pPr rtl="1"/>
          <a:endParaRPr lang="ar-SA"/>
        </a:p>
      </dgm:t>
    </dgm:pt>
    <dgm:pt modelId="{A4D51D8C-92A0-4B54-9CA6-9B5F15AF883C}" type="pres">
      <dgm:prSet presAssocID="{80204940-91E0-41A7-B4CC-B55DAC34342E}" presName="compositeShape" presStyleCnt="0">
        <dgm:presLayoutVars>
          <dgm:chMax val="7"/>
          <dgm:dir/>
          <dgm:resizeHandles val="exact"/>
        </dgm:presLayoutVars>
      </dgm:prSet>
      <dgm:spPr/>
    </dgm:pt>
    <dgm:pt modelId="{05CA5471-5A45-4ACC-8258-DF0104AE557C}" type="pres">
      <dgm:prSet presAssocID="{22B87A87-CABD-4023-9E69-27945E936488}" presName="circ1" presStyleLbl="vennNode1" presStyleIdx="0" presStyleCnt="3" custLinFactNeighborX="-481" custLinFactNeighborY="-2083"/>
      <dgm:spPr/>
      <dgm:t>
        <a:bodyPr/>
        <a:lstStyle/>
        <a:p>
          <a:endParaRPr lang="en-US"/>
        </a:p>
      </dgm:t>
    </dgm:pt>
    <dgm:pt modelId="{ECC4E6FE-1182-49DF-A7A3-9580CA49436B}" type="pres">
      <dgm:prSet presAssocID="{22B87A87-CABD-4023-9E69-27945E93648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74EC2-E391-43F1-A91A-57E7C1750F10}" type="pres">
      <dgm:prSet presAssocID="{233BFF83-082C-4707-B7FF-EF44EDC031A0}" presName="circ2" presStyleLbl="vennNode1" presStyleIdx="1" presStyleCnt="3"/>
      <dgm:spPr/>
      <dgm:t>
        <a:bodyPr/>
        <a:lstStyle/>
        <a:p>
          <a:endParaRPr lang="en-US"/>
        </a:p>
      </dgm:t>
    </dgm:pt>
    <dgm:pt modelId="{4DB2F0FF-5E72-4D8A-9E8E-866DA5AB4CF7}" type="pres">
      <dgm:prSet presAssocID="{233BFF83-082C-4707-B7FF-EF44EDC031A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FE951-4964-4721-B077-031C56F7F121}" type="pres">
      <dgm:prSet presAssocID="{B1062D22-7419-4382-BC71-B728BFE9AB93}" presName="circ3" presStyleLbl="vennNode1" presStyleIdx="2" presStyleCnt="3"/>
      <dgm:spPr/>
      <dgm:t>
        <a:bodyPr/>
        <a:lstStyle/>
        <a:p>
          <a:endParaRPr lang="en-US"/>
        </a:p>
      </dgm:t>
    </dgm:pt>
    <dgm:pt modelId="{10C9675A-4426-4D52-B382-A8510E6CD240}" type="pres">
      <dgm:prSet presAssocID="{B1062D22-7419-4382-BC71-B728BFE9AB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0B1734-8016-408B-A68D-A57B5D19969A}" type="presOf" srcId="{233BFF83-082C-4707-B7FF-EF44EDC031A0}" destId="{4DB2F0FF-5E72-4D8A-9E8E-866DA5AB4CF7}" srcOrd="1" destOrd="0" presId="urn:microsoft.com/office/officeart/2005/8/layout/venn1"/>
    <dgm:cxn modelId="{6DF0FAA8-598C-42A8-9975-0A7087F483A9}" srcId="{80204940-91E0-41A7-B4CC-B55DAC34342E}" destId="{233BFF83-082C-4707-B7FF-EF44EDC031A0}" srcOrd="1" destOrd="0" parTransId="{A1FF825B-5F49-4345-9902-301370EBF72C}" sibTransId="{88DEE0F9-FB37-4E54-B52C-20C62300E575}"/>
    <dgm:cxn modelId="{DD477768-11E1-40C1-BF96-8A8EF761A239}" type="presOf" srcId="{80204940-91E0-41A7-B4CC-B55DAC34342E}" destId="{A4D51D8C-92A0-4B54-9CA6-9B5F15AF883C}" srcOrd="0" destOrd="0" presId="urn:microsoft.com/office/officeart/2005/8/layout/venn1"/>
    <dgm:cxn modelId="{BFC6CE0D-898F-41F9-AD7E-4F1A5154F8A0}" type="presOf" srcId="{22B87A87-CABD-4023-9E69-27945E936488}" destId="{05CA5471-5A45-4ACC-8258-DF0104AE557C}" srcOrd="0" destOrd="0" presId="urn:microsoft.com/office/officeart/2005/8/layout/venn1"/>
    <dgm:cxn modelId="{21EBAA7A-5828-40B8-BF3E-4B09CF4EFC2D}" srcId="{80204940-91E0-41A7-B4CC-B55DAC34342E}" destId="{22B87A87-CABD-4023-9E69-27945E936488}" srcOrd="0" destOrd="0" parTransId="{FC1468DD-5804-48EA-8EB6-98008F179C01}" sibTransId="{2CAA9EF3-8312-4B72-AFAD-FFB9A7B33AA9}"/>
    <dgm:cxn modelId="{A1640F83-D493-4781-AA95-341FFBEC545D}" type="presOf" srcId="{22B87A87-CABD-4023-9E69-27945E936488}" destId="{ECC4E6FE-1182-49DF-A7A3-9580CA49436B}" srcOrd="1" destOrd="0" presId="urn:microsoft.com/office/officeart/2005/8/layout/venn1"/>
    <dgm:cxn modelId="{9D79A667-69AE-4C2D-96C8-AB7CF49248A4}" type="presOf" srcId="{B1062D22-7419-4382-BC71-B728BFE9AB93}" destId="{A67FE951-4964-4721-B077-031C56F7F121}" srcOrd="0" destOrd="0" presId="urn:microsoft.com/office/officeart/2005/8/layout/venn1"/>
    <dgm:cxn modelId="{F55C4C38-ECD1-4628-84D8-2F5B8327905D}" srcId="{80204940-91E0-41A7-B4CC-B55DAC34342E}" destId="{B1062D22-7419-4382-BC71-B728BFE9AB93}" srcOrd="2" destOrd="0" parTransId="{4D11F1A2-BF54-4A5A-A9EC-6EDCCDAEE49A}" sibTransId="{AEF44AE4-C2E5-4213-A6B3-9A570BEFEDB8}"/>
    <dgm:cxn modelId="{BFFE9014-F1E0-4811-80A9-0096D0523FAC}" type="presOf" srcId="{B1062D22-7419-4382-BC71-B728BFE9AB93}" destId="{10C9675A-4426-4D52-B382-A8510E6CD240}" srcOrd="1" destOrd="0" presId="urn:microsoft.com/office/officeart/2005/8/layout/venn1"/>
    <dgm:cxn modelId="{ECE35C82-677D-4C2B-BB6F-5875C5CF2ABA}" type="presOf" srcId="{233BFF83-082C-4707-B7FF-EF44EDC031A0}" destId="{3C474EC2-E391-43F1-A91A-57E7C1750F10}" srcOrd="0" destOrd="0" presId="urn:microsoft.com/office/officeart/2005/8/layout/venn1"/>
    <dgm:cxn modelId="{FF82AEFA-46F5-4ACE-BBF5-C5677F3E84D7}" type="presParOf" srcId="{A4D51D8C-92A0-4B54-9CA6-9B5F15AF883C}" destId="{05CA5471-5A45-4ACC-8258-DF0104AE557C}" srcOrd="0" destOrd="0" presId="urn:microsoft.com/office/officeart/2005/8/layout/venn1"/>
    <dgm:cxn modelId="{E508E5A9-143D-4C28-AE44-134ABCC46FDB}" type="presParOf" srcId="{A4D51D8C-92A0-4B54-9CA6-9B5F15AF883C}" destId="{ECC4E6FE-1182-49DF-A7A3-9580CA49436B}" srcOrd="1" destOrd="0" presId="urn:microsoft.com/office/officeart/2005/8/layout/venn1"/>
    <dgm:cxn modelId="{3F599E06-B470-4562-8459-A0A3E6EA2503}" type="presParOf" srcId="{A4D51D8C-92A0-4B54-9CA6-9B5F15AF883C}" destId="{3C474EC2-E391-43F1-A91A-57E7C1750F10}" srcOrd="2" destOrd="0" presId="urn:microsoft.com/office/officeart/2005/8/layout/venn1"/>
    <dgm:cxn modelId="{8539AC26-2651-4D3D-B83F-1511130D2326}" type="presParOf" srcId="{A4D51D8C-92A0-4B54-9CA6-9B5F15AF883C}" destId="{4DB2F0FF-5E72-4D8A-9E8E-866DA5AB4CF7}" srcOrd="3" destOrd="0" presId="urn:microsoft.com/office/officeart/2005/8/layout/venn1"/>
    <dgm:cxn modelId="{99A7DF54-99CC-4AD2-8676-7D6F2E960993}" type="presParOf" srcId="{A4D51D8C-92A0-4B54-9CA6-9B5F15AF883C}" destId="{A67FE951-4964-4721-B077-031C56F7F121}" srcOrd="4" destOrd="0" presId="urn:microsoft.com/office/officeart/2005/8/layout/venn1"/>
    <dgm:cxn modelId="{B486909B-1E3C-4422-99F4-A21FA808D0A2}" type="presParOf" srcId="{A4D51D8C-92A0-4B54-9CA6-9B5F15AF883C}" destId="{10C9675A-4426-4D52-B382-A8510E6CD24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B62342-6426-4F89-B8C4-0AABE76049DF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E3E02FC0-A6C0-450A-8717-D3594331419A}">
      <dgm:prSet phldrT="[Text]"/>
      <dgm:spPr>
        <a:noFill/>
        <a:ln>
          <a:solidFill>
            <a:schemeClr val="tx2"/>
          </a:solidFill>
        </a:ln>
      </dgm:spPr>
      <dgm:t>
        <a:bodyPr anchor="b"/>
        <a:lstStyle/>
        <a:p>
          <a:pPr algn="r" rtl="1"/>
          <a:endParaRPr lang="ar-SA" sz="2800" dirty="0" smtClean="0"/>
        </a:p>
        <a:p>
          <a:pPr algn="r" rtl="1"/>
          <a:endParaRPr lang="ar-SA" sz="2800" dirty="0"/>
        </a:p>
      </dgm:t>
    </dgm:pt>
    <dgm:pt modelId="{F263C288-FCD7-47F7-9566-82378F251729}" type="parTrans" cxnId="{E5853237-078E-416E-BF58-24F5B5D7DA61}">
      <dgm:prSet/>
      <dgm:spPr/>
      <dgm:t>
        <a:bodyPr/>
        <a:lstStyle/>
        <a:p>
          <a:pPr rtl="1"/>
          <a:endParaRPr lang="ar-SA"/>
        </a:p>
      </dgm:t>
    </dgm:pt>
    <dgm:pt modelId="{BDB0FEE6-C14B-4F77-9967-458D8263F497}" type="sibTrans" cxnId="{E5853237-078E-416E-BF58-24F5B5D7DA61}">
      <dgm:prSet/>
      <dgm:spPr/>
      <dgm:t>
        <a:bodyPr/>
        <a:lstStyle/>
        <a:p>
          <a:pPr rtl="1"/>
          <a:endParaRPr lang="ar-SA"/>
        </a:p>
      </dgm:t>
    </dgm:pt>
    <dgm:pt modelId="{26B25CA2-B673-4FD4-896B-146B2A084CD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700" dirty="0"/>
        </a:p>
      </dgm:t>
    </dgm:pt>
    <dgm:pt modelId="{CF040068-33E2-4431-A64B-ADD5C5A1CDD8}" type="parTrans" cxnId="{9E889F8F-91AF-4E3C-8B4E-B68098D3B458}">
      <dgm:prSet/>
      <dgm:spPr/>
      <dgm:t>
        <a:bodyPr/>
        <a:lstStyle/>
        <a:p>
          <a:pPr rtl="1"/>
          <a:endParaRPr lang="ar-SA"/>
        </a:p>
      </dgm:t>
    </dgm:pt>
    <dgm:pt modelId="{FEE1A512-1FEA-40C6-A5CE-17CC1D787F81}" type="sibTrans" cxnId="{9E889F8F-91AF-4E3C-8B4E-B68098D3B458}">
      <dgm:prSet/>
      <dgm:spPr/>
      <dgm:t>
        <a:bodyPr/>
        <a:lstStyle/>
        <a:p>
          <a:pPr rtl="1"/>
          <a:endParaRPr lang="ar-SA"/>
        </a:p>
      </dgm:t>
    </dgm:pt>
    <dgm:pt modelId="{4223C49A-1C7C-486F-A695-70990C8B471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marL="171450" indent="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ar-SA" sz="1300" dirty="0"/>
        </a:p>
      </dgm:t>
    </dgm:pt>
    <dgm:pt modelId="{19400731-77A0-4C09-872D-0EE1617A9953}" type="parTrans" cxnId="{979A98CD-DD9D-49D4-B2B3-C8BB59C3EBDD}">
      <dgm:prSet/>
      <dgm:spPr/>
      <dgm:t>
        <a:bodyPr/>
        <a:lstStyle/>
        <a:p>
          <a:pPr rtl="1"/>
          <a:endParaRPr lang="ar-SA"/>
        </a:p>
      </dgm:t>
    </dgm:pt>
    <dgm:pt modelId="{A2630C7A-2E4F-46CB-B486-27E49FB16010}" type="sibTrans" cxnId="{979A98CD-DD9D-49D4-B2B3-C8BB59C3EBDD}">
      <dgm:prSet/>
      <dgm:spPr/>
      <dgm:t>
        <a:bodyPr/>
        <a:lstStyle/>
        <a:p>
          <a:pPr rtl="1"/>
          <a:endParaRPr lang="ar-SA"/>
        </a:p>
      </dgm:t>
    </dgm:pt>
    <dgm:pt modelId="{299444D7-E4B9-402F-98C6-C56232EBDF77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rgbClr val="C00000"/>
              </a:solidFill>
            </a:rPr>
            <a:t>SiO2</a:t>
          </a:r>
          <a:endParaRPr lang="ar-SA" sz="1800" b="1" dirty="0">
            <a:solidFill>
              <a:srgbClr val="C00000"/>
            </a:solidFill>
          </a:endParaRPr>
        </a:p>
      </dgm:t>
    </dgm:pt>
    <dgm:pt modelId="{1EA346CE-FE7B-4013-8FED-E9955F1C1411}" type="parTrans" cxnId="{8F92366A-169C-48E5-8324-DC72726FF1A5}">
      <dgm:prSet/>
      <dgm:spPr/>
      <dgm:t>
        <a:bodyPr/>
        <a:lstStyle/>
        <a:p>
          <a:pPr rtl="1"/>
          <a:endParaRPr lang="ar-SA"/>
        </a:p>
      </dgm:t>
    </dgm:pt>
    <dgm:pt modelId="{82065E6E-F41E-4ED1-8050-3E960436D462}" type="sibTrans" cxnId="{8F92366A-169C-48E5-8324-DC72726FF1A5}">
      <dgm:prSet/>
      <dgm:spPr/>
      <dgm:t>
        <a:bodyPr/>
        <a:lstStyle/>
        <a:p>
          <a:pPr rtl="1"/>
          <a:endParaRPr lang="ar-SA"/>
        </a:p>
      </dgm:t>
    </dgm:pt>
    <dgm:pt modelId="{2DB88089-B945-49A9-A8E0-1C5E56F6C18A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marL="0" marR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/>
        </a:p>
        <a:p>
          <a:pPr marL="171450" indent="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ar-SA" sz="1300" dirty="0"/>
        </a:p>
      </dgm:t>
    </dgm:pt>
    <dgm:pt modelId="{9DE870A7-543A-41E3-9F00-6E71324F2A44}" type="parTrans" cxnId="{36E55B10-8D12-4517-9EAF-8849CF5F7CAD}">
      <dgm:prSet/>
      <dgm:spPr/>
      <dgm:t>
        <a:bodyPr/>
        <a:lstStyle/>
        <a:p>
          <a:pPr rtl="1"/>
          <a:endParaRPr lang="ar-SA"/>
        </a:p>
      </dgm:t>
    </dgm:pt>
    <dgm:pt modelId="{377BFDA8-C1A1-4B5A-BD1A-A14286D15BCB}" type="sibTrans" cxnId="{36E55B10-8D12-4517-9EAF-8849CF5F7CAD}">
      <dgm:prSet/>
      <dgm:spPr/>
      <dgm:t>
        <a:bodyPr/>
        <a:lstStyle/>
        <a:p>
          <a:pPr rtl="1"/>
          <a:endParaRPr lang="ar-SA"/>
        </a:p>
      </dgm:t>
    </dgm:pt>
    <dgm:pt modelId="{2D6C1A24-F1A8-4337-9D26-1B290A37095C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rgbClr val="C00000"/>
              </a:solidFill>
            </a:rPr>
            <a:t>Al2O3</a:t>
          </a:r>
          <a:endParaRPr lang="ar-SA" sz="1800" b="1" dirty="0">
            <a:solidFill>
              <a:srgbClr val="C00000"/>
            </a:solidFill>
          </a:endParaRPr>
        </a:p>
      </dgm:t>
    </dgm:pt>
    <dgm:pt modelId="{92883428-E272-4A2E-A8F5-EC30DFE9C91E}" type="parTrans" cxnId="{C8B22F6F-70F9-4C28-8F29-9E16B8CB58B0}">
      <dgm:prSet/>
      <dgm:spPr/>
      <dgm:t>
        <a:bodyPr/>
        <a:lstStyle/>
        <a:p>
          <a:pPr rtl="1"/>
          <a:endParaRPr lang="ar-SA"/>
        </a:p>
      </dgm:t>
    </dgm:pt>
    <dgm:pt modelId="{16FC1CAB-F25D-4B13-973E-7F615739CA23}" type="sibTrans" cxnId="{C8B22F6F-70F9-4C28-8F29-9E16B8CB58B0}">
      <dgm:prSet/>
      <dgm:spPr/>
      <dgm:t>
        <a:bodyPr/>
        <a:lstStyle/>
        <a:p>
          <a:pPr rtl="1"/>
          <a:endParaRPr lang="ar-SA"/>
        </a:p>
      </dgm:t>
    </dgm:pt>
    <dgm:pt modelId="{5CDA1A55-477B-4875-A75A-5256B3E81917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err="1" smtClean="0">
              <a:solidFill>
                <a:srgbClr val="C00000"/>
              </a:solidFill>
            </a:rPr>
            <a:t>MgO</a:t>
          </a:r>
          <a:endParaRPr lang="ar-SA" sz="1800" b="1" dirty="0">
            <a:solidFill>
              <a:srgbClr val="C00000"/>
            </a:solidFill>
          </a:endParaRPr>
        </a:p>
      </dgm:t>
    </dgm:pt>
    <dgm:pt modelId="{66D44A20-07EB-46F4-8697-E9D817AA10E0}" type="parTrans" cxnId="{B180157C-69FA-4F79-8FDC-32DBB531727B}">
      <dgm:prSet/>
      <dgm:spPr/>
      <dgm:t>
        <a:bodyPr/>
        <a:lstStyle/>
        <a:p>
          <a:pPr rtl="1"/>
          <a:endParaRPr lang="ar-SA"/>
        </a:p>
      </dgm:t>
    </dgm:pt>
    <dgm:pt modelId="{8BBDBD6E-CDC1-4A2F-898E-B6E85B4EBA20}" type="sibTrans" cxnId="{B180157C-69FA-4F79-8FDC-32DBB531727B}">
      <dgm:prSet/>
      <dgm:spPr/>
      <dgm:t>
        <a:bodyPr/>
        <a:lstStyle/>
        <a:p>
          <a:pPr rtl="1"/>
          <a:endParaRPr lang="ar-SA"/>
        </a:p>
      </dgm:t>
    </dgm:pt>
    <dgm:pt modelId="{1942FC98-371D-4653-A776-5A230AA78FB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err="1" smtClean="0">
              <a:solidFill>
                <a:srgbClr val="C00000"/>
              </a:solidFill>
            </a:rPr>
            <a:t>FeO</a:t>
          </a:r>
          <a:endParaRPr lang="ar-SA" sz="1800" b="1" dirty="0">
            <a:solidFill>
              <a:srgbClr val="C00000"/>
            </a:solidFill>
          </a:endParaRPr>
        </a:p>
      </dgm:t>
    </dgm:pt>
    <dgm:pt modelId="{C7B07245-C25D-436A-AB28-DDD73FA66EFB}" type="parTrans" cxnId="{FDE7F3B2-EE91-4AD9-89C9-FDAE30D9B6E6}">
      <dgm:prSet/>
      <dgm:spPr/>
      <dgm:t>
        <a:bodyPr/>
        <a:lstStyle/>
        <a:p>
          <a:pPr rtl="1"/>
          <a:endParaRPr lang="ar-SA"/>
        </a:p>
      </dgm:t>
    </dgm:pt>
    <dgm:pt modelId="{E77ACDDA-8268-4C34-B8D2-4016A56C857E}" type="sibTrans" cxnId="{FDE7F3B2-EE91-4AD9-89C9-FDAE30D9B6E6}">
      <dgm:prSet/>
      <dgm:spPr/>
      <dgm:t>
        <a:bodyPr/>
        <a:lstStyle/>
        <a:p>
          <a:pPr rtl="1"/>
          <a:endParaRPr lang="ar-SA"/>
        </a:p>
      </dgm:t>
    </dgm:pt>
    <dgm:pt modelId="{5D31E3C9-FAE5-4104-9E5B-B9A5D29F51EA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err="1" smtClean="0">
              <a:solidFill>
                <a:srgbClr val="C00000"/>
              </a:solidFill>
            </a:rPr>
            <a:t>CaO</a:t>
          </a:r>
          <a:endParaRPr lang="ar-SA" sz="1800" b="1" dirty="0">
            <a:solidFill>
              <a:srgbClr val="C00000"/>
            </a:solidFill>
          </a:endParaRPr>
        </a:p>
      </dgm:t>
    </dgm:pt>
    <dgm:pt modelId="{882A2B92-5FD3-4614-9715-EA472A4ADF9D}" type="parTrans" cxnId="{DA3437D9-DFC4-42DE-B8FE-7938CC642BAD}">
      <dgm:prSet/>
      <dgm:spPr/>
      <dgm:t>
        <a:bodyPr/>
        <a:lstStyle/>
        <a:p>
          <a:pPr rtl="1"/>
          <a:endParaRPr lang="ar-SA"/>
        </a:p>
      </dgm:t>
    </dgm:pt>
    <dgm:pt modelId="{9A93E9EC-8D9E-4492-B1F3-D207A41A97A4}" type="sibTrans" cxnId="{DA3437D9-DFC4-42DE-B8FE-7938CC642BAD}">
      <dgm:prSet/>
      <dgm:spPr/>
      <dgm:t>
        <a:bodyPr/>
        <a:lstStyle/>
        <a:p>
          <a:pPr rtl="1"/>
          <a:endParaRPr lang="ar-SA"/>
        </a:p>
      </dgm:t>
    </dgm:pt>
    <dgm:pt modelId="{252D7552-7D92-4409-BB68-E3BAD6E621A5}">
      <dgm:prSet custT="1"/>
      <dgm:spPr>
        <a:noFill/>
      </dgm:spPr>
      <dgm:t>
        <a:bodyPr anchor="b"/>
        <a:lstStyle/>
        <a:p>
          <a:pPr algn="r" rtl="0"/>
          <a:r>
            <a:rPr lang="en-US" sz="1800" b="1" dirty="0" err="1" smtClean="0">
              <a:solidFill>
                <a:schemeClr val="tx2"/>
              </a:solidFill>
            </a:rPr>
            <a:t>CaO</a:t>
          </a:r>
          <a:endParaRPr lang="ar-SA" sz="1800" b="1" dirty="0">
            <a:solidFill>
              <a:schemeClr val="tx2"/>
            </a:solidFill>
          </a:endParaRPr>
        </a:p>
      </dgm:t>
    </dgm:pt>
    <dgm:pt modelId="{647F3248-F028-433A-8F01-80B539A2633D}" type="parTrans" cxnId="{A310571C-85BB-445B-915B-F1E012813096}">
      <dgm:prSet/>
      <dgm:spPr/>
      <dgm:t>
        <a:bodyPr/>
        <a:lstStyle/>
        <a:p>
          <a:pPr rtl="1"/>
          <a:endParaRPr lang="ar-SA"/>
        </a:p>
      </dgm:t>
    </dgm:pt>
    <dgm:pt modelId="{574C79C7-7BA1-4A40-B434-B2C9FA813EB4}" type="sibTrans" cxnId="{A310571C-85BB-445B-915B-F1E012813096}">
      <dgm:prSet/>
      <dgm:spPr/>
      <dgm:t>
        <a:bodyPr/>
        <a:lstStyle/>
        <a:p>
          <a:pPr rtl="1"/>
          <a:endParaRPr lang="ar-SA"/>
        </a:p>
      </dgm:t>
    </dgm:pt>
    <dgm:pt modelId="{BF4F135B-DAA9-4E2A-90E1-3ADB05689ED9}">
      <dgm:prSet/>
      <dgm:spPr>
        <a:noFill/>
      </dgm:spPr>
      <dgm:t>
        <a:bodyPr anchor="b"/>
        <a:lstStyle/>
        <a:p>
          <a:pPr algn="r" rtl="1"/>
          <a:endParaRPr lang="ar-SA" sz="2200" dirty="0"/>
        </a:p>
      </dgm:t>
    </dgm:pt>
    <dgm:pt modelId="{BB2021D8-03B0-4679-9B7B-92747A449F39}" type="sibTrans" cxnId="{2376A586-1829-4E28-A98D-F01FC9122BE5}">
      <dgm:prSet/>
      <dgm:spPr/>
      <dgm:t>
        <a:bodyPr/>
        <a:lstStyle/>
        <a:p>
          <a:pPr rtl="1"/>
          <a:endParaRPr lang="ar-SA"/>
        </a:p>
      </dgm:t>
    </dgm:pt>
    <dgm:pt modelId="{EDD21184-D0CC-415A-89F5-B928CBEF3031}" type="parTrans" cxnId="{2376A586-1829-4E28-A98D-F01FC9122BE5}">
      <dgm:prSet/>
      <dgm:spPr/>
      <dgm:t>
        <a:bodyPr/>
        <a:lstStyle/>
        <a:p>
          <a:pPr rtl="1"/>
          <a:endParaRPr lang="ar-SA"/>
        </a:p>
      </dgm:t>
    </dgm:pt>
    <dgm:pt modelId="{899FFE83-5903-435F-B5FE-0EA8735817B8}">
      <dgm:prSet custT="1"/>
      <dgm:spPr>
        <a:noFill/>
      </dgm:spPr>
      <dgm:t>
        <a:bodyPr anchor="b"/>
        <a:lstStyle/>
        <a:p>
          <a:pPr algn="r" rtl="0"/>
          <a:r>
            <a:rPr lang="en-US" sz="1800" b="1" dirty="0" smtClean="0">
              <a:solidFill>
                <a:schemeClr val="tx2"/>
              </a:solidFill>
            </a:rPr>
            <a:t>SiO2</a:t>
          </a:r>
          <a:endParaRPr lang="ar-SA" sz="1800" b="1" dirty="0">
            <a:solidFill>
              <a:schemeClr val="tx2"/>
            </a:solidFill>
          </a:endParaRPr>
        </a:p>
      </dgm:t>
    </dgm:pt>
    <dgm:pt modelId="{84333F77-D6A4-4419-A2E5-7A70AAE68202}" type="sibTrans" cxnId="{67E45447-50AB-4886-81A6-EDEE962180B8}">
      <dgm:prSet/>
      <dgm:spPr/>
      <dgm:t>
        <a:bodyPr/>
        <a:lstStyle/>
        <a:p>
          <a:pPr rtl="1"/>
          <a:endParaRPr lang="ar-SA"/>
        </a:p>
      </dgm:t>
    </dgm:pt>
    <dgm:pt modelId="{C7156352-93E6-4124-99B5-E1B37A567DF8}" type="parTrans" cxnId="{67E45447-50AB-4886-81A6-EDEE962180B8}">
      <dgm:prSet/>
      <dgm:spPr/>
      <dgm:t>
        <a:bodyPr/>
        <a:lstStyle/>
        <a:p>
          <a:pPr rtl="1"/>
          <a:endParaRPr lang="ar-SA"/>
        </a:p>
      </dgm:t>
    </dgm:pt>
    <dgm:pt modelId="{1D1B2B1C-248C-4A57-A708-48C83BA49364}">
      <dgm:prSet phldrT="[Text]"/>
      <dgm:spPr>
        <a:noFill/>
        <a:ln>
          <a:solidFill>
            <a:srgbClr val="00B050"/>
          </a:solidFill>
        </a:ln>
      </dgm:spPr>
      <dgm:t>
        <a:bodyPr/>
        <a:lstStyle/>
        <a:p>
          <a:pPr rtl="1"/>
          <a:r>
            <a:rPr lang="en-US" dirty="0" smtClean="0"/>
            <a:t> </a:t>
          </a:r>
          <a:endParaRPr lang="ar-SA" dirty="0"/>
        </a:p>
      </dgm:t>
    </dgm:pt>
    <dgm:pt modelId="{C863337B-E0F0-4F8F-BDAF-67412E93BD6C}" type="sibTrans" cxnId="{CFF7A7D6-3691-4CE6-8B09-2A94CEEAAD04}">
      <dgm:prSet/>
      <dgm:spPr/>
      <dgm:t>
        <a:bodyPr/>
        <a:lstStyle/>
        <a:p>
          <a:pPr rtl="1"/>
          <a:endParaRPr lang="ar-SA"/>
        </a:p>
      </dgm:t>
    </dgm:pt>
    <dgm:pt modelId="{37C97610-35E3-42E6-BFB1-B86EC6A72965}" type="parTrans" cxnId="{CFF7A7D6-3691-4CE6-8B09-2A94CEEAAD04}">
      <dgm:prSet/>
      <dgm:spPr/>
      <dgm:t>
        <a:bodyPr/>
        <a:lstStyle/>
        <a:p>
          <a:pPr rtl="1"/>
          <a:endParaRPr lang="ar-SA"/>
        </a:p>
      </dgm:t>
    </dgm:pt>
    <dgm:pt modelId="{01BB9F05-855D-4A20-9AB2-2B2AE7F07D95}" type="pres">
      <dgm:prSet presAssocID="{29B62342-6426-4F89-B8C4-0AABE76049DF}" presName="compositeShape" presStyleCnt="0">
        <dgm:presLayoutVars>
          <dgm:chMax val="7"/>
          <dgm:dir/>
          <dgm:resizeHandles val="exact"/>
        </dgm:presLayoutVars>
      </dgm:prSet>
      <dgm:spPr/>
    </dgm:pt>
    <dgm:pt modelId="{EC55451C-7888-4318-BDC1-69438C2E29CE}" type="pres">
      <dgm:prSet presAssocID="{1D1B2B1C-248C-4A57-A708-48C83BA49364}" presName="circ1" presStyleLbl="vennNode1" presStyleIdx="0" presStyleCnt="3" custScaleX="146410" custScaleY="146410"/>
      <dgm:spPr/>
      <dgm:t>
        <a:bodyPr/>
        <a:lstStyle/>
        <a:p>
          <a:pPr rtl="1"/>
          <a:endParaRPr lang="ar-SA"/>
        </a:p>
      </dgm:t>
    </dgm:pt>
    <dgm:pt modelId="{E44DAB42-92DE-4EB9-9FA4-E8DB6E5E5BEA}" type="pres">
      <dgm:prSet presAssocID="{1D1B2B1C-248C-4A57-A708-48C83BA4936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47F02EE-9DD1-4D67-BD07-0D0D1009B809}" type="pres">
      <dgm:prSet presAssocID="{E3E02FC0-A6C0-450A-8717-D3594331419A}" presName="circ2" presStyleLbl="vennNode1" presStyleIdx="1" presStyleCnt="3" custScaleX="146410" custScaleY="146410" custLinFactNeighborX="-487" custLinFactNeighborY="-1421"/>
      <dgm:spPr/>
      <dgm:t>
        <a:bodyPr/>
        <a:lstStyle/>
        <a:p>
          <a:pPr rtl="1"/>
          <a:endParaRPr lang="ar-SA"/>
        </a:p>
      </dgm:t>
    </dgm:pt>
    <dgm:pt modelId="{E6C4C860-4CB5-46F1-898B-ED25705DF8B1}" type="pres">
      <dgm:prSet presAssocID="{E3E02FC0-A6C0-450A-8717-D3594331419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755A3B0-D4EA-4512-8AF0-ED9DEF43C8BE}" type="pres">
      <dgm:prSet presAssocID="{26B25CA2-B673-4FD4-896B-146B2A084CDB}" presName="circ3" presStyleLbl="vennNode1" presStyleIdx="2" presStyleCnt="3" custScaleX="146410" custScaleY="146410" custLinFactNeighborX="-531" custLinFactNeighborY="-752"/>
      <dgm:spPr/>
      <dgm:t>
        <a:bodyPr/>
        <a:lstStyle/>
        <a:p>
          <a:pPr rtl="1"/>
          <a:endParaRPr lang="ar-SA"/>
        </a:p>
      </dgm:t>
    </dgm:pt>
    <dgm:pt modelId="{7290ED9D-6B3A-43A6-B095-80859E81731C}" type="pres">
      <dgm:prSet presAssocID="{26B25CA2-B673-4FD4-896B-146B2A084C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0355ACE-6922-47D9-BF2F-E270C36FE967}" type="presOf" srcId="{899FFE83-5903-435F-B5FE-0EA8735817B8}" destId="{E6C4C860-4CB5-46F1-898B-ED25705DF8B1}" srcOrd="1" destOrd="1" presId="urn:microsoft.com/office/officeart/2005/8/layout/venn1"/>
    <dgm:cxn modelId="{875163AB-61CA-4715-8464-A113EDFB7B6B}" type="presOf" srcId="{E3E02FC0-A6C0-450A-8717-D3594331419A}" destId="{E6C4C860-4CB5-46F1-898B-ED25705DF8B1}" srcOrd="1" destOrd="0" presId="urn:microsoft.com/office/officeart/2005/8/layout/venn1"/>
    <dgm:cxn modelId="{FDE7F3B2-EE91-4AD9-89C9-FDAE30D9B6E6}" srcId="{26B25CA2-B673-4FD4-896B-146B2A084CDB}" destId="{1942FC98-371D-4653-A776-5A230AA78FBB}" srcOrd="4" destOrd="0" parTransId="{C7B07245-C25D-436A-AB28-DDD73FA66EFB}" sibTransId="{E77ACDDA-8268-4C34-B8D2-4016A56C857E}"/>
    <dgm:cxn modelId="{9E889F8F-91AF-4E3C-8B4E-B68098D3B458}" srcId="{29B62342-6426-4F89-B8C4-0AABE76049DF}" destId="{26B25CA2-B673-4FD4-896B-146B2A084CDB}" srcOrd="2" destOrd="0" parTransId="{CF040068-33E2-4431-A64B-ADD5C5A1CDD8}" sibTransId="{FEE1A512-1FEA-40C6-A5CE-17CC1D787F81}"/>
    <dgm:cxn modelId="{36E55B10-8D12-4517-9EAF-8849CF5F7CAD}" srcId="{26B25CA2-B673-4FD4-896B-146B2A084CDB}" destId="{2DB88089-B945-49A9-A8E0-1C5E56F6C18A}" srcOrd="6" destOrd="0" parTransId="{9DE870A7-543A-41E3-9F00-6E71324F2A44}" sibTransId="{377BFDA8-C1A1-4B5A-BD1A-A14286D15BCB}"/>
    <dgm:cxn modelId="{44B1BF66-5950-4000-9063-46481EE92EFF}" type="presOf" srcId="{26B25CA2-B673-4FD4-896B-146B2A084CDB}" destId="{7290ED9D-6B3A-43A6-B095-80859E81731C}" srcOrd="1" destOrd="0" presId="urn:microsoft.com/office/officeart/2005/8/layout/venn1"/>
    <dgm:cxn modelId="{C5B5DE97-8528-44B2-8F19-C98B8684E03C}" type="presOf" srcId="{E3E02FC0-A6C0-450A-8717-D3594331419A}" destId="{747F02EE-9DD1-4D67-BD07-0D0D1009B809}" srcOrd="0" destOrd="0" presId="urn:microsoft.com/office/officeart/2005/8/layout/venn1"/>
    <dgm:cxn modelId="{9D891E43-F412-4743-8B0D-CFE32CA5362F}" type="presOf" srcId="{2D6C1A24-F1A8-4337-9D26-1B290A37095C}" destId="{7290ED9D-6B3A-43A6-B095-80859E81731C}" srcOrd="1" destOrd="3" presId="urn:microsoft.com/office/officeart/2005/8/layout/venn1"/>
    <dgm:cxn modelId="{2A75DC76-FBDE-4F2E-A102-29653EED0E37}" type="presOf" srcId="{252D7552-7D92-4409-BB68-E3BAD6E621A5}" destId="{E6C4C860-4CB5-46F1-898B-ED25705DF8B1}" srcOrd="1" destOrd="2" presId="urn:microsoft.com/office/officeart/2005/8/layout/venn1"/>
    <dgm:cxn modelId="{8F92366A-169C-48E5-8324-DC72726FF1A5}" srcId="{26B25CA2-B673-4FD4-896B-146B2A084CDB}" destId="{299444D7-E4B9-402F-98C6-C56232EBDF77}" srcOrd="1" destOrd="0" parTransId="{1EA346CE-FE7B-4013-8FED-E9955F1C1411}" sibTransId="{82065E6E-F41E-4ED1-8050-3E960436D462}"/>
    <dgm:cxn modelId="{6DAF7C2F-BA0A-425B-8328-919E56E21A12}" type="presOf" srcId="{BF4F135B-DAA9-4E2A-90E1-3ADB05689ED9}" destId="{747F02EE-9DD1-4D67-BD07-0D0D1009B809}" srcOrd="0" destOrd="3" presId="urn:microsoft.com/office/officeart/2005/8/layout/venn1"/>
    <dgm:cxn modelId="{A090DAAD-575D-42B9-9C26-1845DE09AEEB}" type="presOf" srcId="{1942FC98-371D-4653-A776-5A230AA78FBB}" destId="{7290ED9D-6B3A-43A6-B095-80859E81731C}" srcOrd="1" destOrd="5" presId="urn:microsoft.com/office/officeart/2005/8/layout/venn1"/>
    <dgm:cxn modelId="{20C90C63-6A27-4309-AAF9-CAC77488E0F5}" type="presOf" srcId="{5D31E3C9-FAE5-4104-9E5B-B9A5D29F51EA}" destId="{D755A3B0-D4EA-4512-8AF0-ED9DEF43C8BE}" srcOrd="0" destOrd="6" presId="urn:microsoft.com/office/officeart/2005/8/layout/venn1"/>
    <dgm:cxn modelId="{4FF20027-2F87-4FC8-8EE0-0FCEA5330FE7}" type="presOf" srcId="{5CDA1A55-477B-4875-A75A-5256B3E81917}" destId="{7290ED9D-6B3A-43A6-B095-80859E81731C}" srcOrd="1" destOrd="4" presId="urn:microsoft.com/office/officeart/2005/8/layout/venn1"/>
    <dgm:cxn modelId="{2376A586-1829-4E28-A98D-F01FC9122BE5}" srcId="{E3E02FC0-A6C0-450A-8717-D3594331419A}" destId="{BF4F135B-DAA9-4E2A-90E1-3ADB05689ED9}" srcOrd="2" destOrd="0" parTransId="{EDD21184-D0CC-415A-89F5-B928CBEF3031}" sibTransId="{BB2021D8-03B0-4679-9B7B-92747A449F39}"/>
    <dgm:cxn modelId="{F69A181D-68BA-4515-A8A0-55C12FC14F73}" type="presOf" srcId="{4223C49A-1C7C-486F-A695-70990C8B4715}" destId="{7290ED9D-6B3A-43A6-B095-80859E81731C}" srcOrd="1" destOrd="1" presId="urn:microsoft.com/office/officeart/2005/8/layout/venn1"/>
    <dgm:cxn modelId="{44C771D8-420B-4DAA-9B2C-17B02E0C9DA8}" type="presOf" srcId="{26B25CA2-B673-4FD4-896B-146B2A084CDB}" destId="{D755A3B0-D4EA-4512-8AF0-ED9DEF43C8BE}" srcOrd="0" destOrd="0" presId="urn:microsoft.com/office/officeart/2005/8/layout/venn1"/>
    <dgm:cxn modelId="{FFD376C4-9585-47BA-B8CD-BD559A8A79E5}" type="presOf" srcId="{29B62342-6426-4F89-B8C4-0AABE76049DF}" destId="{01BB9F05-855D-4A20-9AB2-2B2AE7F07D95}" srcOrd="0" destOrd="0" presId="urn:microsoft.com/office/officeart/2005/8/layout/venn1"/>
    <dgm:cxn modelId="{B180157C-69FA-4F79-8FDC-32DBB531727B}" srcId="{26B25CA2-B673-4FD4-896B-146B2A084CDB}" destId="{5CDA1A55-477B-4875-A75A-5256B3E81917}" srcOrd="3" destOrd="0" parTransId="{66D44A20-07EB-46F4-8697-E9D817AA10E0}" sibTransId="{8BBDBD6E-CDC1-4A2F-898E-B6E85B4EBA20}"/>
    <dgm:cxn modelId="{47538020-5EB2-48E4-807C-204ADED5A67B}" type="presOf" srcId="{252D7552-7D92-4409-BB68-E3BAD6E621A5}" destId="{747F02EE-9DD1-4D67-BD07-0D0D1009B809}" srcOrd="0" destOrd="2" presId="urn:microsoft.com/office/officeart/2005/8/layout/venn1"/>
    <dgm:cxn modelId="{A66F1FF3-D344-46CC-A927-E0384DB62380}" type="presOf" srcId="{299444D7-E4B9-402F-98C6-C56232EBDF77}" destId="{7290ED9D-6B3A-43A6-B095-80859E81731C}" srcOrd="1" destOrd="2" presId="urn:microsoft.com/office/officeart/2005/8/layout/venn1"/>
    <dgm:cxn modelId="{0EB77FF3-1A76-4874-9CDA-71CB3FBC3EC1}" type="presOf" srcId="{1942FC98-371D-4653-A776-5A230AA78FBB}" destId="{D755A3B0-D4EA-4512-8AF0-ED9DEF43C8BE}" srcOrd="0" destOrd="5" presId="urn:microsoft.com/office/officeart/2005/8/layout/venn1"/>
    <dgm:cxn modelId="{565A7F2E-3299-4DE4-98F9-D158A2B29108}" type="presOf" srcId="{1D1B2B1C-248C-4A57-A708-48C83BA49364}" destId="{EC55451C-7888-4318-BDC1-69438C2E29CE}" srcOrd="0" destOrd="0" presId="urn:microsoft.com/office/officeart/2005/8/layout/venn1"/>
    <dgm:cxn modelId="{47329EC8-00A7-413B-A360-D3821C543E3E}" type="presOf" srcId="{4223C49A-1C7C-486F-A695-70990C8B4715}" destId="{D755A3B0-D4EA-4512-8AF0-ED9DEF43C8BE}" srcOrd="0" destOrd="1" presId="urn:microsoft.com/office/officeart/2005/8/layout/venn1"/>
    <dgm:cxn modelId="{7C25173C-F072-48E6-BB08-13B57A0A7574}" type="presOf" srcId="{BF4F135B-DAA9-4E2A-90E1-3ADB05689ED9}" destId="{E6C4C860-4CB5-46F1-898B-ED25705DF8B1}" srcOrd="1" destOrd="3" presId="urn:microsoft.com/office/officeart/2005/8/layout/venn1"/>
    <dgm:cxn modelId="{DA3437D9-DFC4-42DE-B8FE-7938CC642BAD}" srcId="{26B25CA2-B673-4FD4-896B-146B2A084CDB}" destId="{5D31E3C9-FAE5-4104-9E5B-B9A5D29F51EA}" srcOrd="5" destOrd="0" parTransId="{882A2B92-5FD3-4614-9715-EA472A4ADF9D}" sibTransId="{9A93E9EC-8D9E-4492-B1F3-D207A41A97A4}"/>
    <dgm:cxn modelId="{67E45447-50AB-4886-81A6-EDEE962180B8}" srcId="{E3E02FC0-A6C0-450A-8717-D3594331419A}" destId="{899FFE83-5903-435F-B5FE-0EA8735817B8}" srcOrd="0" destOrd="0" parTransId="{C7156352-93E6-4124-99B5-E1B37A567DF8}" sibTransId="{84333F77-D6A4-4419-A2E5-7A70AAE68202}"/>
    <dgm:cxn modelId="{CFF417EE-4DA2-4E33-B9C0-AFBCCE2A747A}" type="presOf" srcId="{5D31E3C9-FAE5-4104-9E5B-B9A5D29F51EA}" destId="{7290ED9D-6B3A-43A6-B095-80859E81731C}" srcOrd="1" destOrd="6" presId="urn:microsoft.com/office/officeart/2005/8/layout/venn1"/>
    <dgm:cxn modelId="{CFF7A7D6-3691-4CE6-8B09-2A94CEEAAD04}" srcId="{29B62342-6426-4F89-B8C4-0AABE76049DF}" destId="{1D1B2B1C-248C-4A57-A708-48C83BA49364}" srcOrd="0" destOrd="0" parTransId="{37C97610-35E3-42E6-BFB1-B86EC6A72965}" sibTransId="{C863337B-E0F0-4F8F-BDAF-67412E93BD6C}"/>
    <dgm:cxn modelId="{BEA91078-45DA-4FBA-B102-1BBB1B732012}" type="presOf" srcId="{299444D7-E4B9-402F-98C6-C56232EBDF77}" destId="{D755A3B0-D4EA-4512-8AF0-ED9DEF43C8BE}" srcOrd="0" destOrd="2" presId="urn:microsoft.com/office/officeart/2005/8/layout/venn1"/>
    <dgm:cxn modelId="{CCAB8987-6B43-4834-85EA-200BF6BC2648}" type="presOf" srcId="{1D1B2B1C-248C-4A57-A708-48C83BA49364}" destId="{E44DAB42-92DE-4EB9-9FA4-E8DB6E5E5BEA}" srcOrd="1" destOrd="0" presId="urn:microsoft.com/office/officeart/2005/8/layout/venn1"/>
    <dgm:cxn modelId="{E5853237-078E-416E-BF58-24F5B5D7DA61}" srcId="{29B62342-6426-4F89-B8C4-0AABE76049DF}" destId="{E3E02FC0-A6C0-450A-8717-D3594331419A}" srcOrd="1" destOrd="0" parTransId="{F263C288-FCD7-47F7-9566-82378F251729}" sibTransId="{BDB0FEE6-C14B-4F77-9967-458D8263F497}"/>
    <dgm:cxn modelId="{8FA90D45-55E5-4E65-9DCD-5EBCE6545CBF}" type="presOf" srcId="{899FFE83-5903-435F-B5FE-0EA8735817B8}" destId="{747F02EE-9DD1-4D67-BD07-0D0D1009B809}" srcOrd="0" destOrd="1" presId="urn:microsoft.com/office/officeart/2005/8/layout/venn1"/>
    <dgm:cxn modelId="{979A98CD-DD9D-49D4-B2B3-C8BB59C3EBDD}" srcId="{26B25CA2-B673-4FD4-896B-146B2A084CDB}" destId="{4223C49A-1C7C-486F-A695-70990C8B4715}" srcOrd="0" destOrd="0" parTransId="{19400731-77A0-4C09-872D-0EE1617A9953}" sibTransId="{A2630C7A-2E4F-46CB-B486-27E49FB16010}"/>
    <dgm:cxn modelId="{96EB3F59-5498-493A-AF53-A477F9102599}" type="presOf" srcId="{2DB88089-B945-49A9-A8E0-1C5E56F6C18A}" destId="{D755A3B0-D4EA-4512-8AF0-ED9DEF43C8BE}" srcOrd="0" destOrd="7" presId="urn:microsoft.com/office/officeart/2005/8/layout/venn1"/>
    <dgm:cxn modelId="{4B18F175-B1AE-45EB-8559-0F9E04CCC61B}" type="presOf" srcId="{5CDA1A55-477B-4875-A75A-5256B3E81917}" destId="{D755A3B0-D4EA-4512-8AF0-ED9DEF43C8BE}" srcOrd="0" destOrd="4" presId="urn:microsoft.com/office/officeart/2005/8/layout/venn1"/>
    <dgm:cxn modelId="{051BA5C4-B17C-41F7-9EF4-199B3187BA90}" type="presOf" srcId="{2D6C1A24-F1A8-4337-9D26-1B290A37095C}" destId="{D755A3B0-D4EA-4512-8AF0-ED9DEF43C8BE}" srcOrd="0" destOrd="3" presId="urn:microsoft.com/office/officeart/2005/8/layout/venn1"/>
    <dgm:cxn modelId="{A310571C-85BB-445B-915B-F1E012813096}" srcId="{E3E02FC0-A6C0-450A-8717-D3594331419A}" destId="{252D7552-7D92-4409-BB68-E3BAD6E621A5}" srcOrd="1" destOrd="0" parTransId="{647F3248-F028-433A-8F01-80B539A2633D}" sibTransId="{574C79C7-7BA1-4A40-B434-B2C9FA813EB4}"/>
    <dgm:cxn modelId="{C8B22F6F-70F9-4C28-8F29-9E16B8CB58B0}" srcId="{26B25CA2-B673-4FD4-896B-146B2A084CDB}" destId="{2D6C1A24-F1A8-4337-9D26-1B290A37095C}" srcOrd="2" destOrd="0" parTransId="{92883428-E272-4A2E-A8F5-EC30DFE9C91E}" sibTransId="{16FC1CAB-F25D-4B13-973E-7F615739CA23}"/>
    <dgm:cxn modelId="{5F597840-1437-4B43-862E-02DEA7C3388B}" type="presOf" srcId="{2DB88089-B945-49A9-A8E0-1C5E56F6C18A}" destId="{7290ED9D-6B3A-43A6-B095-80859E81731C}" srcOrd="1" destOrd="7" presId="urn:microsoft.com/office/officeart/2005/8/layout/venn1"/>
    <dgm:cxn modelId="{F0A44BDE-8017-4193-B4A4-34CBE436E1A0}" type="presParOf" srcId="{01BB9F05-855D-4A20-9AB2-2B2AE7F07D95}" destId="{EC55451C-7888-4318-BDC1-69438C2E29CE}" srcOrd="0" destOrd="0" presId="urn:microsoft.com/office/officeart/2005/8/layout/venn1"/>
    <dgm:cxn modelId="{621CBF38-998A-4997-800C-5D579A73EE10}" type="presParOf" srcId="{01BB9F05-855D-4A20-9AB2-2B2AE7F07D95}" destId="{E44DAB42-92DE-4EB9-9FA4-E8DB6E5E5BEA}" srcOrd="1" destOrd="0" presId="urn:microsoft.com/office/officeart/2005/8/layout/venn1"/>
    <dgm:cxn modelId="{92DF5D16-0E86-40EA-BA34-8043613D0319}" type="presParOf" srcId="{01BB9F05-855D-4A20-9AB2-2B2AE7F07D95}" destId="{747F02EE-9DD1-4D67-BD07-0D0D1009B809}" srcOrd="2" destOrd="0" presId="urn:microsoft.com/office/officeart/2005/8/layout/venn1"/>
    <dgm:cxn modelId="{917ED1D6-E894-4B6B-A3B2-E2F1271AA961}" type="presParOf" srcId="{01BB9F05-855D-4A20-9AB2-2B2AE7F07D95}" destId="{E6C4C860-4CB5-46F1-898B-ED25705DF8B1}" srcOrd="3" destOrd="0" presId="urn:microsoft.com/office/officeart/2005/8/layout/venn1"/>
    <dgm:cxn modelId="{7A94E363-C8EE-4767-862A-356A621BC3E2}" type="presParOf" srcId="{01BB9F05-855D-4A20-9AB2-2B2AE7F07D95}" destId="{D755A3B0-D4EA-4512-8AF0-ED9DEF43C8BE}" srcOrd="4" destOrd="0" presId="urn:microsoft.com/office/officeart/2005/8/layout/venn1"/>
    <dgm:cxn modelId="{3222DED0-AFBF-4B08-B62A-0BBF6F7DBD63}" type="presParOf" srcId="{01BB9F05-855D-4A20-9AB2-2B2AE7F07D95}" destId="{7290ED9D-6B3A-43A6-B095-80859E81731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8E1EA-9C45-4E2B-A77E-7C3A6A247E04}">
      <dsp:nvSpPr>
        <dsp:cNvPr id="0" name=""/>
        <dsp:cNvSpPr/>
      </dsp:nvSpPr>
      <dsp:spPr>
        <a:xfrm>
          <a:off x="2371761" y="142876"/>
          <a:ext cx="3814776" cy="381477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880398" y="810462"/>
        <a:ext cx="2797502" cy="1716649"/>
      </dsp:txXfrm>
    </dsp:sp>
    <dsp:sp modelId="{A40B1466-0B11-413F-9C76-48DAF0E7460C}">
      <dsp:nvSpPr>
        <dsp:cNvPr id="0" name=""/>
        <dsp:cNvSpPr/>
      </dsp:nvSpPr>
      <dsp:spPr>
        <a:xfrm>
          <a:off x="3943385" y="2500331"/>
          <a:ext cx="3814776" cy="3814776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 cap="none" baseline="0" dirty="0"/>
        </a:p>
      </dsp:txBody>
      <dsp:txXfrm>
        <a:off x="5110071" y="3485815"/>
        <a:ext cx="2288865" cy="2098127"/>
      </dsp:txXfrm>
    </dsp:sp>
    <dsp:sp modelId="{6F7EF5B0-CFE9-4817-BC0F-A4C9C395CAE9}">
      <dsp:nvSpPr>
        <dsp:cNvPr id="0" name=""/>
        <dsp:cNvSpPr/>
      </dsp:nvSpPr>
      <dsp:spPr>
        <a:xfrm>
          <a:off x="1142989" y="2500331"/>
          <a:ext cx="3788035" cy="3814776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 baseline="0" dirty="0"/>
        </a:p>
      </dsp:txBody>
      <dsp:txXfrm>
        <a:off x="1499696" y="3485815"/>
        <a:ext cx="2272821" cy="2098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A5471-5A45-4ACC-8258-DF0104AE557C}">
      <dsp:nvSpPr>
        <dsp:cNvPr id="0" name=""/>
        <dsp:cNvSpPr/>
      </dsp:nvSpPr>
      <dsp:spPr>
        <a:xfrm>
          <a:off x="1031780" y="3"/>
          <a:ext cx="1046380" cy="104638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 dirty="0"/>
        </a:p>
      </dsp:txBody>
      <dsp:txXfrm>
        <a:off x="1171297" y="183120"/>
        <a:ext cx="767345" cy="470871"/>
      </dsp:txXfrm>
    </dsp:sp>
    <dsp:sp modelId="{3C474EC2-E391-43F1-A91A-57E7C1750F10}">
      <dsp:nvSpPr>
        <dsp:cNvPr id="0" name=""/>
        <dsp:cNvSpPr/>
      </dsp:nvSpPr>
      <dsp:spPr>
        <a:xfrm>
          <a:off x="1414382" y="675787"/>
          <a:ext cx="1046380" cy="104638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100" kern="1200" dirty="0"/>
        </a:p>
      </dsp:txBody>
      <dsp:txXfrm>
        <a:off x="1734400" y="946102"/>
        <a:ext cx="627828" cy="575509"/>
      </dsp:txXfrm>
    </dsp:sp>
    <dsp:sp modelId="{A67FE951-4964-4721-B077-031C56F7F121}">
      <dsp:nvSpPr>
        <dsp:cNvPr id="0" name=""/>
        <dsp:cNvSpPr/>
      </dsp:nvSpPr>
      <dsp:spPr>
        <a:xfrm>
          <a:off x="659244" y="675787"/>
          <a:ext cx="1046380" cy="104638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100" kern="1200"/>
        </a:p>
      </dsp:txBody>
      <dsp:txXfrm>
        <a:off x="757778" y="946102"/>
        <a:ext cx="627828" cy="575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5451C-7888-4318-BDC1-69438C2E29CE}">
      <dsp:nvSpPr>
        <dsp:cNvPr id="0" name=""/>
        <dsp:cNvSpPr/>
      </dsp:nvSpPr>
      <dsp:spPr>
        <a:xfrm>
          <a:off x="1319993" y="-433663"/>
          <a:ext cx="3456013" cy="3456013"/>
        </a:xfrm>
        <a:prstGeom prst="ellipse">
          <a:avLst/>
        </a:prstGeom>
        <a:noFill/>
        <a:ln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ar-SA" sz="6500" kern="1200" dirty="0"/>
        </a:p>
      </dsp:txBody>
      <dsp:txXfrm>
        <a:off x="1780795" y="171138"/>
        <a:ext cx="2534409" cy="1555205"/>
      </dsp:txXfrm>
    </dsp:sp>
    <dsp:sp modelId="{747F02EE-9DD1-4D67-BD07-0D0D1009B809}">
      <dsp:nvSpPr>
        <dsp:cNvPr id="0" name=""/>
        <dsp:cNvSpPr/>
      </dsp:nvSpPr>
      <dsp:spPr>
        <a:xfrm>
          <a:off x="2160246" y="1008108"/>
          <a:ext cx="3456013" cy="3456013"/>
        </a:xfrm>
        <a:prstGeom prst="ellipse">
          <a:avLst/>
        </a:prstGeom>
        <a:noFill/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b" anchorCtr="1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800" kern="1200" dirty="0" smtClean="0"/>
        </a:p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800" kern="1200" dirty="0"/>
        </a:p>
        <a:p>
          <a:pPr marL="171450" lvl="1" indent="-171450" algn="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2"/>
              </a:solidFill>
            </a:rPr>
            <a:t>SiO2</a:t>
          </a:r>
          <a:endParaRPr lang="ar-SA" sz="1800" b="1" kern="1200" dirty="0">
            <a:solidFill>
              <a:schemeClr val="tx2"/>
            </a:solidFill>
          </a:endParaRPr>
        </a:p>
        <a:p>
          <a:pPr marL="171450" lvl="1" indent="-171450" algn="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solidFill>
                <a:schemeClr val="tx2"/>
              </a:solidFill>
            </a:rPr>
            <a:t>CaO</a:t>
          </a:r>
          <a:endParaRPr lang="ar-SA" sz="1800" b="1" kern="1200" dirty="0">
            <a:solidFill>
              <a:schemeClr val="tx2"/>
            </a:solidFill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2200" kern="1200" dirty="0"/>
        </a:p>
      </dsp:txBody>
      <dsp:txXfrm>
        <a:off x="3217210" y="1900911"/>
        <a:ext cx="2073607" cy="1900807"/>
      </dsp:txXfrm>
    </dsp:sp>
    <dsp:sp modelId="{D755A3B0-D4EA-4512-8AF0-ED9DEF43C8BE}">
      <dsp:nvSpPr>
        <dsp:cNvPr id="0" name=""/>
        <dsp:cNvSpPr/>
      </dsp:nvSpPr>
      <dsp:spPr>
        <a:xfrm>
          <a:off x="455710" y="1023899"/>
          <a:ext cx="3456013" cy="34560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700" kern="1200" dirty="0"/>
        </a:p>
        <a:p>
          <a:pPr marL="171450" lvl="1" indent="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13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b="1" kern="1200" dirty="0" smtClean="0">
              <a:solidFill>
                <a:srgbClr val="C00000"/>
              </a:solidFill>
            </a:rPr>
            <a:t>SiO2</a:t>
          </a:r>
          <a:endParaRPr lang="ar-SA" sz="1800" b="1" kern="1200" dirty="0">
            <a:solidFill>
              <a:srgbClr val="C00000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b="1" kern="1200" dirty="0" smtClean="0">
              <a:solidFill>
                <a:srgbClr val="C00000"/>
              </a:solidFill>
            </a:rPr>
            <a:t>Al2O3</a:t>
          </a:r>
          <a:endParaRPr lang="ar-SA" sz="1800" b="1" kern="1200" dirty="0">
            <a:solidFill>
              <a:srgbClr val="C00000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b="1" kern="1200" dirty="0" err="1" smtClean="0">
              <a:solidFill>
                <a:srgbClr val="C00000"/>
              </a:solidFill>
            </a:rPr>
            <a:t>MgO</a:t>
          </a:r>
          <a:endParaRPr lang="ar-SA" sz="1800" b="1" kern="1200" dirty="0">
            <a:solidFill>
              <a:srgbClr val="C00000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b="1" kern="1200" dirty="0" err="1" smtClean="0">
              <a:solidFill>
                <a:srgbClr val="C00000"/>
              </a:solidFill>
            </a:rPr>
            <a:t>FeO</a:t>
          </a:r>
          <a:endParaRPr lang="ar-SA" sz="1800" b="1" kern="1200" dirty="0">
            <a:solidFill>
              <a:srgbClr val="C00000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b="1" kern="1200" dirty="0" err="1" smtClean="0">
              <a:solidFill>
                <a:srgbClr val="C00000"/>
              </a:solidFill>
            </a:rPr>
            <a:t>CaO</a:t>
          </a:r>
          <a:endParaRPr lang="ar-SA" sz="1800" b="1" kern="1200" dirty="0">
            <a:solidFill>
              <a:srgbClr val="C00000"/>
            </a:solidFill>
          </a:endParaRPr>
        </a:p>
        <a:p>
          <a:pPr marL="0" marR="0" lvl="1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800" kern="1200" dirty="0" smtClean="0"/>
        </a:p>
        <a:p>
          <a:pPr marL="171450" lvl="1" indent="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1300" kern="1200" dirty="0"/>
        </a:p>
      </dsp:txBody>
      <dsp:txXfrm>
        <a:off x="781152" y="1916703"/>
        <a:ext cx="2073607" cy="1900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D741-F67E-4D35-9574-5E1AEFB87B59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25C9-AD00-4E0A-891F-9FFF3E86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2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D741-F67E-4D35-9574-5E1AEFB87B59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25C9-AD00-4E0A-891F-9FFF3E86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1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D741-F67E-4D35-9574-5E1AEFB87B59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25C9-AD00-4E0A-891F-9FFF3E86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D741-F67E-4D35-9574-5E1AEFB87B59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25C9-AD00-4E0A-891F-9FFF3E86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2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D741-F67E-4D35-9574-5E1AEFB87B59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25C9-AD00-4E0A-891F-9FFF3E86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6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D741-F67E-4D35-9574-5E1AEFB87B59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25C9-AD00-4E0A-891F-9FFF3E86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D741-F67E-4D35-9574-5E1AEFB87B59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25C9-AD00-4E0A-891F-9FFF3E86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7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D741-F67E-4D35-9574-5E1AEFB87B59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25C9-AD00-4E0A-891F-9FFF3E86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6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D741-F67E-4D35-9574-5E1AEFB87B59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25C9-AD00-4E0A-891F-9FFF3E86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1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D741-F67E-4D35-9574-5E1AEFB87B59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25C9-AD00-4E0A-891F-9FFF3E86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D741-F67E-4D35-9574-5E1AEFB87B59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25C9-AD00-4E0A-891F-9FFF3E86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0D741-F67E-4D35-9574-5E1AEFB87B59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E25C9-AD00-4E0A-891F-9FFF3E86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5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447800"/>
            <a:ext cx="5943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Products Design/ 10661440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E-Learning Lecture # 7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29, 2020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Presentations on:</a:t>
            </a:r>
          </a:p>
          <a:p>
            <a:pPr algn="ctr"/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Visual thinking in Materials Science &amp; Engineering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0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AE33A-61F1-4417-9783-AF61D35F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sample of clay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54322F0C-C4A7-4037-9969-075F12823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253601"/>
              </p:ext>
            </p:extLst>
          </p:nvPr>
        </p:nvGraphicFramePr>
        <p:xfrm>
          <a:off x="846081" y="1876705"/>
          <a:ext cx="7989421" cy="2348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371">
                  <a:extLst>
                    <a:ext uri="{9D8B030D-6E8A-4147-A177-3AD203B41FA5}">
                      <a16:colId xmlns:a16="http://schemas.microsoft.com/office/drawing/2014/main" xmlns="" val="2557406170"/>
                    </a:ext>
                  </a:extLst>
                </a:gridCol>
                <a:gridCol w="565601">
                  <a:extLst>
                    <a:ext uri="{9D8B030D-6E8A-4147-A177-3AD203B41FA5}">
                      <a16:colId xmlns:a16="http://schemas.microsoft.com/office/drawing/2014/main" xmlns="" val="1043816217"/>
                    </a:ext>
                  </a:extLst>
                </a:gridCol>
                <a:gridCol w="497762">
                  <a:extLst>
                    <a:ext uri="{9D8B030D-6E8A-4147-A177-3AD203B41FA5}">
                      <a16:colId xmlns:a16="http://schemas.microsoft.com/office/drawing/2014/main" xmlns="" val="663438049"/>
                    </a:ext>
                  </a:extLst>
                </a:gridCol>
                <a:gridCol w="601889">
                  <a:extLst>
                    <a:ext uri="{9D8B030D-6E8A-4147-A177-3AD203B41FA5}">
                      <a16:colId xmlns:a16="http://schemas.microsoft.com/office/drawing/2014/main" xmlns="" val="2472097636"/>
                    </a:ext>
                  </a:extLst>
                </a:gridCol>
                <a:gridCol w="478040">
                  <a:extLst>
                    <a:ext uri="{9D8B030D-6E8A-4147-A177-3AD203B41FA5}">
                      <a16:colId xmlns:a16="http://schemas.microsoft.com/office/drawing/2014/main" xmlns="" val="2316580616"/>
                    </a:ext>
                  </a:extLst>
                </a:gridCol>
                <a:gridCol w="515904">
                  <a:extLst>
                    <a:ext uri="{9D8B030D-6E8A-4147-A177-3AD203B41FA5}">
                      <a16:colId xmlns:a16="http://schemas.microsoft.com/office/drawing/2014/main" xmlns="" val="1841015625"/>
                    </a:ext>
                  </a:extLst>
                </a:gridCol>
                <a:gridCol w="565601">
                  <a:extLst>
                    <a:ext uri="{9D8B030D-6E8A-4147-A177-3AD203B41FA5}">
                      <a16:colId xmlns:a16="http://schemas.microsoft.com/office/drawing/2014/main" xmlns="" val="492938783"/>
                    </a:ext>
                  </a:extLst>
                </a:gridCol>
                <a:gridCol w="478040">
                  <a:extLst>
                    <a:ext uri="{9D8B030D-6E8A-4147-A177-3AD203B41FA5}">
                      <a16:colId xmlns:a16="http://schemas.microsoft.com/office/drawing/2014/main" xmlns="" val="1070858253"/>
                    </a:ext>
                  </a:extLst>
                </a:gridCol>
                <a:gridCol w="551402">
                  <a:extLst>
                    <a:ext uri="{9D8B030D-6E8A-4147-A177-3AD203B41FA5}">
                      <a16:colId xmlns:a16="http://schemas.microsoft.com/office/drawing/2014/main" xmlns="" val="1104928792"/>
                    </a:ext>
                  </a:extLst>
                </a:gridCol>
                <a:gridCol w="525371">
                  <a:extLst>
                    <a:ext uri="{9D8B030D-6E8A-4147-A177-3AD203B41FA5}">
                      <a16:colId xmlns:a16="http://schemas.microsoft.com/office/drawing/2014/main" xmlns="" val="2466630349"/>
                    </a:ext>
                  </a:extLst>
                </a:gridCol>
                <a:gridCol w="437810">
                  <a:extLst>
                    <a:ext uri="{9D8B030D-6E8A-4147-A177-3AD203B41FA5}">
                      <a16:colId xmlns:a16="http://schemas.microsoft.com/office/drawing/2014/main" xmlns="" val="3419417299"/>
                    </a:ext>
                  </a:extLst>
                </a:gridCol>
                <a:gridCol w="614510">
                  <a:extLst>
                    <a:ext uri="{9D8B030D-6E8A-4147-A177-3AD203B41FA5}">
                      <a16:colId xmlns:a16="http://schemas.microsoft.com/office/drawing/2014/main" xmlns="" val="3318046855"/>
                    </a:ext>
                  </a:extLst>
                </a:gridCol>
                <a:gridCol w="478040">
                  <a:extLst>
                    <a:ext uri="{9D8B030D-6E8A-4147-A177-3AD203B41FA5}">
                      <a16:colId xmlns:a16="http://schemas.microsoft.com/office/drawing/2014/main" xmlns="" val="2128359801"/>
                    </a:ext>
                  </a:extLst>
                </a:gridCol>
                <a:gridCol w="478040">
                  <a:extLst>
                    <a:ext uri="{9D8B030D-6E8A-4147-A177-3AD203B41FA5}">
                      <a16:colId xmlns:a16="http://schemas.microsoft.com/office/drawing/2014/main" xmlns="" val="307827895"/>
                    </a:ext>
                  </a:extLst>
                </a:gridCol>
                <a:gridCol w="478040">
                  <a:extLst>
                    <a:ext uri="{9D8B030D-6E8A-4147-A177-3AD203B41FA5}">
                      <a16:colId xmlns:a16="http://schemas.microsoft.com/office/drawing/2014/main" xmlns="" val="40855387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Oxide formela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SiO2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TiO2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Al2O3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MgO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K2O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P2O5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NiO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Cr2O3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CuO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8093843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58.67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9.58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3.79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413637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64.93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4.29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7.87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072742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FA26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60.67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14.44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7.05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3.73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677315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60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9B4BA4-8075-4F16-A22C-9B5BCB0A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522" y="3035824"/>
            <a:ext cx="2644468" cy="3561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2A5D32-A317-4179-8C65-E7F3953FF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281" y="1320352"/>
            <a:ext cx="2735171" cy="3676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0C25EE-74FF-498E-A245-AF111DEB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358" y="3087964"/>
            <a:ext cx="2735171" cy="3676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00FA9C-5CD4-4F1E-A673-00AB13BC3D3D}"/>
              </a:ext>
            </a:extLst>
          </p:cNvPr>
          <p:cNvSpPr txBox="1"/>
          <p:nvPr/>
        </p:nvSpPr>
        <p:spPr>
          <a:xfrm>
            <a:off x="4082880" y="3870665"/>
            <a:ext cx="50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2A3C40-6B6A-43F9-9F4D-675B68B04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313" y="3830108"/>
            <a:ext cx="617273" cy="11383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FB626E-442A-4347-8992-E35C029C5C8A}"/>
              </a:ext>
            </a:extLst>
          </p:cNvPr>
          <p:cNvSpPr txBox="1"/>
          <p:nvPr/>
        </p:nvSpPr>
        <p:spPr>
          <a:xfrm flipH="1">
            <a:off x="1315996" y="4286162"/>
            <a:ext cx="75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 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01742D-D4E8-40E1-B1FF-09380C0EDCCC}"/>
              </a:ext>
            </a:extLst>
          </p:cNvPr>
          <p:cNvSpPr txBox="1"/>
          <p:nvPr/>
        </p:nvSpPr>
        <p:spPr>
          <a:xfrm>
            <a:off x="3984397" y="883640"/>
            <a:ext cx="83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054FEFB-D393-4D86-B955-C436CB61D6F4}"/>
              </a:ext>
            </a:extLst>
          </p:cNvPr>
          <p:cNvSpPr txBox="1"/>
          <p:nvPr/>
        </p:nvSpPr>
        <p:spPr>
          <a:xfrm flipH="1">
            <a:off x="6845536" y="4489792"/>
            <a:ext cx="876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 26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1CED29-2AA7-4403-A0A6-904FB1518259}"/>
              </a:ext>
            </a:extLst>
          </p:cNvPr>
          <p:cNvSpPr/>
          <p:nvPr/>
        </p:nvSpPr>
        <p:spPr>
          <a:xfrm>
            <a:off x="2177712" y="3975362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SiO2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7775988-DE42-4CA5-9D8F-A45FAF1D9787}"/>
              </a:ext>
            </a:extLst>
          </p:cNvPr>
          <p:cNvSpPr/>
          <p:nvPr/>
        </p:nvSpPr>
        <p:spPr>
          <a:xfrm>
            <a:off x="5903592" y="3670903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SiO2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60BAA0-AF72-4347-8599-341391485E58}"/>
              </a:ext>
            </a:extLst>
          </p:cNvPr>
          <p:cNvSpPr/>
          <p:nvPr/>
        </p:nvSpPr>
        <p:spPr>
          <a:xfrm>
            <a:off x="4101285" y="2062594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SiO2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BBF02D9-CA40-4CCE-B39B-8A592FF61254}"/>
              </a:ext>
            </a:extLst>
          </p:cNvPr>
          <p:cNvSpPr/>
          <p:nvPr/>
        </p:nvSpPr>
        <p:spPr>
          <a:xfrm>
            <a:off x="4638270" y="2414172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TiO2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41FEE71-9770-43B8-B3D0-AD7D0291B348}"/>
              </a:ext>
            </a:extLst>
          </p:cNvPr>
          <p:cNvSpPr/>
          <p:nvPr/>
        </p:nvSpPr>
        <p:spPr>
          <a:xfrm>
            <a:off x="2213790" y="4563160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TiO2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B6AEADE-A28F-48BD-BD1E-BA878F383DA0}"/>
              </a:ext>
            </a:extLst>
          </p:cNvPr>
          <p:cNvSpPr/>
          <p:nvPr/>
        </p:nvSpPr>
        <p:spPr>
          <a:xfrm>
            <a:off x="6156547" y="4450690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TiO2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CA0977E-9729-49C5-831B-C67BF3D93407}"/>
              </a:ext>
            </a:extLst>
          </p:cNvPr>
          <p:cNvSpPr/>
          <p:nvPr/>
        </p:nvSpPr>
        <p:spPr>
          <a:xfrm>
            <a:off x="3527491" y="2418390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Al2O3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22ABF65-FCB1-4FEA-8694-3E2342933BD6}"/>
              </a:ext>
            </a:extLst>
          </p:cNvPr>
          <p:cNvSpPr/>
          <p:nvPr/>
        </p:nvSpPr>
        <p:spPr>
          <a:xfrm>
            <a:off x="2387760" y="5099567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Al2O3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4F3B4B1-B8D0-46E5-BC87-D41C21063851}"/>
              </a:ext>
            </a:extLst>
          </p:cNvPr>
          <p:cNvSpPr/>
          <p:nvPr/>
        </p:nvSpPr>
        <p:spPr>
          <a:xfrm>
            <a:off x="6005063" y="4997262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Al2O3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A38BFD6-FF0B-4825-9AC3-C87FC3805F01}"/>
              </a:ext>
            </a:extLst>
          </p:cNvPr>
          <p:cNvSpPr/>
          <p:nvPr/>
        </p:nvSpPr>
        <p:spPr>
          <a:xfrm>
            <a:off x="2631416" y="5479015"/>
            <a:ext cx="554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FeO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1B81E0F-8D22-41DC-98BB-325924B2AA8F}"/>
              </a:ext>
            </a:extLst>
          </p:cNvPr>
          <p:cNvSpPr/>
          <p:nvPr/>
        </p:nvSpPr>
        <p:spPr>
          <a:xfrm>
            <a:off x="4740960" y="2755785"/>
            <a:ext cx="554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FeO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DCE6BA0-9523-436A-811A-71FC0550AEB0}"/>
              </a:ext>
            </a:extLst>
          </p:cNvPr>
          <p:cNvSpPr/>
          <p:nvPr/>
        </p:nvSpPr>
        <p:spPr>
          <a:xfrm>
            <a:off x="5900948" y="5530347"/>
            <a:ext cx="554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FeO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983CBE3-6F96-4641-A850-7E91F22A9455}"/>
              </a:ext>
            </a:extLst>
          </p:cNvPr>
          <p:cNvSpPr/>
          <p:nvPr/>
        </p:nvSpPr>
        <p:spPr>
          <a:xfrm>
            <a:off x="4082880" y="4967534"/>
            <a:ext cx="576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MgO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0DEABE4-E851-493A-A2BE-1372B3BF441F}"/>
              </a:ext>
            </a:extLst>
          </p:cNvPr>
          <p:cNvSpPr/>
          <p:nvPr/>
        </p:nvSpPr>
        <p:spPr>
          <a:xfrm>
            <a:off x="3420300" y="2704453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MgO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05B87B5-4546-4717-A4CE-CDD7C31FE63E}"/>
              </a:ext>
            </a:extLst>
          </p:cNvPr>
          <p:cNvSpPr/>
          <p:nvPr/>
        </p:nvSpPr>
        <p:spPr>
          <a:xfrm>
            <a:off x="2684620" y="5837913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E1FED14-E2BB-41CE-8BAD-BA971EEFB91A}"/>
              </a:ext>
            </a:extLst>
          </p:cNvPr>
          <p:cNvSpPr/>
          <p:nvPr/>
        </p:nvSpPr>
        <p:spPr>
          <a:xfrm>
            <a:off x="4098413" y="2454728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7129CC0-1B0D-49E8-9666-7A7546D77476}"/>
              </a:ext>
            </a:extLst>
          </p:cNvPr>
          <p:cNvSpPr/>
          <p:nvPr/>
        </p:nvSpPr>
        <p:spPr>
          <a:xfrm>
            <a:off x="5596659" y="5890840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71A6E52-711A-49DE-ACBF-E7A7E21DF029}"/>
              </a:ext>
            </a:extLst>
          </p:cNvPr>
          <p:cNvSpPr/>
          <p:nvPr/>
        </p:nvSpPr>
        <p:spPr>
          <a:xfrm>
            <a:off x="5226911" y="6195299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K2O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A7FF5-D319-4DD1-870C-A128B3696269}"/>
              </a:ext>
            </a:extLst>
          </p:cNvPr>
          <p:cNvSpPr/>
          <p:nvPr/>
        </p:nvSpPr>
        <p:spPr>
          <a:xfrm>
            <a:off x="3110469" y="3158807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K2O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7E2E1F9-7E7F-4830-823B-FFC6C1EE9558}"/>
              </a:ext>
            </a:extLst>
          </p:cNvPr>
          <p:cNvSpPr/>
          <p:nvPr/>
        </p:nvSpPr>
        <p:spPr>
          <a:xfrm>
            <a:off x="3305955" y="5984324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P2O5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1397127-CB6F-49B7-80C5-826A3F3384A7}"/>
              </a:ext>
            </a:extLst>
          </p:cNvPr>
          <p:cNvSpPr/>
          <p:nvPr/>
        </p:nvSpPr>
        <p:spPr>
          <a:xfrm>
            <a:off x="5167791" y="3272629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P2O5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6EB7E18-69A5-4F4D-9556-1BC112017767}"/>
              </a:ext>
            </a:extLst>
          </p:cNvPr>
          <p:cNvSpPr/>
          <p:nvPr/>
        </p:nvSpPr>
        <p:spPr>
          <a:xfrm>
            <a:off x="4082880" y="2798170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MnO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4BAD754-EC9C-42B3-B4DD-D43860E47D4F}"/>
              </a:ext>
            </a:extLst>
          </p:cNvPr>
          <p:cNvSpPr/>
          <p:nvPr/>
        </p:nvSpPr>
        <p:spPr>
          <a:xfrm>
            <a:off x="4061573" y="5284233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MnO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C1753D0-6A16-4889-BEF5-886BD0824D5C}"/>
              </a:ext>
            </a:extLst>
          </p:cNvPr>
          <p:cNvSpPr/>
          <p:nvPr/>
        </p:nvSpPr>
        <p:spPr>
          <a:xfrm>
            <a:off x="3354718" y="210090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Cr2O3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4594279-641B-432F-A6BA-A29AEAFC654F}"/>
              </a:ext>
            </a:extLst>
          </p:cNvPr>
          <p:cNvSpPr/>
          <p:nvPr/>
        </p:nvSpPr>
        <p:spPr>
          <a:xfrm>
            <a:off x="4494289" y="6010633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Cr2O3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D130C02-0B42-4FB0-AA7D-ACACD651E25C}"/>
              </a:ext>
            </a:extLst>
          </p:cNvPr>
          <p:cNvSpPr/>
          <p:nvPr/>
        </p:nvSpPr>
        <p:spPr>
          <a:xfrm>
            <a:off x="2383916" y="364544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Cr2O3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377807A-886E-4878-9BB2-3C34ED920A23}"/>
              </a:ext>
            </a:extLst>
          </p:cNvPr>
          <p:cNvSpPr/>
          <p:nvPr/>
        </p:nvSpPr>
        <p:spPr>
          <a:xfrm>
            <a:off x="4719969" y="2079804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ZnO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FBFA6A0-C8C1-49A2-A73C-2F57F0F82237}"/>
              </a:ext>
            </a:extLst>
          </p:cNvPr>
          <p:cNvSpPr/>
          <p:nvPr/>
        </p:nvSpPr>
        <p:spPr>
          <a:xfrm>
            <a:off x="4099444" y="5509268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ZnO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9E4AE2C-D86B-4020-8E8E-198E7F557F8A}"/>
              </a:ext>
            </a:extLst>
          </p:cNvPr>
          <p:cNvSpPr txBox="1"/>
          <p:nvPr/>
        </p:nvSpPr>
        <p:spPr>
          <a:xfrm flipH="1">
            <a:off x="3327103" y="94032"/>
            <a:ext cx="226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Venn diagram</a:t>
            </a:r>
          </a:p>
        </p:txBody>
      </p:sp>
    </p:spTree>
    <p:extLst>
      <p:ext uri="{BB962C8B-B14F-4D97-AF65-F5344CB8AC3E}">
        <p14:creationId xmlns:p14="http://schemas.microsoft.com/office/powerpoint/2010/main" val="109915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65040F-029E-4B64-AE49-E9C49E83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905" y="624110"/>
            <a:ext cx="6683765" cy="1280890"/>
          </a:xfrm>
        </p:spPr>
        <p:txBody>
          <a:bodyPr/>
          <a:lstStyle/>
          <a:p>
            <a:r>
              <a:rPr lang="en-US" dirty="0"/>
              <a:t>CoO vs </a:t>
            </a:r>
            <a:r>
              <a:rPr lang="en-US" dirty="0" err="1"/>
              <a:t>CuO</a:t>
            </a:r>
            <a:r>
              <a:rPr lang="en-US" dirty="0"/>
              <a:t>  for all samples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1926D6-345C-4CC6-BA6E-4C516A0D08C4}"/>
              </a:ext>
            </a:extLst>
          </p:cNvPr>
          <p:cNvSpPr txBox="1"/>
          <p:nvPr/>
        </p:nvSpPr>
        <p:spPr>
          <a:xfrm>
            <a:off x="2350363" y="3284738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3383E58E-5383-430C-A64F-270E387DB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330" y="1264555"/>
            <a:ext cx="6851341" cy="54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98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F3ECC-FE8B-410D-80DA-1CD754A3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52" y="609026"/>
            <a:ext cx="6683765" cy="1280890"/>
          </a:xfrm>
        </p:spPr>
        <p:txBody>
          <a:bodyPr/>
          <a:lstStyle/>
          <a:p>
            <a:r>
              <a:rPr lang="en-US" dirty="0"/>
              <a:t>NiO </a:t>
            </a:r>
            <a:r>
              <a:rPr lang="en-US"/>
              <a:t>vs MnO for </a:t>
            </a:r>
            <a:r>
              <a:rPr lang="en-US" dirty="0"/>
              <a:t>all samples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8946FB8-766F-4266-839A-01D4A756E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068" y="1242875"/>
            <a:ext cx="6585011" cy="49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8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effectLst/>
              </a:rPr>
              <a:t>Thanks</a:t>
            </a:r>
            <a:endParaRPr lang="ar-JO" sz="8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7227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3357586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 Engineering Department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An-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National University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Visual thinking in material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sience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Prepared by: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Anagheem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Batta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Aseel Bouziyah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Submitted to: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Hamdallah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Bearat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00400" y="228600"/>
          <a:ext cx="2562225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icture" r:id="rId3" imgW="2257740" imgH="2238687" progId="StaticMetafile">
                  <p:embed/>
                </p:oleObj>
              </mc:Choice>
              <mc:Fallback>
                <p:oleObj name="Picture" r:id="rId3" imgW="2257740" imgH="2238687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8600"/>
                        <a:ext cx="2562225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986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44" y="214290"/>
          <a:ext cx="8858312" cy="635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15074" y="114298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FA25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3214686"/>
            <a:ext cx="11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3834" y="307181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9FF99"/>
                </a:solidFill>
              </a:rPr>
              <a:t>FA27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57620" y="928670"/>
            <a:ext cx="642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SiO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1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71802" y="1285860"/>
            <a:ext cx="785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857752" y="928670"/>
            <a:ext cx="642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286248" y="1643050"/>
            <a:ext cx="642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286248" y="2428868"/>
            <a:ext cx="571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357818" y="1643050"/>
            <a:ext cx="714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MnO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143240" y="2143116"/>
            <a:ext cx="642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357818" y="2214554"/>
            <a:ext cx="714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214678" y="3071810"/>
            <a:ext cx="714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214810" y="3929066"/>
            <a:ext cx="571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NiO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214810" y="4572008"/>
            <a:ext cx="642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CuO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29256" y="2928935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TiO</a:t>
            </a:r>
            <a:r>
              <a:rPr lang="en-US" b="1" baseline="-25000" dirty="0"/>
              <a:t>2</a:t>
            </a:r>
            <a:endParaRPr lang="en-US" dirty="0"/>
          </a:p>
          <a:p>
            <a:endParaRPr lang="en-US" dirty="0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857752" y="3071810"/>
            <a:ext cx="714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MgO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000628" y="3429000"/>
            <a:ext cx="714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1670" y="32861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SiO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571604" y="435769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71736" y="40005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57356" y="507207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71736" y="557214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43174" y="478632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MnO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86116" y="528638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57950" y="357187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SiO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86446" y="407194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43504" y="514351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214942" y="514351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72264" y="528638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86578" y="421481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000892" y="435769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43570" y="585789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MnO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00760" y="464344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43042" y="378619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TiO</a:t>
            </a:r>
            <a:r>
              <a:rPr lang="en-US" b="1" baseline="-25000" dirty="0"/>
              <a:t>2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214678" y="428625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MgO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14678" y="592933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2910" y="714356"/>
          <a:ext cx="77867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4612" y="14285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2"/>
                </a:solidFill>
              </a:rPr>
              <a:t>Function between FA</a:t>
            </a:r>
          </a:p>
        </p:txBody>
      </p:sp>
    </p:spTree>
    <p:extLst>
      <p:ext uri="{BB962C8B-B14F-4D97-AF65-F5344CB8AC3E}">
        <p14:creationId xmlns:p14="http://schemas.microsoft.com/office/powerpoint/2010/main" val="654107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مخطط 1">
            <a:extLst>
              <a:ext uri="{FF2B5EF4-FFF2-40B4-BE49-F238E27FC236}">
                <a16:creationId xmlns:a16="http://schemas.microsoft.com/office/drawing/2014/main" xmlns="" id="{6B44CE24-94D1-46B3-882D-E7E8DF3DA3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23551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4055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مخطط 1">
            <a:extLst>
              <a:ext uri="{FF2B5EF4-FFF2-40B4-BE49-F238E27FC236}">
                <a16:creationId xmlns:a16="http://schemas.microsoft.com/office/drawing/2014/main" xmlns="" id="{258C5686-DD3E-4DBC-9315-968EB39702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4468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89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652434" y="100963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85720" y="1285860"/>
            <a:ext cx="85725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Products and Operations Design </a:t>
            </a:r>
            <a:endParaRPr lang="en-US" sz="4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71472" y="3500438"/>
            <a:ext cx="46434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Supervised by:</a:t>
            </a:r>
          </a:p>
          <a:p>
            <a:pPr algn="l" rtl="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Dr. Hamdallah Bearat</a:t>
            </a:r>
            <a:endParaRPr lang="en-US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71472" y="4572008"/>
            <a:ext cx="27146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Made by :</a:t>
            </a:r>
          </a:p>
          <a:p>
            <a:pPr algn="l" rtl="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Mariana Mari</a:t>
            </a:r>
          </a:p>
          <a:p>
            <a:pPr algn="l" rtl="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Aya Omary</a:t>
            </a:r>
          </a:p>
        </p:txBody>
      </p:sp>
    </p:spTree>
    <p:extLst>
      <p:ext uri="{BB962C8B-B14F-4D97-AF65-F5344CB8AC3E}">
        <p14:creationId xmlns:p14="http://schemas.microsoft.com/office/powerpoint/2010/main" val="4039291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nks word and hand drawing watercolor flower wreath on whit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6314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Form relationships by Venn diagram and charts</a:t>
            </a:r>
            <a:endParaRPr lang="ar-SA" sz="32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dirty="0" smtClean="0"/>
              <a:t> </a:t>
            </a:r>
          </a:p>
          <a:p>
            <a:pPr algn="ctr" rtl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Operation and Product Design</a:t>
            </a:r>
          </a:p>
          <a:p>
            <a:pPr algn="ctr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Visual thinking </a:t>
            </a:r>
          </a:p>
          <a:p>
            <a:pPr algn="ctr" rtl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ctr" rtl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By: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Diana Mustafa and Farah </a:t>
            </a:r>
            <a:r>
              <a:rPr lang="en-US" sz="2400" dirty="0" err="1" smtClean="0">
                <a:solidFill>
                  <a:srgbClr val="7030A0"/>
                </a:solidFill>
              </a:rPr>
              <a:t>Seddah</a:t>
            </a:r>
            <a:endParaRPr lang="en-US" dirty="0" smtClean="0">
              <a:solidFill>
                <a:srgbClr val="7030A0"/>
              </a:solidFill>
            </a:endParaRPr>
          </a:p>
          <a:p>
            <a:pPr algn="ctr" rtl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Supervisor: </a:t>
            </a:r>
            <a:r>
              <a:rPr lang="en-US" sz="2400" dirty="0" err="1" smtClean="0">
                <a:solidFill>
                  <a:srgbClr val="7030A0"/>
                </a:solidFill>
              </a:rPr>
              <a:t>Ph.D</a:t>
            </a:r>
            <a:r>
              <a:rPr lang="en-US" dirty="0" err="1" smtClean="0">
                <a:solidFill>
                  <a:srgbClr val="7030A0"/>
                </a:solidFill>
              </a:rPr>
              <a:t>.</a:t>
            </a:r>
            <a:r>
              <a:rPr lang="en-US" sz="2400" dirty="0" err="1" smtClean="0">
                <a:solidFill>
                  <a:srgbClr val="7030A0"/>
                </a:solidFill>
              </a:rPr>
              <a:t>Hamdallah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Bearat</a:t>
            </a:r>
            <a:endParaRPr lang="en-US" dirty="0" smtClean="0">
              <a:solidFill>
                <a:srgbClr val="7030A0"/>
              </a:solidFill>
            </a:endParaRPr>
          </a:p>
          <a:p>
            <a:pPr algn="ctr" rtl="0">
              <a:buNone/>
            </a:pPr>
            <a:endParaRPr lang="en-US" dirty="0" smtClean="0"/>
          </a:p>
          <a:p>
            <a:pPr algn="ctr" rtl="0">
              <a:buNone/>
            </a:pPr>
            <a:endParaRPr lang="en-US" dirty="0" smtClean="0"/>
          </a:p>
          <a:p>
            <a:pPr algn="ctr" rtl="0">
              <a:buNone/>
            </a:pPr>
            <a:endParaRPr lang="ar-SA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468560" y="5114032"/>
          <a:ext cx="3120008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8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Chart describe the relationship between </a:t>
            </a:r>
            <a:r>
              <a:rPr lang="en-US" sz="2400" dirty="0" err="1" smtClean="0">
                <a:solidFill>
                  <a:srgbClr val="FF0000"/>
                </a:solidFill>
              </a:rPr>
              <a:t>CaO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</a:rPr>
              <a:t>MnO</a:t>
            </a:r>
            <a:endParaRPr lang="ar-SA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066800" y="4724400"/>
            <a:ext cx="7772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8400" y="2362200"/>
            <a:ext cx="556260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8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Chart describe the distributions of SiO2 and Al2O3</a:t>
            </a:r>
            <a:endParaRPr lang="ar-SA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56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49080672"/>
              </p:ext>
            </p:extLst>
          </p:nvPr>
        </p:nvGraphicFramePr>
        <p:xfrm>
          <a:off x="169168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979712" y="5661248"/>
            <a:ext cx="129614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FA21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9912" y="692696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</a:rPr>
              <a:t>FA26</a:t>
            </a:r>
            <a:endParaRPr lang="ar-SA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0152" y="5661248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FA25</a:t>
            </a:r>
            <a:endParaRPr lang="ar-SA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2780928"/>
            <a:ext cx="11521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</a:rPr>
              <a:t>AL2O3  </a:t>
            </a:r>
          </a:p>
          <a:p>
            <a:r>
              <a:rPr lang="en-US" dirty="0" err="1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</a:rPr>
              <a:t>FeO</a:t>
            </a:r>
            <a:endParaRPr lang="en-US" dirty="0" smtClean="0">
              <a:ln>
                <a:solidFill>
                  <a:schemeClr val="tx2"/>
                </a:solidFill>
              </a:ln>
              <a:solidFill>
                <a:srgbClr val="00B050"/>
              </a:solidFill>
            </a:endParaRPr>
          </a:p>
          <a:p>
            <a:r>
              <a:rPr lang="en-US" dirty="0" err="1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</a:rPr>
              <a:t>MgO</a:t>
            </a:r>
            <a:endParaRPr lang="en-US" dirty="0" smtClean="0">
              <a:ln>
                <a:solidFill>
                  <a:schemeClr val="tx2"/>
                </a:solidFill>
              </a:ln>
              <a:solidFill>
                <a:srgbClr val="00B050"/>
              </a:solidFill>
            </a:endParaRPr>
          </a:p>
          <a:p>
            <a:endParaRPr lang="ar-SA" dirty="0">
              <a:ln>
                <a:solidFill>
                  <a:schemeClr val="tx2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4725144"/>
            <a:ext cx="8640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/>
                </a:solidFill>
              </a:rPr>
              <a:t>K2O</a:t>
            </a:r>
            <a:endParaRPr lang="ar-SA" sz="2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3140968"/>
            <a:ext cx="115212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TiO2,NiO</a:t>
            </a:r>
            <a:r>
              <a:rPr lang="ar-SA" b="1" dirty="0" smtClean="0">
                <a:solidFill>
                  <a:schemeClr val="accent6"/>
                </a:solidFill>
              </a:rPr>
              <a:t>    </a:t>
            </a:r>
            <a:r>
              <a:rPr lang="en-US" b="1" dirty="0" smtClean="0">
                <a:solidFill>
                  <a:schemeClr val="accent6"/>
                </a:solidFill>
              </a:rPr>
              <a:t>P2O5</a:t>
            </a:r>
            <a:r>
              <a:rPr lang="ar-SA" b="1" dirty="0" smtClean="0">
                <a:solidFill>
                  <a:schemeClr val="accent6"/>
                </a:solidFill>
              </a:rPr>
              <a:t>    </a:t>
            </a:r>
            <a:r>
              <a:rPr lang="en-US" b="1" dirty="0" err="1" smtClean="0">
                <a:solidFill>
                  <a:schemeClr val="accent6"/>
                </a:solidFill>
              </a:rPr>
              <a:t>ZnO</a:t>
            </a:r>
            <a:endParaRPr lang="en-US" b="1" dirty="0" smtClean="0">
              <a:solidFill>
                <a:schemeClr val="accent6"/>
              </a:solidFill>
            </a:endParaRPr>
          </a:p>
          <a:p>
            <a:r>
              <a:rPr lang="en-US" b="1" dirty="0" err="1" smtClean="0">
                <a:solidFill>
                  <a:schemeClr val="accent6"/>
                </a:solidFill>
              </a:rPr>
              <a:t>MnO</a:t>
            </a:r>
            <a:endParaRPr lang="en-US" b="1" dirty="0" smtClean="0">
              <a:solidFill>
                <a:schemeClr val="accent6"/>
              </a:solidFill>
            </a:endParaRPr>
          </a:p>
          <a:p>
            <a:r>
              <a:rPr lang="en-US" b="1" dirty="0" err="1" smtClean="0">
                <a:solidFill>
                  <a:schemeClr val="accent6"/>
                </a:solidFill>
              </a:rPr>
              <a:t>CuO</a:t>
            </a:r>
            <a:r>
              <a:rPr lang="en-US" b="1" dirty="0" smtClean="0">
                <a:solidFill>
                  <a:schemeClr val="accent6"/>
                </a:solidFill>
              </a:rPr>
              <a:t>, </a:t>
            </a:r>
            <a:r>
              <a:rPr lang="en-US" b="1" dirty="0" err="1" smtClean="0">
                <a:solidFill>
                  <a:schemeClr val="accent6"/>
                </a:solidFill>
              </a:rPr>
              <a:t>CoO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1268760"/>
            <a:ext cx="15121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SiO2</a:t>
            </a:r>
          </a:p>
          <a:p>
            <a:pPr algn="ctr" rtl="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00B050"/>
                </a:solidFill>
              </a:rPr>
              <a:t>CaO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ctr" rtl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K2O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179512" y="260648"/>
            <a:ext cx="2088232" cy="1152128"/>
          </a:xfrm>
          <a:prstGeom prst="wedgeRectCallou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Venn Diagram</a:t>
            </a:r>
            <a:endParaRPr lang="ar-SA" dirty="0">
              <a:solidFill>
                <a:schemeClr val="tx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20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802F83-7354-44ED-868F-3223DFE71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between materials by Venn shapes and charts.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97EACF-38EB-490B-A392-96A3E92C52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Sara </a:t>
            </a:r>
            <a:r>
              <a:rPr lang="en-US" dirty="0" smtClean="0"/>
              <a:t>Hamza </a:t>
            </a:r>
            <a:r>
              <a:rPr lang="en-US" dirty="0"/>
              <a:t>&amp; </a:t>
            </a:r>
            <a:r>
              <a:rPr lang="en-US" dirty="0" err="1"/>
              <a:t>R</a:t>
            </a:r>
            <a:r>
              <a:rPr lang="en-US" dirty="0" err="1" smtClean="0"/>
              <a:t>azan</a:t>
            </a:r>
            <a:r>
              <a:rPr lang="en-US" dirty="0" smtClean="0"/>
              <a:t> </a:t>
            </a:r>
            <a:r>
              <a:rPr lang="en-US" dirty="0" err="1" smtClean="0"/>
              <a:t>Omour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Hamdallah Bearat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919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383604-948C-405F-B5C5-D70F215C5496}"/>
              </a:ext>
            </a:extLst>
          </p:cNvPr>
          <p:cNvSpPr/>
          <p:nvPr/>
        </p:nvSpPr>
        <p:spPr>
          <a:xfrm>
            <a:off x="4534909" y="6248400"/>
            <a:ext cx="824948" cy="62285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FA23</a:t>
            </a:r>
            <a:endParaRPr lang="x-none" sz="28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EE0541D-B886-4FBE-974D-46F745A7892F}"/>
              </a:ext>
            </a:extLst>
          </p:cNvPr>
          <p:cNvGrpSpPr/>
          <p:nvPr/>
        </p:nvGrpSpPr>
        <p:grpSpPr>
          <a:xfrm>
            <a:off x="1408092" y="437322"/>
            <a:ext cx="6707207" cy="5983357"/>
            <a:chOff x="1890708" y="460514"/>
            <a:chExt cx="8942942" cy="598335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ED963637-ADAD-4803-8AD0-20A47041D0B9}"/>
                </a:ext>
              </a:extLst>
            </p:cNvPr>
            <p:cNvSpPr/>
            <p:nvPr/>
          </p:nvSpPr>
          <p:spPr>
            <a:xfrm>
              <a:off x="5413512" y="599663"/>
              <a:ext cx="4492486" cy="3829877"/>
            </a:xfrm>
            <a:prstGeom prst="ellipse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dirty="0">
                <a:solidFill>
                  <a:schemeClr val="tx1"/>
                </a:solidFill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C6FDD3B-B0D6-4F75-B298-BF143B972370}"/>
                </a:ext>
              </a:extLst>
            </p:cNvPr>
            <p:cNvSpPr/>
            <p:nvPr/>
          </p:nvSpPr>
          <p:spPr>
            <a:xfrm>
              <a:off x="2962763" y="460514"/>
              <a:ext cx="4229852" cy="4108174"/>
            </a:xfrm>
            <a:prstGeom prst="ellipse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r>
                <a:rPr lang="en-US" dirty="0">
                  <a:solidFill>
                    <a:schemeClr val="tx1"/>
                  </a:solidFill>
                </a:rPr>
                <a:t>TiO2        FeO 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CaO      MnO 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NiO        Cr2O3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CuO       ZnO</a:t>
              </a:r>
              <a:endParaRPr lang="x-none" dirty="0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4D67A41E-92B9-42F4-94FD-A0D1FBA97ACA}"/>
                </a:ext>
              </a:extLst>
            </p:cNvPr>
            <p:cNvSpPr/>
            <p:nvPr/>
          </p:nvSpPr>
          <p:spPr>
            <a:xfrm>
              <a:off x="4505735" y="2335698"/>
              <a:ext cx="4187689" cy="4108173"/>
            </a:xfrm>
            <a:prstGeom prst="ellipse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SiO2    CaO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K2O    P2O5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MnO     NiO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Cr2O3    CuO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ZnO 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634EA06-A1F3-4CD2-B2C6-612DADE3445D}"/>
                </a:ext>
              </a:extLst>
            </p:cNvPr>
            <p:cNvSpPr/>
            <p:nvPr/>
          </p:nvSpPr>
          <p:spPr>
            <a:xfrm>
              <a:off x="1890708" y="2335698"/>
              <a:ext cx="1073426" cy="516835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dirty="0"/>
                <a:t>FA26</a:t>
              </a:r>
              <a:endParaRPr lang="x-none" sz="2800" b="1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FF6FB55-1903-476E-A1DF-3F3B484C0C80}"/>
                </a:ext>
              </a:extLst>
            </p:cNvPr>
            <p:cNvSpPr/>
            <p:nvPr/>
          </p:nvSpPr>
          <p:spPr>
            <a:xfrm>
              <a:off x="9905998" y="2279374"/>
              <a:ext cx="927652" cy="410817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/>
                <a:t>FA27</a:t>
              </a:r>
              <a:endParaRPr lang="x-none" sz="2400" b="1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18BEFCE-811B-4C03-8897-565EBAEE4CA5}"/>
                </a:ext>
              </a:extLst>
            </p:cNvPr>
            <p:cNvSpPr/>
            <p:nvPr/>
          </p:nvSpPr>
          <p:spPr>
            <a:xfrm>
              <a:off x="6026750" y="1273220"/>
              <a:ext cx="99001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SiO2 </a:t>
              </a:r>
            </a:p>
            <a:p>
              <a:r>
                <a:rPr lang="en-US" dirty="0"/>
                <a:t>K2O</a:t>
              </a:r>
            </a:p>
            <a:p>
              <a:r>
                <a:rPr lang="en-US" dirty="0"/>
                <a:t>P2O5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E212C73-E947-4F0C-853B-EEF221957788}"/>
                </a:ext>
              </a:extLst>
            </p:cNvPr>
            <p:cNvSpPr/>
            <p:nvPr/>
          </p:nvSpPr>
          <p:spPr>
            <a:xfrm>
              <a:off x="7208716" y="3203713"/>
              <a:ext cx="88075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TiO2</a:t>
              </a:r>
            </a:p>
            <a:p>
              <a:endParaRPr lang="en-US" dirty="0"/>
            </a:p>
            <a:p>
              <a:r>
                <a:rPr lang="en-US" dirty="0"/>
                <a:t> FeO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D0C8A0D-44BF-4EC5-9131-F88C084E4B21}"/>
                </a:ext>
              </a:extLst>
            </p:cNvPr>
            <p:cNvSpPr/>
            <p:nvPr/>
          </p:nvSpPr>
          <p:spPr>
            <a:xfrm>
              <a:off x="7743484" y="1733735"/>
              <a:ext cx="215486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Al2O3    CaO  </a:t>
              </a:r>
            </a:p>
            <a:p>
              <a:r>
                <a:rPr lang="en-US" dirty="0"/>
                <a:t>MnO      Cr2O3 </a:t>
              </a:r>
            </a:p>
            <a:p>
              <a:r>
                <a:rPr lang="en-US" dirty="0"/>
                <a:t>CuO      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17F9897-B1B5-4D60-BC13-9E5A22BB4AE7}"/>
                </a:ext>
              </a:extLst>
            </p:cNvPr>
            <p:cNvSpPr/>
            <p:nvPr/>
          </p:nvSpPr>
          <p:spPr>
            <a:xfrm>
              <a:off x="5960820" y="2924774"/>
              <a:ext cx="8575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MgO</a:t>
              </a:r>
              <a:endParaRPr lang="x-non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71A4897-4F92-4B34-AAF3-F8AF674CDA93}"/>
                </a:ext>
              </a:extLst>
            </p:cNvPr>
            <p:cNvSpPr/>
            <p:nvPr/>
          </p:nvSpPr>
          <p:spPr>
            <a:xfrm>
              <a:off x="4831346" y="3665378"/>
              <a:ext cx="10092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Al2O3</a:t>
              </a:r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38182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D94767-F85E-4D93-BA43-EA478B71D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93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3C8549-FB10-4DC0-9E71-96B621AA2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27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D0AAC4-2939-4E65-87D1-B35F7FCF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129" y="4157869"/>
            <a:ext cx="6683765" cy="12808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Thank you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 </a:t>
            </a:r>
            <a:endParaRPr lang="x-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0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Venn diagram illustration of relationships and procedures: 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207" y="1512316"/>
            <a:ext cx="8001056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2714612" y="2143116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SiO2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286380" y="2000240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SiO2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428860" y="2428868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TiO2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6072198" y="2143116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TiO2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3929058" y="5214950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TiO2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3500430" y="4786322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SiO2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357686" y="3071810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Al2O3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143108" y="3143248"/>
            <a:ext cx="785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FeO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6286512" y="2500306"/>
            <a:ext cx="606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FeO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4714876" y="5357826"/>
            <a:ext cx="606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FeO</a:t>
            </a:r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5429256" y="3500438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MgO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3214678" y="2928934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MgO</a:t>
            </a:r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857224" y="1785926"/>
            <a:ext cx="14287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FA21</a:t>
            </a:r>
            <a:endParaRPr lang="ar-SA" sz="36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358082" y="1714488"/>
            <a:ext cx="15001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FA23</a:t>
            </a:r>
            <a:endParaRPr lang="ar-SA" sz="36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3786182" y="5786454"/>
            <a:ext cx="17859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FA26</a:t>
            </a:r>
            <a:endParaRPr lang="ar-SA" sz="36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428860" y="3857628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CaO</a:t>
            </a:r>
            <a:endParaRPr lang="ar-SA" dirty="0"/>
          </a:p>
        </p:txBody>
      </p:sp>
      <p:sp>
        <p:nvSpPr>
          <p:cNvPr id="20" name="مستطيل 19"/>
          <p:cNvSpPr/>
          <p:nvPr/>
        </p:nvSpPr>
        <p:spPr>
          <a:xfrm>
            <a:off x="6858016" y="2928934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CaO</a:t>
            </a:r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5072066" y="5286388"/>
            <a:ext cx="774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CaO</a:t>
            </a:r>
            <a:endParaRPr lang="ar-SA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3357554" y="2571744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K2O</a:t>
            </a:r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5572132" y="2500306"/>
            <a:ext cx="644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K2O</a:t>
            </a:r>
            <a:endParaRPr lang="ar-SA" dirty="0"/>
          </a:p>
        </p:txBody>
      </p:sp>
      <p:sp>
        <p:nvSpPr>
          <p:cNvPr id="24" name="مستطيل 23"/>
          <p:cNvSpPr/>
          <p:nvPr/>
        </p:nvSpPr>
        <p:spPr>
          <a:xfrm>
            <a:off x="4143372" y="4786322"/>
            <a:ext cx="644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K2O</a:t>
            </a:r>
            <a:endParaRPr lang="ar-SA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6429388" y="3500438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P2O5</a:t>
            </a:r>
            <a:endParaRPr lang="ar-SA" dirty="0"/>
          </a:p>
        </p:txBody>
      </p:sp>
      <p:sp>
        <p:nvSpPr>
          <p:cNvPr id="26" name="مستطيل 25"/>
          <p:cNvSpPr/>
          <p:nvPr/>
        </p:nvSpPr>
        <p:spPr>
          <a:xfrm>
            <a:off x="2357422" y="2786058"/>
            <a:ext cx="747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P2O5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5500694" y="4786322"/>
            <a:ext cx="747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P2O5</a:t>
            </a:r>
            <a:endParaRPr lang="ar-SA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3428992" y="3714752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MnO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5857884" y="2928934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MnO</a:t>
            </a:r>
            <a:endParaRPr lang="ar-SA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4357686" y="2357430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NiO</a:t>
            </a:r>
            <a:endParaRPr lang="ar-SA" dirty="0"/>
          </a:p>
        </p:txBody>
      </p:sp>
      <p:sp>
        <p:nvSpPr>
          <p:cNvPr id="31" name="مستطيل 30"/>
          <p:cNvSpPr/>
          <p:nvPr/>
        </p:nvSpPr>
        <p:spPr>
          <a:xfrm>
            <a:off x="4857752" y="4643446"/>
            <a:ext cx="59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NiO</a:t>
            </a:r>
            <a:endParaRPr lang="ar-SA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5357818" y="4071942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Cr2O3</a:t>
            </a:r>
            <a:endParaRPr lang="ar-SA" dirty="0"/>
          </a:p>
        </p:txBody>
      </p:sp>
      <p:sp>
        <p:nvSpPr>
          <p:cNvPr id="33" name="مستطيل 32"/>
          <p:cNvSpPr/>
          <p:nvPr/>
        </p:nvSpPr>
        <p:spPr>
          <a:xfrm>
            <a:off x="3714744" y="2143116"/>
            <a:ext cx="853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Cr2O3</a:t>
            </a:r>
            <a:endParaRPr lang="ar-SA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4429124" y="2643182"/>
            <a:ext cx="785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CuO</a:t>
            </a:r>
            <a:endParaRPr lang="ar-SA" dirty="0"/>
          </a:p>
        </p:txBody>
      </p:sp>
      <p:sp>
        <p:nvSpPr>
          <p:cNvPr id="35" name="مستطيل 34"/>
          <p:cNvSpPr/>
          <p:nvPr/>
        </p:nvSpPr>
        <p:spPr>
          <a:xfrm>
            <a:off x="4643438" y="5000636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CuO</a:t>
            </a:r>
            <a:endParaRPr lang="ar-SA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4572000" y="3571876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CoO</a:t>
            </a:r>
            <a:endParaRPr lang="ar-SA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429388" y="3857628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ZnO</a:t>
            </a:r>
            <a:endParaRPr lang="ar-SA" dirty="0"/>
          </a:p>
        </p:txBody>
      </p:sp>
      <p:sp>
        <p:nvSpPr>
          <p:cNvPr id="38" name="مستطيل 37"/>
          <p:cNvSpPr/>
          <p:nvPr/>
        </p:nvSpPr>
        <p:spPr>
          <a:xfrm>
            <a:off x="2643174" y="3500438"/>
            <a:ext cx="631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ZnO</a:t>
            </a:r>
            <a:endParaRPr lang="ar-SA" dirty="0"/>
          </a:p>
        </p:txBody>
      </p:sp>
      <p:sp>
        <p:nvSpPr>
          <p:cNvPr id="39" name="مستطيل 38"/>
          <p:cNvSpPr/>
          <p:nvPr/>
        </p:nvSpPr>
        <p:spPr>
          <a:xfrm>
            <a:off x="4286248" y="4500570"/>
            <a:ext cx="631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ZnO</a:t>
            </a:r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3721501" y="4141801"/>
            <a:ext cx="55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FeO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and Designing  </a:t>
            </a:r>
            <a:endParaRPr lang="ar-J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6616824" cy="3816424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8600" i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SSSsupervised</a:t>
            </a:r>
            <a:r>
              <a:rPr lang="en-US" sz="8600" i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86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by: </a:t>
            </a:r>
          </a:p>
          <a:p>
            <a:pPr algn="ctr"/>
            <a:r>
              <a:rPr lang="en-US" sz="8000" dirty="0" smtClean="0"/>
              <a:t>Dr</a:t>
            </a:r>
            <a:r>
              <a:rPr lang="en-US" sz="8000" dirty="0"/>
              <a:t>.</a:t>
            </a:r>
            <a:r>
              <a:rPr lang="en-US" sz="8000" dirty="0" smtClean="0"/>
              <a:t> Hamdallah Bearat</a:t>
            </a:r>
          </a:p>
          <a:p>
            <a:pPr algn="ctr"/>
            <a:endParaRPr lang="ar-JO" sz="6000" dirty="0" smtClean="0"/>
          </a:p>
          <a:p>
            <a:pPr algn="ctr"/>
            <a:r>
              <a:rPr lang="en-US" sz="8600" i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Pprepared</a:t>
            </a:r>
            <a:r>
              <a:rPr lang="en-US" sz="8600" i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86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by:</a:t>
            </a:r>
          </a:p>
          <a:p>
            <a:pPr algn="ctr"/>
            <a:r>
              <a:rPr lang="en-US" sz="9600" dirty="0" err="1" smtClean="0"/>
              <a:t>Saja</a:t>
            </a:r>
            <a:r>
              <a:rPr lang="en-US" sz="9600" dirty="0" smtClean="0"/>
              <a:t> Hussein </a:t>
            </a:r>
          </a:p>
          <a:p>
            <a:pPr algn="ctr"/>
            <a:r>
              <a:rPr lang="en-US" sz="9600" dirty="0" err="1" smtClean="0"/>
              <a:t>Hanan</a:t>
            </a:r>
            <a:r>
              <a:rPr lang="en-US" sz="9600" dirty="0" smtClean="0"/>
              <a:t> </a:t>
            </a:r>
            <a:r>
              <a:rPr lang="en-US" sz="9600" dirty="0" err="1"/>
              <a:t>W</a:t>
            </a:r>
            <a:r>
              <a:rPr lang="en-US" sz="9600" dirty="0" err="1" smtClean="0"/>
              <a:t>alwil</a:t>
            </a:r>
            <a:endParaRPr lang="en-US" sz="9600" dirty="0" smtClean="0"/>
          </a:p>
          <a:p>
            <a:pPr algn="ctr"/>
            <a:r>
              <a:rPr lang="en-US" sz="9600" dirty="0" err="1" smtClean="0"/>
              <a:t>Shahd</a:t>
            </a:r>
            <a:r>
              <a:rPr lang="en-US" sz="9600" dirty="0" smtClean="0"/>
              <a:t> </a:t>
            </a:r>
            <a:r>
              <a:rPr lang="en-US" sz="9600" dirty="0" err="1"/>
              <a:t>Y</a:t>
            </a:r>
            <a:r>
              <a:rPr lang="en-US" sz="9600" dirty="0" err="1" smtClean="0"/>
              <a:t>asin</a:t>
            </a:r>
            <a:endParaRPr lang="en-US" sz="9600" dirty="0" smtClean="0"/>
          </a:p>
          <a:p>
            <a:r>
              <a:rPr lang="en-US" dirty="0" smtClean="0"/>
              <a:t>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72785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1547664" y="1052736"/>
            <a:ext cx="4320480" cy="360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b="1" dirty="0" err="1" smtClean="0">
                <a:solidFill>
                  <a:schemeClr val="accent2"/>
                </a:solidFill>
              </a:rPr>
              <a:t>Mgo</a:t>
            </a:r>
            <a:endParaRPr lang="en-US" b="1" dirty="0" smtClean="0">
              <a:solidFill>
                <a:schemeClr val="accent2"/>
              </a:solidFill>
            </a:endParaRPr>
          </a:p>
          <a:p>
            <a:pPr algn="l"/>
            <a:r>
              <a:rPr lang="en-US" b="1" dirty="0" err="1" smtClean="0">
                <a:solidFill>
                  <a:schemeClr val="accent2"/>
                </a:solidFill>
              </a:rPr>
              <a:t>Feo</a:t>
            </a:r>
            <a:endParaRPr lang="en-US" b="1" dirty="0" smtClean="0">
              <a:solidFill>
                <a:schemeClr val="accent2"/>
              </a:solidFill>
            </a:endParaRPr>
          </a:p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Sio2</a:t>
            </a:r>
          </a:p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Al2o3</a:t>
            </a:r>
          </a:p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Cao</a:t>
            </a:r>
          </a:p>
          <a:p>
            <a:pPr algn="ctr"/>
            <a:endParaRPr lang="en-US" sz="2400" b="1" dirty="0" smtClean="0">
              <a:solidFill>
                <a:schemeClr val="accent2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3419872" y="1052736"/>
            <a:ext cx="4320480" cy="35283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ar-JO" dirty="0" smtClean="0">
              <a:solidFill>
                <a:srgbClr val="FF0000"/>
              </a:solidFill>
            </a:endParaRPr>
          </a:p>
          <a:p>
            <a:pPr algn="ctr"/>
            <a:endParaRPr lang="ar-JO" dirty="0" smtClean="0">
              <a:solidFill>
                <a:srgbClr val="FF0000"/>
              </a:solidFill>
            </a:endParaRPr>
          </a:p>
          <a:p>
            <a:pPr algn="ctr"/>
            <a:endParaRPr lang="ar-JO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2843808" y="2564904"/>
            <a:ext cx="3816424" cy="38884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499992" y="4869160"/>
            <a:ext cx="7200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Mgo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rtl="0"/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Feo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rtl="0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Sio2</a:t>
            </a:r>
          </a:p>
          <a:p>
            <a:pPr algn="ctr" rtl="0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Cao</a:t>
            </a:r>
          </a:p>
          <a:p>
            <a:pPr algn="ctr" rtl="0"/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Zno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rtl="0"/>
            <a:endParaRPr lang="ar-J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568891" y="3861048"/>
            <a:ext cx="7377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Al2o3</a:t>
            </a:r>
            <a:endParaRPr lang="ar-JO" b="1" dirty="0">
              <a:solidFill>
                <a:schemeClr val="accent4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419872" y="2780928"/>
            <a:ext cx="1800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K</a:t>
            </a:r>
            <a:r>
              <a:rPr lang="en-US" b="1" dirty="0" smtClean="0">
                <a:solidFill>
                  <a:srgbClr val="00B050"/>
                </a:solidFill>
              </a:rPr>
              <a:t>2o ,P2o5 ,</a:t>
            </a:r>
            <a:r>
              <a:rPr lang="en-US" b="1" dirty="0" err="1">
                <a:solidFill>
                  <a:srgbClr val="00B050"/>
                </a:solidFill>
              </a:rPr>
              <a:t>M</a:t>
            </a:r>
            <a:r>
              <a:rPr lang="en-US" b="1" dirty="0" err="1" smtClean="0">
                <a:solidFill>
                  <a:srgbClr val="00B050"/>
                </a:solidFill>
              </a:rPr>
              <a:t>no</a:t>
            </a:r>
            <a:r>
              <a:rPr lang="en-US" b="1" dirty="0" smtClean="0">
                <a:solidFill>
                  <a:srgbClr val="00B050"/>
                </a:solidFill>
              </a:rPr>
              <a:t> ,</a:t>
            </a:r>
            <a:r>
              <a:rPr lang="en-US" b="1" dirty="0" err="1">
                <a:solidFill>
                  <a:srgbClr val="00B050"/>
                </a:solidFill>
              </a:rPr>
              <a:t>N</a:t>
            </a:r>
            <a:r>
              <a:rPr lang="en-US" b="1" dirty="0" err="1" smtClean="0">
                <a:solidFill>
                  <a:srgbClr val="00B050"/>
                </a:solidFill>
              </a:rPr>
              <a:t>io</a:t>
            </a:r>
            <a:r>
              <a:rPr lang="en-US" b="1" dirty="0" smtClean="0">
                <a:solidFill>
                  <a:srgbClr val="00B050"/>
                </a:solidFill>
              </a:rPr>
              <a:t> ,Cr2o3 , </a:t>
            </a:r>
            <a:r>
              <a:rPr lang="en-US" b="1" dirty="0" err="1">
                <a:solidFill>
                  <a:srgbClr val="00B050"/>
                </a:solidFill>
              </a:rPr>
              <a:t>C</a:t>
            </a:r>
            <a:r>
              <a:rPr lang="en-US" b="1" dirty="0" err="1" smtClean="0">
                <a:solidFill>
                  <a:srgbClr val="00B050"/>
                </a:solidFill>
              </a:rPr>
              <a:t>uo</a:t>
            </a:r>
            <a:r>
              <a:rPr lang="en-US" b="1" dirty="0" smtClean="0">
                <a:solidFill>
                  <a:srgbClr val="00B050"/>
                </a:solidFill>
              </a:rPr>
              <a:t> , , Tio2</a:t>
            </a:r>
            <a:endParaRPr lang="ar-JO" b="1" dirty="0">
              <a:solidFill>
                <a:srgbClr val="00B05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668344" y="1844824"/>
            <a:ext cx="10801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FA21</a:t>
            </a:r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23528" y="2420888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FA22</a:t>
            </a:r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588224" y="5733256"/>
            <a:ext cx="10801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FA23</a:t>
            </a:r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83568" y="404664"/>
            <a:ext cx="802880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Venn diagram illustration of relationships and procedures </a:t>
            </a:r>
            <a:endParaRPr lang="ar-J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239341" y="1844824"/>
            <a:ext cx="671980" cy="14773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Sio2</a:t>
            </a:r>
          </a:p>
          <a:p>
            <a:r>
              <a:rPr lang="en-US" b="1" dirty="0" err="1" smtClean="0"/>
              <a:t>Feo</a:t>
            </a:r>
            <a:endParaRPr lang="en-US" b="1" dirty="0" smtClean="0"/>
          </a:p>
          <a:p>
            <a:r>
              <a:rPr lang="en-US" b="1" dirty="0" err="1" smtClean="0"/>
              <a:t>Mgo</a:t>
            </a:r>
            <a:endParaRPr lang="en-US" b="1" dirty="0" smtClean="0"/>
          </a:p>
          <a:p>
            <a:r>
              <a:rPr lang="en-US" b="1" dirty="0" smtClean="0"/>
              <a:t>Cao</a:t>
            </a:r>
          </a:p>
          <a:p>
            <a:r>
              <a:rPr lang="en-US" b="1" dirty="0" err="1" smtClean="0"/>
              <a:t>Zno</a:t>
            </a:r>
            <a:r>
              <a:rPr lang="en-US" b="1" dirty="0" smtClean="0"/>
              <a:t> </a:t>
            </a:r>
            <a:endParaRPr lang="ar-JO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1924512" y="3501008"/>
            <a:ext cx="67197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CoO</a:t>
            </a:r>
            <a:endParaRPr lang="ar-JO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54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3995936" y="1340768"/>
            <a:ext cx="4572032" cy="3643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ar-SA" dirty="0"/>
          </a:p>
        </p:txBody>
      </p:sp>
      <p:sp>
        <p:nvSpPr>
          <p:cNvPr id="3" name="شكل بيضاوي 2"/>
          <p:cNvSpPr/>
          <p:nvPr/>
        </p:nvSpPr>
        <p:spPr>
          <a:xfrm>
            <a:off x="1785918" y="1214422"/>
            <a:ext cx="4429156" cy="37147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                              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3275856" y="2708920"/>
            <a:ext cx="4071966" cy="37879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747319" y="1285860"/>
            <a:ext cx="92108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FA22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15616" y="1196752"/>
            <a:ext cx="92108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FA23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406888" y="5572140"/>
            <a:ext cx="92108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FA24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804248" y="2132856"/>
            <a:ext cx="71045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SiO2</a:t>
            </a:r>
            <a:endParaRPr lang="ar-SA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732240" y="2852936"/>
            <a:ext cx="85151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Al2O3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876256" y="3212976"/>
            <a:ext cx="63350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err="1" smtClean="0"/>
              <a:t>FeO</a:t>
            </a:r>
            <a:endParaRPr lang="ar-SA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6804248" y="2420888"/>
            <a:ext cx="6976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err="1" smtClean="0"/>
              <a:t>MgO</a:t>
            </a:r>
            <a:endParaRPr lang="ar-SA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788091" y="1772816"/>
            <a:ext cx="65915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err="1" smtClean="0"/>
              <a:t>CaO</a:t>
            </a:r>
            <a:endParaRPr lang="ar-SA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4347296" y="2214554"/>
            <a:ext cx="126669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TiO2  </a:t>
            </a:r>
            <a:r>
              <a:rPr lang="en-US" b="1" dirty="0" err="1" smtClean="0"/>
              <a:t>Nio</a:t>
            </a:r>
            <a:endParaRPr lang="ar-JO" b="1" dirty="0"/>
          </a:p>
          <a:p>
            <a:r>
              <a:rPr lang="en-US" b="1" dirty="0" smtClean="0"/>
              <a:t> </a:t>
            </a:r>
            <a:endParaRPr lang="ar-SA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5981576" y="4005064"/>
            <a:ext cx="8771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Cr2O3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202957" y="4149080"/>
            <a:ext cx="115608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</a:rPr>
              <a:t>MgO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smtClean="0">
                <a:solidFill>
                  <a:schemeClr val="bg2">
                    <a:lumMod val="50000"/>
                  </a:schemeClr>
                </a:solidFill>
              </a:rPr>
              <a:t>ZnO</a:t>
            </a:r>
            <a:endParaRPr lang="ar-SA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546085" y="1785926"/>
            <a:ext cx="71045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SiO2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411760" y="2636912"/>
            <a:ext cx="76976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Al2O3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555776" y="2204864"/>
            <a:ext cx="5547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FeO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2483768" y="2924944"/>
            <a:ext cx="5709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CaO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264220" y="3356992"/>
            <a:ext cx="922112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Cr2O3</a:t>
            </a: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Nio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860032" y="5229200"/>
            <a:ext cx="5709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CaO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683892" y="5661248"/>
            <a:ext cx="69769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MnO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err="1" smtClean="0">
                <a:solidFill>
                  <a:srgbClr val="0070C0"/>
                </a:solidFill>
              </a:rPr>
              <a:t>Zno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558608" y="5500702"/>
            <a:ext cx="76976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Al2O3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4854811" y="4929198"/>
            <a:ext cx="6934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TiO2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652120" y="5013176"/>
            <a:ext cx="5547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FeO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5580112" y="5877272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SiO2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4355976" y="2924944"/>
            <a:ext cx="66556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MnO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220072" y="3356992"/>
            <a:ext cx="6976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P2O5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5194423" y="3717032"/>
            <a:ext cx="6206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K2o</a:t>
            </a:r>
            <a:endParaRPr lang="ar-JO" b="1" dirty="0">
              <a:solidFill>
                <a:srgbClr val="00B050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4788024" y="4077072"/>
            <a:ext cx="6335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Cuo</a:t>
            </a:r>
            <a:endParaRPr lang="ar-JO" b="1" dirty="0">
              <a:solidFill>
                <a:srgbClr val="00B050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7524329" y="3789040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b="1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812944" y="1988840"/>
            <a:ext cx="67197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err="1" smtClean="0"/>
              <a:t>CoO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1330980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: Scheme </a:t>
            </a:r>
            <a:endParaRPr lang="ar-JO" dirty="0">
              <a:solidFill>
                <a:srgbClr val="C00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187624" y="1484784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465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914400" y="620688"/>
          <a:ext cx="8229600" cy="53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9468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مخطط 3"/>
          <p:cNvGraphicFramePr/>
          <p:nvPr/>
        </p:nvGraphicFramePr>
        <p:xfrm>
          <a:off x="1115616" y="692696"/>
          <a:ext cx="76328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9642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effectLst/>
              </a:rPr>
              <a:t>Thanks</a:t>
            </a:r>
            <a:endParaRPr lang="ar-JO" sz="8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6225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/>
          <a:lstStyle/>
          <a:p>
            <a:r>
              <a:rPr lang="en-US" dirty="0" smtClean="0"/>
              <a:t>Comparison between materials by Venn shapes and charts.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400800" cy="1981200"/>
          </a:xfrm>
        </p:spPr>
        <p:txBody>
          <a:bodyPr/>
          <a:lstStyle/>
          <a:p>
            <a:r>
              <a:rPr lang="en-US" dirty="0" err="1" smtClean="0"/>
              <a:t>Aamer</a:t>
            </a:r>
            <a:r>
              <a:rPr lang="en-US" dirty="0" smtClean="0"/>
              <a:t>  </a:t>
            </a:r>
            <a:r>
              <a:rPr lang="en-US" dirty="0" err="1" smtClean="0"/>
              <a:t>Abojalboush</a:t>
            </a:r>
            <a:endParaRPr lang="en-US" dirty="0" smtClean="0"/>
          </a:p>
          <a:p>
            <a:r>
              <a:rPr lang="en-US" dirty="0" err="1" smtClean="0"/>
              <a:t>Submetted</a:t>
            </a:r>
            <a:r>
              <a:rPr lang="en-US" dirty="0" smtClean="0"/>
              <a:t> to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Hamdalleh</a:t>
            </a:r>
            <a:r>
              <a:rPr lang="en-US" dirty="0" smtClean="0"/>
              <a:t> </a:t>
            </a:r>
            <a:r>
              <a:rPr lang="en-US" dirty="0" err="1" smtClean="0"/>
              <a:t>Bearat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Venn shape</a:t>
            </a:r>
            <a:endParaRPr lang="en-US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457201"/>
            <a:ext cx="7772400" cy="6400800"/>
          </a:xfrm>
        </p:spPr>
      </p:pic>
    </p:spTree>
    <p:extLst>
      <p:ext uri="{BB962C8B-B14F-4D97-AF65-F5344CB8AC3E}">
        <p14:creationId xmlns:p14="http://schemas.microsoft.com/office/powerpoint/2010/main" val="34721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66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66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Scheme:</a:t>
            </a:r>
            <a:endParaRPr lang="ar-SA" dirty="0"/>
          </a:p>
        </p:txBody>
      </p:sp>
      <p:graphicFrame>
        <p:nvGraphicFramePr>
          <p:cNvPr id="3" name="مخطط 2"/>
          <p:cNvGraphicFramePr/>
          <p:nvPr/>
        </p:nvGraphicFramePr>
        <p:xfrm>
          <a:off x="214282" y="1357298"/>
          <a:ext cx="8715435" cy="500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1734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82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27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0"/>
          <a:ext cx="8686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5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88832" cy="4392488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4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Comparison </a:t>
            </a:r>
            <a:r>
              <a:rPr lang="en-US" sz="31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between materials by </a:t>
            </a:r>
            <a:r>
              <a:rPr lang="en-US" sz="3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shapes </a:t>
            </a:r>
            <a:r>
              <a:rPr lang="en-US" sz="31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and charts</a:t>
            </a:r>
            <a:r>
              <a:rPr lang="en-US" sz="3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Noora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Khanfa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Supervised by:</a:t>
            </a:r>
            <a:b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Hamdallah Bearat              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3293882" y="186462"/>
            <a:ext cx="4536504" cy="42210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1084542" y="282805"/>
            <a:ext cx="4680520" cy="417646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شكل بيضاوي 5"/>
          <p:cNvSpPr/>
          <p:nvPr/>
        </p:nvSpPr>
        <p:spPr>
          <a:xfrm>
            <a:off x="2775292" y="1500511"/>
            <a:ext cx="3884940" cy="43767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030688" y="1978863"/>
            <a:ext cx="61908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TiO2</a:t>
            </a: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4008917" y="2708516"/>
            <a:ext cx="75693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Al2O3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4244117" y="5013176"/>
            <a:ext cx="6431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MgO</a:t>
            </a:r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4045618" y="3388350"/>
            <a:ext cx="61266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SiO2</a:t>
            </a:r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7020272" y="404664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 A21</a:t>
            </a:r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611560" y="404664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 A22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1619672" y="1315845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CoO</a:t>
            </a:r>
            <a:endParaRPr lang="ar-SA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5388192" y="3905271"/>
            <a:ext cx="611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FeO</a:t>
            </a:r>
            <a:endParaRPr lang="ar-SA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5282359" y="3412273"/>
            <a:ext cx="9288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ZnO</a:t>
            </a:r>
            <a:endParaRPr lang="ar-SA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2699792" y="3489780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K2O</a:t>
            </a:r>
            <a:endParaRPr lang="ar-SA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4516775" y="2371037"/>
            <a:ext cx="9218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P2O5</a:t>
            </a:r>
            <a:endParaRPr lang="ar-SA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6803574" y="2320816"/>
            <a:ext cx="7567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MnO</a:t>
            </a:r>
            <a:endParaRPr lang="ar-SA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2775292" y="658838"/>
            <a:ext cx="8988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Cr2O3</a:t>
            </a:r>
            <a:endParaRPr lang="ar-SA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3059832" y="2348195"/>
            <a:ext cx="9857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CuO</a:t>
            </a:r>
            <a:endParaRPr lang="ar-SA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438601" y="5507940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 A23</a:t>
            </a:r>
            <a:endParaRPr lang="ar-SA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4687242" y="3028115"/>
            <a:ext cx="7803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NiO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1619672" y="2229638"/>
            <a:ext cx="611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FeO</a:t>
            </a:r>
            <a:endParaRPr lang="ar-SA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1588121" y="2898232"/>
            <a:ext cx="6431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MgO</a:t>
            </a:r>
            <a:endParaRPr lang="ar-SA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6338669" y="1609531"/>
            <a:ext cx="6431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MgO</a:t>
            </a:r>
            <a:endParaRPr lang="ar-SA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5765062" y="2898232"/>
            <a:ext cx="7536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CaO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82801"/>
            <a:ext cx="804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5438601" y="427896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K2O</a:t>
            </a:r>
            <a:endParaRPr lang="ar-SA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2144235" y="1794197"/>
            <a:ext cx="7567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MnO</a:t>
            </a:r>
            <a:endParaRPr lang="ar-SA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4318304" y="4638794"/>
            <a:ext cx="7567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MnO</a:t>
            </a:r>
            <a:endParaRPr lang="ar-SA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21917" y="1014218"/>
            <a:ext cx="8988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Cr2O3</a:t>
            </a:r>
            <a:endParaRPr lang="ar-SA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3377116" y="4823460"/>
            <a:ext cx="8988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Cr2O3</a:t>
            </a:r>
            <a:endParaRPr lang="ar-SA" dirty="0"/>
          </a:p>
        </p:txBody>
      </p:sp>
      <p:sp>
        <p:nvSpPr>
          <p:cNvPr id="40" name="مربع نص 6"/>
          <p:cNvSpPr txBox="1"/>
          <p:nvPr/>
        </p:nvSpPr>
        <p:spPr>
          <a:xfrm>
            <a:off x="6509525" y="979136"/>
            <a:ext cx="58221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Sio2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370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243206"/>
              </p:ext>
            </p:extLst>
          </p:nvPr>
        </p:nvGraphicFramePr>
        <p:xfrm>
          <a:off x="457200" y="908720"/>
          <a:ext cx="8507288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17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020699"/>
              </p:ext>
            </p:extLst>
          </p:nvPr>
        </p:nvGraphicFramePr>
        <p:xfrm>
          <a:off x="1115616" y="692696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1667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effectLst/>
              </a:rPr>
              <a:t>Thanks</a:t>
            </a:r>
            <a:endParaRPr lang="ar-JO" sz="8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722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مخطط 1"/>
          <p:cNvGraphicFramePr/>
          <p:nvPr/>
        </p:nvGraphicFramePr>
        <p:xfrm>
          <a:off x="214282" y="214290"/>
          <a:ext cx="8715436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623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مخطط 1"/>
          <p:cNvGraphicFramePr/>
          <p:nvPr/>
        </p:nvGraphicFramePr>
        <p:xfrm>
          <a:off x="214282" y="285728"/>
          <a:ext cx="8643998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308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effectLst/>
              </a:rPr>
              <a:t>Thanks</a:t>
            </a:r>
            <a:endParaRPr lang="ar-JO" sz="8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307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633AF1-5F3A-40D1-9DDF-8536F3A6E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456" y="3765261"/>
            <a:ext cx="6686549" cy="269853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/>
              <a:t>Material science engineering</a:t>
            </a:r>
          </a:p>
          <a:p>
            <a:pPr algn="ctr"/>
            <a:r>
              <a:rPr lang="en-US" sz="2400" b="1" dirty="0">
                <a:solidFill>
                  <a:srgbClr val="595959"/>
                </a:solidFill>
                <a:latin typeface="Century Gothic (Body)"/>
                <a:cs typeface="Times New Roman" pitchFamily="18" charset="0"/>
              </a:rPr>
              <a:t>Product Design and Operations</a:t>
            </a:r>
          </a:p>
          <a:p>
            <a:pPr algn="ctr"/>
            <a:r>
              <a:rPr lang="en-US" sz="2000" b="1" dirty="0"/>
              <a:t>Comparison between materials by </a:t>
            </a:r>
            <a:endParaRPr lang="ar-SA" sz="2000" b="1" dirty="0"/>
          </a:p>
          <a:p>
            <a:pPr algn="ctr"/>
            <a:r>
              <a:rPr lang="en-US" sz="2000" b="1" dirty="0"/>
              <a:t>Venn shapes and charts</a:t>
            </a:r>
            <a:endParaRPr lang="ar-SA" sz="2000" b="1" dirty="0"/>
          </a:p>
          <a:p>
            <a:pPr algn="ctr"/>
            <a:r>
              <a:rPr lang="en-US" dirty="0"/>
              <a:t>Ismael </a:t>
            </a:r>
            <a:r>
              <a:rPr lang="en-US" dirty="0" err="1"/>
              <a:t>Hamawi</a:t>
            </a:r>
            <a:endParaRPr lang="en-US" dirty="0"/>
          </a:p>
          <a:p>
            <a:pPr algn="ctr"/>
            <a:r>
              <a:rPr lang="en-US" dirty="0"/>
              <a:t>Mohammad Kalbonah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973A46-3EE0-4F19-BB1A-01ED59ED7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329" y="128294"/>
            <a:ext cx="2295343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5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16C754-9D08-405A-B10D-0276075F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118" y="624110"/>
            <a:ext cx="6683765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Concentration of elements is each sample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65F7AB1-12EC-41A4-B656-E38463021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245" y="1742983"/>
            <a:ext cx="7510252" cy="46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95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608</Words>
  <Application>Microsoft Office PowerPoint</Application>
  <PresentationFormat>On-screen Show (4:3)</PresentationFormat>
  <Paragraphs>400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Picture</vt:lpstr>
      <vt:lpstr>PowerPoint Presentation</vt:lpstr>
      <vt:lpstr>PowerPoint Presentation</vt:lpstr>
      <vt:lpstr>Venn diagram illustration of relationships and procedures: </vt:lpstr>
      <vt:lpstr>Scheme:</vt:lpstr>
      <vt:lpstr>PowerPoint Presentation</vt:lpstr>
      <vt:lpstr>PowerPoint Presentation</vt:lpstr>
      <vt:lpstr>Thanks</vt:lpstr>
      <vt:lpstr>PowerPoint Presentation</vt:lpstr>
      <vt:lpstr>Concentration of elements is each sample </vt:lpstr>
      <vt:lpstr>Table of sample of clay </vt:lpstr>
      <vt:lpstr>PowerPoint Presentation</vt:lpstr>
      <vt:lpstr>CoO vs CuO  for all samples </vt:lpstr>
      <vt:lpstr>NiO vs MnO for all samples </vt:lpstr>
      <vt:lpstr>Thanks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 relationships by Venn diagram and charts</vt:lpstr>
      <vt:lpstr>Chart describe the relationship between CaO and MnO</vt:lpstr>
      <vt:lpstr>Chart describe the distributions of SiO2 and Al2O3</vt:lpstr>
      <vt:lpstr>PowerPoint Presentation</vt:lpstr>
      <vt:lpstr>Comparison between materials by Venn shapes and charts.</vt:lpstr>
      <vt:lpstr>PowerPoint Presentation</vt:lpstr>
      <vt:lpstr>PowerPoint Presentation</vt:lpstr>
      <vt:lpstr>PowerPoint Presentation</vt:lpstr>
      <vt:lpstr>Thank you  </vt:lpstr>
      <vt:lpstr> Design and Designing  </vt:lpstr>
      <vt:lpstr>PowerPoint Presentation</vt:lpstr>
      <vt:lpstr>PowerPoint Presentation</vt:lpstr>
      <vt:lpstr>: Scheme </vt:lpstr>
      <vt:lpstr>PowerPoint Presentation</vt:lpstr>
      <vt:lpstr>PowerPoint Presentation</vt:lpstr>
      <vt:lpstr>Thanks</vt:lpstr>
      <vt:lpstr>Comparison between materials by Venn shapes and charts.</vt:lpstr>
      <vt:lpstr>Venn shape</vt:lpstr>
      <vt:lpstr>PowerPoint Presentation</vt:lpstr>
      <vt:lpstr>PowerPoint Presentation</vt:lpstr>
      <vt:lpstr>PowerPoint Presentation</vt:lpstr>
      <vt:lpstr>     Comparison between materials by shapes and charts.     Noora Khanfa   Supervised by: Hamdallah Bearat              </vt:lpstr>
      <vt:lpstr>PowerPoint Presentation</vt:lpstr>
      <vt:lpstr>PowerPoint Presentation</vt:lpstr>
      <vt:lpstr>PowerPoint Presentation</vt:lpstr>
      <vt:lpstr>Thanks</vt:lpstr>
    </vt:vector>
  </TitlesOfParts>
  <Company>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Bearat</dc:creator>
  <cp:lastModifiedBy>Bearat</cp:lastModifiedBy>
  <cp:revision>12</cp:revision>
  <dcterms:created xsi:type="dcterms:W3CDTF">2020-03-29T05:23:47Z</dcterms:created>
  <dcterms:modified xsi:type="dcterms:W3CDTF">2020-03-29T17:07:39Z</dcterms:modified>
</cp:coreProperties>
</file>