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FABC-DD03-4399-B5CC-616BAFC13D9D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D58F-21A7-4B2A-8BCB-F26AFBEC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581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FABC-DD03-4399-B5CC-616BAFC13D9D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D58F-21A7-4B2A-8BCB-F26AFBEC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8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FABC-DD03-4399-B5CC-616BAFC13D9D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D58F-21A7-4B2A-8BCB-F26AFBEC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5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FABC-DD03-4399-B5CC-616BAFC13D9D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D58F-21A7-4B2A-8BCB-F26AFBEC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4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FABC-DD03-4399-B5CC-616BAFC13D9D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D58F-21A7-4B2A-8BCB-F26AFBEC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58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FABC-DD03-4399-B5CC-616BAFC13D9D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D58F-21A7-4B2A-8BCB-F26AFBEC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56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FABC-DD03-4399-B5CC-616BAFC13D9D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D58F-21A7-4B2A-8BCB-F26AFBEC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FABC-DD03-4399-B5CC-616BAFC13D9D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D58F-21A7-4B2A-8BCB-F26AFBEC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19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FABC-DD03-4399-B5CC-616BAFC13D9D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D58F-21A7-4B2A-8BCB-F26AFBEC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69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FABC-DD03-4399-B5CC-616BAFC13D9D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D58F-21A7-4B2A-8BCB-F26AFBEC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FABC-DD03-4399-B5CC-616BAFC13D9D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D58F-21A7-4B2A-8BCB-F26AFBEC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6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EFABC-DD03-4399-B5CC-616BAFC13D9D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DD58F-21A7-4B2A-8BCB-F26AFBEC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مقدمة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تم استكمال المظاهر المعمارية الرومانية ( المباني التجارية والسكنية ممثلة بالمنازل ذات الاحواش والفلل والقصور ، والمباني العسكرية ممثلة بالاسوار والبوابات والقلاع والحصون )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9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الاهداف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- دراسة انماط المعيشة عند الرومان من خلال تقسيمات المجتمع وطبقاته وذلك من خلال انواع العمارة والمباني المخصصة بالدرجة الاولى للسكن .</a:t>
            </a:r>
          </a:p>
          <a:p>
            <a:pPr algn="r" rtl="1"/>
            <a:r>
              <a:rPr lang="ar-SA" dirty="0" smtClean="0"/>
              <a:t>- التعرف على الطبيعة العسكرية للرومان من خلال اهتمامهم بالمباني العسكرية والتحصينات المختلفة .</a:t>
            </a:r>
          </a:p>
          <a:p>
            <a:pPr algn="r" rtl="1"/>
            <a:r>
              <a:rPr lang="ar-SA" dirty="0" smtClean="0"/>
              <a:t>- القاء الضوء على النشاط التجاري عن الرومان ممثللا بالاسواق والمحلات التجارية المخصصة لذلك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23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مخرجات التعلم المنشودة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- التعمق بفهم اسهامات الرومان في الحضارة الانسانية بشكل عام وحضارة المنطقة بشكل خاص في مختلف </a:t>
            </a:r>
            <a:r>
              <a:rPr lang="ar-SA" smtClean="0"/>
              <a:t>المجالات .</a:t>
            </a: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1875591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99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مقدمة</vt:lpstr>
      <vt:lpstr>الاهداف</vt:lpstr>
      <vt:lpstr>مخرجات التعلم المنشودة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مقدمة</dc:title>
  <dc:creator>Lenovo</dc:creator>
  <cp:lastModifiedBy>Lenovo</cp:lastModifiedBy>
  <cp:revision>2</cp:revision>
  <dcterms:created xsi:type="dcterms:W3CDTF">2019-04-19T11:01:56Z</dcterms:created>
  <dcterms:modified xsi:type="dcterms:W3CDTF">2019-04-19T11:17:25Z</dcterms:modified>
</cp:coreProperties>
</file>