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6405-487E-4B6C-A03E-AF2D129D3FE7}" type="datetimeFigureOut">
              <a:rPr lang="ar-JO" smtClean="0"/>
              <a:pPr/>
              <a:t>13/11/1433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9CC81-870C-4ADA-BC9F-80EDCA1627F7}" type="slidenum">
              <a:rPr lang="ar-JO" smtClean="0"/>
              <a:pPr/>
              <a:t>‹N›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154559"/>
          </a:xfrm>
        </p:spPr>
        <p:txBody>
          <a:bodyPr/>
          <a:lstStyle/>
          <a:p>
            <a:r>
              <a:rPr lang="en-US" dirty="0" smtClean="0"/>
              <a:t>Computer aided lighting design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Lighting</a:t>
            </a:r>
          </a:p>
          <a:p>
            <a:pPr algn="l" rtl="0"/>
            <a:r>
              <a:rPr lang="en-US" dirty="0" smtClean="0"/>
              <a:t>I luminance and it's calculation  </a:t>
            </a:r>
            <a:endParaRPr lang="ar-JO" dirty="0" smtClean="0"/>
          </a:p>
          <a:p>
            <a:pPr algn="l" rtl="0"/>
            <a:r>
              <a:rPr lang="en-US" dirty="0" smtClean="0"/>
              <a:t>Daylight calculation </a:t>
            </a:r>
            <a:endParaRPr lang="ar-JO" dirty="0" smtClean="0"/>
          </a:p>
          <a:p>
            <a:pPr algn="l" rtl="0"/>
            <a:r>
              <a:rPr lang="en-US" dirty="0" smtClean="0"/>
              <a:t>Physical aspects for lighting </a:t>
            </a:r>
            <a:endParaRPr lang="ar-JO" dirty="0" smtClean="0"/>
          </a:p>
          <a:p>
            <a:pPr algn="l" rtl="0"/>
            <a:r>
              <a:rPr lang="en-US" dirty="0" smtClean="0"/>
              <a:t>Light and seeing </a:t>
            </a:r>
            <a:endParaRPr lang="ar-JO" dirty="0" smtClean="0"/>
          </a:p>
          <a:p>
            <a:pPr algn="l" rtl="0"/>
            <a:r>
              <a:rPr lang="en-US" dirty="0" smtClean="0"/>
              <a:t>Colors </a:t>
            </a:r>
            <a:r>
              <a:rPr lang="ar-JO" dirty="0" smtClean="0"/>
              <a:t> </a:t>
            </a:r>
          </a:p>
          <a:p>
            <a:pPr algn="l" rtl="0"/>
            <a:r>
              <a:rPr lang="en-US" dirty="0" smtClean="0"/>
              <a:t>Artificial lighting and its types  </a:t>
            </a:r>
            <a:endParaRPr lang="ar-JO" dirty="0" smtClean="0"/>
          </a:p>
          <a:p>
            <a:pPr algn="l" rtl="0"/>
            <a:r>
              <a:rPr lang="en-US" dirty="0" smtClean="0"/>
              <a:t>Interior lighting design </a:t>
            </a:r>
            <a:endParaRPr lang="ar-JO" dirty="0" smtClean="0"/>
          </a:p>
          <a:p>
            <a:pPr algn="l" rtl="0"/>
            <a:r>
              <a:rPr lang="en-US" dirty="0" smtClean="0"/>
              <a:t>Interior lighting calculation</a:t>
            </a:r>
          </a:p>
          <a:p>
            <a:pPr algn="l" rtl="0"/>
            <a:r>
              <a:rPr lang="en-US" dirty="0" smtClean="0"/>
              <a:t>External lighting design and calculation  </a:t>
            </a:r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/>
              <a:t>Course contents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6864" cy="432048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Daylight analysis </a:t>
            </a:r>
            <a:endParaRPr lang="ar-JO" dirty="0" smtClean="0"/>
          </a:p>
          <a:p>
            <a:pPr algn="l" rtl="0"/>
            <a:endParaRPr lang="ar-JO" dirty="0" smtClean="0"/>
          </a:p>
          <a:p>
            <a:pPr algn="l" rtl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ECOTECT  5-6 weeks </a:t>
            </a:r>
            <a:endParaRPr lang="ar-JO" b="1" dirty="0" smtClean="0">
              <a:solidFill>
                <a:schemeClr val="tx2"/>
              </a:solidFill>
            </a:endParaRPr>
          </a:p>
          <a:p>
            <a:pPr algn="l" rtl="0"/>
            <a:endParaRPr lang="ar-JO" dirty="0" smtClean="0"/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Artificial lighting design </a:t>
            </a:r>
            <a:r>
              <a:rPr lang="ar-JO" dirty="0" smtClean="0"/>
              <a:t> </a:t>
            </a:r>
          </a:p>
          <a:p>
            <a:pPr algn="l" rtl="0"/>
            <a:endParaRPr lang="ar-JO" dirty="0" smtClean="0"/>
          </a:p>
          <a:p>
            <a:pPr algn="l" rtl="0">
              <a:buNone/>
            </a:pPr>
            <a:r>
              <a:rPr lang="en-GB" b="1" dirty="0" err="1" smtClean="0">
                <a:solidFill>
                  <a:schemeClr val="tx2"/>
                </a:solidFill>
              </a:rPr>
              <a:t>DIALux</a:t>
            </a:r>
            <a:r>
              <a:rPr lang="en-GB" b="1" dirty="0" smtClean="0">
                <a:solidFill>
                  <a:schemeClr val="tx2"/>
                </a:solidFill>
              </a:rPr>
              <a:t>  7-8 weeks </a:t>
            </a:r>
            <a:endParaRPr lang="ar-JO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Evaluation 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7344816" cy="4137323"/>
          </a:xfrm>
        </p:spPr>
        <p:txBody>
          <a:bodyPr/>
          <a:lstStyle/>
          <a:p>
            <a:pPr algn="l" rtl="0"/>
            <a:r>
              <a:rPr lang="en-US" dirty="0" smtClean="0"/>
              <a:t>Lab work          </a:t>
            </a:r>
            <a:r>
              <a:rPr lang="en-US" dirty="0" smtClean="0"/>
              <a:t>35%</a:t>
            </a:r>
            <a:endParaRPr lang="ar-JO" dirty="0" smtClean="0"/>
          </a:p>
          <a:p>
            <a:pPr algn="l" rtl="0"/>
            <a:r>
              <a:rPr lang="en-US" dirty="0" smtClean="0"/>
              <a:t>Project 1          </a:t>
            </a:r>
            <a:r>
              <a:rPr lang="en-US" dirty="0" smtClean="0"/>
              <a:t>20%</a:t>
            </a:r>
            <a:endParaRPr lang="ar-JO" dirty="0" smtClean="0"/>
          </a:p>
          <a:p>
            <a:pPr algn="l" rtl="0"/>
            <a:r>
              <a:rPr lang="en-US" dirty="0" smtClean="0"/>
              <a:t>Project 2        </a:t>
            </a:r>
            <a:r>
              <a:rPr lang="en-US" dirty="0" smtClean="0"/>
              <a:t>  20%</a:t>
            </a:r>
            <a:endParaRPr lang="ar-JO" dirty="0" smtClean="0"/>
          </a:p>
          <a:p>
            <a:pPr algn="l" rtl="0"/>
            <a:r>
              <a:rPr lang="en-US" dirty="0" smtClean="0"/>
              <a:t>Final exam       25%</a:t>
            </a:r>
            <a:endParaRPr lang="ar-J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66</Words>
  <Application>Microsoft Office PowerPoint</Application>
  <PresentationFormat>Presentazione su schermo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Office Theme</vt:lpstr>
      <vt:lpstr>Computer aided lighting design </vt:lpstr>
      <vt:lpstr>Diapositiva 2</vt:lpstr>
      <vt:lpstr>Course contents </vt:lpstr>
      <vt:lpstr>Evaluation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تصميم و تحليل الاضاءة باستخدام الحاسوب</dc:title>
  <dc:creator>S MONNA</dc:creator>
  <cp:lastModifiedBy>SAM</cp:lastModifiedBy>
  <cp:revision>10</cp:revision>
  <dcterms:created xsi:type="dcterms:W3CDTF">2011-06-05T09:06:49Z</dcterms:created>
  <dcterms:modified xsi:type="dcterms:W3CDTF">2012-09-28T18:14:10Z</dcterms:modified>
</cp:coreProperties>
</file>