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B693-D51E-4952-B2C6-84735F67193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920-E370-4B6C-9A1E-020256661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579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B693-D51E-4952-B2C6-84735F67193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920-E370-4B6C-9A1E-020256661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271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B693-D51E-4952-B2C6-84735F67193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920-E370-4B6C-9A1E-020256661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18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B693-D51E-4952-B2C6-84735F67193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920-E370-4B6C-9A1E-020256661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702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B693-D51E-4952-B2C6-84735F67193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920-E370-4B6C-9A1E-020256661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011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B693-D51E-4952-B2C6-84735F67193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920-E370-4B6C-9A1E-020256661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80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B693-D51E-4952-B2C6-84735F67193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920-E370-4B6C-9A1E-020256661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1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B693-D51E-4952-B2C6-84735F67193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920-E370-4B6C-9A1E-020256661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0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B693-D51E-4952-B2C6-84735F67193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920-E370-4B6C-9A1E-020256661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793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B693-D51E-4952-B2C6-84735F67193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920-E370-4B6C-9A1E-020256661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353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B693-D51E-4952-B2C6-84735F67193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1B920-E370-4B6C-9A1E-020256661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44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AB693-D51E-4952-B2C6-84735F67193A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1B920-E370-4B6C-9A1E-020256661D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519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مقدمة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rtl="1"/>
            <a:r>
              <a:rPr lang="ar-SA" dirty="0" smtClean="0"/>
              <a:t>تم استكمال موضوع العناصر والمظاهر الرئيسة المعمارية الرومانية </a:t>
            </a:r>
            <a:r>
              <a:rPr lang="ar-SA" dirty="0" smtClean="0"/>
              <a:t>في تخطيط المدينة الرومانية كالمسرح والجمنازيوم وملعب سباق الخيل او الهبدروم وغيرها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241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الاهداف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- التعرف على اهم العناصر التخطيطية في المدينة الرومانية خاصة ما يتعلق بالرياضات والرفاهية للسكان .</a:t>
            </a:r>
          </a:p>
          <a:p>
            <a:pPr algn="r" rtl="1"/>
            <a:r>
              <a:rPr lang="ar-SA" dirty="0" smtClean="0"/>
              <a:t>- عكس طبيعة الحياة الاجتماعية في المدن الرومانية من خلال دور العناصر المعمارية المذكورة .</a:t>
            </a:r>
          </a:p>
          <a:p>
            <a:pPr algn="r" rtl="1"/>
            <a:r>
              <a:rPr lang="ar-SA" dirty="0" smtClean="0"/>
              <a:t>- المقارنة بين تلك العناصر وما يناظرها عند اليونان بشكل خاص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36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مخرجات التعلم المنشودة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 smtClean="0"/>
              <a:t>- تمييز الملامح المعمارية الرومانية عن غيرها من خلال شكل التخطيط للمدن وعناصرها المختلفة .</a:t>
            </a:r>
          </a:p>
          <a:p>
            <a:pPr algn="r" rtl="1"/>
            <a:r>
              <a:rPr lang="ar-SA" smtClean="0"/>
              <a:t>توظيف العمارة وعناصرها في فهم المجتمعات التي كانت تحت الحكم الروماني وطبيعة الحياة التي مارستها اجتماعيا ودينيا وسياسيا واقتصاديا 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77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104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مقدمة </vt:lpstr>
      <vt:lpstr>الاهداف</vt:lpstr>
      <vt:lpstr>مخرجات التعلم المنشودة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مقدمة </dc:title>
  <dc:creator>Lenovo</dc:creator>
  <cp:lastModifiedBy>Lenovo</cp:lastModifiedBy>
  <cp:revision>1</cp:revision>
  <dcterms:created xsi:type="dcterms:W3CDTF">2019-04-05T14:18:56Z</dcterms:created>
  <dcterms:modified xsi:type="dcterms:W3CDTF">2019-04-05T14:27:54Z</dcterms:modified>
</cp:coreProperties>
</file>