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256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571612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857628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4719119"/>
            <a:ext cx="5643602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4: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Muscular System</a:t>
            </a:r>
          </a:p>
          <a:p>
            <a:pPr algn="ctr" rtl="0"/>
            <a:r>
              <a:rPr lang="en-US" sz="24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5: Naming Skeletal Muscle, and Gross anatomy of Head and Neck Muscles</a:t>
            </a:r>
            <a:endParaRPr lang="ar-S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419709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Naming of Skeletal Muscles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12805" y="1552747"/>
            <a:ext cx="8245475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Direction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muscle fibers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Example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rectus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(straight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Relative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size of the muscle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Example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maximus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(largest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Location of the muscle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many muscles are named for bones (e.g.,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temporalis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Number of origins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Example: triceps (three heads)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776899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Naming of Skeletal Muscles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2805" y="2133457"/>
            <a:ext cx="8245475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Location of the muscles origin and insertion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sterno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(on the sternum)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Shape of the muscle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deltoid (triangular)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Action of the muscle</a:t>
            </a:r>
          </a:p>
          <a:p>
            <a:pPr marL="800100" lvl="1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flexor and extensor (flexes or extends a bone)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21429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 and Neck Muscles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2922"/>
          <a:stretch>
            <a:fillRect/>
          </a:stretch>
        </p:blipFill>
        <p:spPr bwMode="auto">
          <a:xfrm>
            <a:off x="1142976" y="1142984"/>
            <a:ext cx="7011080" cy="5429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2012-08-02T08:27:04Z</dcterms:created>
  <dcterms:modified xsi:type="dcterms:W3CDTF">2012-08-02T08:28:13Z</dcterms:modified>
</cp:coreProperties>
</file>