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1F949A-424F-4B75-9958-EEE7F86D212F}" type="datetimeFigureOut">
              <a:rPr lang="ar-SA" smtClean="0"/>
              <a:pPr/>
              <a:t>15/09/33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FDF732-07D0-4051-88EB-AC6810178F5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2 copy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1256" y="84087"/>
            <a:ext cx="1549438" cy="170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2285984" y="1571612"/>
            <a:ext cx="462819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Department of Physiology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Anatomy and Physiology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7102101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1736" y="3857628"/>
            <a:ext cx="40005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Instructor: Heba Salah</a:t>
            </a:r>
            <a:endParaRPr lang="ar-SA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8794" y="4719119"/>
            <a:ext cx="5643602" cy="18774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Chapter 4:</a:t>
            </a:r>
          </a:p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Muscular System</a:t>
            </a:r>
          </a:p>
          <a:p>
            <a:pPr algn="ctr" rtl="0"/>
            <a:r>
              <a:rPr lang="en-US" sz="2400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 5: Naming Skeletal Muscle, and Gross anatomy of Head and Neck Muscles</a:t>
            </a:r>
            <a:endParaRPr lang="ar-SA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419709"/>
            <a:ext cx="838200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rtl="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41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Naming of Skeletal Muscles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612805" y="1552747"/>
            <a:ext cx="8245475" cy="43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Direction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muscle fibers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Example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rectus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(straight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Relative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size of the muscle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Example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maximus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(largest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30188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Location of the muscle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Example: many muscles are named for bones (e.g.,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temporalis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30188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Number of origins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Example: triceps (three heads)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1000" y="776899"/>
            <a:ext cx="8382000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rtl="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41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Naming of Skeletal Muscles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12805" y="2133457"/>
            <a:ext cx="8245475" cy="301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Location of the muscles origin and insertion</a:t>
            </a:r>
          </a:p>
          <a:p>
            <a:pPr marL="800100" lvl="1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sterno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(on the sternum)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Shape of the muscle</a:t>
            </a:r>
          </a:p>
          <a:p>
            <a:pPr marL="800100" lvl="1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Example: deltoid (triangular)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Action of the muscle</a:t>
            </a:r>
          </a:p>
          <a:p>
            <a:pPr marL="800100" lvl="1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Example: flexor and extensor (flexes or extends a bone)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 advAuto="0"/>
      <p:bldP spid="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214290"/>
            <a:ext cx="838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</a:pP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Head and Neck Muscles</a:t>
            </a: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/>
          <a:srcRect b="2922"/>
          <a:stretch>
            <a:fillRect/>
          </a:stretch>
        </p:blipFill>
        <p:spPr bwMode="auto">
          <a:xfrm>
            <a:off x="1142976" y="1142984"/>
            <a:ext cx="7011080" cy="5429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158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2012-08-02T08:27:04Z</dcterms:created>
  <dcterms:modified xsi:type="dcterms:W3CDTF">2012-08-02T08:28:13Z</dcterms:modified>
</cp:coreProperties>
</file>