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60C7F-9017-44CC-9E5C-415E8DB83C34}" type="datetimeFigureOut">
              <a:rPr lang="ar-SA" smtClean="0"/>
              <a:t>04/09/33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0A2C-5B16-4608-9D8C-51912CDD13C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60C7F-9017-44CC-9E5C-415E8DB83C34}" type="datetimeFigureOut">
              <a:rPr lang="ar-SA" smtClean="0"/>
              <a:t>04/09/33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0A2C-5B16-4608-9D8C-51912CDD13C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60C7F-9017-44CC-9E5C-415E8DB83C34}" type="datetimeFigureOut">
              <a:rPr lang="ar-SA" smtClean="0"/>
              <a:t>04/09/33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0A2C-5B16-4608-9D8C-51912CDD13C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60C7F-9017-44CC-9E5C-415E8DB83C34}" type="datetimeFigureOut">
              <a:rPr lang="ar-SA" smtClean="0"/>
              <a:t>04/09/33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0A2C-5B16-4608-9D8C-51912CDD13C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60C7F-9017-44CC-9E5C-415E8DB83C34}" type="datetimeFigureOut">
              <a:rPr lang="ar-SA" smtClean="0"/>
              <a:t>04/09/33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0A2C-5B16-4608-9D8C-51912CDD13C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60C7F-9017-44CC-9E5C-415E8DB83C34}" type="datetimeFigureOut">
              <a:rPr lang="ar-SA" smtClean="0"/>
              <a:t>04/09/33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0A2C-5B16-4608-9D8C-51912CDD13C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60C7F-9017-44CC-9E5C-415E8DB83C34}" type="datetimeFigureOut">
              <a:rPr lang="ar-SA" smtClean="0"/>
              <a:t>04/09/33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0A2C-5B16-4608-9D8C-51912CDD13C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60C7F-9017-44CC-9E5C-415E8DB83C34}" type="datetimeFigureOut">
              <a:rPr lang="ar-SA" smtClean="0"/>
              <a:t>04/09/33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0A2C-5B16-4608-9D8C-51912CDD13C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60C7F-9017-44CC-9E5C-415E8DB83C34}" type="datetimeFigureOut">
              <a:rPr lang="ar-SA" smtClean="0"/>
              <a:t>04/09/33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0A2C-5B16-4608-9D8C-51912CDD13C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60C7F-9017-44CC-9E5C-415E8DB83C34}" type="datetimeFigureOut">
              <a:rPr lang="ar-SA" smtClean="0"/>
              <a:t>04/09/33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0A2C-5B16-4608-9D8C-51912CDD13C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60C7F-9017-44CC-9E5C-415E8DB83C34}" type="datetimeFigureOut">
              <a:rPr lang="ar-SA" smtClean="0"/>
              <a:t>04/09/33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0A2C-5B16-4608-9D8C-51912CDD13C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60C7F-9017-44CC-9E5C-415E8DB83C34}" type="datetimeFigureOut">
              <a:rPr lang="ar-SA" smtClean="0"/>
              <a:t>04/09/33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80A2C-5B16-4608-9D8C-51912CDD13C8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2 copy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84087"/>
            <a:ext cx="1549438" cy="1701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2285984" y="1643050"/>
            <a:ext cx="462819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An-Najah National University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Faculty of Medicine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Department of Physiology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Anatomy and Physiology 1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7102101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298" y="3714752"/>
            <a:ext cx="400052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Instructor: Heba Salah</a:t>
            </a:r>
            <a:endParaRPr lang="ar-SA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480" y="4500570"/>
            <a:ext cx="5643602" cy="169277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Chapter 1:</a:t>
            </a:r>
          </a:p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The human Body: An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Orientation</a:t>
            </a:r>
          </a:p>
          <a:p>
            <a:pPr algn="ctr"/>
            <a:r>
              <a:rPr lang="en-US" sz="3600" i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Part 5: </a:t>
            </a:r>
            <a:r>
              <a:rPr lang="en-US" sz="2800" i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Language of Anatomy</a:t>
            </a:r>
            <a:endParaRPr lang="ar-SA" sz="2800" i="1" u="sng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00892" y="381000"/>
            <a:ext cx="2143108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381000"/>
            <a:ext cx="8382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-1588" y="561975"/>
            <a:ext cx="914400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ouble Brace 6"/>
          <p:cNvSpPr/>
          <p:nvPr/>
        </p:nvSpPr>
        <p:spPr>
          <a:xfrm>
            <a:off x="900113" y="242888"/>
            <a:ext cx="5957903" cy="609600"/>
          </a:xfrm>
          <a:prstGeom prst="bracePair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Language of Anatomy</a:t>
            </a:r>
            <a:endParaRPr lang="en-US" sz="4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85720" y="1500174"/>
            <a:ext cx="8745541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Special terminology is used to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prevent misunderstanding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</a:pPr>
            <a:endParaRPr lang="en-US" sz="28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Exact terms are used for:</a:t>
            </a:r>
          </a:p>
          <a:p>
            <a:pPr marL="914400" lvl="1" indent="-457200" algn="l" rtl="0">
              <a:lnSpc>
                <a:spcPct val="90000"/>
              </a:lnSpc>
              <a:spcAft>
                <a:spcPct val="50000"/>
              </a:spcAft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Position</a:t>
            </a:r>
          </a:p>
          <a:p>
            <a:pPr marL="914400" lvl="1" indent="-457200" algn="l" rtl="0">
              <a:lnSpc>
                <a:spcPct val="90000"/>
              </a:lnSpc>
              <a:spcAft>
                <a:spcPct val="50000"/>
              </a:spcAft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Direction</a:t>
            </a:r>
          </a:p>
          <a:p>
            <a:pPr marL="914400" lvl="1" indent="-457200" algn="l" rtl="0">
              <a:lnSpc>
                <a:spcPct val="90000"/>
              </a:lnSpc>
              <a:spcAft>
                <a:spcPct val="50000"/>
              </a:spcAft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Regions</a:t>
            </a:r>
          </a:p>
          <a:p>
            <a:pPr marL="914400" lvl="1" indent="-457200" algn="l" rtl="0">
              <a:lnSpc>
                <a:spcPct val="90000"/>
              </a:lnSpc>
              <a:spcAft>
                <a:spcPct val="50000"/>
              </a:spcAft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Structures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43570" y="381000"/>
            <a:ext cx="350043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381000"/>
            <a:ext cx="8382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-1588" y="561975"/>
            <a:ext cx="914400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ouble Brace 6"/>
          <p:cNvSpPr/>
          <p:nvPr/>
        </p:nvSpPr>
        <p:spPr>
          <a:xfrm>
            <a:off x="900113" y="242888"/>
            <a:ext cx="4672019" cy="609600"/>
          </a:xfrm>
          <a:prstGeom prst="bracePair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Anatomical Position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6" name="Picture 2" descr="http://t3.gstatic.com/images?q=tbn:ANd9GcQ3P62vgpUeX3gOuck98jE5ILRz48o8SK8CzbdxfByRTOdL3YLgd6WCeBIuBg"/>
          <p:cNvPicPr>
            <a:picLocks noChangeAspect="1" noChangeArrowheads="1"/>
          </p:cNvPicPr>
          <p:nvPr/>
        </p:nvPicPr>
        <p:blipFill>
          <a:blip r:embed="rId2"/>
          <a:srcRect b="3286"/>
          <a:stretch>
            <a:fillRect/>
          </a:stretch>
        </p:blipFill>
        <p:spPr bwMode="auto">
          <a:xfrm>
            <a:off x="5500694" y="1214422"/>
            <a:ext cx="3157548" cy="507209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9" name="TextBox 8"/>
          <p:cNvSpPr txBox="1"/>
          <p:nvPr/>
        </p:nvSpPr>
        <p:spPr>
          <a:xfrm>
            <a:off x="357158" y="2108666"/>
            <a:ext cx="4929222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 rtl="0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Assumed to be in an erect position, with the feet parallel and the arms hanging at the sides, with the palms facing forward</a:t>
            </a:r>
            <a:endParaRPr lang="ar-SA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58214" y="381000"/>
            <a:ext cx="785786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381000"/>
            <a:ext cx="8382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-1588" y="561975"/>
            <a:ext cx="914400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ouble Brace 6"/>
          <p:cNvSpPr/>
          <p:nvPr/>
        </p:nvSpPr>
        <p:spPr>
          <a:xfrm>
            <a:off x="900113" y="242888"/>
            <a:ext cx="7386663" cy="609600"/>
          </a:xfrm>
          <a:prstGeom prst="bracePair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Surface Anatomy: Regional Terms</a:t>
            </a:r>
            <a:endParaRPr lang="en-US" sz="4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026941"/>
            <a:ext cx="6929456" cy="575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86776" y="381000"/>
            <a:ext cx="857224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381000"/>
            <a:ext cx="8382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-1588" y="561975"/>
            <a:ext cx="914400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ouble Brace 6"/>
          <p:cNvSpPr/>
          <p:nvPr/>
        </p:nvSpPr>
        <p:spPr>
          <a:xfrm>
            <a:off x="900113" y="242888"/>
            <a:ext cx="7315225" cy="609600"/>
          </a:xfrm>
          <a:prstGeom prst="bracePair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Orientation and Directional Terms</a:t>
            </a:r>
            <a:endParaRPr lang="en-US" sz="4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/>
          <a:srcRect l="2093" r="1628"/>
          <a:stretch>
            <a:fillRect/>
          </a:stretch>
        </p:blipFill>
        <p:spPr bwMode="auto">
          <a:xfrm>
            <a:off x="142844" y="1500190"/>
            <a:ext cx="8780204" cy="40719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8286776" y="381000"/>
            <a:ext cx="857224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81000"/>
            <a:ext cx="8382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-1588" y="561975"/>
            <a:ext cx="914400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ouble Brace 13"/>
          <p:cNvSpPr/>
          <p:nvPr/>
        </p:nvSpPr>
        <p:spPr>
          <a:xfrm>
            <a:off x="900113" y="242888"/>
            <a:ext cx="7315225" cy="609600"/>
          </a:xfrm>
          <a:prstGeom prst="bracePair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Orientation and Directional Terms</a:t>
            </a:r>
            <a:endParaRPr lang="en-US" sz="4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142844" y="1840892"/>
            <a:ext cx="8794630" cy="3445496"/>
            <a:chOff x="266304" y="1652590"/>
            <a:chExt cx="8794630" cy="3445496"/>
          </a:xfrm>
        </p:grpSpPr>
        <p:pic>
          <p:nvPicPr>
            <p:cNvPr id="8" name="Picture 1"/>
            <p:cNvPicPr>
              <a:picLocks noChangeAspect="1" noChangeArrowheads="1"/>
            </p:cNvPicPr>
            <p:nvPr/>
          </p:nvPicPr>
          <p:blipFill>
            <a:blip r:embed="rId2"/>
            <a:srcRect l="2093" r="1628" b="87954"/>
            <a:stretch>
              <a:fillRect/>
            </a:stretch>
          </p:blipFill>
          <p:spPr bwMode="auto">
            <a:xfrm>
              <a:off x="280730" y="1652590"/>
              <a:ext cx="8780204" cy="49052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8673" name="Picture 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66304" y="2098442"/>
              <a:ext cx="8791776" cy="2999644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8286776" y="381000"/>
            <a:ext cx="857224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81000"/>
            <a:ext cx="8382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-1588" y="561975"/>
            <a:ext cx="914400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ouble Brace 13"/>
          <p:cNvSpPr/>
          <p:nvPr/>
        </p:nvSpPr>
        <p:spPr>
          <a:xfrm>
            <a:off x="900113" y="242888"/>
            <a:ext cx="7315225" cy="609600"/>
          </a:xfrm>
          <a:prstGeom prst="bracePair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Orientation and Directional Terms</a:t>
            </a:r>
            <a:endParaRPr lang="en-US" sz="4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157358" y="1471146"/>
            <a:ext cx="8780204" cy="4226057"/>
            <a:chOff x="295244" y="1652590"/>
            <a:chExt cx="8780204" cy="4226057"/>
          </a:xfrm>
        </p:grpSpPr>
        <p:pic>
          <p:nvPicPr>
            <p:cNvPr id="8" name="Picture 1"/>
            <p:cNvPicPr>
              <a:picLocks noChangeAspect="1" noChangeArrowheads="1"/>
            </p:cNvPicPr>
            <p:nvPr/>
          </p:nvPicPr>
          <p:blipFill>
            <a:blip r:embed="rId2"/>
            <a:srcRect l="2093" r="1628" b="87954"/>
            <a:stretch>
              <a:fillRect/>
            </a:stretch>
          </p:blipFill>
          <p:spPr bwMode="auto">
            <a:xfrm>
              <a:off x="295244" y="1652590"/>
              <a:ext cx="8780204" cy="49052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27649" name="Picture 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0266" y="2091111"/>
              <a:ext cx="8715404" cy="378753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102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Cd City</dc:creator>
  <cp:lastModifiedBy>Cd City</cp:lastModifiedBy>
  <cp:revision>1</cp:revision>
  <dcterms:created xsi:type="dcterms:W3CDTF">2012-07-22T08:21:35Z</dcterms:created>
  <dcterms:modified xsi:type="dcterms:W3CDTF">2012-07-22T08:25:52Z</dcterms:modified>
</cp:coreProperties>
</file>