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9B94-1A75-406B-8E34-4AB606BE0A10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EBFA-EB70-4412-A431-006BF736F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110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9B94-1A75-406B-8E34-4AB606BE0A10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EBFA-EB70-4412-A431-006BF736F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572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9B94-1A75-406B-8E34-4AB606BE0A10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EBFA-EB70-4412-A431-006BF736F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222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9B94-1A75-406B-8E34-4AB606BE0A10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EBFA-EB70-4412-A431-006BF736F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14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9B94-1A75-406B-8E34-4AB606BE0A10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EBFA-EB70-4412-A431-006BF736F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017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9B94-1A75-406B-8E34-4AB606BE0A10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EBFA-EB70-4412-A431-006BF736F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8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9B94-1A75-406B-8E34-4AB606BE0A10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EBFA-EB70-4412-A431-006BF736F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03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9B94-1A75-406B-8E34-4AB606BE0A10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EBFA-EB70-4412-A431-006BF736F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35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9B94-1A75-406B-8E34-4AB606BE0A10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EBFA-EB70-4412-A431-006BF736F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925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9B94-1A75-406B-8E34-4AB606BE0A10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EBFA-EB70-4412-A431-006BF736F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84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9B94-1A75-406B-8E34-4AB606BE0A10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EBFA-EB70-4412-A431-006BF736F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507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89B94-1A75-406B-8E34-4AB606BE0A10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BEBFA-EB70-4412-A431-006BF736F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94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مقدمة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ar-SA" dirty="0" smtClean="0"/>
              <a:t>تم عقد الامتحان الاول للمساق الى جانب فن النحت اليوناني والفن الهلنستي مع عرض للعمارة اليونانية خاصة الاعمدة والمسرح والمدرج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966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الاهداف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- دراسة طبيعة وخصائص فن النحت اليوناني والذي يعتبر مميزا عن غيره لما فيه من حركة وحيوية وواقعية .</a:t>
            </a:r>
          </a:p>
          <a:p>
            <a:pPr algn="r" rtl="1"/>
            <a:r>
              <a:rPr lang="ar-SA" dirty="0" smtClean="0"/>
              <a:t>- التعرف على الفترة الهلنستية التي تمثل امتدادا لليونانية من خلال المزيج الحضاري بين الشرق والغرب .</a:t>
            </a:r>
          </a:p>
          <a:p>
            <a:pPr algn="r" rtl="1"/>
            <a:r>
              <a:rPr lang="ar-SA" dirty="0" smtClean="0"/>
              <a:t>القاء الضوء على اهم المدن والمواقع في فلسطين خاصة والمنطقةعامة التي لعبت دورا مميزا في الفترة الهلنستية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740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مخرجات التعلم المنشود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- تمييز خصائص المنحوتات اليونانية بمواضيعها وموادها وعلاقتها بالدين والطبيعة .</a:t>
            </a:r>
          </a:p>
          <a:p>
            <a:pPr algn="r" rtl="1"/>
            <a:r>
              <a:rPr lang="ar-SA" smtClean="0"/>
              <a:t>- التركيز على الدور الهلنستي في اثراء الحضارة الانسانية على كافة الاصعدة وتوضيح عمق التأثيرات المتبادلة بين الحضارتين الشرقية والغربية 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019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112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مقدمة</vt:lpstr>
      <vt:lpstr>الاهداف</vt:lpstr>
      <vt:lpstr>مخرجات التعلم المنشود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مقدمة</dc:title>
  <dc:creator>Lenovo</dc:creator>
  <cp:lastModifiedBy>Lenovo</cp:lastModifiedBy>
  <cp:revision>3</cp:revision>
  <dcterms:created xsi:type="dcterms:W3CDTF">2019-03-15T14:19:13Z</dcterms:created>
  <dcterms:modified xsi:type="dcterms:W3CDTF">2019-03-15T14:41:28Z</dcterms:modified>
</cp:coreProperties>
</file>