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56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571612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857628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719119"/>
            <a:ext cx="5643602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4: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Muscular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1: Overview of Muscle Tissue.</a:t>
            </a:r>
          </a:p>
          <a:p>
            <a:pPr algn="ctr"/>
            <a:endParaRPr lang="ar-SA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353996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Muscular System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1331939"/>
            <a:ext cx="8245475" cy="36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Muscles are responsible for all types of body movement – they contract or shorten and are the machine of the body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basic muscle types are found in the body</a:t>
            </a:r>
          </a:p>
          <a:p>
            <a:pPr marL="971550" lvl="1" indent="-514350" algn="l" rtl="0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Skeletal muscle</a:t>
            </a:r>
          </a:p>
          <a:p>
            <a:pPr marL="971550" lvl="1" indent="-514350" algn="l" rtl="0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Cardiac muscle</a:t>
            </a:r>
          </a:p>
          <a:p>
            <a:pPr marL="971550" lvl="1" indent="-514350" algn="l" rtl="0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Smooth muscle</a:t>
            </a:r>
          </a:p>
        </p:txBody>
      </p:sp>
      <p:pic>
        <p:nvPicPr>
          <p:cNvPr id="54274" name="Picture 2" descr="http://www.umm.edu/graphics/images/en/19917.jpg"/>
          <p:cNvPicPr>
            <a:picLocks noChangeAspect="1" noChangeArrowheads="1"/>
          </p:cNvPicPr>
          <p:nvPr/>
        </p:nvPicPr>
        <p:blipFill>
          <a:blip r:embed="rId3"/>
          <a:srcRect b="8593"/>
          <a:stretch>
            <a:fillRect/>
          </a:stretch>
        </p:blipFill>
        <p:spPr bwMode="auto">
          <a:xfrm>
            <a:off x="4104936" y="3286124"/>
            <a:ext cx="439615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490" y="0"/>
            <a:ext cx="5771291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71470" y="2295591"/>
            <a:ext cx="34290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of Skeletal, Cardiac, and Smooth Muscle</a:t>
            </a:r>
            <a:endParaRPr lang="ar-SA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286375" cy="526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3957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Smooth Muscles Arrangement</a:t>
            </a:r>
            <a:endParaRPr lang="en-US" sz="4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857750" cy="470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3957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Cardiac Muscles Arrangement</a:t>
            </a:r>
            <a:endParaRPr lang="en-US" sz="4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454863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 of Muscles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09670" y="2071678"/>
            <a:ext cx="5662594" cy="276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Produce movement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Maintain posture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Stabilize joints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Generate heat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2012-08-02T08:21:22Z</dcterms:created>
  <dcterms:modified xsi:type="dcterms:W3CDTF">2012-08-02T08:22:51Z</dcterms:modified>
</cp:coreProperties>
</file>