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4" autoAdjust="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A36EC-F0B6-4EA0-B773-5B93B23152DB}" type="doc">
      <dgm:prSet loTypeId="urn:microsoft.com/office/officeart/2005/8/layout/hierarchy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B179856-65DF-4F92-9CEF-B3A9E1E3CAE6}">
      <dgm:prSet phldrT="[Text]"/>
      <dgm:spPr/>
      <dgm:t>
        <a:bodyPr/>
        <a:lstStyle/>
        <a:p>
          <a:r>
            <a:rPr lang="en-US" dirty="0"/>
            <a:t>To  reflect and focus more direct solar radiation to a smaller area in order to….</a:t>
          </a:r>
        </a:p>
      </dgm:t>
    </dgm:pt>
    <dgm:pt modelId="{914272CB-1DE6-417B-9E2D-89C6CF8D91D5}" type="parTrans" cxnId="{939B19FB-0386-48B4-BE1A-93D55AD4C28D}">
      <dgm:prSet/>
      <dgm:spPr/>
      <dgm:t>
        <a:bodyPr/>
        <a:lstStyle/>
        <a:p>
          <a:endParaRPr lang="en-US"/>
        </a:p>
      </dgm:t>
    </dgm:pt>
    <dgm:pt modelId="{18C95C2A-3DE5-4DC7-8CDC-02857DDBA2B5}" type="sibTrans" cxnId="{939B19FB-0386-48B4-BE1A-93D55AD4C28D}">
      <dgm:prSet/>
      <dgm:spPr/>
      <dgm:t>
        <a:bodyPr/>
        <a:lstStyle/>
        <a:p>
          <a:endParaRPr lang="en-US"/>
        </a:p>
      </dgm:t>
    </dgm:pt>
    <dgm:pt modelId="{5E32CF17-CDB3-44F3-8F61-4B3CDEC7DA06}">
      <dgm:prSet/>
      <dgm:spPr/>
      <dgm:t>
        <a:bodyPr/>
        <a:lstStyle/>
        <a:p>
          <a:r>
            <a:rPr lang="en-US" dirty="0"/>
            <a:t>Generate more heat (then generating electricity)</a:t>
          </a:r>
        </a:p>
      </dgm:t>
    </dgm:pt>
    <dgm:pt modelId="{CB966E05-9246-40D0-B522-3DBE518E68D0}" type="parTrans" cxnId="{9D1DFE0C-7872-4FD4-AE77-0621FF3501A6}">
      <dgm:prSet/>
      <dgm:spPr/>
      <dgm:t>
        <a:bodyPr/>
        <a:lstStyle/>
        <a:p>
          <a:endParaRPr lang="en-US"/>
        </a:p>
      </dgm:t>
    </dgm:pt>
    <dgm:pt modelId="{87877472-DCD3-4A58-8BC9-D42D41E65853}" type="sibTrans" cxnId="{9D1DFE0C-7872-4FD4-AE77-0621FF3501A6}">
      <dgm:prSet/>
      <dgm:spPr/>
      <dgm:t>
        <a:bodyPr/>
        <a:lstStyle/>
        <a:p>
          <a:endParaRPr lang="en-US"/>
        </a:p>
      </dgm:t>
    </dgm:pt>
    <dgm:pt modelId="{D791AA04-5618-4FCA-8D1C-7C7262FCB98C}">
      <dgm:prSet/>
      <dgm:spPr/>
      <dgm:t>
        <a:bodyPr/>
        <a:lstStyle/>
        <a:p>
          <a:r>
            <a:rPr lang="en-US" dirty="0"/>
            <a:t>Generate more electricity</a:t>
          </a:r>
        </a:p>
      </dgm:t>
    </dgm:pt>
    <dgm:pt modelId="{A33038F2-DA1A-46AB-BCD8-72892EB48429}" type="parTrans" cxnId="{F2AAEA94-9817-452D-8525-194351ABDBE6}">
      <dgm:prSet/>
      <dgm:spPr/>
      <dgm:t>
        <a:bodyPr/>
        <a:lstStyle/>
        <a:p>
          <a:endParaRPr lang="en-US"/>
        </a:p>
      </dgm:t>
    </dgm:pt>
    <dgm:pt modelId="{A2860EC2-4D0C-4E82-BDC3-C2FB141F18ED}" type="sibTrans" cxnId="{F2AAEA94-9817-452D-8525-194351ABDBE6}">
      <dgm:prSet/>
      <dgm:spPr/>
      <dgm:t>
        <a:bodyPr/>
        <a:lstStyle/>
        <a:p>
          <a:endParaRPr lang="en-US"/>
        </a:p>
      </dgm:t>
    </dgm:pt>
    <dgm:pt modelId="{00036EFD-7778-4AB8-9436-A7B56CD03A7F}">
      <dgm:prSet/>
      <dgm:spPr/>
      <dgm:t>
        <a:bodyPr/>
        <a:lstStyle/>
        <a:p>
          <a:r>
            <a:rPr lang="en-US" dirty="0"/>
            <a:t>This is called</a:t>
          </a:r>
        </a:p>
        <a:p>
          <a:r>
            <a:rPr lang="en-US" dirty="0"/>
            <a:t>Concentrated Solar Power (CSP) Plants</a:t>
          </a:r>
        </a:p>
      </dgm:t>
    </dgm:pt>
    <dgm:pt modelId="{FBD35638-BCD6-44A3-AB5E-429EDF439797}" type="parTrans" cxnId="{E805F4CB-A6E7-4DC4-BF6E-A01BDDA4ADF3}">
      <dgm:prSet/>
      <dgm:spPr/>
      <dgm:t>
        <a:bodyPr/>
        <a:lstStyle/>
        <a:p>
          <a:endParaRPr lang="en-US"/>
        </a:p>
      </dgm:t>
    </dgm:pt>
    <dgm:pt modelId="{1E972441-C27B-4D47-83D4-819FFF7E1860}" type="sibTrans" cxnId="{E805F4CB-A6E7-4DC4-BF6E-A01BDDA4ADF3}">
      <dgm:prSet/>
      <dgm:spPr/>
      <dgm:t>
        <a:bodyPr/>
        <a:lstStyle/>
        <a:p>
          <a:endParaRPr lang="en-US"/>
        </a:p>
      </dgm:t>
    </dgm:pt>
    <dgm:pt modelId="{CD0DFA0F-CD8F-41B0-8787-C5DCFD06665E}">
      <dgm:prSet/>
      <dgm:spPr/>
      <dgm:t>
        <a:bodyPr/>
        <a:lstStyle/>
        <a:p>
          <a:r>
            <a:rPr lang="en-US" dirty="0"/>
            <a:t>This is called</a:t>
          </a:r>
        </a:p>
        <a:p>
          <a:r>
            <a:rPr lang="en-US" dirty="0"/>
            <a:t>Concentrated </a:t>
          </a:r>
          <a:r>
            <a:rPr lang="en-US" dirty="0" err="1"/>
            <a:t>Photovoltaics</a:t>
          </a:r>
          <a:r>
            <a:rPr lang="en-US" dirty="0"/>
            <a:t> (CPV)</a:t>
          </a:r>
        </a:p>
      </dgm:t>
    </dgm:pt>
    <dgm:pt modelId="{3DA4D68A-1C5D-49CA-B32A-044661BE213B}" type="parTrans" cxnId="{092F2051-4AC4-4DDD-B607-16CAF68CB530}">
      <dgm:prSet/>
      <dgm:spPr/>
      <dgm:t>
        <a:bodyPr/>
        <a:lstStyle/>
        <a:p>
          <a:endParaRPr lang="en-US"/>
        </a:p>
      </dgm:t>
    </dgm:pt>
    <dgm:pt modelId="{918BA462-1295-4785-BEBC-255E0EB03749}" type="sibTrans" cxnId="{092F2051-4AC4-4DDD-B607-16CAF68CB530}">
      <dgm:prSet/>
      <dgm:spPr/>
      <dgm:t>
        <a:bodyPr/>
        <a:lstStyle/>
        <a:p>
          <a:endParaRPr lang="en-US"/>
        </a:p>
      </dgm:t>
    </dgm:pt>
    <dgm:pt modelId="{4960BA68-815A-43DB-9366-5AF147D9C19D}" type="pres">
      <dgm:prSet presAssocID="{4DBA36EC-F0B6-4EA0-B773-5B93B23152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E8F38C-4CC5-4381-B74C-BA796BBDD37E}" type="pres">
      <dgm:prSet presAssocID="{AB179856-65DF-4F92-9CEF-B3A9E1E3CAE6}" presName="vertOne" presStyleCnt="0"/>
      <dgm:spPr/>
    </dgm:pt>
    <dgm:pt modelId="{9CC3E387-5A2D-4526-8DFA-FA96DB90FC52}" type="pres">
      <dgm:prSet presAssocID="{AB179856-65DF-4F92-9CEF-B3A9E1E3CAE6}" presName="txOne" presStyleLbl="node0" presStyleIdx="0" presStyleCnt="1">
        <dgm:presLayoutVars>
          <dgm:chPref val="3"/>
        </dgm:presLayoutVars>
      </dgm:prSet>
      <dgm:spPr/>
    </dgm:pt>
    <dgm:pt modelId="{8905D6C7-17F5-42DB-92DC-F56540DA5EFF}" type="pres">
      <dgm:prSet presAssocID="{AB179856-65DF-4F92-9CEF-B3A9E1E3CAE6}" presName="parTransOne" presStyleCnt="0"/>
      <dgm:spPr/>
    </dgm:pt>
    <dgm:pt modelId="{311F6E83-1B83-4A52-893D-5540264F2A1C}" type="pres">
      <dgm:prSet presAssocID="{AB179856-65DF-4F92-9CEF-B3A9E1E3CAE6}" presName="horzOne" presStyleCnt="0"/>
      <dgm:spPr/>
    </dgm:pt>
    <dgm:pt modelId="{B8C65834-3C82-4623-ACA7-089C64738F59}" type="pres">
      <dgm:prSet presAssocID="{5E32CF17-CDB3-44F3-8F61-4B3CDEC7DA06}" presName="vertTwo" presStyleCnt="0"/>
      <dgm:spPr/>
    </dgm:pt>
    <dgm:pt modelId="{F698FA61-04B6-4EBD-8F99-984E5A17E422}" type="pres">
      <dgm:prSet presAssocID="{5E32CF17-CDB3-44F3-8F61-4B3CDEC7DA06}" presName="txTwo" presStyleLbl="node2" presStyleIdx="0" presStyleCnt="2" custLinFactNeighborX="-2008" custLinFactNeighborY="-592">
        <dgm:presLayoutVars>
          <dgm:chPref val="3"/>
        </dgm:presLayoutVars>
      </dgm:prSet>
      <dgm:spPr/>
    </dgm:pt>
    <dgm:pt modelId="{C1123858-877B-4E67-8A54-F233D64620CA}" type="pres">
      <dgm:prSet presAssocID="{5E32CF17-CDB3-44F3-8F61-4B3CDEC7DA06}" presName="parTransTwo" presStyleCnt="0"/>
      <dgm:spPr/>
    </dgm:pt>
    <dgm:pt modelId="{3D289470-DB68-46A5-9AD5-741D5ADBE065}" type="pres">
      <dgm:prSet presAssocID="{5E32CF17-CDB3-44F3-8F61-4B3CDEC7DA06}" presName="horzTwo" presStyleCnt="0"/>
      <dgm:spPr/>
    </dgm:pt>
    <dgm:pt modelId="{E0BD0AF9-0737-4F22-979C-116F165652EA}" type="pres">
      <dgm:prSet presAssocID="{00036EFD-7778-4AB8-9436-A7B56CD03A7F}" presName="vertThree" presStyleCnt="0"/>
      <dgm:spPr/>
    </dgm:pt>
    <dgm:pt modelId="{278002EC-9850-487F-90C0-C34A0758122D}" type="pres">
      <dgm:prSet presAssocID="{00036EFD-7778-4AB8-9436-A7B56CD03A7F}" presName="txThree" presStyleLbl="node3" presStyleIdx="0" presStyleCnt="2">
        <dgm:presLayoutVars>
          <dgm:chPref val="3"/>
        </dgm:presLayoutVars>
      </dgm:prSet>
      <dgm:spPr/>
    </dgm:pt>
    <dgm:pt modelId="{764FDD70-4A9A-40C9-A39E-A879DFB0EBE7}" type="pres">
      <dgm:prSet presAssocID="{00036EFD-7778-4AB8-9436-A7B56CD03A7F}" presName="horzThree" presStyleCnt="0"/>
      <dgm:spPr/>
    </dgm:pt>
    <dgm:pt modelId="{BC043466-BE1B-419C-8E85-1B7AC4A1DAD3}" type="pres">
      <dgm:prSet presAssocID="{87877472-DCD3-4A58-8BC9-D42D41E65853}" presName="sibSpaceTwo" presStyleCnt="0"/>
      <dgm:spPr/>
    </dgm:pt>
    <dgm:pt modelId="{C0A0DFC3-1418-4CB5-9DD3-03F8A944825F}" type="pres">
      <dgm:prSet presAssocID="{D791AA04-5618-4FCA-8D1C-7C7262FCB98C}" presName="vertTwo" presStyleCnt="0"/>
      <dgm:spPr/>
    </dgm:pt>
    <dgm:pt modelId="{03CE1E03-DD97-4470-88E7-8DF9E6FF48C6}" type="pres">
      <dgm:prSet presAssocID="{D791AA04-5618-4FCA-8D1C-7C7262FCB98C}" presName="txTwo" presStyleLbl="node2" presStyleIdx="1" presStyleCnt="2" custLinFactNeighborX="1593" custLinFactNeighborY="-592">
        <dgm:presLayoutVars>
          <dgm:chPref val="3"/>
        </dgm:presLayoutVars>
      </dgm:prSet>
      <dgm:spPr/>
    </dgm:pt>
    <dgm:pt modelId="{B74686C0-7530-4CE6-A468-47CE4DF5F8E3}" type="pres">
      <dgm:prSet presAssocID="{D791AA04-5618-4FCA-8D1C-7C7262FCB98C}" presName="parTransTwo" presStyleCnt="0"/>
      <dgm:spPr/>
    </dgm:pt>
    <dgm:pt modelId="{C46BCFB5-DA0A-4682-AE0F-1D3C4007E07B}" type="pres">
      <dgm:prSet presAssocID="{D791AA04-5618-4FCA-8D1C-7C7262FCB98C}" presName="horzTwo" presStyleCnt="0"/>
      <dgm:spPr/>
    </dgm:pt>
    <dgm:pt modelId="{A1866856-98ED-4D71-99E8-E825C4328164}" type="pres">
      <dgm:prSet presAssocID="{CD0DFA0F-CD8F-41B0-8787-C5DCFD06665E}" presName="vertThree" presStyleCnt="0"/>
      <dgm:spPr/>
    </dgm:pt>
    <dgm:pt modelId="{41AFFE04-BD4E-4FA6-9966-5B9BE30BE807}" type="pres">
      <dgm:prSet presAssocID="{CD0DFA0F-CD8F-41B0-8787-C5DCFD06665E}" presName="txThree" presStyleLbl="node3" presStyleIdx="1" presStyleCnt="2">
        <dgm:presLayoutVars>
          <dgm:chPref val="3"/>
        </dgm:presLayoutVars>
      </dgm:prSet>
      <dgm:spPr/>
    </dgm:pt>
    <dgm:pt modelId="{1BDFDD76-8950-4D56-86DF-97D177B0FF82}" type="pres">
      <dgm:prSet presAssocID="{CD0DFA0F-CD8F-41B0-8787-C5DCFD06665E}" presName="horzThree" presStyleCnt="0"/>
      <dgm:spPr/>
    </dgm:pt>
  </dgm:ptLst>
  <dgm:cxnLst>
    <dgm:cxn modelId="{9D1DFE0C-7872-4FD4-AE77-0621FF3501A6}" srcId="{AB179856-65DF-4F92-9CEF-B3A9E1E3CAE6}" destId="{5E32CF17-CDB3-44F3-8F61-4B3CDEC7DA06}" srcOrd="0" destOrd="0" parTransId="{CB966E05-9246-40D0-B522-3DBE518E68D0}" sibTransId="{87877472-DCD3-4A58-8BC9-D42D41E65853}"/>
    <dgm:cxn modelId="{C5334444-92DE-464E-A39E-5B3A5AE8D099}" type="presOf" srcId="{AB179856-65DF-4F92-9CEF-B3A9E1E3CAE6}" destId="{9CC3E387-5A2D-4526-8DFA-FA96DB90FC52}" srcOrd="0" destOrd="0" presId="urn:microsoft.com/office/officeart/2005/8/layout/hierarchy4"/>
    <dgm:cxn modelId="{092F2051-4AC4-4DDD-B607-16CAF68CB530}" srcId="{D791AA04-5618-4FCA-8D1C-7C7262FCB98C}" destId="{CD0DFA0F-CD8F-41B0-8787-C5DCFD06665E}" srcOrd="0" destOrd="0" parTransId="{3DA4D68A-1C5D-49CA-B32A-044661BE213B}" sibTransId="{918BA462-1295-4785-BEBC-255E0EB03749}"/>
    <dgm:cxn modelId="{876A8B73-2F28-46B3-9230-6A951F091492}" type="presOf" srcId="{00036EFD-7778-4AB8-9436-A7B56CD03A7F}" destId="{278002EC-9850-487F-90C0-C34A0758122D}" srcOrd="0" destOrd="0" presId="urn:microsoft.com/office/officeart/2005/8/layout/hierarchy4"/>
    <dgm:cxn modelId="{F2AAEA94-9817-452D-8525-194351ABDBE6}" srcId="{AB179856-65DF-4F92-9CEF-B3A9E1E3CAE6}" destId="{D791AA04-5618-4FCA-8D1C-7C7262FCB98C}" srcOrd="1" destOrd="0" parTransId="{A33038F2-DA1A-46AB-BCD8-72892EB48429}" sibTransId="{A2860EC2-4D0C-4E82-BDC3-C2FB141F18ED}"/>
    <dgm:cxn modelId="{E805F4CB-A6E7-4DC4-BF6E-A01BDDA4ADF3}" srcId="{5E32CF17-CDB3-44F3-8F61-4B3CDEC7DA06}" destId="{00036EFD-7778-4AB8-9436-A7B56CD03A7F}" srcOrd="0" destOrd="0" parTransId="{FBD35638-BCD6-44A3-AB5E-429EDF439797}" sibTransId="{1E972441-C27B-4D47-83D4-819FFF7E1860}"/>
    <dgm:cxn modelId="{47171DCD-064B-4B20-9F51-72F05F37150A}" type="presOf" srcId="{4DBA36EC-F0B6-4EA0-B773-5B93B23152DB}" destId="{4960BA68-815A-43DB-9366-5AF147D9C19D}" srcOrd="0" destOrd="0" presId="urn:microsoft.com/office/officeart/2005/8/layout/hierarchy4"/>
    <dgm:cxn modelId="{907383EC-10DC-493F-A7D9-7A82DEFEC5B3}" type="presOf" srcId="{5E32CF17-CDB3-44F3-8F61-4B3CDEC7DA06}" destId="{F698FA61-04B6-4EBD-8F99-984E5A17E422}" srcOrd="0" destOrd="0" presId="urn:microsoft.com/office/officeart/2005/8/layout/hierarchy4"/>
    <dgm:cxn modelId="{0BF567EE-EE29-4BC6-9DFD-C4AF654F42D3}" type="presOf" srcId="{D791AA04-5618-4FCA-8D1C-7C7262FCB98C}" destId="{03CE1E03-DD97-4470-88E7-8DF9E6FF48C6}" srcOrd="0" destOrd="0" presId="urn:microsoft.com/office/officeart/2005/8/layout/hierarchy4"/>
    <dgm:cxn modelId="{C92B1EEF-BEDE-4A52-B600-78D9148D39FF}" type="presOf" srcId="{CD0DFA0F-CD8F-41B0-8787-C5DCFD06665E}" destId="{41AFFE04-BD4E-4FA6-9966-5B9BE30BE807}" srcOrd="0" destOrd="0" presId="urn:microsoft.com/office/officeart/2005/8/layout/hierarchy4"/>
    <dgm:cxn modelId="{939B19FB-0386-48B4-BE1A-93D55AD4C28D}" srcId="{4DBA36EC-F0B6-4EA0-B773-5B93B23152DB}" destId="{AB179856-65DF-4F92-9CEF-B3A9E1E3CAE6}" srcOrd="0" destOrd="0" parTransId="{914272CB-1DE6-417B-9E2D-89C6CF8D91D5}" sibTransId="{18C95C2A-3DE5-4DC7-8CDC-02857DDBA2B5}"/>
    <dgm:cxn modelId="{A824F950-E2CE-427D-834D-CA9B089B5A1B}" type="presParOf" srcId="{4960BA68-815A-43DB-9366-5AF147D9C19D}" destId="{9CE8F38C-4CC5-4381-B74C-BA796BBDD37E}" srcOrd="0" destOrd="0" presId="urn:microsoft.com/office/officeart/2005/8/layout/hierarchy4"/>
    <dgm:cxn modelId="{FA8B0124-9E4A-45A9-B581-6445EFF323D9}" type="presParOf" srcId="{9CE8F38C-4CC5-4381-B74C-BA796BBDD37E}" destId="{9CC3E387-5A2D-4526-8DFA-FA96DB90FC52}" srcOrd="0" destOrd="0" presId="urn:microsoft.com/office/officeart/2005/8/layout/hierarchy4"/>
    <dgm:cxn modelId="{4E7ECD63-98A8-4217-8DEF-6D8C6243A300}" type="presParOf" srcId="{9CE8F38C-4CC5-4381-B74C-BA796BBDD37E}" destId="{8905D6C7-17F5-42DB-92DC-F56540DA5EFF}" srcOrd="1" destOrd="0" presId="urn:microsoft.com/office/officeart/2005/8/layout/hierarchy4"/>
    <dgm:cxn modelId="{1332989B-0218-42FC-8D77-C04422455E9E}" type="presParOf" srcId="{9CE8F38C-4CC5-4381-B74C-BA796BBDD37E}" destId="{311F6E83-1B83-4A52-893D-5540264F2A1C}" srcOrd="2" destOrd="0" presId="urn:microsoft.com/office/officeart/2005/8/layout/hierarchy4"/>
    <dgm:cxn modelId="{6EB17091-AD3B-4E63-8A2E-9F4E3346AD7B}" type="presParOf" srcId="{311F6E83-1B83-4A52-893D-5540264F2A1C}" destId="{B8C65834-3C82-4623-ACA7-089C64738F59}" srcOrd="0" destOrd="0" presId="urn:microsoft.com/office/officeart/2005/8/layout/hierarchy4"/>
    <dgm:cxn modelId="{1137C23A-5EAE-484E-A521-A4245A221926}" type="presParOf" srcId="{B8C65834-3C82-4623-ACA7-089C64738F59}" destId="{F698FA61-04B6-4EBD-8F99-984E5A17E422}" srcOrd="0" destOrd="0" presId="urn:microsoft.com/office/officeart/2005/8/layout/hierarchy4"/>
    <dgm:cxn modelId="{0B9FCB88-A026-41E9-9604-242333CB2089}" type="presParOf" srcId="{B8C65834-3C82-4623-ACA7-089C64738F59}" destId="{C1123858-877B-4E67-8A54-F233D64620CA}" srcOrd="1" destOrd="0" presId="urn:microsoft.com/office/officeart/2005/8/layout/hierarchy4"/>
    <dgm:cxn modelId="{262D6EA0-9AE1-418D-99D5-71EFF16F967B}" type="presParOf" srcId="{B8C65834-3C82-4623-ACA7-089C64738F59}" destId="{3D289470-DB68-46A5-9AD5-741D5ADBE065}" srcOrd="2" destOrd="0" presId="urn:microsoft.com/office/officeart/2005/8/layout/hierarchy4"/>
    <dgm:cxn modelId="{E75BEA05-8E32-4F9A-8F78-34102C005F05}" type="presParOf" srcId="{3D289470-DB68-46A5-9AD5-741D5ADBE065}" destId="{E0BD0AF9-0737-4F22-979C-116F165652EA}" srcOrd="0" destOrd="0" presId="urn:microsoft.com/office/officeart/2005/8/layout/hierarchy4"/>
    <dgm:cxn modelId="{DBA2312D-9C91-4B38-9852-7B0D17508FE2}" type="presParOf" srcId="{E0BD0AF9-0737-4F22-979C-116F165652EA}" destId="{278002EC-9850-487F-90C0-C34A0758122D}" srcOrd="0" destOrd="0" presId="urn:microsoft.com/office/officeart/2005/8/layout/hierarchy4"/>
    <dgm:cxn modelId="{F36E677D-F954-411C-B3F7-50F2BF4F2B54}" type="presParOf" srcId="{E0BD0AF9-0737-4F22-979C-116F165652EA}" destId="{764FDD70-4A9A-40C9-A39E-A879DFB0EBE7}" srcOrd="1" destOrd="0" presId="urn:microsoft.com/office/officeart/2005/8/layout/hierarchy4"/>
    <dgm:cxn modelId="{D3061162-059B-449B-A2E0-D0196EC3960B}" type="presParOf" srcId="{311F6E83-1B83-4A52-893D-5540264F2A1C}" destId="{BC043466-BE1B-419C-8E85-1B7AC4A1DAD3}" srcOrd="1" destOrd="0" presId="urn:microsoft.com/office/officeart/2005/8/layout/hierarchy4"/>
    <dgm:cxn modelId="{12AAA91B-2B8B-416D-AA2D-FE6FA43B402C}" type="presParOf" srcId="{311F6E83-1B83-4A52-893D-5540264F2A1C}" destId="{C0A0DFC3-1418-4CB5-9DD3-03F8A944825F}" srcOrd="2" destOrd="0" presId="urn:microsoft.com/office/officeart/2005/8/layout/hierarchy4"/>
    <dgm:cxn modelId="{0DD5027E-D90E-49D6-A60E-9B6DA0E57F62}" type="presParOf" srcId="{C0A0DFC3-1418-4CB5-9DD3-03F8A944825F}" destId="{03CE1E03-DD97-4470-88E7-8DF9E6FF48C6}" srcOrd="0" destOrd="0" presId="urn:microsoft.com/office/officeart/2005/8/layout/hierarchy4"/>
    <dgm:cxn modelId="{F15263AA-F2EA-4DA8-8670-E1280615D466}" type="presParOf" srcId="{C0A0DFC3-1418-4CB5-9DD3-03F8A944825F}" destId="{B74686C0-7530-4CE6-A468-47CE4DF5F8E3}" srcOrd="1" destOrd="0" presId="urn:microsoft.com/office/officeart/2005/8/layout/hierarchy4"/>
    <dgm:cxn modelId="{B4A72FEA-1ED5-4496-B307-A4143AE5F3DC}" type="presParOf" srcId="{C0A0DFC3-1418-4CB5-9DD3-03F8A944825F}" destId="{C46BCFB5-DA0A-4682-AE0F-1D3C4007E07B}" srcOrd="2" destOrd="0" presId="urn:microsoft.com/office/officeart/2005/8/layout/hierarchy4"/>
    <dgm:cxn modelId="{BF06498E-6857-4AB8-B097-04FADD995F1C}" type="presParOf" srcId="{C46BCFB5-DA0A-4682-AE0F-1D3C4007E07B}" destId="{A1866856-98ED-4D71-99E8-E825C4328164}" srcOrd="0" destOrd="0" presId="urn:microsoft.com/office/officeart/2005/8/layout/hierarchy4"/>
    <dgm:cxn modelId="{63E8AC39-79C6-4016-8906-441884DE17A8}" type="presParOf" srcId="{A1866856-98ED-4D71-99E8-E825C4328164}" destId="{41AFFE04-BD4E-4FA6-9966-5B9BE30BE807}" srcOrd="0" destOrd="0" presId="urn:microsoft.com/office/officeart/2005/8/layout/hierarchy4"/>
    <dgm:cxn modelId="{9DF15F3B-4265-4CD7-8C34-93116C589433}" type="presParOf" srcId="{A1866856-98ED-4D71-99E8-E825C4328164}" destId="{1BDFDD76-8950-4D56-86DF-97D177B0FF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A36EC-F0B6-4EA0-B773-5B93B23152DB}" type="doc">
      <dgm:prSet loTypeId="urn:microsoft.com/office/officeart/2005/8/layout/hierarchy4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5E32CF17-CDB3-44F3-8F61-4B3CDEC7DA06}">
      <dgm:prSet/>
      <dgm:spPr/>
      <dgm:t>
        <a:bodyPr/>
        <a:lstStyle/>
        <a:p>
          <a:r>
            <a:rPr lang="en-US" dirty="0"/>
            <a:t>Point focus</a:t>
          </a:r>
        </a:p>
      </dgm:t>
    </dgm:pt>
    <dgm:pt modelId="{CB966E05-9246-40D0-B522-3DBE518E68D0}" type="parTrans" cxnId="{9D1DFE0C-7872-4FD4-AE77-0621FF3501A6}">
      <dgm:prSet/>
      <dgm:spPr/>
      <dgm:t>
        <a:bodyPr/>
        <a:lstStyle/>
        <a:p>
          <a:endParaRPr lang="en-US"/>
        </a:p>
      </dgm:t>
    </dgm:pt>
    <dgm:pt modelId="{87877472-DCD3-4A58-8BC9-D42D41E65853}" type="sibTrans" cxnId="{9D1DFE0C-7872-4FD4-AE77-0621FF3501A6}">
      <dgm:prSet/>
      <dgm:spPr/>
      <dgm:t>
        <a:bodyPr/>
        <a:lstStyle/>
        <a:p>
          <a:endParaRPr lang="en-US"/>
        </a:p>
      </dgm:t>
    </dgm:pt>
    <dgm:pt modelId="{7CF0EBFF-3AF3-4165-9CD5-C8E166D0F368}">
      <dgm:prSet/>
      <dgm:spPr/>
      <dgm:t>
        <a:bodyPr/>
        <a:lstStyle/>
        <a:p>
          <a:r>
            <a:rPr lang="en-US" dirty="0"/>
            <a:t>Line focus</a:t>
          </a:r>
        </a:p>
      </dgm:t>
    </dgm:pt>
    <dgm:pt modelId="{CB443F37-7BBB-4906-91BA-BCABEE4C5FA0}" type="parTrans" cxnId="{7A5CFE6E-A26A-408F-AAEC-F18C4249B36B}">
      <dgm:prSet/>
      <dgm:spPr/>
      <dgm:t>
        <a:bodyPr/>
        <a:lstStyle/>
        <a:p>
          <a:endParaRPr lang="en-US"/>
        </a:p>
      </dgm:t>
    </dgm:pt>
    <dgm:pt modelId="{41FE55B4-9EC5-45E6-9FE1-2C6D2D5FACCA}" type="sibTrans" cxnId="{7A5CFE6E-A26A-408F-AAEC-F18C4249B36B}">
      <dgm:prSet/>
      <dgm:spPr/>
      <dgm:t>
        <a:bodyPr/>
        <a:lstStyle/>
        <a:p>
          <a:endParaRPr lang="en-US"/>
        </a:p>
      </dgm:t>
    </dgm:pt>
    <dgm:pt modelId="{DE54BAF4-94CA-4138-AEA8-2BA833ABD042}">
      <dgm:prSet/>
      <dgm:spPr/>
      <dgm:t>
        <a:bodyPr/>
        <a:lstStyle/>
        <a:p>
          <a:r>
            <a:rPr lang="en-US" dirty="0"/>
            <a:t>Power tower</a:t>
          </a:r>
        </a:p>
      </dgm:t>
    </dgm:pt>
    <dgm:pt modelId="{A6AE60E8-6A9C-4F8F-9AFB-3FF6385FC3F6}" type="parTrans" cxnId="{BFAB301A-D9C5-413A-8E7B-A059C79A5860}">
      <dgm:prSet/>
      <dgm:spPr/>
      <dgm:t>
        <a:bodyPr/>
        <a:lstStyle/>
        <a:p>
          <a:endParaRPr lang="en-US"/>
        </a:p>
      </dgm:t>
    </dgm:pt>
    <dgm:pt modelId="{0914C97A-F4E4-406A-A5D0-1B4579D806E9}" type="sibTrans" cxnId="{BFAB301A-D9C5-413A-8E7B-A059C79A5860}">
      <dgm:prSet/>
      <dgm:spPr/>
      <dgm:t>
        <a:bodyPr/>
        <a:lstStyle/>
        <a:p>
          <a:endParaRPr lang="en-US"/>
        </a:p>
      </dgm:t>
    </dgm:pt>
    <dgm:pt modelId="{5A527F9C-049D-490A-A01A-BEAA3CEC047E}">
      <dgm:prSet/>
      <dgm:spPr/>
      <dgm:t>
        <a:bodyPr/>
        <a:lstStyle/>
        <a:p>
          <a:r>
            <a:rPr lang="en-US" dirty="0"/>
            <a:t>Dish</a:t>
          </a:r>
        </a:p>
      </dgm:t>
    </dgm:pt>
    <dgm:pt modelId="{1DAEA851-7E18-4409-9CE5-1659EE359C1F}" type="parTrans" cxnId="{285ECE48-0447-4CD1-8707-6C312E8B02E7}">
      <dgm:prSet/>
      <dgm:spPr/>
      <dgm:t>
        <a:bodyPr/>
        <a:lstStyle/>
        <a:p>
          <a:endParaRPr lang="en-US"/>
        </a:p>
      </dgm:t>
    </dgm:pt>
    <dgm:pt modelId="{AE82673C-92BD-4C4E-9D1C-C2EDBEC3CCF4}" type="sibTrans" cxnId="{285ECE48-0447-4CD1-8707-6C312E8B02E7}">
      <dgm:prSet/>
      <dgm:spPr/>
      <dgm:t>
        <a:bodyPr/>
        <a:lstStyle/>
        <a:p>
          <a:endParaRPr lang="en-US"/>
        </a:p>
      </dgm:t>
    </dgm:pt>
    <dgm:pt modelId="{F5340ACC-C682-4802-A799-CB97E8D85033}">
      <dgm:prSet/>
      <dgm:spPr/>
      <dgm:t>
        <a:bodyPr/>
        <a:lstStyle/>
        <a:p>
          <a:r>
            <a:rPr lang="en-US" dirty="0"/>
            <a:t>Parabolic</a:t>
          </a:r>
        </a:p>
      </dgm:t>
    </dgm:pt>
    <dgm:pt modelId="{ADF6A5BB-3267-40D0-B391-4526BE544486}" type="parTrans" cxnId="{72335F84-68A5-4A5D-95C3-1D1A104CFF82}">
      <dgm:prSet/>
      <dgm:spPr/>
      <dgm:t>
        <a:bodyPr/>
        <a:lstStyle/>
        <a:p>
          <a:endParaRPr lang="en-US"/>
        </a:p>
      </dgm:t>
    </dgm:pt>
    <dgm:pt modelId="{0C628EA4-A364-4593-98A4-D8239D78CD31}" type="sibTrans" cxnId="{72335F84-68A5-4A5D-95C3-1D1A104CFF82}">
      <dgm:prSet/>
      <dgm:spPr/>
      <dgm:t>
        <a:bodyPr/>
        <a:lstStyle/>
        <a:p>
          <a:endParaRPr lang="en-US"/>
        </a:p>
      </dgm:t>
    </dgm:pt>
    <dgm:pt modelId="{3F15D66D-CE99-4C09-B8B7-9E2C88E2DEF1}">
      <dgm:prSet/>
      <dgm:spPr/>
      <dgm:t>
        <a:bodyPr/>
        <a:lstStyle/>
        <a:p>
          <a:r>
            <a:rPr lang="en-US" dirty="0"/>
            <a:t>Fresnel</a:t>
          </a:r>
        </a:p>
      </dgm:t>
    </dgm:pt>
    <dgm:pt modelId="{6AD492EE-4835-498E-8141-8B993AC26BCF}" type="parTrans" cxnId="{E7E7C79E-59B2-4CEA-8C2B-CD8E2F0AA604}">
      <dgm:prSet/>
      <dgm:spPr/>
      <dgm:t>
        <a:bodyPr/>
        <a:lstStyle/>
        <a:p>
          <a:endParaRPr lang="en-US"/>
        </a:p>
      </dgm:t>
    </dgm:pt>
    <dgm:pt modelId="{4AF830E8-6862-4F9F-BA66-F4DADF468700}" type="sibTrans" cxnId="{E7E7C79E-59B2-4CEA-8C2B-CD8E2F0AA604}">
      <dgm:prSet/>
      <dgm:spPr/>
      <dgm:t>
        <a:bodyPr/>
        <a:lstStyle/>
        <a:p>
          <a:endParaRPr lang="en-US"/>
        </a:p>
      </dgm:t>
    </dgm:pt>
    <dgm:pt modelId="{5DE7615E-B1FC-43D8-8CFE-D2D0D4128BF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B227A46-2CEF-447B-A97D-68D708799F3D}" type="parTrans" cxnId="{391D84AA-2CE7-421F-A227-7DA3893A33B1}">
      <dgm:prSet/>
      <dgm:spPr/>
      <dgm:t>
        <a:bodyPr/>
        <a:lstStyle/>
        <a:p>
          <a:endParaRPr lang="en-US"/>
        </a:p>
      </dgm:t>
    </dgm:pt>
    <dgm:pt modelId="{D3E79C2E-A9A9-4961-A848-19764A992C80}" type="sibTrans" cxnId="{391D84AA-2CE7-421F-A227-7DA3893A33B1}">
      <dgm:prSet/>
      <dgm:spPr/>
      <dgm:t>
        <a:bodyPr/>
        <a:lstStyle/>
        <a:p>
          <a:endParaRPr lang="en-US"/>
        </a:p>
      </dgm:t>
    </dgm:pt>
    <dgm:pt modelId="{95A0D923-EB0B-482D-A2EF-6C3CF64C9B2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F6DD371-536E-4171-8D82-F2A1229383EF}" type="parTrans" cxnId="{B0144FC8-E03E-4259-8C43-342065A2A898}">
      <dgm:prSet/>
      <dgm:spPr/>
      <dgm:t>
        <a:bodyPr/>
        <a:lstStyle/>
        <a:p>
          <a:endParaRPr lang="en-US"/>
        </a:p>
      </dgm:t>
    </dgm:pt>
    <dgm:pt modelId="{D66B1321-FAFC-4898-8A6C-D8F393FB760A}" type="sibTrans" cxnId="{B0144FC8-E03E-4259-8C43-342065A2A898}">
      <dgm:prSet/>
      <dgm:spPr/>
      <dgm:t>
        <a:bodyPr/>
        <a:lstStyle/>
        <a:p>
          <a:endParaRPr lang="en-US"/>
        </a:p>
      </dgm:t>
    </dgm:pt>
    <dgm:pt modelId="{3C826766-F6EA-4DF8-8B59-55122D4A684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A6F733A-10A5-4552-8023-0EC9D6E585BC}" type="parTrans" cxnId="{504B681E-F99C-4BE0-937C-3D17E5366932}">
      <dgm:prSet/>
      <dgm:spPr/>
      <dgm:t>
        <a:bodyPr/>
        <a:lstStyle/>
        <a:p>
          <a:endParaRPr lang="en-US"/>
        </a:p>
      </dgm:t>
    </dgm:pt>
    <dgm:pt modelId="{F023C631-22C1-4CF4-8C5B-E5D793731743}" type="sibTrans" cxnId="{504B681E-F99C-4BE0-937C-3D17E5366932}">
      <dgm:prSet/>
      <dgm:spPr/>
      <dgm:t>
        <a:bodyPr/>
        <a:lstStyle/>
        <a:p>
          <a:endParaRPr lang="en-US"/>
        </a:p>
      </dgm:t>
    </dgm:pt>
    <dgm:pt modelId="{5DDD2064-87A1-49BD-8C90-23AE130F141D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B04D5B2-F08F-4682-9E56-C93E99F7CE22}" type="parTrans" cxnId="{73FD52AA-BC05-4B38-ACD5-6FBB61123EAA}">
      <dgm:prSet/>
      <dgm:spPr/>
      <dgm:t>
        <a:bodyPr/>
        <a:lstStyle/>
        <a:p>
          <a:endParaRPr lang="en-US"/>
        </a:p>
      </dgm:t>
    </dgm:pt>
    <dgm:pt modelId="{E7858A28-F232-4CB2-BFF9-D3E3072108CD}" type="sibTrans" cxnId="{73FD52AA-BC05-4B38-ACD5-6FBB61123EAA}">
      <dgm:prSet/>
      <dgm:spPr/>
      <dgm:t>
        <a:bodyPr/>
        <a:lstStyle/>
        <a:p>
          <a:endParaRPr lang="en-US"/>
        </a:p>
      </dgm:t>
    </dgm:pt>
    <dgm:pt modelId="{4960BA68-815A-43DB-9366-5AF147D9C19D}" type="pres">
      <dgm:prSet presAssocID="{4DBA36EC-F0B6-4EA0-B773-5B93B23152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6061F8-F5DA-481C-8DAA-0726919BC5FB}" type="pres">
      <dgm:prSet presAssocID="{5E32CF17-CDB3-44F3-8F61-4B3CDEC7DA06}" presName="vertOne" presStyleCnt="0"/>
      <dgm:spPr/>
    </dgm:pt>
    <dgm:pt modelId="{6CFF14C8-785F-494B-B216-28C12E47B2A2}" type="pres">
      <dgm:prSet presAssocID="{5E32CF17-CDB3-44F3-8F61-4B3CDEC7DA06}" presName="txOne" presStyleLbl="node0" presStyleIdx="0" presStyleCnt="2">
        <dgm:presLayoutVars>
          <dgm:chPref val="3"/>
        </dgm:presLayoutVars>
      </dgm:prSet>
      <dgm:spPr/>
    </dgm:pt>
    <dgm:pt modelId="{7F7D1083-CB15-4B0C-9AB2-A0A59354A381}" type="pres">
      <dgm:prSet presAssocID="{5E32CF17-CDB3-44F3-8F61-4B3CDEC7DA06}" presName="parTransOne" presStyleCnt="0"/>
      <dgm:spPr/>
    </dgm:pt>
    <dgm:pt modelId="{CDF8A751-B29E-4FEC-AD33-38BEB9F80CE0}" type="pres">
      <dgm:prSet presAssocID="{5E32CF17-CDB3-44F3-8F61-4B3CDEC7DA06}" presName="horzOne" presStyleCnt="0"/>
      <dgm:spPr/>
    </dgm:pt>
    <dgm:pt modelId="{08176759-DE24-43B7-A5FA-F0C92C038B9E}" type="pres">
      <dgm:prSet presAssocID="{DE54BAF4-94CA-4138-AEA8-2BA833ABD042}" presName="vertTwo" presStyleCnt="0"/>
      <dgm:spPr/>
    </dgm:pt>
    <dgm:pt modelId="{9B0F8228-2D71-479E-819E-CDC0F97099AE}" type="pres">
      <dgm:prSet presAssocID="{DE54BAF4-94CA-4138-AEA8-2BA833ABD042}" presName="txTwo" presStyleLbl="node2" presStyleIdx="0" presStyleCnt="4">
        <dgm:presLayoutVars>
          <dgm:chPref val="3"/>
        </dgm:presLayoutVars>
      </dgm:prSet>
      <dgm:spPr/>
    </dgm:pt>
    <dgm:pt modelId="{F8450140-93EA-4203-A707-81CCFA8E3C2D}" type="pres">
      <dgm:prSet presAssocID="{DE54BAF4-94CA-4138-AEA8-2BA833ABD042}" presName="parTransTwo" presStyleCnt="0"/>
      <dgm:spPr/>
    </dgm:pt>
    <dgm:pt modelId="{C43A9BE0-A7B6-4855-B307-EF56F42BDFEB}" type="pres">
      <dgm:prSet presAssocID="{DE54BAF4-94CA-4138-AEA8-2BA833ABD042}" presName="horzTwo" presStyleCnt="0"/>
      <dgm:spPr/>
    </dgm:pt>
    <dgm:pt modelId="{9DE4F925-16B3-480F-9EE3-A325526A8E8C}" type="pres">
      <dgm:prSet presAssocID="{5DE7615E-B1FC-43D8-8CFE-D2D0D4128BF7}" presName="vertThree" presStyleCnt="0"/>
      <dgm:spPr/>
    </dgm:pt>
    <dgm:pt modelId="{AE692867-87D1-4015-943B-D92EFC48889A}" type="pres">
      <dgm:prSet presAssocID="{5DE7615E-B1FC-43D8-8CFE-D2D0D4128BF7}" presName="txThree" presStyleLbl="node3" presStyleIdx="0" presStyleCnt="4">
        <dgm:presLayoutVars>
          <dgm:chPref val="3"/>
        </dgm:presLayoutVars>
      </dgm:prSet>
      <dgm:spPr/>
    </dgm:pt>
    <dgm:pt modelId="{4C392F3B-57CA-4FBE-A749-9EF5B227DC96}" type="pres">
      <dgm:prSet presAssocID="{5DE7615E-B1FC-43D8-8CFE-D2D0D4128BF7}" presName="horzThree" presStyleCnt="0"/>
      <dgm:spPr/>
    </dgm:pt>
    <dgm:pt modelId="{EC073938-2C18-4F2B-8294-F874FE0C923B}" type="pres">
      <dgm:prSet presAssocID="{0914C97A-F4E4-406A-A5D0-1B4579D806E9}" presName="sibSpaceTwo" presStyleCnt="0"/>
      <dgm:spPr/>
    </dgm:pt>
    <dgm:pt modelId="{BCC00B3F-3D5B-4CC9-BB6B-9CDCED200A57}" type="pres">
      <dgm:prSet presAssocID="{5A527F9C-049D-490A-A01A-BEAA3CEC047E}" presName="vertTwo" presStyleCnt="0"/>
      <dgm:spPr/>
    </dgm:pt>
    <dgm:pt modelId="{F3A0C70E-67A2-4DDE-95D1-5E2CD5CD126D}" type="pres">
      <dgm:prSet presAssocID="{5A527F9C-049D-490A-A01A-BEAA3CEC047E}" presName="txTwo" presStyleLbl="node2" presStyleIdx="1" presStyleCnt="4">
        <dgm:presLayoutVars>
          <dgm:chPref val="3"/>
        </dgm:presLayoutVars>
      </dgm:prSet>
      <dgm:spPr/>
    </dgm:pt>
    <dgm:pt modelId="{8F641F7E-EEC1-4DCD-A9F7-2395AD398879}" type="pres">
      <dgm:prSet presAssocID="{5A527F9C-049D-490A-A01A-BEAA3CEC047E}" presName="parTransTwo" presStyleCnt="0"/>
      <dgm:spPr/>
    </dgm:pt>
    <dgm:pt modelId="{576421D1-A8D9-4D2C-B400-549348976716}" type="pres">
      <dgm:prSet presAssocID="{5A527F9C-049D-490A-A01A-BEAA3CEC047E}" presName="horzTwo" presStyleCnt="0"/>
      <dgm:spPr/>
    </dgm:pt>
    <dgm:pt modelId="{40DE3DC8-E1F6-41E7-93C2-11FC4AF8C3C6}" type="pres">
      <dgm:prSet presAssocID="{95A0D923-EB0B-482D-A2EF-6C3CF64C9B26}" presName="vertThree" presStyleCnt="0"/>
      <dgm:spPr/>
    </dgm:pt>
    <dgm:pt modelId="{5AF27574-B553-4736-A43D-FF3B2CD8422C}" type="pres">
      <dgm:prSet presAssocID="{95A0D923-EB0B-482D-A2EF-6C3CF64C9B26}" presName="txThree" presStyleLbl="node3" presStyleIdx="1" presStyleCnt="4">
        <dgm:presLayoutVars>
          <dgm:chPref val="3"/>
        </dgm:presLayoutVars>
      </dgm:prSet>
      <dgm:spPr/>
    </dgm:pt>
    <dgm:pt modelId="{995A4C43-C0D2-4192-8EEA-123E849D27DA}" type="pres">
      <dgm:prSet presAssocID="{95A0D923-EB0B-482D-A2EF-6C3CF64C9B26}" presName="horzThree" presStyleCnt="0"/>
      <dgm:spPr/>
    </dgm:pt>
    <dgm:pt modelId="{1E0ACC25-52F6-4FB8-9EA1-69F85E2B520A}" type="pres">
      <dgm:prSet presAssocID="{87877472-DCD3-4A58-8BC9-D42D41E65853}" presName="sibSpaceOne" presStyleCnt="0"/>
      <dgm:spPr/>
    </dgm:pt>
    <dgm:pt modelId="{56699931-A829-451A-9171-CAD7959AE76B}" type="pres">
      <dgm:prSet presAssocID="{7CF0EBFF-3AF3-4165-9CD5-C8E166D0F368}" presName="vertOne" presStyleCnt="0"/>
      <dgm:spPr/>
    </dgm:pt>
    <dgm:pt modelId="{DF8BB5AA-6C17-4FBF-88B6-3D957FAAC6A5}" type="pres">
      <dgm:prSet presAssocID="{7CF0EBFF-3AF3-4165-9CD5-C8E166D0F368}" presName="txOne" presStyleLbl="node0" presStyleIdx="1" presStyleCnt="2">
        <dgm:presLayoutVars>
          <dgm:chPref val="3"/>
        </dgm:presLayoutVars>
      </dgm:prSet>
      <dgm:spPr/>
    </dgm:pt>
    <dgm:pt modelId="{5E916C10-8C7D-491A-95BA-2FE7139ECE56}" type="pres">
      <dgm:prSet presAssocID="{7CF0EBFF-3AF3-4165-9CD5-C8E166D0F368}" presName="parTransOne" presStyleCnt="0"/>
      <dgm:spPr/>
    </dgm:pt>
    <dgm:pt modelId="{330C1DB8-EC37-4171-B98F-530EE8D6DF31}" type="pres">
      <dgm:prSet presAssocID="{7CF0EBFF-3AF3-4165-9CD5-C8E166D0F368}" presName="horzOne" presStyleCnt="0"/>
      <dgm:spPr/>
    </dgm:pt>
    <dgm:pt modelId="{0747C3A5-220E-4783-8908-4A222D7C3830}" type="pres">
      <dgm:prSet presAssocID="{F5340ACC-C682-4802-A799-CB97E8D85033}" presName="vertTwo" presStyleCnt="0"/>
      <dgm:spPr/>
    </dgm:pt>
    <dgm:pt modelId="{C76826EF-B2B6-44A7-BEDC-5E305AEB5E80}" type="pres">
      <dgm:prSet presAssocID="{F5340ACC-C682-4802-A799-CB97E8D85033}" presName="txTwo" presStyleLbl="node2" presStyleIdx="2" presStyleCnt="4">
        <dgm:presLayoutVars>
          <dgm:chPref val="3"/>
        </dgm:presLayoutVars>
      </dgm:prSet>
      <dgm:spPr/>
    </dgm:pt>
    <dgm:pt modelId="{6005C949-2AD9-4213-9B89-9A1B06D53C67}" type="pres">
      <dgm:prSet presAssocID="{F5340ACC-C682-4802-A799-CB97E8D85033}" presName="parTransTwo" presStyleCnt="0"/>
      <dgm:spPr/>
    </dgm:pt>
    <dgm:pt modelId="{59FB1784-7C0F-41DC-BDA8-C18A49C636F3}" type="pres">
      <dgm:prSet presAssocID="{F5340ACC-C682-4802-A799-CB97E8D85033}" presName="horzTwo" presStyleCnt="0"/>
      <dgm:spPr/>
    </dgm:pt>
    <dgm:pt modelId="{E3DAA289-AC57-4DE5-B2DD-E26E1E751477}" type="pres">
      <dgm:prSet presAssocID="{3C826766-F6EA-4DF8-8B59-55122D4A684F}" presName="vertThree" presStyleCnt="0"/>
      <dgm:spPr/>
    </dgm:pt>
    <dgm:pt modelId="{F477AACF-9715-485F-8876-AA733ACB2DE0}" type="pres">
      <dgm:prSet presAssocID="{3C826766-F6EA-4DF8-8B59-55122D4A684F}" presName="txThree" presStyleLbl="node3" presStyleIdx="2" presStyleCnt="4">
        <dgm:presLayoutVars>
          <dgm:chPref val="3"/>
        </dgm:presLayoutVars>
      </dgm:prSet>
      <dgm:spPr/>
    </dgm:pt>
    <dgm:pt modelId="{19A69944-8861-46CB-A8FD-4B418664D678}" type="pres">
      <dgm:prSet presAssocID="{3C826766-F6EA-4DF8-8B59-55122D4A684F}" presName="horzThree" presStyleCnt="0"/>
      <dgm:spPr/>
    </dgm:pt>
    <dgm:pt modelId="{37C109E3-8ACB-488B-8368-2DEBEC20B2D9}" type="pres">
      <dgm:prSet presAssocID="{0C628EA4-A364-4593-98A4-D8239D78CD31}" presName="sibSpaceTwo" presStyleCnt="0"/>
      <dgm:spPr/>
    </dgm:pt>
    <dgm:pt modelId="{112E8EDE-5A61-4AD2-86BE-8995694844C4}" type="pres">
      <dgm:prSet presAssocID="{3F15D66D-CE99-4C09-B8B7-9E2C88E2DEF1}" presName="vertTwo" presStyleCnt="0"/>
      <dgm:spPr/>
    </dgm:pt>
    <dgm:pt modelId="{A0985BEA-ACF1-428D-9310-FEED209C673A}" type="pres">
      <dgm:prSet presAssocID="{3F15D66D-CE99-4C09-B8B7-9E2C88E2DEF1}" presName="txTwo" presStyleLbl="node2" presStyleIdx="3" presStyleCnt="4">
        <dgm:presLayoutVars>
          <dgm:chPref val="3"/>
        </dgm:presLayoutVars>
      </dgm:prSet>
      <dgm:spPr/>
    </dgm:pt>
    <dgm:pt modelId="{D9AFDE70-BCBB-4B53-92AC-2215BA5DBFB7}" type="pres">
      <dgm:prSet presAssocID="{3F15D66D-CE99-4C09-B8B7-9E2C88E2DEF1}" presName="parTransTwo" presStyleCnt="0"/>
      <dgm:spPr/>
    </dgm:pt>
    <dgm:pt modelId="{973E797A-8BEE-4232-9527-DBF07508CBA6}" type="pres">
      <dgm:prSet presAssocID="{3F15D66D-CE99-4C09-B8B7-9E2C88E2DEF1}" presName="horzTwo" presStyleCnt="0"/>
      <dgm:spPr/>
    </dgm:pt>
    <dgm:pt modelId="{65CB32BA-99AE-4000-8293-576CA0439BD6}" type="pres">
      <dgm:prSet presAssocID="{5DDD2064-87A1-49BD-8C90-23AE130F141D}" presName="vertThree" presStyleCnt="0"/>
      <dgm:spPr/>
    </dgm:pt>
    <dgm:pt modelId="{CE8FB75C-5F2D-48A9-801D-ED48DE53BAA3}" type="pres">
      <dgm:prSet presAssocID="{5DDD2064-87A1-49BD-8C90-23AE130F141D}" presName="txThree" presStyleLbl="node3" presStyleIdx="3" presStyleCnt="4">
        <dgm:presLayoutVars>
          <dgm:chPref val="3"/>
        </dgm:presLayoutVars>
      </dgm:prSet>
      <dgm:spPr/>
    </dgm:pt>
    <dgm:pt modelId="{99B277ED-2A91-407B-A6DC-752240DBB46A}" type="pres">
      <dgm:prSet presAssocID="{5DDD2064-87A1-49BD-8C90-23AE130F141D}" presName="horzThree" presStyleCnt="0"/>
      <dgm:spPr/>
    </dgm:pt>
  </dgm:ptLst>
  <dgm:cxnLst>
    <dgm:cxn modelId="{9D1DFE0C-7872-4FD4-AE77-0621FF3501A6}" srcId="{4DBA36EC-F0B6-4EA0-B773-5B93B23152DB}" destId="{5E32CF17-CDB3-44F3-8F61-4B3CDEC7DA06}" srcOrd="0" destOrd="0" parTransId="{CB966E05-9246-40D0-B522-3DBE518E68D0}" sibTransId="{87877472-DCD3-4A58-8BC9-D42D41E65853}"/>
    <dgm:cxn modelId="{BFAB301A-D9C5-413A-8E7B-A059C79A5860}" srcId="{5E32CF17-CDB3-44F3-8F61-4B3CDEC7DA06}" destId="{DE54BAF4-94CA-4138-AEA8-2BA833ABD042}" srcOrd="0" destOrd="0" parTransId="{A6AE60E8-6A9C-4F8F-9AFB-3FF6385FC3F6}" sibTransId="{0914C97A-F4E4-406A-A5D0-1B4579D806E9}"/>
    <dgm:cxn modelId="{504B681E-F99C-4BE0-937C-3D17E5366932}" srcId="{F5340ACC-C682-4802-A799-CB97E8D85033}" destId="{3C826766-F6EA-4DF8-8B59-55122D4A684F}" srcOrd="0" destOrd="0" parTransId="{2A6F733A-10A5-4552-8023-0EC9D6E585BC}" sibTransId="{F023C631-22C1-4CF4-8C5B-E5D793731743}"/>
    <dgm:cxn modelId="{A44DAD5D-4555-4BEE-814E-40445139D756}" type="presOf" srcId="{5DE7615E-B1FC-43D8-8CFE-D2D0D4128BF7}" destId="{AE692867-87D1-4015-943B-D92EFC48889A}" srcOrd="0" destOrd="0" presId="urn:microsoft.com/office/officeart/2005/8/layout/hierarchy4"/>
    <dgm:cxn modelId="{285ECE48-0447-4CD1-8707-6C312E8B02E7}" srcId="{5E32CF17-CDB3-44F3-8F61-4B3CDEC7DA06}" destId="{5A527F9C-049D-490A-A01A-BEAA3CEC047E}" srcOrd="1" destOrd="0" parTransId="{1DAEA851-7E18-4409-9CE5-1659EE359C1F}" sibTransId="{AE82673C-92BD-4C4E-9D1C-C2EDBEC3CCF4}"/>
    <dgm:cxn modelId="{12D1824C-BD9F-4E02-A8A7-D796828F3701}" type="presOf" srcId="{5DDD2064-87A1-49BD-8C90-23AE130F141D}" destId="{CE8FB75C-5F2D-48A9-801D-ED48DE53BAA3}" srcOrd="0" destOrd="0" presId="urn:microsoft.com/office/officeart/2005/8/layout/hierarchy4"/>
    <dgm:cxn modelId="{8C788A4C-2A65-4FB2-B6C4-E63A679B1B95}" type="presOf" srcId="{5A527F9C-049D-490A-A01A-BEAA3CEC047E}" destId="{F3A0C70E-67A2-4DDE-95D1-5E2CD5CD126D}" srcOrd="0" destOrd="0" presId="urn:microsoft.com/office/officeart/2005/8/layout/hierarchy4"/>
    <dgm:cxn modelId="{7A5CFE6E-A26A-408F-AAEC-F18C4249B36B}" srcId="{4DBA36EC-F0B6-4EA0-B773-5B93B23152DB}" destId="{7CF0EBFF-3AF3-4165-9CD5-C8E166D0F368}" srcOrd="1" destOrd="0" parTransId="{CB443F37-7BBB-4906-91BA-BCABEE4C5FA0}" sibTransId="{41FE55B4-9EC5-45E6-9FE1-2C6D2D5FACCA}"/>
    <dgm:cxn modelId="{72335F84-68A5-4A5D-95C3-1D1A104CFF82}" srcId="{7CF0EBFF-3AF3-4165-9CD5-C8E166D0F368}" destId="{F5340ACC-C682-4802-A799-CB97E8D85033}" srcOrd="0" destOrd="0" parTransId="{ADF6A5BB-3267-40D0-B391-4526BE544486}" sibTransId="{0C628EA4-A364-4593-98A4-D8239D78CD31}"/>
    <dgm:cxn modelId="{EE60318B-5B69-48B7-BEA1-AA82D7090042}" type="presOf" srcId="{7CF0EBFF-3AF3-4165-9CD5-C8E166D0F368}" destId="{DF8BB5AA-6C17-4FBF-88B6-3D957FAAC6A5}" srcOrd="0" destOrd="0" presId="urn:microsoft.com/office/officeart/2005/8/layout/hierarchy4"/>
    <dgm:cxn modelId="{DBB2BC93-610B-45DB-92A0-1F4EFFDB2585}" type="presOf" srcId="{95A0D923-EB0B-482D-A2EF-6C3CF64C9B26}" destId="{5AF27574-B553-4736-A43D-FF3B2CD8422C}" srcOrd="0" destOrd="0" presId="urn:microsoft.com/office/officeart/2005/8/layout/hierarchy4"/>
    <dgm:cxn modelId="{96376A97-79E7-458A-8457-79CD8D7422DC}" type="presOf" srcId="{DE54BAF4-94CA-4138-AEA8-2BA833ABD042}" destId="{9B0F8228-2D71-479E-819E-CDC0F97099AE}" srcOrd="0" destOrd="0" presId="urn:microsoft.com/office/officeart/2005/8/layout/hierarchy4"/>
    <dgm:cxn modelId="{E7E7C79E-59B2-4CEA-8C2B-CD8E2F0AA604}" srcId="{7CF0EBFF-3AF3-4165-9CD5-C8E166D0F368}" destId="{3F15D66D-CE99-4C09-B8B7-9E2C88E2DEF1}" srcOrd="1" destOrd="0" parTransId="{6AD492EE-4835-498E-8141-8B993AC26BCF}" sibTransId="{4AF830E8-6862-4F9F-BA66-F4DADF468700}"/>
    <dgm:cxn modelId="{28506CA7-A931-4BED-8615-6CAF5531BB3E}" type="presOf" srcId="{4DBA36EC-F0B6-4EA0-B773-5B93B23152DB}" destId="{4960BA68-815A-43DB-9366-5AF147D9C19D}" srcOrd="0" destOrd="0" presId="urn:microsoft.com/office/officeart/2005/8/layout/hierarchy4"/>
    <dgm:cxn modelId="{73FD52AA-BC05-4B38-ACD5-6FBB61123EAA}" srcId="{3F15D66D-CE99-4C09-B8B7-9E2C88E2DEF1}" destId="{5DDD2064-87A1-49BD-8C90-23AE130F141D}" srcOrd="0" destOrd="0" parTransId="{5B04D5B2-F08F-4682-9E56-C93E99F7CE22}" sibTransId="{E7858A28-F232-4CB2-BFF9-D3E3072108CD}"/>
    <dgm:cxn modelId="{391D84AA-2CE7-421F-A227-7DA3893A33B1}" srcId="{DE54BAF4-94CA-4138-AEA8-2BA833ABD042}" destId="{5DE7615E-B1FC-43D8-8CFE-D2D0D4128BF7}" srcOrd="0" destOrd="0" parTransId="{2B227A46-2CEF-447B-A97D-68D708799F3D}" sibTransId="{D3E79C2E-A9A9-4961-A848-19764A992C80}"/>
    <dgm:cxn modelId="{469E5BB4-A9B3-43D0-8E8A-D15482F4C2FE}" type="presOf" srcId="{3C826766-F6EA-4DF8-8B59-55122D4A684F}" destId="{F477AACF-9715-485F-8876-AA733ACB2DE0}" srcOrd="0" destOrd="0" presId="urn:microsoft.com/office/officeart/2005/8/layout/hierarchy4"/>
    <dgm:cxn modelId="{B0144FC8-E03E-4259-8C43-342065A2A898}" srcId="{5A527F9C-049D-490A-A01A-BEAA3CEC047E}" destId="{95A0D923-EB0B-482D-A2EF-6C3CF64C9B26}" srcOrd="0" destOrd="0" parTransId="{0F6DD371-536E-4171-8D82-F2A1229383EF}" sibTransId="{D66B1321-FAFC-4898-8A6C-D8F393FB760A}"/>
    <dgm:cxn modelId="{B3FED5D2-987D-47EE-AB1F-7C53FD21CC16}" type="presOf" srcId="{5E32CF17-CDB3-44F3-8F61-4B3CDEC7DA06}" destId="{6CFF14C8-785F-494B-B216-28C12E47B2A2}" srcOrd="0" destOrd="0" presId="urn:microsoft.com/office/officeart/2005/8/layout/hierarchy4"/>
    <dgm:cxn modelId="{70D8AFED-F9E1-4599-953A-DEF78201A320}" type="presOf" srcId="{3F15D66D-CE99-4C09-B8B7-9E2C88E2DEF1}" destId="{A0985BEA-ACF1-428D-9310-FEED209C673A}" srcOrd="0" destOrd="0" presId="urn:microsoft.com/office/officeart/2005/8/layout/hierarchy4"/>
    <dgm:cxn modelId="{BBA328FD-C1AB-4501-A069-4CCBDE6C53C5}" type="presOf" srcId="{F5340ACC-C682-4802-A799-CB97E8D85033}" destId="{C76826EF-B2B6-44A7-BEDC-5E305AEB5E80}" srcOrd="0" destOrd="0" presId="urn:microsoft.com/office/officeart/2005/8/layout/hierarchy4"/>
    <dgm:cxn modelId="{84786172-D7B1-4968-858F-0F59F9A5BC66}" type="presParOf" srcId="{4960BA68-815A-43DB-9366-5AF147D9C19D}" destId="{886061F8-F5DA-481C-8DAA-0726919BC5FB}" srcOrd="0" destOrd="0" presId="urn:microsoft.com/office/officeart/2005/8/layout/hierarchy4"/>
    <dgm:cxn modelId="{D590502B-FC3B-4D22-9E0A-70884668226B}" type="presParOf" srcId="{886061F8-F5DA-481C-8DAA-0726919BC5FB}" destId="{6CFF14C8-785F-494B-B216-28C12E47B2A2}" srcOrd="0" destOrd="0" presId="urn:microsoft.com/office/officeart/2005/8/layout/hierarchy4"/>
    <dgm:cxn modelId="{6B720A60-A2BA-4EE6-9566-37A132D1A870}" type="presParOf" srcId="{886061F8-F5DA-481C-8DAA-0726919BC5FB}" destId="{7F7D1083-CB15-4B0C-9AB2-A0A59354A381}" srcOrd="1" destOrd="0" presId="urn:microsoft.com/office/officeart/2005/8/layout/hierarchy4"/>
    <dgm:cxn modelId="{203BE87E-544D-4DAD-894C-380E39709509}" type="presParOf" srcId="{886061F8-F5DA-481C-8DAA-0726919BC5FB}" destId="{CDF8A751-B29E-4FEC-AD33-38BEB9F80CE0}" srcOrd="2" destOrd="0" presId="urn:microsoft.com/office/officeart/2005/8/layout/hierarchy4"/>
    <dgm:cxn modelId="{C534AF55-092B-422E-AD82-2A2B80273F4A}" type="presParOf" srcId="{CDF8A751-B29E-4FEC-AD33-38BEB9F80CE0}" destId="{08176759-DE24-43B7-A5FA-F0C92C038B9E}" srcOrd="0" destOrd="0" presId="urn:microsoft.com/office/officeart/2005/8/layout/hierarchy4"/>
    <dgm:cxn modelId="{19B70804-4E97-45AD-96FA-54732A0B430C}" type="presParOf" srcId="{08176759-DE24-43B7-A5FA-F0C92C038B9E}" destId="{9B0F8228-2D71-479E-819E-CDC0F97099AE}" srcOrd="0" destOrd="0" presId="urn:microsoft.com/office/officeart/2005/8/layout/hierarchy4"/>
    <dgm:cxn modelId="{3EB34D2B-66C6-41F6-AFA5-C05FB5CB7518}" type="presParOf" srcId="{08176759-DE24-43B7-A5FA-F0C92C038B9E}" destId="{F8450140-93EA-4203-A707-81CCFA8E3C2D}" srcOrd="1" destOrd="0" presId="urn:microsoft.com/office/officeart/2005/8/layout/hierarchy4"/>
    <dgm:cxn modelId="{7529E7CC-7FA7-4CC3-B06C-C0EA6FE679AB}" type="presParOf" srcId="{08176759-DE24-43B7-A5FA-F0C92C038B9E}" destId="{C43A9BE0-A7B6-4855-B307-EF56F42BDFEB}" srcOrd="2" destOrd="0" presId="urn:microsoft.com/office/officeart/2005/8/layout/hierarchy4"/>
    <dgm:cxn modelId="{F7B8024A-C008-4C5A-92D2-26F8FB0E4122}" type="presParOf" srcId="{C43A9BE0-A7B6-4855-B307-EF56F42BDFEB}" destId="{9DE4F925-16B3-480F-9EE3-A325526A8E8C}" srcOrd="0" destOrd="0" presId="urn:microsoft.com/office/officeart/2005/8/layout/hierarchy4"/>
    <dgm:cxn modelId="{96F53F4D-1912-44A0-9BB4-999527412E7A}" type="presParOf" srcId="{9DE4F925-16B3-480F-9EE3-A325526A8E8C}" destId="{AE692867-87D1-4015-943B-D92EFC48889A}" srcOrd="0" destOrd="0" presId="urn:microsoft.com/office/officeart/2005/8/layout/hierarchy4"/>
    <dgm:cxn modelId="{E7FB8EDC-AF06-4CD2-A679-4B3F3598DE65}" type="presParOf" srcId="{9DE4F925-16B3-480F-9EE3-A325526A8E8C}" destId="{4C392F3B-57CA-4FBE-A749-9EF5B227DC96}" srcOrd="1" destOrd="0" presId="urn:microsoft.com/office/officeart/2005/8/layout/hierarchy4"/>
    <dgm:cxn modelId="{E390743F-7079-439B-A9C5-B68C64B06EE8}" type="presParOf" srcId="{CDF8A751-B29E-4FEC-AD33-38BEB9F80CE0}" destId="{EC073938-2C18-4F2B-8294-F874FE0C923B}" srcOrd="1" destOrd="0" presId="urn:microsoft.com/office/officeart/2005/8/layout/hierarchy4"/>
    <dgm:cxn modelId="{CDBD452E-0C9D-4EBA-B536-48D25C232BB0}" type="presParOf" srcId="{CDF8A751-B29E-4FEC-AD33-38BEB9F80CE0}" destId="{BCC00B3F-3D5B-4CC9-BB6B-9CDCED200A57}" srcOrd="2" destOrd="0" presId="urn:microsoft.com/office/officeart/2005/8/layout/hierarchy4"/>
    <dgm:cxn modelId="{5DC6AB77-6A8A-4343-B6DE-31629A96A810}" type="presParOf" srcId="{BCC00B3F-3D5B-4CC9-BB6B-9CDCED200A57}" destId="{F3A0C70E-67A2-4DDE-95D1-5E2CD5CD126D}" srcOrd="0" destOrd="0" presId="urn:microsoft.com/office/officeart/2005/8/layout/hierarchy4"/>
    <dgm:cxn modelId="{9D06A92E-83D1-42C9-8FB8-3D2838633313}" type="presParOf" srcId="{BCC00B3F-3D5B-4CC9-BB6B-9CDCED200A57}" destId="{8F641F7E-EEC1-4DCD-A9F7-2395AD398879}" srcOrd="1" destOrd="0" presId="urn:microsoft.com/office/officeart/2005/8/layout/hierarchy4"/>
    <dgm:cxn modelId="{38B2B55B-EF9D-4E24-9D6E-EC21EE7399B0}" type="presParOf" srcId="{BCC00B3F-3D5B-4CC9-BB6B-9CDCED200A57}" destId="{576421D1-A8D9-4D2C-B400-549348976716}" srcOrd="2" destOrd="0" presId="urn:microsoft.com/office/officeart/2005/8/layout/hierarchy4"/>
    <dgm:cxn modelId="{25B6EFF2-835A-467A-9020-0DD795C4A69B}" type="presParOf" srcId="{576421D1-A8D9-4D2C-B400-549348976716}" destId="{40DE3DC8-E1F6-41E7-93C2-11FC4AF8C3C6}" srcOrd="0" destOrd="0" presId="urn:microsoft.com/office/officeart/2005/8/layout/hierarchy4"/>
    <dgm:cxn modelId="{1571F8E9-66A7-4477-88F3-8664747E619F}" type="presParOf" srcId="{40DE3DC8-E1F6-41E7-93C2-11FC4AF8C3C6}" destId="{5AF27574-B553-4736-A43D-FF3B2CD8422C}" srcOrd="0" destOrd="0" presId="urn:microsoft.com/office/officeart/2005/8/layout/hierarchy4"/>
    <dgm:cxn modelId="{F726B4DD-4920-4B17-9516-834FBD1CB0FE}" type="presParOf" srcId="{40DE3DC8-E1F6-41E7-93C2-11FC4AF8C3C6}" destId="{995A4C43-C0D2-4192-8EEA-123E849D27DA}" srcOrd="1" destOrd="0" presId="urn:microsoft.com/office/officeart/2005/8/layout/hierarchy4"/>
    <dgm:cxn modelId="{D9FD85EE-B946-4961-B82B-91DF1D25805D}" type="presParOf" srcId="{4960BA68-815A-43DB-9366-5AF147D9C19D}" destId="{1E0ACC25-52F6-4FB8-9EA1-69F85E2B520A}" srcOrd="1" destOrd="0" presId="urn:microsoft.com/office/officeart/2005/8/layout/hierarchy4"/>
    <dgm:cxn modelId="{7739023A-70E9-4261-AF6C-682C76D3065F}" type="presParOf" srcId="{4960BA68-815A-43DB-9366-5AF147D9C19D}" destId="{56699931-A829-451A-9171-CAD7959AE76B}" srcOrd="2" destOrd="0" presId="urn:microsoft.com/office/officeart/2005/8/layout/hierarchy4"/>
    <dgm:cxn modelId="{A467B001-3EF5-4457-B629-8716FB2F909B}" type="presParOf" srcId="{56699931-A829-451A-9171-CAD7959AE76B}" destId="{DF8BB5AA-6C17-4FBF-88B6-3D957FAAC6A5}" srcOrd="0" destOrd="0" presId="urn:microsoft.com/office/officeart/2005/8/layout/hierarchy4"/>
    <dgm:cxn modelId="{8E26B696-7E46-4B67-8FA8-9DF5378E04E8}" type="presParOf" srcId="{56699931-A829-451A-9171-CAD7959AE76B}" destId="{5E916C10-8C7D-491A-95BA-2FE7139ECE56}" srcOrd="1" destOrd="0" presId="urn:microsoft.com/office/officeart/2005/8/layout/hierarchy4"/>
    <dgm:cxn modelId="{7DFEE4DE-E1C1-4846-A924-EB71A724228B}" type="presParOf" srcId="{56699931-A829-451A-9171-CAD7959AE76B}" destId="{330C1DB8-EC37-4171-B98F-530EE8D6DF31}" srcOrd="2" destOrd="0" presId="urn:microsoft.com/office/officeart/2005/8/layout/hierarchy4"/>
    <dgm:cxn modelId="{552E444B-F1F3-4A4A-9743-1E0C748AE2E3}" type="presParOf" srcId="{330C1DB8-EC37-4171-B98F-530EE8D6DF31}" destId="{0747C3A5-220E-4783-8908-4A222D7C3830}" srcOrd="0" destOrd="0" presId="urn:microsoft.com/office/officeart/2005/8/layout/hierarchy4"/>
    <dgm:cxn modelId="{49B2D8A7-FE4D-46D2-82C4-7A9D10C74281}" type="presParOf" srcId="{0747C3A5-220E-4783-8908-4A222D7C3830}" destId="{C76826EF-B2B6-44A7-BEDC-5E305AEB5E80}" srcOrd="0" destOrd="0" presId="urn:microsoft.com/office/officeart/2005/8/layout/hierarchy4"/>
    <dgm:cxn modelId="{11B99D1F-88FE-42E3-BD25-54D19CCF0C24}" type="presParOf" srcId="{0747C3A5-220E-4783-8908-4A222D7C3830}" destId="{6005C949-2AD9-4213-9B89-9A1B06D53C67}" srcOrd="1" destOrd="0" presId="urn:microsoft.com/office/officeart/2005/8/layout/hierarchy4"/>
    <dgm:cxn modelId="{36DE614F-9F19-47BF-8DD3-9A52D64963C4}" type="presParOf" srcId="{0747C3A5-220E-4783-8908-4A222D7C3830}" destId="{59FB1784-7C0F-41DC-BDA8-C18A49C636F3}" srcOrd="2" destOrd="0" presId="urn:microsoft.com/office/officeart/2005/8/layout/hierarchy4"/>
    <dgm:cxn modelId="{8EA315AE-23D0-4C61-81B4-223FB5FC56FB}" type="presParOf" srcId="{59FB1784-7C0F-41DC-BDA8-C18A49C636F3}" destId="{E3DAA289-AC57-4DE5-B2DD-E26E1E751477}" srcOrd="0" destOrd="0" presId="urn:microsoft.com/office/officeart/2005/8/layout/hierarchy4"/>
    <dgm:cxn modelId="{AE97B6B2-C636-49E8-8130-C83C2717DEC8}" type="presParOf" srcId="{E3DAA289-AC57-4DE5-B2DD-E26E1E751477}" destId="{F477AACF-9715-485F-8876-AA733ACB2DE0}" srcOrd="0" destOrd="0" presId="urn:microsoft.com/office/officeart/2005/8/layout/hierarchy4"/>
    <dgm:cxn modelId="{ECDD48CE-3AEB-4E0E-B79F-01656B81B728}" type="presParOf" srcId="{E3DAA289-AC57-4DE5-B2DD-E26E1E751477}" destId="{19A69944-8861-46CB-A8FD-4B418664D678}" srcOrd="1" destOrd="0" presId="urn:microsoft.com/office/officeart/2005/8/layout/hierarchy4"/>
    <dgm:cxn modelId="{31B30C84-385D-48F8-A652-EEEFB0D2BF4C}" type="presParOf" srcId="{330C1DB8-EC37-4171-B98F-530EE8D6DF31}" destId="{37C109E3-8ACB-488B-8368-2DEBEC20B2D9}" srcOrd="1" destOrd="0" presId="urn:microsoft.com/office/officeart/2005/8/layout/hierarchy4"/>
    <dgm:cxn modelId="{7903E264-E655-49B6-96AF-F301B474E224}" type="presParOf" srcId="{330C1DB8-EC37-4171-B98F-530EE8D6DF31}" destId="{112E8EDE-5A61-4AD2-86BE-8995694844C4}" srcOrd="2" destOrd="0" presId="urn:microsoft.com/office/officeart/2005/8/layout/hierarchy4"/>
    <dgm:cxn modelId="{E444BB36-25F4-449E-8796-E347732CB9D3}" type="presParOf" srcId="{112E8EDE-5A61-4AD2-86BE-8995694844C4}" destId="{A0985BEA-ACF1-428D-9310-FEED209C673A}" srcOrd="0" destOrd="0" presId="urn:microsoft.com/office/officeart/2005/8/layout/hierarchy4"/>
    <dgm:cxn modelId="{9B1633F0-0C5A-460C-A0A1-6C964417430A}" type="presParOf" srcId="{112E8EDE-5A61-4AD2-86BE-8995694844C4}" destId="{D9AFDE70-BCBB-4B53-92AC-2215BA5DBFB7}" srcOrd="1" destOrd="0" presId="urn:microsoft.com/office/officeart/2005/8/layout/hierarchy4"/>
    <dgm:cxn modelId="{1B8458A5-D8FF-4B57-8B3C-71FF227212C9}" type="presParOf" srcId="{112E8EDE-5A61-4AD2-86BE-8995694844C4}" destId="{973E797A-8BEE-4232-9527-DBF07508CBA6}" srcOrd="2" destOrd="0" presId="urn:microsoft.com/office/officeart/2005/8/layout/hierarchy4"/>
    <dgm:cxn modelId="{92FE679F-09DE-48E3-B974-96CB7B695470}" type="presParOf" srcId="{973E797A-8BEE-4232-9527-DBF07508CBA6}" destId="{65CB32BA-99AE-4000-8293-576CA0439BD6}" srcOrd="0" destOrd="0" presId="urn:microsoft.com/office/officeart/2005/8/layout/hierarchy4"/>
    <dgm:cxn modelId="{49205DBB-D3D5-4262-BC6D-743001910837}" type="presParOf" srcId="{65CB32BA-99AE-4000-8293-576CA0439BD6}" destId="{CE8FB75C-5F2D-48A9-801D-ED48DE53BAA3}" srcOrd="0" destOrd="0" presId="urn:microsoft.com/office/officeart/2005/8/layout/hierarchy4"/>
    <dgm:cxn modelId="{F8048740-1E15-4188-B6D8-CE5A7594EA03}" type="presParOf" srcId="{65CB32BA-99AE-4000-8293-576CA0439BD6}" destId="{99B277ED-2A91-407B-A6DC-752240DBB4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3E387-5A2D-4526-8DFA-FA96DB90FC52}">
      <dsp:nvSpPr>
        <dsp:cNvPr id="0" name=""/>
        <dsp:cNvSpPr/>
      </dsp:nvSpPr>
      <dsp:spPr>
        <a:xfrm>
          <a:off x="3037" y="1110"/>
          <a:ext cx="8223524" cy="1413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To  reflect and focus more direct solar radiation to a smaller area in order to….</a:t>
          </a:r>
        </a:p>
      </dsp:txBody>
      <dsp:txXfrm>
        <a:off x="44441" y="42514"/>
        <a:ext cx="8140716" cy="1330831"/>
      </dsp:txXfrm>
    </dsp:sp>
    <dsp:sp modelId="{F698FA61-04B6-4EBD-8F99-984E5A17E422}">
      <dsp:nvSpPr>
        <dsp:cNvPr id="0" name=""/>
        <dsp:cNvSpPr/>
      </dsp:nvSpPr>
      <dsp:spPr>
        <a:xfrm>
          <a:off x="0" y="1557691"/>
          <a:ext cx="3946028" cy="1413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Generate more heat (then generating electricity)</a:t>
          </a:r>
        </a:p>
      </dsp:txBody>
      <dsp:txXfrm>
        <a:off x="41404" y="1599095"/>
        <a:ext cx="3863220" cy="1330831"/>
      </dsp:txXfrm>
    </dsp:sp>
    <dsp:sp modelId="{278002EC-9850-487F-90C0-C34A0758122D}">
      <dsp:nvSpPr>
        <dsp:cNvPr id="0" name=""/>
        <dsp:cNvSpPr/>
      </dsp:nvSpPr>
      <dsp:spPr>
        <a:xfrm>
          <a:off x="3037" y="3115975"/>
          <a:ext cx="3946028" cy="14136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is called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Concentrated Solar Power (CSP) Plants</a:t>
          </a:r>
        </a:p>
      </dsp:txBody>
      <dsp:txXfrm>
        <a:off x="44441" y="3157379"/>
        <a:ext cx="3863220" cy="1330831"/>
      </dsp:txXfrm>
    </dsp:sp>
    <dsp:sp modelId="{03CE1E03-DD97-4470-88E7-8DF9E6FF48C6}">
      <dsp:nvSpPr>
        <dsp:cNvPr id="0" name=""/>
        <dsp:cNvSpPr/>
      </dsp:nvSpPr>
      <dsp:spPr>
        <a:xfrm>
          <a:off x="4283571" y="1557691"/>
          <a:ext cx="3946028" cy="1413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Generate more electricity</a:t>
          </a:r>
        </a:p>
      </dsp:txBody>
      <dsp:txXfrm>
        <a:off x="4324975" y="1599095"/>
        <a:ext cx="3863220" cy="1330831"/>
      </dsp:txXfrm>
    </dsp:sp>
    <dsp:sp modelId="{41AFFE04-BD4E-4FA6-9966-5B9BE30BE807}">
      <dsp:nvSpPr>
        <dsp:cNvPr id="0" name=""/>
        <dsp:cNvSpPr/>
      </dsp:nvSpPr>
      <dsp:spPr>
        <a:xfrm>
          <a:off x="4280533" y="3115975"/>
          <a:ext cx="3946028" cy="14136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is called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Concentrated </a:t>
          </a:r>
          <a:r>
            <a:rPr lang="en-US" sz="2500" kern="1200" dirty="0" err="1"/>
            <a:t>Photovoltaics</a:t>
          </a:r>
          <a:r>
            <a:rPr lang="en-US" sz="2500" kern="1200" dirty="0"/>
            <a:t> (CPV)</a:t>
          </a:r>
        </a:p>
      </dsp:txBody>
      <dsp:txXfrm>
        <a:off x="4321937" y="3157379"/>
        <a:ext cx="3863220" cy="1330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14C8-785F-494B-B216-28C12E47B2A2}">
      <dsp:nvSpPr>
        <dsp:cNvPr id="0" name=""/>
        <dsp:cNvSpPr/>
      </dsp:nvSpPr>
      <dsp:spPr>
        <a:xfrm>
          <a:off x="2828" y="1110"/>
          <a:ext cx="3952651" cy="1413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Point focus</a:t>
          </a:r>
        </a:p>
      </dsp:txBody>
      <dsp:txXfrm>
        <a:off x="44232" y="42514"/>
        <a:ext cx="3869843" cy="1330831"/>
      </dsp:txXfrm>
    </dsp:sp>
    <dsp:sp modelId="{9B0F8228-2D71-479E-819E-CDC0F97099AE}">
      <dsp:nvSpPr>
        <dsp:cNvPr id="0" name=""/>
        <dsp:cNvSpPr/>
      </dsp:nvSpPr>
      <dsp:spPr>
        <a:xfrm>
          <a:off x="2828" y="1558542"/>
          <a:ext cx="1896665" cy="1413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Power tower</a:t>
          </a:r>
        </a:p>
      </dsp:txBody>
      <dsp:txXfrm>
        <a:off x="44232" y="1599946"/>
        <a:ext cx="1813857" cy="1330831"/>
      </dsp:txXfrm>
    </dsp:sp>
    <dsp:sp modelId="{AE692867-87D1-4015-943B-D92EFC48889A}">
      <dsp:nvSpPr>
        <dsp:cNvPr id="0" name=""/>
        <dsp:cNvSpPr/>
      </dsp:nvSpPr>
      <dsp:spPr>
        <a:xfrm>
          <a:off x="2828" y="3115975"/>
          <a:ext cx="1896665" cy="1413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44232" y="3157379"/>
        <a:ext cx="1813857" cy="1330831"/>
      </dsp:txXfrm>
    </dsp:sp>
    <dsp:sp modelId="{F3A0C70E-67A2-4DDE-95D1-5E2CD5CD126D}">
      <dsp:nvSpPr>
        <dsp:cNvPr id="0" name=""/>
        <dsp:cNvSpPr/>
      </dsp:nvSpPr>
      <dsp:spPr>
        <a:xfrm>
          <a:off x="2058814" y="1558542"/>
          <a:ext cx="1896665" cy="1413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Dish</a:t>
          </a:r>
        </a:p>
      </dsp:txBody>
      <dsp:txXfrm>
        <a:off x="2100218" y="1599946"/>
        <a:ext cx="1813857" cy="1330831"/>
      </dsp:txXfrm>
    </dsp:sp>
    <dsp:sp modelId="{5AF27574-B553-4736-A43D-FF3B2CD8422C}">
      <dsp:nvSpPr>
        <dsp:cNvPr id="0" name=""/>
        <dsp:cNvSpPr/>
      </dsp:nvSpPr>
      <dsp:spPr>
        <a:xfrm>
          <a:off x="2058814" y="3115975"/>
          <a:ext cx="1896665" cy="1413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2100218" y="3157379"/>
        <a:ext cx="1813857" cy="1330831"/>
      </dsp:txXfrm>
    </dsp:sp>
    <dsp:sp modelId="{DF8BB5AA-6C17-4FBF-88B6-3D957FAAC6A5}">
      <dsp:nvSpPr>
        <dsp:cNvPr id="0" name=""/>
        <dsp:cNvSpPr/>
      </dsp:nvSpPr>
      <dsp:spPr>
        <a:xfrm>
          <a:off x="4274119" y="1110"/>
          <a:ext cx="3952651" cy="1413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Line focus</a:t>
          </a:r>
        </a:p>
      </dsp:txBody>
      <dsp:txXfrm>
        <a:off x="4315523" y="42514"/>
        <a:ext cx="3869843" cy="1330831"/>
      </dsp:txXfrm>
    </dsp:sp>
    <dsp:sp modelId="{C76826EF-B2B6-44A7-BEDC-5E305AEB5E80}">
      <dsp:nvSpPr>
        <dsp:cNvPr id="0" name=""/>
        <dsp:cNvSpPr/>
      </dsp:nvSpPr>
      <dsp:spPr>
        <a:xfrm>
          <a:off x="4274119" y="1558542"/>
          <a:ext cx="1896665" cy="1413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Parabolic</a:t>
          </a:r>
        </a:p>
      </dsp:txBody>
      <dsp:txXfrm>
        <a:off x="4315523" y="1599946"/>
        <a:ext cx="1813857" cy="1330831"/>
      </dsp:txXfrm>
    </dsp:sp>
    <dsp:sp modelId="{F477AACF-9715-485F-8876-AA733ACB2DE0}">
      <dsp:nvSpPr>
        <dsp:cNvPr id="0" name=""/>
        <dsp:cNvSpPr/>
      </dsp:nvSpPr>
      <dsp:spPr>
        <a:xfrm>
          <a:off x="4274119" y="3115975"/>
          <a:ext cx="1896665" cy="1413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4315523" y="3157379"/>
        <a:ext cx="1813857" cy="1330831"/>
      </dsp:txXfrm>
    </dsp:sp>
    <dsp:sp modelId="{A0985BEA-ACF1-428D-9310-FEED209C673A}">
      <dsp:nvSpPr>
        <dsp:cNvPr id="0" name=""/>
        <dsp:cNvSpPr/>
      </dsp:nvSpPr>
      <dsp:spPr>
        <a:xfrm>
          <a:off x="6330105" y="1558542"/>
          <a:ext cx="1896665" cy="14136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Fresnel</a:t>
          </a:r>
        </a:p>
      </dsp:txBody>
      <dsp:txXfrm>
        <a:off x="6371509" y="1599946"/>
        <a:ext cx="1813857" cy="1330831"/>
      </dsp:txXfrm>
    </dsp:sp>
    <dsp:sp modelId="{CE8FB75C-5F2D-48A9-801D-ED48DE53BAA3}">
      <dsp:nvSpPr>
        <dsp:cNvPr id="0" name=""/>
        <dsp:cNvSpPr/>
      </dsp:nvSpPr>
      <dsp:spPr>
        <a:xfrm>
          <a:off x="6330105" y="3115975"/>
          <a:ext cx="1896665" cy="14136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6371509" y="3157379"/>
        <a:ext cx="1813857" cy="1330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51E5162-0B23-417C-A486-BC1D86DBB660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FE9E3E1C-0423-478F-A00D-9486B3B1D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36A05D-B00F-4DA2-A933-721875844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Heliostat: rotating</a:t>
            </a:r>
            <a:r>
              <a:rPr lang="en-US" baseline="0" dirty="0"/>
              <a:t> mirror</a:t>
            </a:r>
          </a:p>
          <a:p>
            <a:r>
              <a:rPr lang="en-US" baseline="0" dirty="0"/>
              <a:t>Line focus can get to 150-200 c while the dish can reach 700-1000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6A05D-B00F-4DA2-A933-7218758441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50260B-EFFC-45E1-8C66-BA030D80C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701DD-33AD-4245-9268-B30AD4868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DD82F-86E9-4CFB-A74D-BCCF4F962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D44540-7E62-42EC-8BE7-4619761C4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C9AD0A-5DD8-455C-91B3-8999F222B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B8B3-1517-487B-B37D-981332CEC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72FB-8D3B-4238-BC2C-0CA680FA2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0362A-7597-44BD-8592-9D790AB8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BEE2F-B2C2-42A9-B927-031B067C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DA7A-3437-48C0-90E4-7FCE95D6B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EDF3-1BE4-4B6B-B454-706A00030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AFA0-5B9B-4A5C-9B8D-BF32CA2B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7A4F-DFA0-4554-B9F4-6BE8F821C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957E37B-9EC3-4DBC-AC05-43AAF71677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_te2Yh5QAc" TargetMode="External"/><Relationship Id="rId3" Type="http://schemas.openxmlformats.org/officeDocument/2006/relationships/hyperlink" Target="http://www.youtube.com/watch?v=8sLej0oD1Ak" TargetMode="External"/><Relationship Id="rId7" Type="http://schemas.openxmlformats.org/officeDocument/2006/relationships/hyperlink" Target="https://www.youtube.com/watch?v=U3b9VZAjLt0" TargetMode="External"/><Relationship Id="rId2" Type="http://schemas.openxmlformats.org/officeDocument/2006/relationships/hyperlink" Target="http://www.youtube.com/watch?v=rO5rUqeCFY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WzQjZtE_XM" TargetMode="External"/><Relationship Id="rId5" Type="http://schemas.openxmlformats.org/officeDocument/2006/relationships/hyperlink" Target="https://www.youtube.com/watch?v=IzXZtQIBVbU" TargetMode="External"/><Relationship Id="rId4" Type="http://schemas.openxmlformats.org/officeDocument/2006/relationships/hyperlink" Target="http://www.youtube.com/watch?v=HY3KoieEcs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lpha_Stirling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Thermal Engines (Electricity Generation)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i="1" dirty="0">
                <a:solidFill>
                  <a:srgbClr val="00B050"/>
                </a:solidFill>
              </a:rPr>
              <a:t>You need to concentrate the solar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0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Tower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30725"/>
          </a:xfrm>
        </p:spPr>
        <p:txBody>
          <a:bodyPr/>
          <a:lstStyle/>
          <a:p>
            <a:r>
              <a:rPr lang="en-US" dirty="0"/>
              <a:t>Uses a large field of heliostats to focus and concentrate the sunlight onto the receiver on the top of a tower</a:t>
            </a:r>
          </a:p>
          <a:p>
            <a:r>
              <a:rPr lang="en-US" dirty="0"/>
              <a:t>The fluid can be water or molten salt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7-1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1828800"/>
            <a:ext cx="5276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49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Tower - Actual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http://www.inhabitat.com/wp-content/uploads/solarsev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67600" cy="456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262" y="6488668"/>
            <a:ext cx="8415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http://www.inhabitat.com/wp-content/uploads/solarseville.jpg</a:t>
            </a:r>
          </a:p>
        </p:txBody>
      </p:sp>
    </p:spTree>
    <p:extLst>
      <p:ext uri="{BB962C8B-B14F-4D97-AF65-F5344CB8AC3E}">
        <p14:creationId xmlns:p14="http://schemas.microsoft.com/office/powerpoint/2010/main" val="326251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Focus –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164" cy="4530725"/>
          </a:xfrm>
        </p:spPr>
        <p:txBody>
          <a:bodyPr/>
          <a:lstStyle/>
          <a:p>
            <a:pPr algn="just"/>
            <a:r>
              <a:rPr lang="en-US" sz="2400" dirty="0"/>
              <a:t>Generally, the line focus system is oriented in the north-south direction, with one axis tracking in the east-west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 descr="https://www.eeremultimedia.energy.gov/solar/sites/default/files/parabolic_troughs_600x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" y="2743200"/>
            <a:ext cx="84606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5194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https://www.eeremultimedia.energy.gov/solar/sites/default/files/parabolic_troughs_600x281.JPG</a:t>
            </a:r>
          </a:p>
        </p:txBody>
      </p:sp>
    </p:spTree>
    <p:extLst>
      <p:ext uri="{BB962C8B-B14F-4D97-AF65-F5344CB8AC3E}">
        <p14:creationId xmlns:p14="http://schemas.microsoft.com/office/powerpoint/2010/main" val="16455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8411" y="4564733"/>
            <a:ext cx="194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http://www.thenational.ae/</a:t>
            </a:r>
          </a:p>
        </p:txBody>
      </p:sp>
      <p:pic>
        <p:nvPicPr>
          <p:cNvPr id="6148" name="Picture 4" descr="http://www.thenational.ae/deployedfiles/Assets/Richmedia/Image/SaxoPress/AD20130317986676-1-W_The_Shams_1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80" y="2057400"/>
            <a:ext cx="3734396" cy="24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rel.gov/csp/troughnet/images/illustration_trough_sunligh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6364"/>
            <a:ext cx="3157538" cy="3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50370" y="5746835"/>
            <a:ext cx="5050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http://www.nrel.gov/csp/troughnet/images/illustration_trough_sunlight.gif</a:t>
            </a:r>
          </a:p>
        </p:txBody>
      </p:sp>
    </p:spTree>
    <p:extLst>
      <p:ext uri="{BB962C8B-B14F-4D97-AF65-F5344CB8AC3E}">
        <p14:creationId xmlns:p14="http://schemas.microsoft.com/office/powerpoint/2010/main" val="403012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Fresnel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 descr="http://www.drive-and-control.com/dcen/wp-content/uploads/2012/10/32_KnowHow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74" y="3050182"/>
            <a:ext cx="3074276" cy="26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4450" y="5746835"/>
            <a:ext cx="6800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http://www.drive-and-control.com/dcen/wp-content/uploads/2012/10/32_KnowHow-3.jpg</a:t>
            </a:r>
          </a:p>
        </p:txBody>
      </p:sp>
      <p:pic>
        <p:nvPicPr>
          <p:cNvPr id="7" name="Picture 6" descr="http://solardawn.com.au/wp-content/gallery/sidebar/tech-web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64" y="2000250"/>
            <a:ext cx="387369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4346" y="4572001"/>
            <a:ext cx="3415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http://solardawn.com.au/wp-content/gallery/sidebar/tech-web-7.jpg</a:t>
            </a:r>
          </a:p>
        </p:txBody>
      </p:sp>
    </p:spTree>
    <p:extLst>
      <p:ext uri="{BB962C8B-B14F-4D97-AF65-F5344CB8AC3E}">
        <p14:creationId xmlns:p14="http://schemas.microsoft.com/office/powerpoint/2010/main" val="130293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61896"/>
            <a:ext cx="5429250" cy="26387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916"/>
          <p:cNvSpPr txBox="1">
            <a:spLocks noChangeArrowheads="1"/>
          </p:cNvSpPr>
          <p:nvPr/>
        </p:nvSpPr>
        <p:spPr bwMode="auto">
          <a:xfrm>
            <a:off x="2686050" y="5366297"/>
            <a:ext cx="3683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Figure 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Linear Fresnel power plant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57907"/>
            <a:ext cx="8686800" cy="854869"/>
          </a:xfrm>
        </p:spPr>
        <p:txBody>
          <a:bodyPr/>
          <a:lstStyle/>
          <a:p>
            <a:r>
              <a:rPr lang="en-US" dirty="0"/>
              <a:t>Linear Fresnel Power plant</a:t>
            </a:r>
          </a:p>
        </p:txBody>
      </p:sp>
    </p:spTree>
    <p:extLst>
      <p:ext uri="{BB962C8B-B14F-4D97-AF65-F5344CB8AC3E}">
        <p14:creationId xmlns:p14="http://schemas.microsoft.com/office/powerpoint/2010/main" val="221194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831" y="1691428"/>
            <a:ext cx="5399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sv-SE" b="1" dirty="0">
                <a:latin typeface="Times New Roman" pitchFamily="18" charset="0"/>
                <a:cs typeface="Times New Roman" pitchFamily="18" charset="0"/>
              </a:rPr>
              <a:t>Site requirments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Solar radiation (Insolation)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Persentage of area cover by solar collector</a:t>
            </a:r>
          </a:p>
          <a:p>
            <a:r>
              <a:rPr lang="sv-SE" b="1" dirty="0">
                <a:latin typeface="Times New Roman" pitchFamily="18" charset="0"/>
                <a:cs typeface="Times New Roman" pitchFamily="18" charset="0"/>
              </a:rPr>
              <a:t>2. Collectores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 of array (Fixed or Track)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Concentration ratio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Average solar enrgy striking the collector per day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15 % of  insolation striking the collector convert to electricity  </a:t>
            </a:r>
          </a:p>
          <a:p>
            <a:r>
              <a:rPr lang="sv-SE" b="1" dirty="0">
                <a:latin typeface="Times New Roman" pitchFamily="18" charset="0"/>
                <a:cs typeface="Times New Roman" pitchFamily="18" charset="0"/>
              </a:rPr>
              <a:t>3. Output power depend on 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Time of the day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Season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Clouds cover</a:t>
            </a:r>
          </a:p>
          <a:p>
            <a:pPr marL="900113" lvl="2" indent="-214313">
              <a:buFont typeface="Arial" pitchFamily="34" charset="0"/>
              <a:buChar char="•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10-15 % reduction from  thin cirrus </a:t>
            </a:r>
          </a:p>
          <a:p>
            <a:pPr marL="900113" lvl="2" indent="-214313">
              <a:buFont typeface="Arial" pitchFamily="34" charset="0"/>
              <a:buChar char="•"/>
            </a:pPr>
            <a:r>
              <a:rPr lang="sv-S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50-70 % reduction from dense cumulus </a:t>
            </a:r>
          </a:p>
          <a:p>
            <a:pPr marL="214313" indent="-214313">
              <a:buFont typeface="Wingdings" pitchFamily="2" charset="2"/>
              <a:buChar char="Ø"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Photovoltaic system\Deep Assignment\Pictures\World-map-of-potential-solar-pow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79260"/>
            <a:ext cx="2819400" cy="15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916"/>
          <p:cNvSpPr txBox="1">
            <a:spLocks noChangeArrowheads="1"/>
          </p:cNvSpPr>
          <p:nvPr/>
        </p:nvSpPr>
        <p:spPr bwMode="auto">
          <a:xfrm>
            <a:off x="5476128" y="3549991"/>
            <a:ext cx="3084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Map of world solar energy by NASA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168160"/>
            <a:ext cx="428354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topic for design</a:t>
            </a:r>
          </a:p>
        </p:txBody>
      </p:sp>
    </p:spTree>
    <p:extLst>
      <p:ext uri="{BB962C8B-B14F-4D97-AF65-F5344CB8AC3E}">
        <p14:creationId xmlns:p14="http://schemas.microsoft.com/office/powerpoint/2010/main" val="268946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30249"/>
              </p:ext>
            </p:extLst>
          </p:nvPr>
        </p:nvGraphicFramePr>
        <p:xfrm>
          <a:off x="1581150" y="2133600"/>
          <a:ext cx="6724650" cy="411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lang="sv-SE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Reflectivity (</a:t>
                      </a:r>
                      <a:r>
                        <a:rPr lang="en-US" sz="900" b="1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sv-SE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Copper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Aluminized type-C Mylar (from Mylar side)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0.76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Gold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0.76±0.03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Various aluminum surfaces-range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0.82-0.92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Anodized aluminum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0.82±0.05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Aluminized acrylic, second surface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Black-silvered water-white plate glass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4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Silver (unstable as a front surface mirror)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0.94±0.02</a:t>
                      </a:r>
                      <a:endParaRPr lang="sv-SE" sz="9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5900" y="445629"/>
            <a:ext cx="6172200" cy="854869"/>
          </a:xfrm>
        </p:spPr>
        <p:txBody>
          <a:bodyPr/>
          <a:lstStyle/>
          <a:p>
            <a:r>
              <a:rPr lang="en-US" dirty="0"/>
              <a:t>Reflector materials</a:t>
            </a:r>
          </a:p>
        </p:txBody>
      </p:sp>
    </p:spTree>
    <p:extLst>
      <p:ext uri="{BB962C8B-B14F-4D97-AF65-F5344CB8AC3E}">
        <p14:creationId xmlns:p14="http://schemas.microsoft.com/office/powerpoint/2010/main" val="70039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Concentration ratio is a term used to describe how well the collector concentrates the light energy incident on it. Two common ratios are used; Optical and Geometric: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90" y="3324543"/>
            <a:ext cx="2773285" cy="15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30560" y="2687390"/>
                <a:ext cx="3056239" cy="65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Optical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            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𝐶𝑅</m:t>
                          </m:r>
                        </m:e>
                        <m:sub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560" y="2687390"/>
                <a:ext cx="3056239" cy="657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16076" y="4918843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Parallel sun rays being concentrated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onto the focal line of the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93658" y="4477846"/>
                <a:ext cx="3664616" cy="658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𝐺𝑒𝑜𝑚𝑒𝑡𝑟𝑖𝑐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𝐶𝑅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658" y="4477846"/>
                <a:ext cx="3664616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58110" y="3807962"/>
            <a:ext cx="332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r</a:t>
            </a:r>
            <a:r>
              <a:rPr lang="en-US" dirty="0"/>
              <a:t> is solar flux on receiver</a:t>
            </a:r>
          </a:p>
          <a:p>
            <a:r>
              <a:rPr lang="en-US" dirty="0"/>
              <a:t>I</a:t>
            </a:r>
            <a:r>
              <a:rPr lang="en-US" baseline="-25000" dirty="0"/>
              <a:t>c</a:t>
            </a:r>
            <a:r>
              <a:rPr lang="en-US" dirty="0"/>
              <a:t> is solar flux on collector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492081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r</a:t>
            </a:r>
            <a:r>
              <a:rPr lang="en-US" dirty="0"/>
              <a:t> is area of receiver</a:t>
            </a:r>
          </a:p>
          <a:p>
            <a:r>
              <a:rPr lang="en-US" dirty="0"/>
              <a:t>A</a:t>
            </a:r>
            <a:r>
              <a:rPr lang="en-US" baseline="-25000" dirty="0"/>
              <a:t>a</a:t>
            </a:r>
            <a:r>
              <a:rPr lang="en-US" dirty="0"/>
              <a:t> is area of collector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6168740"/>
            <a:ext cx="7696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Optical concentration ratio (CR</a:t>
            </a:r>
            <a:r>
              <a:rPr lang="en-US" i="1" baseline="-25000" dirty="0">
                <a:solidFill>
                  <a:srgbClr val="FF0000"/>
                </a:solidFill>
              </a:rPr>
              <a:t>O</a:t>
            </a:r>
            <a:r>
              <a:rPr lang="en-US" i="1" dirty="0">
                <a:solidFill>
                  <a:srgbClr val="FF0000"/>
                </a:solidFill>
              </a:rPr>
              <a:t> ) relates directly to lens or reflector 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1" y="4447620"/>
            <a:ext cx="15335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Collector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3600451" y="4229100"/>
            <a:ext cx="371474" cy="218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2001" y="3151556"/>
            <a:ext cx="15397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301768" y="3428554"/>
            <a:ext cx="573764" cy="571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1628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Calculation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balance</a:t>
            </a:r>
          </a:p>
          <a:p>
            <a:pPr lvl="1"/>
            <a:r>
              <a:rPr lang="en-US" dirty="0"/>
              <a:t>Useful energy delivered to the receiver = Energy delivered from the collector – energy lost from the receiver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5325" y="3829051"/>
            <a:ext cx="340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FF0000"/>
                </a:solidFill>
                <a:latin typeface="Cambria Math"/>
              </a:rPr>
              <a:t>Where:</a:t>
            </a:r>
          </a:p>
          <a:p>
            <a:r>
              <a:rPr lang="en-US" i="1" dirty="0">
                <a:solidFill>
                  <a:srgbClr val="00B050"/>
                </a:solidFill>
                <a:latin typeface="Cambria Math"/>
              </a:rPr>
              <a:t>q</a:t>
            </a:r>
            <a:r>
              <a:rPr lang="en-US" i="1" baseline="-25000" dirty="0">
                <a:solidFill>
                  <a:srgbClr val="00B050"/>
                </a:solidFill>
                <a:latin typeface="Cambria Math"/>
              </a:rPr>
              <a:t>c</a:t>
            </a:r>
            <a:r>
              <a:rPr lang="en-US" i="1" dirty="0">
                <a:solidFill>
                  <a:srgbClr val="00B050"/>
                </a:solidFill>
                <a:latin typeface="Cambria Math"/>
              </a:rPr>
              <a:t>  - </a:t>
            </a:r>
            <a:r>
              <a:rPr lang="en-US" sz="1500" dirty="0">
                <a:solidFill>
                  <a:srgbClr val="00B050"/>
                </a:solidFill>
                <a:latin typeface="Cambria Math"/>
                <a:sym typeface="Symbol"/>
              </a:rPr>
              <a:t>useful energy delivered by the collector to the receiver</a:t>
            </a:r>
          </a:p>
          <a:p>
            <a:r>
              <a:rPr lang="en-US" i="1" dirty="0">
                <a:solidFill>
                  <a:srgbClr val="00B050"/>
                </a:solidFill>
                <a:latin typeface="Cambria Math"/>
                <a:sym typeface="Symbol"/>
              </a:rPr>
              <a:t></a:t>
            </a:r>
            <a:r>
              <a:rPr lang="en-US" i="1" baseline="-25000" dirty="0">
                <a:solidFill>
                  <a:srgbClr val="00B050"/>
                </a:solidFill>
                <a:latin typeface="Cambria Math"/>
                <a:sym typeface="Symbol"/>
              </a:rPr>
              <a:t>o </a:t>
            </a:r>
            <a:r>
              <a:rPr lang="en-US" dirty="0">
                <a:sym typeface="Symbol"/>
              </a:rPr>
              <a:t> - </a:t>
            </a:r>
            <a:r>
              <a:rPr lang="en-US" sz="1500" i="1" dirty="0">
                <a:solidFill>
                  <a:srgbClr val="00B050"/>
                </a:solidFill>
                <a:latin typeface="Cambria Math"/>
                <a:sym typeface="Symbol"/>
              </a:rPr>
              <a:t>optical efficiency</a:t>
            </a:r>
          </a:p>
          <a:p>
            <a:r>
              <a:rPr lang="en-US" i="1" dirty="0">
                <a:solidFill>
                  <a:srgbClr val="00B050"/>
                </a:solidFill>
                <a:latin typeface="Cambria Math"/>
                <a:sym typeface="Symbol"/>
              </a:rPr>
              <a:t>U</a:t>
            </a:r>
            <a:r>
              <a:rPr lang="en-US" i="1" baseline="-25000" dirty="0">
                <a:solidFill>
                  <a:srgbClr val="00B050"/>
                </a:solidFill>
                <a:latin typeface="Cambria Math"/>
                <a:sym typeface="Symbol"/>
              </a:rPr>
              <a:t>L</a:t>
            </a:r>
            <a:r>
              <a:rPr lang="en-US" i="1" dirty="0">
                <a:solidFill>
                  <a:srgbClr val="00B050"/>
                </a:solidFill>
                <a:latin typeface="Cambria Math"/>
                <a:sym typeface="Symbol"/>
              </a:rPr>
              <a:t> - </a:t>
            </a:r>
            <a:r>
              <a:rPr lang="en-US" baseline="-25000" dirty="0">
                <a:sym typeface="Symbol"/>
              </a:rPr>
              <a:t> </a:t>
            </a:r>
            <a:r>
              <a:rPr lang="en-US" sz="1500" i="1" dirty="0">
                <a:solidFill>
                  <a:srgbClr val="00B050"/>
                </a:solidFill>
                <a:latin typeface="Cambria Math"/>
                <a:sym typeface="Symbol"/>
              </a:rPr>
              <a:t>overall heat transfer coefficient </a:t>
            </a:r>
          </a:p>
          <a:p>
            <a:r>
              <a:rPr lang="en-US" i="1" dirty="0" err="1">
                <a:solidFill>
                  <a:srgbClr val="00B050"/>
                </a:solidFill>
                <a:latin typeface="Cambria Math"/>
                <a:sym typeface="Symbol"/>
              </a:rPr>
              <a:t>T</a:t>
            </a:r>
            <a:r>
              <a:rPr lang="en-US" i="1" baseline="-25000" dirty="0" err="1">
                <a:solidFill>
                  <a:srgbClr val="00B050"/>
                </a:solidFill>
                <a:latin typeface="Cambria Math"/>
                <a:sym typeface="Symbol"/>
              </a:rPr>
              <a:t>r</a:t>
            </a:r>
            <a:r>
              <a:rPr lang="en-US" baseline="-25000" dirty="0">
                <a:sym typeface="Symbol"/>
              </a:rPr>
              <a:t> </a:t>
            </a:r>
            <a:r>
              <a:rPr lang="en-US" sz="1500" i="1" dirty="0">
                <a:solidFill>
                  <a:srgbClr val="00B050"/>
                </a:solidFill>
                <a:latin typeface="Cambria Math"/>
                <a:sym typeface="Symbol"/>
              </a:rPr>
              <a:t>- receiver temperature</a:t>
            </a:r>
          </a:p>
          <a:p>
            <a:r>
              <a:rPr lang="en-US" i="1" dirty="0">
                <a:solidFill>
                  <a:srgbClr val="00B050"/>
                </a:solidFill>
                <a:latin typeface="Cambria Math"/>
                <a:sym typeface="Symbol"/>
              </a:rPr>
              <a:t>T</a:t>
            </a:r>
            <a:r>
              <a:rPr lang="en-US" i="1" baseline="-25000" dirty="0">
                <a:solidFill>
                  <a:srgbClr val="00B050"/>
                </a:solidFill>
                <a:latin typeface="Cambria Math"/>
                <a:sym typeface="Symbol"/>
              </a:rPr>
              <a:t>a</a:t>
            </a:r>
            <a:r>
              <a:rPr lang="en-US" i="1" dirty="0">
                <a:solidFill>
                  <a:srgbClr val="00B050"/>
                </a:solidFill>
                <a:latin typeface="Cambria Math"/>
                <a:sym typeface="Symbol"/>
              </a:rPr>
              <a:t> - </a:t>
            </a:r>
            <a:r>
              <a:rPr lang="en-US" sz="1500" i="1" dirty="0">
                <a:solidFill>
                  <a:srgbClr val="00B050"/>
                </a:solidFill>
                <a:latin typeface="Cambria Math"/>
                <a:sym typeface="Symbol"/>
              </a:rPr>
              <a:t>ambient temperature</a:t>
            </a:r>
            <a:endParaRPr lang="en-US" sz="1500" i="1" dirty="0">
              <a:solidFill>
                <a:srgbClr val="00B050"/>
              </a:solidFill>
              <a:latin typeface="Cambria Math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4650" y="3200400"/>
          <a:ext cx="33099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معادلة" r:id="rId3" imgW="1765080" imgH="228600" progId="Equation.3">
                  <p:embed/>
                </p:oleObj>
              </mc:Choice>
              <mc:Fallback>
                <p:oleObj name="معادلة" r:id="rId3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3200400"/>
                        <a:ext cx="33099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43400" y="3829051"/>
            <a:ext cx="44196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The optical efficiency </a:t>
            </a:r>
            <a:r>
              <a:rPr lang="en-US" dirty="0">
                <a:solidFill>
                  <a:srgbClr val="FF0000"/>
                </a:solidFill>
              </a:rPr>
              <a:t>is not </a:t>
            </a:r>
            <a:r>
              <a:rPr lang="en-US" dirty="0"/>
              <a:t> the same as the optical Concentration Ratio. The optical efficiency takes into account factors like </a:t>
            </a:r>
            <a:r>
              <a:rPr lang="en-US" i="1" dirty="0"/>
              <a:t>the </a:t>
            </a:r>
            <a:r>
              <a:rPr lang="en-US" i="1" dirty="0" err="1"/>
              <a:t>absorbtance</a:t>
            </a:r>
            <a:r>
              <a:rPr lang="en-US" i="1" dirty="0"/>
              <a:t> of the receiver, the reflectance of the concentrator, and the transmittance of the glass </a:t>
            </a:r>
            <a:r>
              <a:rPr lang="en-US" dirty="0"/>
              <a:t>envelope over the receiver (if one is present).</a:t>
            </a:r>
          </a:p>
        </p:txBody>
      </p:sp>
    </p:spTree>
    <p:extLst>
      <p:ext uri="{BB962C8B-B14F-4D97-AF65-F5344CB8AC3E}">
        <p14:creationId xmlns:p14="http://schemas.microsoft.com/office/powerpoint/2010/main" val="372571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Concentrating -Why?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226752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72FB-8D3B-4238-BC2C-0CA680FA27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2335"/>
              </p:ext>
            </p:extLst>
          </p:nvPr>
        </p:nvGraphicFramePr>
        <p:xfrm>
          <a:off x="457200" y="2054567"/>
          <a:ext cx="8382000" cy="4439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924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Approach 1: Energy</a:t>
                      </a:r>
                      <a:r>
                        <a:rPr lang="en-US" sz="1400" baseline="0" dirty="0">
                          <a:solidFill>
                            <a:sysClr val="windowText" lastClr="000000"/>
                          </a:solidFill>
                        </a:rPr>
                        <a:t> delivered to the receiver</a:t>
                      </a:r>
                    </a:p>
                    <a:p>
                      <a:endParaRPr lang="en-US" sz="14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400" b="0" baseline="0" dirty="0">
                          <a:solidFill>
                            <a:sysClr val="windowText" lastClr="000000"/>
                          </a:solidFill>
                        </a:rPr>
                        <a:t>Ratio of the energy at the received by the energy at the collector.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Approach 2: Energy</a:t>
                      </a:r>
                      <a:r>
                        <a:rPr lang="en-US" sz="1400" baseline="0" dirty="0">
                          <a:solidFill>
                            <a:sysClr val="windowText" lastClr="000000"/>
                          </a:solidFill>
                        </a:rPr>
                        <a:t> generated in the receiver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8301" y="2861541"/>
                <a:ext cx="2919132" cy="666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</m:t>
                          </m:r>
                        </m:e>
                        <m:sub/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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1" y="2861541"/>
                <a:ext cx="2919132" cy="666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26568" y="2611650"/>
                <a:ext cx="1853264" cy="70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</m:t>
                          </m:r>
                        </m:e>
                        <m:sub/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68" y="2611650"/>
                <a:ext cx="1853264" cy="706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29302" y="3540066"/>
                <a:ext cx="3498073" cy="407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</m:acc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302" y="3540066"/>
                <a:ext cx="3498073" cy="407612"/>
              </a:xfrm>
              <a:prstGeom prst="rect">
                <a:avLst/>
              </a:prstGeom>
              <a:blipFill>
                <a:blip r:embed="rId4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14925" y="4164068"/>
                <a:ext cx="3812450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Cambria Math"/>
                  </a:rPr>
                  <a:t>Where: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chemeClr val="tx2"/>
                    </a:solidFill>
                    <a:latin typeface="Cambria Math"/>
                  </a:rPr>
                  <a:t>is mass flow rate of fluid inside the receiver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i="1" dirty="0">
                    <a:solidFill>
                      <a:schemeClr val="tx2"/>
                    </a:solidFill>
                    <a:latin typeface="Cambria Math"/>
                    <a:sym typeface="Symbol"/>
                  </a:rPr>
                  <a:t>is specific heat of the fluid </a:t>
                </a:r>
                <a:r>
                  <a:rPr lang="en-US" dirty="0">
                    <a:sym typeface="Symbol"/>
                  </a:rPr>
                  <a:t>   </a:t>
                </a:r>
              </a:p>
              <a:p>
                <a:r>
                  <a:rPr lang="en-US" i="1" dirty="0">
                    <a:solidFill>
                      <a:schemeClr val="tx2"/>
                    </a:solidFill>
                    <a:latin typeface="Cambria Math"/>
                    <a:sym typeface="Symbol"/>
                  </a:rPr>
                  <a:t>T</a:t>
                </a:r>
                <a:r>
                  <a:rPr lang="en-US" i="1" baseline="-25000" dirty="0">
                    <a:solidFill>
                      <a:schemeClr val="tx2"/>
                    </a:solidFill>
                    <a:latin typeface="Cambria Math"/>
                    <a:sym typeface="Symbol"/>
                  </a:rPr>
                  <a:t>out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i="1" dirty="0">
                    <a:solidFill>
                      <a:schemeClr val="tx2"/>
                    </a:solidFill>
                    <a:latin typeface="Cambria Math"/>
                    <a:sym typeface="Symbol"/>
                  </a:rPr>
                  <a:t>is outlet temperature of the fluid</a:t>
                </a:r>
                <a:endParaRPr lang="en-US" i="1" dirty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en-US" i="1" dirty="0">
                    <a:solidFill>
                      <a:schemeClr val="tx2"/>
                    </a:solidFill>
                    <a:latin typeface="Cambria Math"/>
                    <a:sym typeface="Symbol"/>
                  </a:rPr>
                  <a:t>T</a:t>
                </a:r>
                <a:r>
                  <a:rPr lang="en-US" i="1" baseline="-25000" dirty="0">
                    <a:solidFill>
                      <a:schemeClr val="tx2"/>
                    </a:solidFill>
                    <a:latin typeface="Cambria Math"/>
                    <a:sym typeface="Symbol"/>
                  </a:rPr>
                  <a:t>in</a:t>
                </a:r>
                <a:r>
                  <a:rPr lang="en-US" i="1" dirty="0">
                    <a:solidFill>
                      <a:schemeClr val="tx2"/>
                    </a:solidFill>
                    <a:latin typeface="Cambria Math"/>
                    <a:sym typeface="Symbol"/>
                  </a:rPr>
                  <a:t>  is inlet temperature of the fluid</a:t>
                </a:r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25" y="4164068"/>
                <a:ext cx="3812450" cy="1775743"/>
              </a:xfrm>
              <a:prstGeom prst="rect">
                <a:avLst/>
              </a:prstGeom>
              <a:blipFill>
                <a:blip r:embed="rId5"/>
                <a:stretch>
                  <a:fillRect l="-1280" t="-2062" r="-160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56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09" y="2005691"/>
            <a:ext cx="5206091" cy="165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20" y="3668485"/>
            <a:ext cx="3948560" cy="188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916"/>
          <p:cNvSpPr txBox="1">
            <a:spLocks noChangeArrowheads="1"/>
          </p:cNvSpPr>
          <p:nvPr/>
        </p:nvSpPr>
        <p:spPr bwMode="auto">
          <a:xfrm>
            <a:off x="1231587" y="5516011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Figure 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Tracking of the sun by a parabolic trough collector with the collector axis oriented north-south</a:t>
            </a:r>
          </a:p>
        </p:txBody>
      </p:sp>
    </p:spTree>
    <p:extLst>
      <p:ext uri="{BB962C8B-B14F-4D97-AF65-F5344CB8AC3E}">
        <p14:creationId xmlns:p14="http://schemas.microsoft.com/office/powerpoint/2010/main" val="317117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Characteristics of solar thermal electric power systems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89361" y="2022030"/>
          <a:ext cx="5486399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Parabolic Trough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 Tower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Dish/Engine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30-320 MW*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10-200 MW*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5-25 kW*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Operating Temperature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 ºC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 ºC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ºC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Annual Capacity Factor**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23-50%*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20-77%*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Efficiency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20%(d)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23%(p)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29.4%(d)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 Annual Efficiency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11(d’)-16%*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7(d’)-20%*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12-25%*(p)</a:t>
                      </a:r>
                      <a:endParaRPr lang="sv-SE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Commercial Status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Technology Development Risk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Storage Available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 Designs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Commercially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Available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Scale-up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Demonstration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Prototype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Demonstration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Battery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$/m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$/W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$/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Wp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†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630-275*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4.0-2.7*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4.0-1.3*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475-200*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4.4-2.5*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2.4-0.9*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3,100-320*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12.6-1.3*</a:t>
                      </a:r>
                      <a:endParaRPr lang="sv-SE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12.6-1.1*</a:t>
                      </a:r>
                      <a:endParaRPr lang="sv-SE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1916"/>
          <p:cNvSpPr txBox="1">
            <a:spLocks noChangeArrowheads="1"/>
          </p:cNvSpPr>
          <p:nvPr/>
        </p:nvSpPr>
        <p:spPr bwMode="auto">
          <a:xfrm>
            <a:off x="1831771" y="5200651"/>
            <a:ext cx="5465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Values indicate changes over the 1997-2030 timeframe.</a:t>
            </a:r>
            <a:endParaRPr lang="sv-SE" sz="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** Increases in capacity factor due to the use of thermal storage.</a:t>
            </a:r>
            <a:endParaRPr lang="sv-SE" sz="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† $/</a:t>
            </a:r>
            <a:r>
              <a:rPr lang="en-US" sz="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Wp</a:t>
            </a:r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removes the effect of thermal storage (or hybridization for dish/engine).</a:t>
            </a:r>
            <a:endParaRPr lang="sv-SE" sz="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(p) = predicted; (d) = demonstrated; (d’) = has been demonstrated, out years are predicted values</a:t>
            </a:r>
          </a:p>
        </p:txBody>
      </p:sp>
    </p:spTree>
    <p:extLst>
      <p:ext uri="{BB962C8B-B14F-4D97-AF65-F5344CB8AC3E}">
        <p14:creationId xmlns:p14="http://schemas.microsoft.com/office/powerpoint/2010/main" val="90773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1645444" y="46565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v-SE"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1371600"/>
            <a:ext cx="685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Slide Number Placeholder 2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852ED66-3D58-4E1E-AE7E-C03834FDDB0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2" y="1508076"/>
            <a:ext cx="170878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27" y="1546717"/>
            <a:ext cx="1708785" cy="19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969237" y="1523430"/>
            <a:ext cx="2078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NEVADA SOLAR ONE, Boulder City, Nevada, USA</a:t>
            </a:r>
          </a:p>
          <a:p>
            <a:pPr algn="just"/>
            <a:r>
              <a:rPr lang="en-US" b="1" dirty="0"/>
              <a:t>Parabolic trough (Oil)</a:t>
            </a:r>
          </a:p>
          <a:p>
            <a:pPr algn="just"/>
            <a:r>
              <a:rPr lang="en-US" b="1" dirty="0"/>
              <a:t>64 MW(e) nominal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56312" y="1546717"/>
            <a:ext cx="2387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ANDASOL 1 + 2, Granada, Spain</a:t>
            </a:r>
          </a:p>
          <a:p>
            <a:r>
              <a:rPr lang="en-US" b="1" dirty="0"/>
              <a:t>Parabolic trough (Oil)</a:t>
            </a:r>
          </a:p>
          <a:p>
            <a:r>
              <a:rPr lang="en-US" b="1" dirty="0"/>
              <a:t>50 MW(e) each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16" y="4192548"/>
            <a:ext cx="1493000" cy="129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72" y="4192548"/>
            <a:ext cx="1540193" cy="129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67" y="4193309"/>
            <a:ext cx="1597618" cy="129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87" y="4210065"/>
            <a:ext cx="1493996" cy="1323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63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Concentrating -How?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701358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72FB-8D3B-4238-BC2C-0CA680FA27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Concentrating -How?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72FB-8D3B-4238-BC2C-0CA680FA27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>
                <a:hlinkClick r:id="rId2"/>
              </a:rPr>
              <a:t> </a:t>
            </a:r>
          </a:p>
          <a:p>
            <a:pPr lvl="1"/>
            <a:r>
              <a:rPr lang="en-US" dirty="0">
                <a:hlinkClick r:id="rId2"/>
              </a:rPr>
              <a:t>http://www.youtube.com/watch?v=rO5rUqeCFY4</a:t>
            </a:r>
            <a:endParaRPr lang="en-US" dirty="0"/>
          </a:p>
          <a:p>
            <a:r>
              <a:rPr lang="en-US" dirty="0"/>
              <a:t>2GreenEnergy</a:t>
            </a:r>
            <a:r>
              <a:rPr lang="en-US" dirty="0">
                <a:hlinkClick r:id="rId3"/>
              </a:rPr>
              <a:t>  </a:t>
            </a:r>
          </a:p>
          <a:p>
            <a:pPr lvl="1"/>
            <a:r>
              <a:rPr lang="en-US" dirty="0">
                <a:hlinkClick r:id="rId3"/>
              </a:rPr>
              <a:t>http://www.youtube.com/watch?v=8sLej0oD1Ak</a:t>
            </a:r>
            <a:endParaRPr lang="en-US" dirty="0"/>
          </a:p>
          <a:p>
            <a:r>
              <a:rPr lang="en-US" dirty="0"/>
              <a:t>Shams 1</a:t>
            </a:r>
            <a:r>
              <a:rPr lang="en-US" dirty="0">
                <a:hlinkClick r:id="rId4"/>
              </a:rPr>
              <a:t>  </a:t>
            </a:r>
          </a:p>
          <a:p>
            <a:pPr lvl="1"/>
            <a:r>
              <a:rPr lang="en-US" dirty="0">
                <a:hlinkClick r:id="rId4"/>
              </a:rPr>
              <a:t>http://www.youtube.com/watch?v=HY3KoieEcs0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https://www.youtube.com/watch?v=IzXZtQIBVbU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https://www.youtube.com/watch?v=eWzQjZtE_XM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https://www.youtube.com/watch?v=U3b9VZAjLt0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https://www.youtube.com/watch?v=S_te2Yh5QAc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2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867242"/>
              </p:ext>
            </p:extLst>
          </p:nvPr>
        </p:nvGraphicFramePr>
        <p:xfrm>
          <a:off x="685800" y="1981200"/>
          <a:ext cx="7848600" cy="29699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Parabolic</a:t>
                      </a:r>
                      <a:r>
                        <a:rPr lang="en-US" baseline="0" dirty="0"/>
                        <a:t> 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Heliostat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Parabolic</a:t>
                      </a:r>
                      <a:r>
                        <a:rPr lang="en-US" baseline="0" dirty="0"/>
                        <a:t> 2D or linear Fresnel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axis (east to west)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85">
                <a:tc>
                  <a:txBody>
                    <a:bodyPr/>
                    <a:lstStyle/>
                    <a:p>
                      <a:r>
                        <a:rPr lang="en-US" b="1" dirty="0"/>
                        <a:t>Focal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1-4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127">
                <a:tc>
                  <a:txBody>
                    <a:bodyPr/>
                    <a:lstStyle/>
                    <a:p>
                      <a:r>
                        <a:rPr lang="en-US" b="1" dirty="0"/>
                        <a:t>Concentrating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30-40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10600" cy="1139825"/>
          </a:xfrm>
        </p:spPr>
        <p:txBody>
          <a:bodyPr/>
          <a:lstStyle/>
          <a:p>
            <a:r>
              <a:rPr lang="fr-FR" sz="3800" dirty="0"/>
              <a:t>Parabola profiles for radiation concentration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21094" r="9375" b="26562"/>
          <a:stretch>
            <a:fillRect/>
          </a:stretch>
        </p:blipFill>
        <p:spPr bwMode="auto">
          <a:xfrm>
            <a:off x="339328" y="1446609"/>
            <a:ext cx="8252630" cy="4286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7953" y="1393031"/>
            <a:ext cx="2500313" cy="28132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400" dirty="0">
                <a:latin typeface="+mj-lt"/>
              </a:rPr>
              <a:t>Parabola profile with ray path</a:t>
            </a:r>
            <a:endParaRPr lang="en-CA" sz="1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88" y="3857625"/>
            <a:ext cx="3964781" cy="28132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400" dirty="0">
                <a:latin typeface="+mj-lt"/>
              </a:rPr>
              <a:t>segmented parabola profile (Fresnel) with ray path</a:t>
            </a:r>
            <a:endParaRPr lang="en-CA" sz="1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5" y="1178719"/>
            <a:ext cx="3750469" cy="28132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j-lt"/>
              </a:rPr>
              <a:t>c) and d) profiles extruded from </a:t>
            </a:r>
            <a:r>
              <a:rPr lang="en-CA" sz="1400" dirty="0">
                <a:solidFill>
                  <a:srgbClr val="FF0000"/>
                </a:solidFill>
                <a:latin typeface="+mj-lt"/>
              </a:rPr>
              <a:t>profiles a) and 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1359" y="5732860"/>
            <a:ext cx="3482578" cy="28132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400" dirty="0">
                <a:solidFill>
                  <a:srgbClr val="00B0F0"/>
                </a:solidFill>
                <a:latin typeface="+mj-lt"/>
              </a:rPr>
              <a:t>e) and f) rotational solids of profiles a) and b)</a:t>
            </a:r>
            <a:endParaRPr lang="en-CA" sz="1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47047" y="1500187"/>
            <a:ext cx="3696891" cy="203596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en-CA" sz="3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47047" y="3536156"/>
            <a:ext cx="3696891" cy="208954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en-CA" sz="30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328" y="6136198"/>
            <a:ext cx="811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more flat the parabola, the more distant is the focal point (or the focal plane of the image of the sun) from the apex of the parabola. </a:t>
            </a:r>
          </a:p>
        </p:txBody>
      </p:sp>
    </p:spTree>
    <p:extLst>
      <p:ext uri="{BB962C8B-B14F-4D97-AF65-F5344CB8AC3E}">
        <p14:creationId xmlns:p14="http://schemas.microsoft.com/office/powerpoint/2010/main" val="403972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Dish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30725"/>
          </a:xfrm>
        </p:spPr>
        <p:txBody>
          <a:bodyPr/>
          <a:lstStyle/>
          <a:p>
            <a:r>
              <a:rPr lang="en-US" dirty="0"/>
              <a:t>Uses a mirrored parabolic dish</a:t>
            </a:r>
          </a:p>
          <a:p>
            <a:r>
              <a:rPr lang="en-US" dirty="0"/>
              <a:t>Focus on a thermal receiver</a:t>
            </a:r>
          </a:p>
          <a:p>
            <a:r>
              <a:rPr lang="en-US" dirty="0"/>
              <a:t>Transfer heat to engine/generator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42" name="Picture 2" descr="https://www.eeremultimedia.energy.gov/solar/sites/default/files/dish_receivers_598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/>
          <a:stretch>
            <a:fillRect/>
          </a:stretch>
        </p:blipFill>
        <p:spPr bwMode="auto">
          <a:xfrm>
            <a:off x="3733800" y="1492468"/>
            <a:ext cx="55626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519446"/>
            <a:ext cx="906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https://www.eeremultimedia.energy.gov/solar/sites/default/files/dish_receivers_598x300.JPG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4482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Stirling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engine – uses cyclic compression and expansion of air or other gas to move pistons and create mechanical power.</a:t>
            </a:r>
          </a:p>
        </p:txBody>
      </p:sp>
      <p:pic>
        <p:nvPicPr>
          <p:cNvPr id="52226" name="Picture 2" descr="http://upload.wikimedia.org/wikipedia/commons/c/cc/Alpha_Stirling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0"/>
            <a:ext cx="205740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02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Dish - Actual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http://www.volker-quaschning.de/fotos/psa/Dish1_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1706"/>
            <a:ext cx="6477000" cy="4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519446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http://www.volker-quaschning.de/fotos/psa/Dish1_1024x768.jpg</a:t>
            </a:r>
          </a:p>
        </p:txBody>
      </p:sp>
    </p:spTree>
    <p:extLst>
      <p:ext uri="{BB962C8B-B14F-4D97-AF65-F5344CB8AC3E}">
        <p14:creationId xmlns:p14="http://schemas.microsoft.com/office/powerpoint/2010/main" val="99827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Solar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algn="justLow"/>
            <a:r>
              <a:rPr lang="en-US" sz="2400" dirty="0"/>
              <a:t>Built in 1870 by </a:t>
            </a:r>
            <a:r>
              <a:rPr lang="en-US" sz="2400" dirty="0" err="1"/>
              <a:t>Augustin</a:t>
            </a:r>
            <a:r>
              <a:rPr lang="en-US" sz="2400" dirty="0"/>
              <a:t> </a:t>
            </a:r>
            <a:r>
              <a:rPr lang="en-US" sz="2400" dirty="0" err="1"/>
              <a:t>Mouchot</a:t>
            </a:r>
            <a:r>
              <a:rPr lang="en-US" sz="2400" dirty="0"/>
              <a:t>, a mathematics professor, and his assistant Abel </a:t>
            </a:r>
            <a:r>
              <a:rPr lang="en-US" sz="2400" dirty="0" err="1"/>
              <a:t>Pifre</a:t>
            </a:r>
            <a:r>
              <a:rPr lang="en-US" sz="2400" dirty="0"/>
              <a:t>.</a:t>
            </a:r>
          </a:p>
          <a:p>
            <a:pPr algn="justLow"/>
            <a:r>
              <a:rPr lang="en-US" sz="2400" dirty="0"/>
              <a:t>Steam boiler mounted at the focus and steam pipes ran down to reciprocating engine on the ground.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82711"/>
            <a:ext cx="5991225" cy="367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061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17598</TotalTime>
  <Words>1285</Words>
  <Application>Microsoft Office PowerPoint</Application>
  <PresentationFormat>On-screen Show (4:3)</PresentationFormat>
  <Paragraphs>258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Gill Sans</vt:lpstr>
      <vt:lpstr>Symbol</vt:lpstr>
      <vt:lpstr>Times New Roman</vt:lpstr>
      <vt:lpstr>Wingdings</vt:lpstr>
      <vt:lpstr>ヒラギノ角ゴ ProN W3</vt:lpstr>
      <vt:lpstr>Presentation</vt:lpstr>
      <vt:lpstr>معادلة</vt:lpstr>
      <vt:lpstr>Solar Thermal Engines (Electricity Generation)</vt:lpstr>
      <vt:lpstr>Concentrating -Why?</vt:lpstr>
      <vt:lpstr>Concentrating -How?</vt:lpstr>
      <vt:lpstr>Concentrating -How?</vt:lpstr>
      <vt:lpstr>Comparison</vt:lpstr>
      <vt:lpstr>Parabola profiles for radiation concentration</vt:lpstr>
      <vt:lpstr>Dish - Concept</vt:lpstr>
      <vt:lpstr>Dish - Actual</vt:lpstr>
      <vt:lpstr>The First Solar Engine</vt:lpstr>
      <vt:lpstr>Power Tower - Concept</vt:lpstr>
      <vt:lpstr>Power Tower - Actual</vt:lpstr>
      <vt:lpstr>Line Focus – concept</vt:lpstr>
      <vt:lpstr>PowerPoint Presentation</vt:lpstr>
      <vt:lpstr>Linear Fresnel</vt:lpstr>
      <vt:lpstr>Linear Fresnel Power plant</vt:lpstr>
      <vt:lpstr>PowerPoint Presentation</vt:lpstr>
      <vt:lpstr>Reflector materials</vt:lpstr>
      <vt:lpstr>Concentration ratio</vt:lpstr>
      <vt:lpstr>Energy Calculation</vt:lpstr>
      <vt:lpstr>Efficiency Calculation</vt:lpstr>
      <vt:lpstr>Tracking mode</vt:lpstr>
      <vt:lpstr>Characteristics of solar thermal electric power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101015</dc:creator>
  <cp:lastModifiedBy>www</cp:lastModifiedBy>
  <cp:revision>553</cp:revision>
  <dcterms:created xsi:type="dcterms:W3CDTF">2013-01-27T05:27:47Z</dcterms:created>
  <dcterms:modified xsi:type="dcterms:W3CDTF">2018-10-23T06:47:01Z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TC060874521033</vt:lpwstr>
  </property>
</Properties>
</file>