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59A1-517A-4025-9BDA-08557203DEF6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5344-6E2B-49E8-9EF0-1B1572E9F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8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59A1-517A-4025-9BDA-08557203DEF6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5344-6E2B-49E8-9EF0-1B1572E9F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8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59A1-517A-4025-9BDA-08557203DEF6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5344-6E2B-49E8-9EF0-1B1572E9F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5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59A1-517A-4025-9BDA-08557203DEF6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5344-6E2B-49E8-9EF0-1B1572E9F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3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59A1-517A-4025-9BDA-08557203DEF6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5344-6E2B-49E8-9EF0-1B1572E9F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9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59A1-517A-4025-9BDA-08557203DEF6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5344-6E2B-49E8-9EF0-1B1572E9F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7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59A1-517A-4025-9BDA-08557203DEF6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5344-6E2B-49E8-9EF0-1B1572E9F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3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59A1-517A-4025-9BDA-08557203DEF6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5344-6E2B-49E8-9EF0-1B1572E9F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5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59A1-517A-4025-9BDA-08557203DEF6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5344-6E2B-49E8-9EF0-1B1572E9F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4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59A1-517A-4025-9BDA-08557203DEF6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5344-6E2B-49E8-9EF0-1B1572E9F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61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59A1-517A-4025-9BDA-08557203DEF6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5344-6E2B-49E8-9EF0-1B1572E9F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9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A59A1-517A-4025-9BDA-08557203DEF6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25344-6E2B-49E8-9EF0-1B1572E9F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01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dirty="0" smtClean="0"/>
              <a:t>تم تناول التقسيم السياسي لبلاد اليونان من حيث المراحل التاريخية الثلاث الى جانب النظم السياسية التي سادت عندهم . هذا بالاضافة الى مقدمة عن الحضارة الايجية واقسامها السيكلادية والكريتية والمايسينية وطروادة مع التعمق بالحضارة الكريتية 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68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دراسة النظم السياسية التي تشكلت في اليونان واثرها على اوجه حضارتهم المختلفة .</a:t>
            </a:r>
          </a:p>
          <a:p>
            <a:pPr algn="r" rtl="1"/>
            <a:r>
              <a:rPr lang="ar-SA" dirty="0" smtClean="0"/>
              <a:t>- القاء الضوء على منطقة بحر ايجة واهميتها في رفد الحضارة اليونانية بالعناصر الحضارية المتنوعة .</a:t>
            </a:r>
          </a:p>
          <a:p>
            <a:pPr algn="r" rtl="1"/>
            <a:r>
              <a:rPr lang="ar-SA" dirty="0" smtClean="0"/>
              <a:t>- توضيح دور الحضارة الكريتية في تاريخ اليونان القديم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مخرجات التعلم المنشود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التعمق في فهم مقومات الحضارة اليونانية القديم سواء الجغرافية منها او السياسية او الديموغرافية .</a:t>
            </a:r>
          </a:p>
          <a:p>
            <a:pPr algn="r" rtl="1"/>
            <a:r>
              <a:rPr lang="ar-SA" smtClean="0"/>
              <a:t>- القدرة على تمييز الدور الحضاري للدويلات والممالك المجاورة لليونان في بحر ايجة ورفدها للحضارة اليونانية بشكل مميز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67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115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تم تناول التقسيم السياسي لبلاد اليونان من حيث المراحل التاريخية الثلاث الى جانب النظم السياسية التي سادت عندهم . هذا بالاضافة الى مقدمة عن الحضارة الايجية واقسامها السيكلادية والكريتية والمايسينية وطروادة مع التعمق بالحضارة الكريتية .</vt:lpstr>
      <vt:lpstr>الاهداف</vt:lpstr>
      <vt:lpstr>مخرجات التعلم المنشود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تم تناول التقسيم السياسي لبلاد اليونان من حيث المراحل التاريخية الثلاث الى جانب النظم السياسية التي سادت عندهم . هذا بالاضافة الى مقدمة عن الحضارة الايجية واقسامها السيكلادية والكريتية والمايسينية وطروادة مع التعمق بالحضارة الكريتية .</dc:title>
  <dc:creator>Lenovo</dc:creator>
  <cp:lastModifiedBy>Lenovo</cp:lastModifiedBy>
  <cp:revision>2</cp:revision>
  <dcterms:created xsi:type="dcterms:W3CDTF">2019-02-09T14:38:43Z</dcterms:created>
  <dcterms:modified xsi:type="dcterms:W3CDTF">2019-02-09T14:52:09Z</dcterms:modified>
</cp:coreProperties>
</file>