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4" r:id="rId6"/>
    <p:sldId id="276" r:id="rId7"/>
    <p:sldId id="277" r:id="rId8"/>
    <p:sldId id="275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E367-DD0D-4421-BE6E-912333A768A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EDF3-28CD-4A72-92A0-56A440EA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5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E367-DD0D-4421-BE6E-912333A768A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EDF3-28CD-4A72-92A0-56A440EA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4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E367-DD0D-4421-BE6E-912333A768A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EDF3-28CD-4A72-92A0-56A440EA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65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E367-DD0D-4421-BE6E-912333A768A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EDF3-28CD-4A72-92A0-56A440EA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2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E367-DD0D-4421-BE6E-912333A768A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EDF3-28CD-4A72-92A0-56A440EA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44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E367-DD0D-4421-BE6E-912333A768A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EDF3-28CD-4A72-92A0-56A440EA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10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E367-DD0D-4421-BE6E-912333A768A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EDF3-28CD-4A72-92A0-56A440EA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28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E367-DD0D-4421-BE6E-912333A768A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EDF3-28CD-4A72-92A0-56A440EA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0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E367-DD0D-4421-BE6E-912333A768A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EDF3-28CD-4A72-92A0-56A440EA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8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E367-DD0D-4421-BE6E-912333A768A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EDF3-28CD-4A72-92A0-56A440EA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53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E367-DD0D-4421-BE6E-912333A768A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EDF3-28CD-4A72-92A0-56A440EA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20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6E367-DD0D-4421-BE6E-912333A768A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AEDF3-28CD-4A72-92A0-56A440EAB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7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ugene_Garfield" TargetMode="External"/><Relationship Id="rId2" Type="http://schemas.openxmlformats.org/officeDocument/2006/relationships/hyperlink" Target="https://en.wikipedia.org/wiki/Cita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Journal_Citation_Reports" TargetMode="External"/><Relationship Id="rId4" Type="http://schemas.openxmlformats.org/officeDocument/2006/relationships/hyperlink" Target="https://en.wikipedia.org/wiki/Institute_for_Scientific_Information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What is technical writing? </a:t>
            </a:r>
            <a:br>
              <a:rPr lang="en-US" u="sng" dirty="0">
                <a:solidFill>
                  <a:srgbClr val="FF0000"/>
                </a:solidFill>
              </a:rPr>
            </a:b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 universally accepted definition</a:t>
            </a:r>
          </a:p>
          <a:p>
            <a:r>
              <a:rPr lang="en-US" dirty="0"/>
              <a:t>We can recognize technical writing from </a:t>
            </a:r>
            <a:r>
              <a:rPr lang="en-US"/>
              <a:t>its characteristics </a:t>
            </a:r>
            <a:endParaRPr lang="en-US" dirty="0"/>
          </a:p>
          <a:p>
            <a:r>
              <a:rPr lang="en-US" dirty="0"/>
              <a:t>What are the two main differences between technical and non-technical writing? Explain and give examples</a:t>
            </a:r>
          </a:p>
          <a:p>
            <a:r>
              <a:rPr lang="en-US" dirty="0"/>
              <a:t>Is it ok to evoke emotional responses in technical documents?</a:t>
            </a:r>
          </a:p>
          <a:p>
            <a:r>
              <a:rPr lang="en-US" dirty="0"/>
              <a:t>Is it ok to use persuasion in technical writing?</a:t>
            </a:r>
          </a:p>
          <a:p>
            <a:r>
              <a:rPr lang="en-US" dirty="0"/>
              <a:t>Encyclopedias, directories and handbooks.. What do they share with technical writing?</a:t>
            </a:r>
          </a:p>
          <a:p>
            <a:r>
              <a:rPr lang="en-US" dirty="0"/>
              <a:t>Is it necessary to have equations in technical writing?</a:t>
            </a:r>
          </a:p>
          <a:p>
            <a:r>
              <a:rPr lang="en-US" dirty="0"/>
              <a:t>Who writes technical documents?</a:t>
            </a:r>
            <a:endParaRPr lang="ar-SA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660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Technical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meant by technical reports?</a:t>
            </a:r>
          </a:p>
          <a:p>
            <a:r>
              <a:rPr lang="en-US" dirty="0"/>
              <a:t>Give examples.</a:t>
            </a:r>
          </a:p>
          <a:p>
            <a:r>
              <a:rPr lang="en-US" dirty="0"/>
              <a:t>Common purpose of different types of reports: To convey information in an archival way ( the document is stored and referenced for many years in </a:t>
            </a:r>
            <a:r>
              <a:rPr lang="en-US"/>
              <a:t>many cases).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773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Business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Business communications include a wide range of correspondence that must be written in the course of business activities </a:t>
            </a:r>
          </a:p>
          <a:p>
            <a:r>
              <a:rPr lang="en-US" dirty="0"/>
              <a:t>Examples</a:t>
            </a:r>
          </a:p>
          <a:p>
            <a:r>
              <a:rPr lang="en-US" dirty="0"/>
              <a:t>Transmittal letters: A type of cover letter that accompanies a document, such as a financial report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526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Scientific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3833"/>
            <a:ext cx="10515600" cy="485313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Scientific writing includes experimental research and associated documentation and scholarly publications that emerge from that work</a:t>
            </a:r>
            <a:r>
              <a:rPr lang="ar-SA" dirty="0"/>
              <a:t> </a:t>
            </a:r>
            <a:r>
              <a:rPr lang="en-US" dirty="0"/>
              <a:t>( in science or medicine)</a:t>
            </a:r>
          </a:p>
          <a:p>
            <a:r>
              <a:rPr lang="en-US" dirty="0"/>
              <a:t>Where is it published?</a:t>
            </a:r>
          </a:p>
          <a:p>
            <a:r>
              <a:rPr lang="en-US" dirty="0"/>
              <a:t>newsletter: a bulletin issued periodically to the members of a society, business, or organization.</a:t>
            </a:r>
          </a:p>
          <a:p>
            <a:r>
              <a:rPr lang="en-US" dirty="0"/>
              <a:t>Which of these scientific writings need less time to be published? What do you expect?</a:t>
            </a:r>
          </a:p>
          <a:p>
            <a:r>
              <a:rPr lang="en-US" dirty="0"/>
              <a:t>Authority refers to the reliability of the scientific content (higher if the content is peer reviewed)</a:t>
            </a:r>
          </a:p>
          <a:p>
            <a:r>
              <a:rPr lang="en-US" dirty="0"/>
              <a:t>Peer review takes many months, thus research papers must have archival quality.</a:t>
            </a:r>
          </a:p>
          <a:p>
            <a:r>
              <a:rPr lang="en-US" dirty="0"/>
              <a:t>Rapidly changing technical matters must be published in magazines that need less publication time. ( research papers focus on the theory behind the technology rather than the technology, theory tends to change slower than the technology).</a:t>
            </a:r>
          </a:p>
          <a:p>
            <a:r>
              <a:rPr lang="en-US" dirty="0"/>
              <a:t>consider the trade-off of time to publication versus authority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88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765"/>
          </a:xfrm>
        </p:spPr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2890"/>
            <a:ext cx="10515600" cy="4894073"/>
          </a:xfrm>
        </p:spPr>
        <p:txBody>
          <a:bodyPr/>
          <a:lstStyle/>
          <a:p>
            <a:r>
              <a:rPr lang="en-US" dirty="0"/>
              <a:t>Books are a way for scientists and engineers to get very wide and archival distribution for their ideas </a:t>
            </a:r>
          </a:p>
          <a:p>
            <a:r>
              <a:rPr lang="en-US" dirty="0"/>
              <a:t>Textbooks versus books focusing on the professional reader (time-wise)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80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1162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Journals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9116"/>
            <a:ext cx="10515600" cy="5057847"/>
          </a:xfrm>
        </p:spPr>
        <p:txBody>
          <a:bodyPr/>
          <a:lstStyle/>
          <a:p>
            <a:r>
              <a:rPr lang="en-US" dirty="0"/>
              <a:t>venue for publication of important scientific ideas and technical breakthroughs </a:t>
            </a:r>
          </a:p>
          <a:p>
            <a:r>
              <a:rPr lang="en-US" dirty="0"/>
              <a:t>Widely cited and read journals are preferred</a:t>
            </a:r>
          </a:p>
          <a:p>
            <a:r>
              <a:rPr lang="en-US" dirty="0"/>
              <a:t>focus more on theory and less on applications because they are intended to be relevant for a long period of time. </a:t>
            </a:r>
          </a:p>
          <a:p>
            <a:r>
              <a:rPr lang="en-US" dirty="0"/>
              <a:t>Refereeing:  reviewing the work by experts to determine if the work is worthy of publication</a:t>
            </a:r>
          </a:p>
          <a:p>
            <a:r>
              <a:rPr lang="en-US" dirty="0"/>
              <a:t>Who is a referee/reviewer?</a:t>
            </a:r>
          </a:p>
          <a:p>
            <a:r>
              <a:rPr lang="en-US" dirty="0"/>
              <a:t>open-access journals: faster publication time and lower cost to readers but less authority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854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Impact Factor (IF)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3015"/>
            <a:ext cx="10515600" cy="474394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is a measure reflecting the yearly average number of </a:t>
            </a:r>
            <a:r>
              <a:rPr lang="en-US" dirty="0">
                <a:hlinkClick r:id="rId2" tooltip="Citation"/>
              </a:rPr>
              <a:t>citations</a:t>
            </a:r>
            <a:r>
              <a:rPr lang="en-US" dirty="0"/>
              <a:t> to recent articles published in that journal. Journals with higher impact factors are often deemed to be more important than those with lower ones. The impact factor was devised by </a:t>
            </a:r>
            <a:r>
              <a:rPr lang="en-US" dirty="0">
                <a:hlinkClick r:id="rId3" tooltip="Eugene Garfield"/>
              </a:rPr>
              <a:t>Eugene Garfield</a:t>
            </a:r>
            <a:r>
              <a:rPr lang="en-US" dirty="0"/>
              <a:t>, the founder of the </a:t>
            </a:r>
            <a:r>
              <a:rPr lang="en-US" dirty="0">
                <a:hlinkClick r:id="rId4" tooltip="Institute for Scientific Information"/>
              </a:rPr>
              <a:t>Institute for Scientific Information</a:t>
            </a:r>
            <a:r>
              <a:rPr lang="en-US" dirty="0"/>
              <a:t>. Impact factors are calculated yearly starting from 1975 for journals listed in the </a:t>
            </a:r>
            <a:r>
              <a:rPr lang="en-US" i="1" dirty="0">
                <a:hlinkClick r:id="rId5" tooltip="Journal Citation Reports"/>
              </a:rPr>
              <a:t>Journal Citation Reports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Source: Wikipedia</a:t>
            </a:r>
          </a:p>
        </p:txBody>
      </p:sp>
    </p:spTree>
    <p:extLst>
      <p:ext uri="{BB962C8B-B14F-4D97-AF65-F5344CB8AC3E}">
        <p14:creationId xmlns:p14="http://schemas.microsoft.com/office/powerpoint/2010/main" val="1756832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3299"/>
          </a:xfrm>
        </p:spPr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Magazines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424"/>
            <a:ext cx="10515600" cy="4798539"/>
          </a:xfrm>
        </p:spPr>
        <p:txBody>
          <a:bodyPr/>
          <a:lstStyle/>
          <a:p>
            <a:r>
              <a:rPr lang="en-US" dirty="0"/>
              <a:t>scientific and technical </a:t>
            </a:r>
          </a:p>
          <a:p>
            <a:r>
              <a:rPr lang="en-US" dirty="0"/>
              <a:t>What is a community of </a:t>
            </a:r>
            <a:r>
              <a:rPr lang="en-US"/>
              <a:t>interest?</a:t>
            </a:r>
            <a:endParaRPr lang="en-US" dirty="0"/>
          </a:p>
          <a:p>
            <a:r>
              <a:rPr lang="en-US" dirty="0"/>
              <a:t>Examples</a:t>
            </a:r>
          </a:p>
          <a:p>
            <a:r>
              <a:rPr lang="en-US" dirty="0"/>
              <a:t>Are magazines’ articles always refereed?</a:t>
            </a:r>
          </a:p>
          <a:p>
            <a:r>
              <a:rPr lang="en-US" dirty="0"/>
              <a:t>Time of publication compared to journals?</a:t>
            </a:r>
          </a:p>
          <a:p>
            <a:r>
              <a:rPr lang="en-US" dirty="0"/>
              <a:t>What are readers of magazines usually looking for?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876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753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Conferences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6537"/>
            <a:ext cx="10515600" cy="4880426"/>
          </a:xfrm>
        </p:spPr>
        <p:txBody>
          <a:bodyPr/>
          <a:lstStyle/>
          <a:p>
            <a:r>
              <a:rPr lang="en-US" dirty="0"/>
              <a:t>Conferences are meetings where researchers present scientific findings, often in preliminary form. </a:t>
            </a:r>
          </a:p>
          <a:p>
            <a:r>
              <a:rPr lang="en-US" dirty="0"/>
              <a:t>Abstract</a:t>
            </a:r>
          </a:p>
          <a:p>
            <a:r>
              <a:rPr lang="en-US" dirty="0"/>
              <a:t>Vetting committee</a:t>
            </a:r>
          </a:p>
          <a:p>
            <a:r>
              <a:rPr lang="en-US" dirty="0"/>
              <a:t>Conference proceedings: presentations at a conference are based on papers that are intended to be published in a transcript of the conference called “conference proceedings”.</a:t>
            </a:r>
          </a:p>
          <a:p>
            <a:r>
              <a:rPr lang="en-US" dirty="0"/>
              <a:t>conferences are often peer reviewed </a:t>
            </a:r>
          </a:p>
        </p:txBody>
      </p:sp>
    </p:spTree>
    <p:extLst>
      <p:ext uri="{BB962C8B-B14F-4D97-AF65-F5344CB8AC3E}">
        <p14:creationId xmlns:p14="http://schemas.microsoft.com/office/powerpoint/2010/main" val="463034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344"/>
          </a:xfrm>
        </p:spPr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Newsletters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9242"/>
            <a:ext cx="10515600" cy="4907721"/>
          </a:xfrm>
        </p:spPr>
        <p:txBody>
          <a:bodyPr/>
          <a:lstStyle/>
          <a:p>
            <a:r>
              <a:rPr lang="en-US" dirty="0"/>
              <a:t>Newsletters are informal publications produced by some community of interest </a:t>
            </a:r>
          </a:p>
          <a:p>
            <a:r>
              <a:rPr lang="en-US" dirty="0"/>
              <a:t>Fast turnaround</a:t>
            </a:r>
          </a:p>
          <a:p>
            <a:r>
              <a:rPr lang="en-US" dirty="0"/>
              <a:t>Are they usually peer reviewed?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109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Websites and blogs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Dedicated websites</a:t>
            </a:r>
          </a:p>
          <a:p>
            <a:r>
              <a:rPr lang="en-US" dirty="0"/>
              <a:t>Instantaneous publication</a:t>
            </a:r>
          </a:p>
          <a:p>
            <a:r>
              <a:rPr lang="en-US" dirty="0"/>
              <a:t>Are they peer reviewed?</a:t>
            </a:r>
          </a:p>
          <a:p>
            <a:r>
              <a:rPr lang="en-US" dirty="0"/>
              <a:t>Are they accurate?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635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two main differences between technical and non-technical writing? With examples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Precision and intent</a:t>
            </a:r>
          </a:p>
          <a:p>
            <a:r>
              <a:rPr lang="en-US" u="sng" dirty="0">
                <a:solidFill>
                  <a:srgbClr val="FF0000"/>
                </a:solidFill>
              </a:rPr>
              <a:t>Precision: </a:t>
            </a:r>
            <a:r>
              <a:rPr lang="en-US" dirty="0"/>
              <a:t>“Syntax is destiny”</a:t>
            </a:r>
          </a:p>
          <a:p>
            <a:r>
              <a:rPr lang="en-US" dirty="0"/>
              <a:t>Examples of precision: device, chemical formula in a nuclear plant, Nasa Mariner1 Venus satellite story.</a:t>
            </a:r>
          </a:p>
          <a:p>
            <a:r>
              <a:rPr lang="en-US" dirty="0"/>
              <a:t>Precision is important in other types of writing but it is more important here, why? consequences.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137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intent: </a:t>
            </a:r>
            <a:r>
              <a:rPr lang="en-US" dirty="0"/>
              <a:t> Deliver correct technical information precisely. </a:t>
            </a:r>
          </a:p>
          <a:p>
            <a:r>
              <a:rPr lang="en-US" dirty="0"/>
              <a:t>No intent to evoke emotional response </a:t>
            </a:r>
          </a:p>
          <a:p>
            <a:r>
              <a:rPr lang="en-US" dirty="0"/>
              <a:t>Examples of writing that evokes emotional response: poetry, prose, news reporting, advertisement</a:t>
            </a:r>
            <a:r>
              <a:rPr lang="ar-SA" dirty="0"/>
              <a:t> </a:t>
            </a:r>
            <a:r>
              <a:rPr lang="en-US" dirty="0"/>
              <a:t>and lawsuits.</a:t>
            </a:r>
          </a:p>
          <a:p>
            <a:r>
              <a:rPr lang="en-US" dirty="0"/>
              <a:t>technical writing may include persuasion of opinions, for example, convincing readers that a commonly held view about a topic is incorrect.</a:t>
            </a:r>
          </a:p>
          <a:p>
            <a:r>
              <a:rPr lang="en-US" dirty="0"/>
              <a:t>Technical writing may include equations (scientific papers) or may not.</a:t>
            </a:r>
          </a:p>
        </p:txBody>
      </p:sp>
    </p:spTree>
    <p:extLst>
      <p:ext uri="{BB962C8B-B14F-4D97-AF65-F5344CB8AC3E}">
        <p14:creationId xmlns:p14="http://schemas.microsoft.com/office/powerpoint/2010/main" val="2180033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Who writes technical documents?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78489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Engineers</a:t>
            </a:r>
          </a:p>
          <a:p>
            <a:r>
              <a:rPr lang="en-US" dirty="0"/>
              <a:t>Scientists</a:t>
            </a:r>
          </a:p>
          <a:p>
            <a:r>
              <a:rPr lang="en-US" dirty="0"/>
              <a:t>Architects</a:t>
            </a:r>
          </a:p>
          <a:p>
            <a:r>
              <a:rPr lang="en-US" dirty="0"/>
              <a:t>Physicians</a:t>
            </a:r>
          </a:p>
          <a:p>
            <a:r>
              <a:rPr lang="en-US" dirty="0"/>
              <a:t>Lab technicians</a:t>
            </a:r>
          </a:p>
          <a:p>
            <a:r>
              <a:rPr lang="en-US" dirty="0"/>
              <a:t>Lawyers</a:t>
            </a:r>
          </a:p>
          <a:p>
            <a:r>
              <a:rPr lang="en-US" dirty="0"/>
              <a:t>Any profession or trade that has technical component </a:t>
            </a:r>
          </a:p>
          <a:p>
            <a:pPr algn="l"/>
            <a:r>
              <a:rPr lang="en-US" dirty="0"/>
              <a:t>Experts who write technical documents use jargons </a:t>
            </a:r>
            <a:r>
              <a:rPr lang="ar-JO" dirty="0"/>
              <a:t>مصطلحات)</a:t>
            </a:r>
            <a:r>
              <a:rPr lang="en-US" dirty="0"/>
              <a:t>) of their discipline</a:t>
            </a:r>
          </a:p>
          <a:p>
            <a:r>
              <a:rPr lang="en-US" dirty="0"/>
              <a:t>technical professional: a large and flexible collection of any profession or trade where technical writing can occur.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316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Technical writer / technical professional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Technical writers write technical and software manuals, handbooks, technical guides, online help,….. Etc.</a:t>
            </a:r>
          </a:p>
          <a:p>
            <a:r>
              <a:rPr lang="en-US" dirty="0"/>
              <a:t>The united states department of labor recognizes technical writing as a distinct job category.</a:t>
            </a:r>
          </a:p>
          <a:p>
            <a:r>
              <a:rPr lang="en-US" dirty="0"/>
              <a:t>According to the US department of labor: technical writers produce instruction manuals and other supporting documents to communicate complex and technical information easily</a:t>
            </a:r>
          </a:p>
          <a:p>
            <a:r>
              <a:rPr lang="en-US" dirty="0"/>
              <a:t>Technical writer can be called: technical communicator, documentation specialist, information developer, …. 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71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7639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Technical Writer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2764"/>
            <a:ext cx="10515600" cy="5044199"/>
          </a:xfrm>
        </p:spPr>
        <p:txBody>
          <a:bodyPr/>
          <a:lstStyle/>
          <a:p>
            <a:r>
              <a:rPr lang="en-US" dirty="0"/>
              <a:t>Technical writers create or gather technical information and then organize it and present it in such a way that is understandable and useful to the defined audience.</a:t>
            </a:r>
          </a:p>
          <a:p>
            <a:r>
              <a:rPr lang="en-US" dirty="0"/>
              <a:t>Technical writers produce documentation </a:t>
            </a:r>
            <a:r>
              <a:rPr lang="ar-JO"/>
              <a:t> توثيق</a:t>
            </a:r>
            <a:r>
              <a:rPr lang="en-US" dirty="0"/>
              <a:t>( printed book, web page, helping software, video, blog, wiki…).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600" y="3654863"/>
            <a:ext cx="6257925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763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49023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Technical Writers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5218"/>
            <a:ext cx="10515600" cy="5371745"/>
          </a:xfrm>
        </p:spPr>
        <p:txBody>
          <a:bodyPr/>
          <a:lstStyle/>
          <a:p>
            <a:r>
              <a:rPr lang="en-US" dirty="0"/>
              <a:t>Technical writers write in a wide range of industries: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708" y="1247442"/>
            <a:ext cx="5665002" cy="572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255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344"/>
          </a:xfrm>
        </p:spPr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Skills needed for a technical writer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2890"/>
            <a:ext cx="10515600" cy="489407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Writing skills ( clear and concise manner)</a:t>
            </a:r>
          </a:p>
          <a:p>
            <a:r>
              <a:rPr lang="en-US" dirty="0"/>
              <a:t>Knowledge in the subject, product or service that needs to be documented (ex: Hardware, software, pharmaceutical, medical documentation)</a:t>
            </a:r>
          </a:p>
          <a:p>
            <a:pPr marL="0" indent="0">
              <a:buNone/>
            </a:pPr>
            <a:r>
              <a:rPr lang="en-US" dirty="0"/>
              <a:t>    Ex: Documenting a developer’s guide needs programming knowledge</a:t>
            </a:r>
          </a:p>
          <a:p>
            <a:r>
              <a:rPr lang="en-US" dirty="0"/>
              <a:t>Knowledge in computer systems and tools needed for documentation (depends on the organization): MS word, adobe frame maker, </a:t>
            </a:r>
            <a:r>
              <a:rPr lang="en-US" dirty="0" err="1"/>
              <a:t>MadCap</a:t>
            </a:r>
            <a:r>
              <a:rPr lang="en-US" dirty="0"/>
              <a:t> flare, </a:t>
            </a:r>
            <a:r>
              <a:rPr lang="en-US" dirty="0" err="1"/>
              <a:t>Robohelp</a:t>
            </a:r>
            <a:r>
              <a:rPr lang="en-US" dirty="0"/>
              <a:t>, PageMaker, Quark</a:t>
            </a:r>
          </a:p>
          <a:p>
            <a:r>
              <a:rPr lang="en-US" dirty="0"/>
              <a:t>Continuous learning</a:t>
            </a:r>
          </a:p>
          <a:p>
            <a:r>
              <a:rPr lang="en-US" dirty="0"/>
              <a:t>How to ask questions (interviewing and listening skills)</a:t>
            </a:r>
          </a:p>
          <a:p>
            <a:r>
              <a:rPr lang="en-US" dirty="0"/>
              <a:t>Find and approach the appropriate SME (subject matter expert)</a:t>
            </a:r>
          </a:p>
          <a:p>
            <a:r>
              <a:rPr lang="en-US" dirty="0"/>
              <a:t>Design skills: graphics, formatting</a:t>
            </a:r>
          </a:p>
          <a:p>
            <a:r>
              <a:rPr lang="en-US" dirty="0"/>
              <a:t>Usability and testing of the product: to test if the product works as documented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253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Taxonomy of technical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figure 1.1 &amp; 1.2 in book</a:t>
            </a:r>
          </a:p>
          <a:p>
            <a:r>
              <a:rPr lang="en-US" dirty="0"/>
              <a:t>What is meant by pedagogically oriented technical writing? Examples.</a:t>
            </a:r>
          </a:p>
          <a:p>
            <a:r>
              <a:rPr lang="en-US" dirty="0"/>
              <a:t>What is meant by theoretically oriented technical writing? Examples.</a:t>
            </a:r>
          </a:p>
          <a:p>
            <a:pPr marL="0" indent="0">
              <a:buNone/>
            </a:pPr>
            <a:r>
              <a:rPr lang="en-US" dirty="0"/>
              <a:t>   (Ex: Religious studies or English literature research)</a:t>
            </a:r>
          </a:p>
          <a:p>
            <a:r>
              <a:rPr lang="en-US" dirty="0"/>
              <a:t>writing—professional orientation—serves the needs of various professionals in any discipline.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811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2361</TotalTime>
  <Words>1123</Words>
  <Application>Microsoft Office PowerPoint</Application>
  <PresentationFormat>Widescreen</PresentationFormat>
  <Paragraphs>118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What is technical writing?  </vt:lpstr>
      <vt:lpstr>PowerPoint Presentation</vt:lpstr>
      <vt:lpstr>PowerPoint Presentation</vt:lpstr>
      <vt:lpstr>Who writes technical documents?</vt:lpstr>
      <vt:lpstr>Technical writer / technical professional</vt:lpstr>
      <vt:lpstr>Technical Writer</vt:lpstr>
      <vt:lpstr>Technical Writers</vt:lpstr>
      <vt:lpstr>Skills needed for a technical writer</vt:lpstr>
      <vt:lpstr>Taxonomy of technical writing</vt:lpstr>
      <vt:lpstr>Technical Reports</vt:lpstr>
      <vt:lpstr>Business Communication</vt:lpstr>
      <vt:lpstr>Scientific Writing</vt:lpstr>
      <vt:lpstr>Books</vt:lpstr>
      <vt:lpstr>Journals</vt:lpstr>
      <vt:lpstr>Impact Factor (IF)</vt:lpstr>
      <vt:lpstr>Magazines</vt:lpstr>
      <vt:lpstr>Conferences</vt:lpstr>
      <vt:lpstr>Newsletters</vt:lpstr>
      <vt:lpstr>Websites and blogs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mai mimo</cp:lastModifiedBy>
  <cp:revision>152</cp:revision>
  <dcterms:created xsi:type="dcterms:W3CDTF">2019-01-17T19:22:30Z</dcterms:created>
  <dcterms:modified xsi:type="dcterms:W3CDTF">2024-04-23T18:34:10Z</dcterms:modified>
</cp:coreProperties>
</file>