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20104101" cy="20104100"/>
  <p:notesSz cx="20104101" cy="201041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5187"/>
            <a:ext cx="17088485" cy="3167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5500"/>
            <a:ext cx="14072869" cy="3770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468687"/>
            <a:ext cx="8745283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468687"/>
            <a:ext cx="8745283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603249"/>
            <a:ext cx="18093689" cy="2412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68687"/>
            <a:ext cx="18093689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4025562"/>
            <a:ext cx="6433311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4025562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2" y="14025562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notesSlide" Target="../notesSlides/notesSlide1.xml"/><Relationship Id="rId22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5.jpg"/><Relationship Id="rId3" Type="http://schemas.openxmlformats.org/officeDocument/2006/relationships/image" Target="../media/image296.jpg"/><Relationship Id="rId4" Type="http://schemas.openxmlformats.org/officeDocument/2006/relationships/image" Target="../media/image297.jpg"/><Relationship Id="rId5" Type="http://schemas.openxmlformats.org/officeDocument/2006/relationships/image" Target="../media/image298.jpg"/><Relationship Id="rId6" Type="http://schemas.openxmlformats.org/officeDocument/2006/relationships/image" Target="../media/image299.jpg"/><Relationship Id="rId7" Type="http://schemas.openxmlformats.org/officeDocument/2006/relationships/image" Target="../media/image300.jpg"/><Relationship Id="rId8" Type="http://schemas.openxmlformats.org/officeDocument/2006/relationships/notesSlide" Target="../notesSlides/notesSlide10.xml"/><Relationship Id="rId9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1.jpg"/><Relationship Id="rId3" Type="http://schemas.openxmlformats.org/officeDocument/2006/relationships/image" Target="../media/image302.jpg"/><Relationship Id="rId4" Type="http://schemas.openxmlformats.org/officeDocument/2006/relationships/image" Target="../media/image303.jpg"/><Relationship Id="rId5" Type="http://schemas.openxmlformats.org/officeDocument/2006/relationships/image" Target="../media/image304.jpg"/><Relationship Id="rId6" Type="http://schemas.openxmlformats.org/officeDocument/2006/relationships/image" Target="../media/image305.jpg"/><Relationship Id="rId7" Type="http://schemas.openxmlformats.org/officeDocument/2006/relationships/image" Target="../media/image306.jpg"/><Relationship Id="rId8" Type="http://schemas.openxmlformats.org/officeDocument/2006/relationships/image" Target="../media/image307.jpg"/><Relationship Id="rId9" Type="http://schemas.openxmlformats.org/officeDocument/2006/relationships/image" Target="../media/image308.jpg"/><Relationship Id="rId10" Type="http://schemas.openxmlformats.org/officeDocument/2006/relationships/image" Target="../media/image309.jpg"/><Relationship Id="rId11" Type="http://schemas.openxmlformats.org/officeDocument/2006/relationships/image" Target="../media/image310.jpg"/><Relationship Id="rId12" Type="http://schemas.openxmlformats.org/officeDocument/2006/relationships/image" Target="../media/image311.jpg"/><Relationship Id="rId13" Type="http://schemas.openxmlformats.org/officeDocument/2006/relationships/image" Target="../media/image312.jpg"/><Relationship Id="rId14" Type="http://schemas.openxmlformats.org/officeDocument/2006/relationships/image" Target="../media/image313.jpg"/><Relationship Id="rId15" Type="http://schemas.openxmlformats.org/officeDocument/2006/relationships/notesSlide" Target="../notesSlides/notesSlide11.xml"/><Relationship Id="rId16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4.jpg"/><Relationship Id="rId3" Type="http://schemas.openxmlformats.org/officeDocument/2006/relationships/image" Target="../media/image315.png"/><Relationship Id="rId4" Type="http://schemas.openxmlformats.org/officeDocument/2006/relationships/image" Target="../media/image316.jpg"/><Relationship Id="rId5" Type="http://schemas.openxmlformats.org/officeDocument/2006/relationships/image" Target="../media/image317.jpg"/><Relationship Id="rId6" Type="http://schemas.openxmlformats.org/officeDocument/2006/relationships/image" Target="../media/image318.jpg"/><Relationship Id="rId7" Type="http://schemas.openxmlformats.org/officeDocument/2006/relationships/image" Target="../media/image319.jpg"/><Relationship Id="rId8" Type="http://schemas.openxmlformats.org/officeDocument/2006/relationships/image" Target="../media/image320.jpg"/><Relationship Id="rId9" Type="http://schemas.openxmlformats.org/officeDocument/2006/relationships/image" Target="../media/image321.png"/><Relationship Id="rId10" Type="http://schemas.openxmlformats.org/officeDocument/2006/relationships/image" Target="../media/image322.jpg"/><Relationship Id="rId11" Type="http://schemas.openxmlformats.org/officeDocument/2006/relationships/image" Target="../media/image323.jpg"/><Relationship Id="rId12" Type="http://schemas.openxmlformats.org/officeDocument/2006/relationships/image" Target="../media/image324.png"/><Relationship Id="rId13" Type="http://schemas.openxmlformats.org/officeDocument/2006/relationships/image" Target="../media/image325.jpg"/><Relationship Id="rId14" Type="http://schemas.openxmlformats.org/officeDocument/2006/relationships/image" Target="../media/image326.jpg"/><Relationship Id="rId15" Type="http://schemas.openxmlformats.org/officeDocument/2006/relationships/image" Target="../media/image327.jpg"/><Relationship Id="rId16" Type="http://schemas.openxmlformats.org/officeDocument/2006/relationships/image" Target="../media/image328.jpg"/><Relationship Id="rId17" Type="http://schemas.openxmlformats.org/officeDocument/2006/relationships/image" Target="../media/image329.jpg"/><Relationship Id="rId18" Type="http://schemas.openxmlformats.org/officeDocument/2006/relationships/image" Target="../media/image330.png"/><Relationship Id="rId19" Type="http://schemas.openxmlformats.org/officeDocument/2006/relationships/image" Target="../media/image331.jpg"/><Relationship Id="rId20" Type="http://schemas.openxmlformats.org/officeDocument/2006/relationships/image" Target="../media/image332.png"/><Relationship Id="rId21" Type="http://schemas.openxmlformats.org/officeDocument/2006/relationships/image" Target="../media/image333.jpg"/><Relationship Id="rId22" Type="http://schemas.openxmlformats.org/officeDocument/2006/relationships/image" Target="../media/image334.jpg"/><Relationship Id="rId23" Type="http://schemas.openxmlformats.org/officeDocument/2006/relationships/image" Target="../media/image335.jpg"/><Relationship Id="rId24" Type="http://schemas.openxmlformats.org/officeDocument/2006/relationships/image" Target="../media/image336.jpg"/><Relationship Id="rId25" Type="http://schemas.openxmlformats.org/officeDocument/2006/relationships/image" Target="../media/image337.jpg"/><Relationship Id="rId26" Type="http://schemas.openxmlformats.org/officeDocument/2006/relationships/image" Target="../media/image338.jpg"/><Relationship Id="rId27" Type="http://schemas.openxmlformats.org/officeDocument/2006/relationships/image" Target="../media/image339.jpg"/><Relationship Id="rId28" Type="http://schemas.openxmlformats.org/officeDocument/2006/relationships/image" Target="../media/image340.png"/><Relationship Id="rId29" Type="http://schemas.openxmlformats.org/officeDocument/2006/relationships/image" Target="../media/image341.jpg"/><Relationship Id="rId30" Type="http://schemas.openxmlformats.org/officeDocument/2006/relationships/image" Target="../media/image342.jpg"/><Relationship Id="rId31" Type="http://schemas.openxmlformats.org/officeDocument/2006/relationships/image" Target="../media/image343.jpg"/><Relationship Id="rId32" Type="http://schemas.openxmlformats.org/officeDocument/2006/relationships/image" Target="../media/image344.jpg"/><Relationship Id="rId33" Type="http://schemas.openxmlformats.org/officeDocument/2006/relationships/image" Target="../media/image345.jpg"/><Relationship Id="rId34" Type="http://schemas.openxmlformats.org/officeDocument/2006/relationships/image" Target="../media/image346.jpg"/><Relationship Id="rId35" Type="http://schemas.openxmlformats.org/officeDocument/2006/relationships/image" Target="../media/image347.jpg"/><Relationship Id="rId36" Type="http://schemas.openxmlformats.org/officeDocument/2006/relationships/image" Target="../media/image348.jpg"/><Relationship Id="rId37" Type="http://schemas.openxmlformats.org/officeDocument/2006/relationships/image" Target="../media/image349.jpg"/><Relationship Id="rId38" Type="http://schemas.openxmlformats.org/officeDocument/2006/relationships/image" Target="../media/image350.jpg"/><Relationship Id="rId39" Type="http://schemas.openxmlformats.org/officeDocument/2006/relationships/image" Target="../media/image351.jpg"/><Relationship Id="rId40" Type="http://schemas.openxmlformats.org/officeDocument/2006/relationships/image" Target="../media/image352.jpg"/><Relationship Id="rId41" Type="http://schemas.openxmlformats.org/officeDocument/2006/relationships/image" Target="../media/image353.jpg"/><Relationship Id="rId42" Type="http://schemas.openxmlformats.org/officeDocument/2006/relationships/image" Target="../media/image354.jpg"/><Relationship Id="rId43" Type="http://schemas.openxmlformats.org/officeDocument/2006/relationships/image" Target="../media/image355.png"/><Relationship Id="rId44" Type="http://schemas.openxmlformats.org/officeDocument/2006/relationships/image" Target="../media/image356.jpg"/><Relationship Id="rId45" Type="http://schemas.openxmlformats.org/officeDocument/2006/relationships/image" Target="../media/image357.jpg"/><Relationship Id="rId46" Type="http://schemas.openxmlformats.org/officeDocument/2006/relationships/image" Target="../media/image358.jpg"/><Relationship Id="rId47" Type="http://schemas.openxmlformats.org/officeDocument/2006/relationships/image" Target="../media/image359.jpg"/><Relationship Id="rId48" Type="http://schemas.openxmlformats.org/officeDocument/2006/relationships/image" Target="../media/image360.jpg"/><Relationship Id="rId49" Type="http://schemas.openxmlformats.org/officeDocument/2006/relationships/image" Target="../media/image361.jpg"/><Relationship Id="rId50" Type="http://schemas.openxmlformats.org/officeDocument/2006/relationships/image" Target="../media/image362.jpg"/><Relationship Id="rId51" Type="http://schemas.openxmlformats.org/officeDocument/2006/relationships/image" Target="../media/image363.jpg"/><Relationship Id="rId52" Type="http://schemas.openxmlformats.org/officeDocument/2006/relationships/image" Target="../media/image364.jpg"/><Relationship Id="rId53" Type="http://schemas.openxmlformats.org/officeDocument/2006/relationships/image" Target="../media/image365.jpg"/><Relationship Id="rId54" Type="http://schemas.openxmlformats.org/officeDocument/2006/relationships/image" Target="../media/image366.jpg"/><Relationship Id="rId55" Type="http://schemas.openxmlformats.org/officeDocument/2006/relationships/image" Target="../media/image367.png"/><Relationship Id="rId56" Type="http://schemas.openxmlformats.org/officeDocument/2006/relationships/image" Target="../media/image368.jpg"/><Relationship Id="rId57" Type="http://schemas.openxmlformats.org/officeDocument/2006/relationships/image" Target="../media/image369.jpg"/><Relationship Id="rId58" Type="http://schemas.openxmlformats.org/officeDocument/2006/relationships/image" Target="../media/image370.jpg"/><Relationship Id="rId59" Type="http://schemas.openxmlformats.org/officeDocument/2006/relationships/image" Target="../media/image371.jpg"/><Relationship Id="rId60" Type="http://schemas.openxmlformats.org/officeDocument/2006/relationships/image" Target="../media/image372.jpg"/><Relationship Id="rId61" Type="http://schemas.openxmlformats.org/officeDocument/2006/relationships/image" Target="../media/image373.jpg"/><Relationship Id="rId62" Type="http://schemas.openxmlformats.org/officeDocument/2006/relationships/image" Target="../media/image374.png"/><Relationship Id="rId63" Type="http://schemas.openxmlformats.org/officeDocument/2006/relationships/image" Target="../media/image375.jpg"/><Relationship Id="rId64" Type="http://schemas.openxmlformats.org/officeDocument/2006/relationships/image" Target="../media/image376.jpg"/><Relationship Id="rId65" Type="http://schemas.openxmlformats.org/officeDocument/2006/relationships/image" Target="../media/image377.jpg"/><Relationship Id="rId66" Type="http://schemas.openxmlformats.org/officeDocument/2006/relationships/image" Target="../media/image378.jpg"/><Relationship Id="rId67" Type="http://schemas.openxmlformats.org/officeDocument/2006/relationships/image" Target="../media/image379.jpg"/><Relationship Id="rId68" Type="http://schemas.openxmlformats.org/officeDocument/2006/relationships/image" Target="../media/image380.jpg"/><Relationship Id="rId69" Type="http://schemas.openxmlformats.org/officeDocument/2006/relationships/image" Target="../media/image381.jpg"/><Relationship Id="rId70" Type="http://schemas.openxmlformats.org/officeDocument/2006/relationships/image" Target="../media/image382.jpg"/><Relationship Id="rId71" Type="http://schemas.openxmlformats.org/officeDocument/2006/relationships/image" Target="../media/image383.jpg"/><Relationship Id="rId72" Type="http://schemas.openxmlformats.org/officeDocument/2006/relationships/image" Target="../media/image384.jpg"/><Relationship Id="rId73" Type="http://schemas.openxmlformats.org/officeDocument/2006/relationships/image" Target="../media/image385.jpg"/><Relationship Id="rId74" Type="http://schemas.openxmlformats.org/officeDocument/2006/relationships/image" Target="../media/image386.jpg"/><Relationship Id="rId75" Type="http://schemas.openxmlformats.org/officeDocument/2006/relationships/image" Target="../media/image387.jpg"/><Relationship Id="rId76" Type="http://schemas.openxmlformats.org/officeDocument/2006/relationships/image" Target="../media/image388.jpg"/><Relationship Id="rId77" Type="http://schemas.openxmlformats.org/officeDocument/2006/relationships/image" Target="../media/image389.jpg"/><Relationship Id="rId78" Type="http://schemas.openxmlformats.org/officeDocument/2006/relationships/image" Target="../media/image390.jpg"/><Relationship Id="rId79" Type="http://schemas.openxmlformats.org/officeDocument/2006/relationships/image" Target="../media/image391.jpg"/><Relationship Id="rId80" Type="http://schemas.openxmlformats.org/officeDocument/2006/relationships/image" Target="../media/image392.jpg"/><Relationship Id="rId81" Type="http://schemas.openxmlformats.org/officeDocument/2006/relationships/image" Target="../media/image393.jpg"/><Relationship Id="rId82" Type="http://schemas.openxmlformats.org/officeDocument/2006/relationships/image" Target="../media/image394.jpg"/><Relationship Id="rId83" Type="http://schemas.openxmlformats.org/officeDocument/2006/relationships/image" Target="../media/image395.jpg"/><Relationship Id="rId84" Type="http://schemas.openxmlformats.org/officeDocument/2006/relationships/image" Target="../media/image396.jpg"/><Relationship Id="rId85" Type="http://schemas.openxmlformats.org/officeDocument/2006/relationships/image" Target="../media/image397.jpg"/><Relationship Id="rId86" Type="http://schemas.openxmlformats.org/officeDocument/2006/relationships/image" Target="../media/image398.jpg"/><Relationship Id="rId87" Type="http://schemas.openxmlformats.org/officeDocument/2006/relationships/image" Target="../media/image399.jpg"/><Relationship Id="rId88" Type="http://schemas.openxmlformats.org/officeDocument/2006/relationships/notesSlide" Target="../notesSlides/notesSlide12.xml"/><Relationship Id="rId89" Type="http://schemas.openxmlformats.org/officeDocument/2006/relationships/slide" Target="slide1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8" Type="http://schemas.openxmlformats.org/officeDocument/2006/relationships/notesSlide" Target="../notesSlides/notesSlide2.xml"/><Relationship Id="rId9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1" Type="http://schemas.openxmlformats.org/officeDocument/2006/relationships/image" Target="../media/image35.jpg"/><Relationship Id="rId12" Type="http://schemas.openxmlformats.org/officeDocument/2006/relationships/image" Target="../media/image36.jpg"/><Relationship Id="rId13" Type="http://schemas.openxmlformats.org/officeDocument/2006/relationships/image" Target="../media/image37.jpg"/><Relationship Id="rId14" Type="http://schemas.openxmlformats.org/officeDocument/2006/relationships/image" Target="../media/image38.jpg"/><Relationship Id="rId15" Type="http://schemas.openxmlformats.org/officeDocument/2006/relationships/image" Target="../media/image39.jpg"/><Relationship Id="rId16" Type="http://schemas.openxmlformats.org/officeDocument/2006/relationships/image" Target="../media/image40.jpg"/><Relationship Id="rId17" Type="http://schemas.openxmlformats.org/officeDocument/2006/relationships/image" Target="../media/image41.jpg"/><Relationship Id="rId18" Type="http://schemas.openxmlformats.org/officeDocument/2006/relationships/image" Target="../media/image42.jpg"/><Relationship Id="rId19" Type="http://schemas.openxmlformats.org/officeDocument/2006/relationships/image" Target="../media/image43.jpg"/><Relationship Id="rId20" Type="http://schemas.openxmlformats.org/officeDocument/2006/relationships/image" Target="../media/image44.jpg"/><Relationship Id="rId21" Type="http://schemas.openxmlformats.org/officeDocument/2006/relationships/image" Target="../media/image45.jpg"/><Relationship Id="rId22" Type="http://schemas.openxmlformats.org/officeDocument/2006/relationships/image" Target="../media/image46.jpg"/><Relationship Id="rId23" Type="http://schemas.openxmlformats.org/officeDocument/2006/relationships/image" Target="../media/image47.jpg"/><Relationship Id="rId24" Type="http://schemas.openxmlformats.org/officeDocument/2006/relationships/image" Target="../media/image48.jpg"/><Relationship Id="rId25" Type="http://schemas.openxmlformats.org/officeDocument/2006/relationships/image" Target="../media/image49.jpg"/><Relationship Id="rId26" Type="http://schemas.openxmlformats.org/officeDocument/2006/relationships/image" Target="../media/image50.jpg"/><Relationship Id="rId27" Type="http://schemas.openxmlformats.org/officeDocument/2006/relationships/image" Target="../media/image51.jpg"/><Relationship Id="rId28" Type="http://schemas.openxmlformats.org/officeDocument/2006/relationships/image" Target="../media/image52.jpg"/><Relationship Id="rId29" Type="http://schemas.openxmlformats.org/officeDocument/2006/relationships/image" Target="../media/image53.jpg"/><Relationship Id="rId30" Type="http://schemas.openxmlformats.org/officeDocument/2006/relationships/image" Target="../media/image54.jpg"/><Relationship Id="rId31" Type="http://schemas.openxmlformats.org/officeDocument/2006/relationships/image" Target="../media/image55.jpg"/><Relationship Id="rId32" Type="http://schemas.openxmlformats.org/officeDocument/2006/relationships/image" Target="../media/image56.jpg"/><Relationship Id="rId33" Type="http://schemas.openxmlformats.org/officeDocument/2006/relationships/image" Target="../media/image57.jpg"/><Relationship Id="rId34" Type="http://schemas.openxmlformats.org/officeDocument/2006/relationships/image" Target="../media/image58.jpg"/><Relationship Id="rId35" Type="http://schemas.openxmlformats.org/officeDocument/2006/relationships/image" Target="../media/image59.jpg"/><Relationship Id="rId36" Type="http://schemas.openxmlformats.org/officeDocument/2006/relationships/image" Target="../media/image60.jpg"/><Relationship Id="rId37" Type="http://schemas.openxmlformats.org/officeDocument/2006/relationships/image" Target="../media/image61.jpg"/><Relationship Id="rId38" Type="http://schemas.openxmlformats.org/officeDocument/2006/relationships/image" Target="../media/image62.jpg"/><Relationship Id="rId39" Type="http://schemas.openxmlformats.org/officeDocument/2006/relationships/image" Target="../media/image63.jpg"/><Relationship Id="rId40" Type="http://schemas.openxmlformats.org/officeDocument/2006/relationships/image" Target="../media/image64.jpg"/><Relationship Id="rId41" Type="http://schemas.openxmlformats.org/officeDocument/2006/relationships/image" Target="../media/image65.jpg"/><Relationship Id="rId42" Type="http://schemas.openxmlformats.org/officeDocument/2006/relationships/image" Target="../media/image66.jpg"/><Relationship Id="rId43" Type="http://schemas.openxmlformats.org/officeDocument/2006/relationships/image" Target="../media/image67.jpg"/><Relationship Id="rId44" Type="http://schemas.openxmlformats.org/officeDocument/2006/relationships/image" Target="../media/image68.jpg"/><Relationship Id="rId45" Type="http://schemas.openxmlformats.org/officeDocument/2006/relationships/image" Target="../media/image69.jpg"/><Relationship Id="rId46" Type="http://schemas.openxmlformats.org/officeDocument/2006/relationships/image" Target="../media/image70.jpg"/><Relationship Id="rId47" Type="http://schemas.openxmlformats.org/officeDocument/2006/relationships/image" Target="../media/image71.jpg"/><Relationship Id="rId48" Type="http://schemas.openxmlformats.org/officeDocument/2006/relationships/image" Target="../media/image72.jpg"/><Relationship Id="rId49" Type="http://schemas.openxmlformats.org/officeDocument/2006/relationships/image" Target="../media/image73.jpg"/><Relationship Id="rId50" Type="http://schemas.openxmlformats.org/officeDocument/2006/relationships/image" Target="../media/image74.jpg"/><Relationship Id="rId51" Type="http://schemas.openxmlformats.org/officeDocument/2006/relationships/image" Target="../media/image75.jpg"/><Relationship Id="rId52" Type="http://schemas.openxmlformats.org/officeDocument/2006/relationships/image" Target="../media/image76.jpg"/><Relationship Id="rId53" Type="http://schemas.openxmlformats.org/officeDocument/2006/relationships/image" Target="../media/image77.jpg"/><Relationship Id="rId54" Type="http://schemas.openxmlformats.org/officeDocument/2006/relationships/image" Target="../media/image78.jpg"/><Relationship Id="rId55" Type="http://schemas.openxmlformats.org/officeDocument/2006/relationships/image" Target="../media/image79.jpg"/><Relationship Id="rId56" Type="http://schemas.openxmlformats.org/officeDocument/2006/relationships/image" Target="../media/image80.jpg"/><Relationship Id="rId57" Type="http://schemas.openxmlformats.org/officeDocument/2006/relationships/image" Target="../media/image81.jpg"/><Relationship Id="rId58" Type="http://schemas.openxmlformats.org/officeDocument/2006/relationships/image" Target="../media/image82.jpg"/><Relationship Id="rId59" Type="http://schemas.openxmlformats.org/officeDocument/2006/relationships/image" Target="../media/image83.jpg"/><Relationship Id="rId60" Type="http://schemas.openxmlformats.org/officeDocument/2006/relationships/image" Target="../media/image84.jpg"/><Relationship Id="rId61" Type="http://schemas.openxmlformats.org/officeDocument/2006/relationships/image" Target="../media/image85.jpg"/><Relationship Id="rId62" Type="http://schemas.openxmlformats.org/officeDocument/2006/relationships/image" Target="../media/image86.jpg"/><Relationship Id="rId63" Type="http://schemas.openxmlformats.org/officeDocument/2006/relationships/image" Target="../media/image87.jpg"/><Relationship Id="rId64" Type="http://schemas.openxmlformats.org/officeDocument/2006/relationships/image" Target="../media/image88.jpg"/><Relationship Id="rId65" Type="http://schemas.openxmlformats.org/officeDocument/2006/relationships/image" Target="../media/image89.jpg"/><Relationship Id="rId66" Type="http://schemas.openxmlformats.org/officeDocument/2006/relationships/image" Target="../media/image90.jpg"/><Relationship Id="rId67" Type="http://schemas.openxmlformats.org/officeDocument/2006/relationships/image" Target="../media/image91.jpg"/><Relationship Id="rId68" Type="http://schemas.openxmlformats.org/officeDocument/2006/relationships/image" Target="../media/image92.jpg"/><Relationship Id="rId69" Type="http://schemas.openxmlformats.org/officeDocument/2006/relationships/image" Target="../media/image93.jpg"/><Relationship Id="rId70" Type="http://schemas.openxmlformats.org/officeDocument/2006/relationships/notesSlide" Target="../notesSlides/notesSlide3.xml"/><Relationship Id="rId71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5" Type="http://schemas.openxmlformats.org/officeDocument/2006/relationships/image" Target="../media/image97.jpg"/><Relationship Id="rId6" Type="http://schemas.openxmlformats.org/officeDocument/2006/relationships/image" Target="../media/image98.jpg"/><Relationship Id="rId7" Type="http://schemas.openxmlformats.org/officeDocument/2006/relationships/image" Target="../media/image99.jpg"/><Relationship Id="rId8" Type="http://schemas.openxmlformats.org/officeDocument/2006/relationships/image" Target="../media/image100.jpg"/><Relationship Id="rId9" Type="http://schemas.openxmlformats.org/officeDocument/2006/relationships/image" Target="../media/image101.jpg"/><Relationship Id="rId10" Type="http://schemas.openxmlformats.org/officeDocument/2006/relationships/image" Target="../media/image102.jpg"/><Relationship Id="rId11" Type="http://schemas.openxmlformats.org/officeDocument/2006/relationships/image" Target="../media/image103.jpg"/><Relationship Id="rId12" Type="http://schemas.openxmlformats.org/officeDocument/2006/relationships/image" Target="../media/image104.jpg"/><Relationship Id="rId13" Type="http://schemas.openxmlformats.org/officeDocument/2006/relationships/image" Target="../media/image105.jpg"/><Relationship Id="rId14" Type="http://schemas.openxmlformats.org/officeDocument/2006/relationships/image" Target="../media/image106.jpg"/><Relationship Id="rId15" Type="http://schemas.openxmlformats.org/officeDocument/2006/relationships/image" Target="../media/image107.jpg"/><Relationship Id="rId16" Type="http://schemas.openxmlformats.org/officeDocument/2006/relationships/image" Target="../media/image108.jpg"/><Relationship Id="rId17" Type="http://schemas.openxmlformats.org/officeDocument/2006/relationships/image" Target="../media/image109.jpg"/><Relationship Id="rId18" Type="http://schemas.openxmlformats.org/officeDocument/2006/relationships/image" Target="../media/image110.jpg"/><Relationship Id="rId19" Type="http://schemas.openxmlformats.org/officeDocument/2006/relationships/image" Target="../media/image111.jpg"/><Relationship Id="rId20" Type="http://schemas.openxmlformats.org/officeDocument/2006/relationships/image" Target="../media/image112.jpg"/><Relationship Id="rId21" Type="http://schemas.openxmlformats.org/officeDocument/2006/relationships/image" Target="../media/image113.jpg"/><Relationship Id="rId22" Type="http://schemas.openxmlformats.org/officeDocument/2006/relationships/image" Target="../media/image114.jpg"/><Relationship Id="rId23" Type="http://schemas.openxmlformats.org/officeDocument/2006/relationships/image" Target="../media/image115.jpg"/><Relationship Id="rId24" Type="http://schemas.openxmlformats.org/officeDocument/2006/relationships/image" Target="../media/image116.jpg"/><Relationship Id="rId25" Type="http://schemas.openxmlformats.org/officeDocument/2006/relationships/image" Target="../media/image117.jpg"/><Relationship Id="rId26" Type="http://schemas.openxmlformats.org/officeDocument/2006/relationships/image" Target="../media/image118.jpg"/><Relationship Id="rId27" Type="http://schemas.openxmlformats.org/officeDocument/2006/relationships/image" Target="../media/image119.jpg"/><Relationship Id="rId28" Type="http://schemas.openxmlformats.org/officeDocument/2006/relationships/image" Target="../media/image120.jpg"/><Relationship Id="rId29" Type="http://schemas.openxmlformats.org/officeDocument/2006/relationships/image" Target="../media/image121.jpg"/><Relationship Id="rId30" Type="http://schemas.openxmlformats.org/officeDocument/2006/relationships/image" Target="../media/image122.jpg"/><Relationship Id="rId31" Type="http://schemas.openxmlformats.org/officeDocument/2006/relationships/image" Target="../media/image123.png"/><Relationship Id="rId32" Type="http://schemas.openxmlformats.org/officeDocument/2006/relationships/notesSlide" Target="../notesSlides/notesSlide4.xml"/><Relationship Id="rId33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6" Type="http://schemas.openxmlformats.org/officeDocument/2006/relationships/image" Target="../media/image128.jpg"/><Relationship Id="rId7" Type="http://schemas.openxmlformats.org/officeDocument/2006/relationships/image" Target="../media/image129.jpg"/><Relationship Id="rId8" Type="http://schemas.openxmlformats.org/officeDocument/2006/relationships/image" Target="../media/image130.jpg"/><Relationship Id="rId9" Type="http://schemas.openxmlformats.org/officeDocument/2006/relationships/image" Target="../media/image131.jpg"/><Relationship Id="rId10" Type="http://schemas.openxmlformats.org/officeDocument/2006/relationships/image" Target="../media/image132.jpg"/><Relationship Id="rId11" Type="http://schemas.openxmlformats.org/officeDocument/2006/relationships/image" Target="../media/image133.jpg"/><Relationship Id="rId12" Type="http://schemas.openxmlformats.org/officeDocument/2006/relationships/image" Target="../media/image134.jpg"/><Relationship Id="rId13" Type="http://schemas.openxmlformats.org/officeDocument/2006/relationships/image" Target="../media/image135.jpg"/><Relationship Id="rId14" Type="http://schemas.openxmlformats.org/officeDocument/2006/relationships/image" Target="../media/image136.jpg"/><Relationship Id="rId15" Type="http://schemas.openxmlformats.org/officeDocument/2006/relationships/image" Target="../media/image137.jpg"/><Relationship Id="rId16" Type="http://schemas.openxmlformats.org/officeDocument/2006/relationships/image" Target="../media/image138.jpg"/><Relationship Id="rId17" Type="http://schemas.openxmlformats.org/officeDocument/2006/relationships/image" Target="../media/image139.jpg"/><Relationship Id="rId18" Type="http://schemas.openxmlformats.org/officeDocument/2006/relationships/image" Target="../media/image140.jpg"/><Relationship Id="rId19" Type="http://schemas.openxmlformats.org/officeDocument/2006/relationships/image" Target="../media/image141.jpg"/><Relationship Id="rId20" Type="http://schemas.openxmlformats.org/officeDocument/2006/relationships/image" Target="../media/image142.jpg"/><Relationship Id="rId21" Type="http://schemas.openxmlformats.org/officeDocument/2006/relationships/image" Target="../media/image143.jpg"/><Relationship Id="rId22" Type="http://schemas.openxmlformats.org/officeDocument/2006/relationships/image" Target="../media/image144.jpg"/><Relationship Id="rId23" Type="http://schemas.openxmlformats.org/officeDocument/2006/relationships/image" Target="../media/image145.jpg"/><Relationship Id="rId24" Type="http://schemas.openxmlformats.org/officeDocument/2006/relationships/image" Target="../media/image146.jpg"/><Relationship Id="rId25" Type="http://schemas.openxmlformats.org/officeDocument/2006/relationships/image" Target="../media/image147.jpg"/><Relationship Id="rId26" Type="http://schemas.openxmlformats.org/officeDocument/2006/relationships/notesSlide" Target="../notesSlides/notesSlide5.xml"/><Relationship Id="rId27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jpg"/><Relationship Id="rId3" Type="http://schemas.openxmlformats.org/officeDocument/2006/relationships/image" Target="../media/image149.jpg"/><Relationship Id="rId4" Type="http://schemas.openxmlformats.org/officeDocument/2006/relationships/image" Target="../media/image150.jpg"/><Relationship Id="rId5" Type="http://schemas.openxmlformats.org/officeDocument/2006/relationships/image" Target="../media/image151.jpg"/><Relationship Id="rId6" Type="http://schemas.openxmlformats.org/officeDocument/2006/relationships/image" Target="../media/image152.jpg"/><Relationship Id="rId7" Type="http://schemas.openxmlformats.org/officeDocument/2006/relationships/image" Target="../media/image153.jpg"/><Relationship Id="rId8" Type="http://schemas.openxmlformats.org/officeDocument/2006/relationships/image" Target="../media/image154.jpg"/><Relationship Id="rId9" Type="http://schemas.openxmlformats.org/officeDocument/2006/relationships/image" Target="../media/image155.jpg"/><Relationship Id="rId10" Type="http://schemas.openxmlformats.org/officeDocument/2006/relationships/image" Target="../media/image156.jpg"/><Relationship Id="rId11" Type="http://schemas.openxmlformats.org/officeDocument/2006/relationships/image" Target="../media/image157.jpg"/><Relationship Id="rId12" Type="http://schemas.openxmlformats.org/officeDocument/2006/relationships/image" Target="../media/image158.jpg"/><Relationship Id="rId13" Type="http://schemas.openxmlformats.org/officeDocument/2006/relationships/image" Target="../media/image159.jpg"/><Relationship Id="rId14" Type="http://schemas.openxmlformats.org/officeDocument/2006/relationships/image" Target="../media/image160.jpg"/><Relationship Id="rId15" Type="http://schemas.openxmlformats.org/officeDocument/2006/relationships/image" Target="../media/image161.jpg"/><Relationship Id="rId16" Type="http://schemas.openxmlformats.org/officeDocument/2006/relationships/image" Target="../media/image162.jpg"/><Relationship Id="rId17" Type="http://schemas.openxmlformats.org/officeDocument/2006/relationships/image" Target="../media/image163.jpg"/><Relationship Id="rId18" Type="http://schemas.openxmlformats.org/officeDocument/2006/relationships/image" Target="../media/image164.jpg"/><Relationship Id="rId19" Type="http://schemas.openxmlformats.org/officeDocument/2006/relationships/image" Target="../media/image165.jpg"/><Relationship Id="rId20" Type="http://schemas.openxmlformats.org/officeDocument/2006/relationships/image" Target="../media/image166.jpg"/><Relationship Id="rId21" Type="http://schemas.openxmlformats.org/officeDocument/2006/relationships/image" Target="../media/image167.jpg"/><Relationship Id="rId22" Type="http://schemas.openxmlformats.org/officeDocument/2006/relationships/image" Target="../media/image168.jpg"/><Relationship Id="rId23" Type="http://schemas.openxmlformats.org/officeDocument/2006/relationships/image" Target="../media/image169.jpg"/><Relationship Id="rId24" Type="http://schemas.openxmlformats.org/officeDocument/2006/relationships/notesSlide" Target="../notesSlides/notesSlide6.xml"/><Relationship Id="rId25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g"/><Relationship Id="rId3" Type="http://schemas.openxmlformats.org/officeDocument/2006/relationships/image" Target="../media/image171.jpg"/><Relationship Id="rId4" Type="http://schemas.openxmlformats.org/officeDocument/2006/relationships/image" Target="../media/image172.jpg"/><Relationship Id="rId5" Type="http://schemas.openxmlformats.org/officeDocument/2006/relationships/image" Target="../media/image173.jpg"/><Relationship Id="rId6" Type="http://schemas.openxmlformats.org/officeDocument/2006/relationships/image" Target="../media/image174.jpg"/><Relationship Id="rId7" Type="http://schemas.openxmlformats.org/officeDocument/2006/relationships/image" Target="../media/image175.jpg"/><Relationship Id="rId8" Type="http://schemas.openxmlformats.org/officeDocument/2006/relationships/image" Target="../media/image176.jpg"/><Relationship Id="rId9" Type="http://schemas.openxmlformats.org/officeDocument/2006/relationships/image" Target="../media/image177.jpg"/><Relationship Id="rId10" Type="http://schemas.openxmlformats.org/officeDocument/2006/relationships/image" Target="../media/image178.jpg"/><Relationship Id="rId11" Type="http://schemas.openxmlformats.org/officeDocument/2006/relationships/image" Target="../media/image179.jpg"/><Relationship Id="rId12" Type="http://schemas.openxmlformats.org/officeDocument/2006/relationships/image" Target="../media/image180.jpg"/><Relationship Id="rId13" Type="http://schemas.openxmlformats.org/officeDocument/2006/relationships/image" Target="../media/image181.jpg"/><Relationship Id="rId14" Type="http://schemas.openxmlformats.org/officeDocument/2006/relationships/image" Target="../media/image182.jpg"/><Relationship Id="rId15" Type="http://schemas.openxmlformats.org/officeDocument/2006/relationships/image" Target="../media/image183.jpg"/><Relationship Id="rId16" Type="http://schemas.openxmlformats.org/officeDocument/2006/relationships/image" Target="../media/image184.jpg"/><Relationship Id="rId17" Type="http://schemas.openxmlformats.org/officeDocument/2006/relationships/image" Target="../media/image185.jpg"/><Relationship Id="rId18" Type="http://schemas.openxmlformats.org/officeDocument/2006/relationships/image" Target="../media/image186.jpg"/><Relationship Id="rId19" Type="http://schemas.openxmlformats.org/officeDocument/2006/relationships/image" Target="../media/image187.jpg"/><Relationship Id="rId20" Type="http://schemas.openxmlformats.org/officeDocument/2006/relationships/image" Target="../media/image188.jpg"/><Relationship Id="rId21" Type="http://schemas.openxmlformats.org/officeDocument/2006/relationships/image" Target="../media/image189.jpg"/><Relationship Id="rId22" Type="http://schemas.openxmlformats.org/officeDocument/2006/relationships/image" Target="../media/image190.jpg"/><Relationship Id="rId23" Type="http://schemas.openxmlformats.org/officeDocument/2006/relationships/image" Target="../media/image191.jpg"/><Relationship Id="rId24" Type="http://schemas.openxmlformats.org/officeDocument/2006/relationships/notesSlide" Target="../notesSlides/notesSlide7.xml"/><Relationship Id="rId25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jpg"/><Relationship Id="rId3" Type="http://schemas.openxmlformats.org/officeDocument/2006/relationships/image" Target="../media/image193.jpg"/><Relationship Id="rId4" Type="http://schemas.openxmlformats.org/officeDocument/2006/relationships/image" Target="../media/image194.jpg"/><Relationship Id="rId5" Type="http://schemas.openxmlformats.org/officeDocument/2006/relationships/image" Target="../media/image195.jpg"/><Relationship Id="rId6" Type="http://schemas.openxmlformats.org/officeDocument/2006/relationships/image" Target="../media/image196.jpg"/><Relationship Id="rId7" Type="http://schemas.openxmlformats.org/officeDocument/2006/relationships/image" Target="../media/image197.jpg"/><Relationship Id="rId8" Type="http://schemas.openxmlformats.org/officeDocument/2006/relationships/image" Target="../media/image198.jpg"/><Relationship Id="rId9" Type="http://schemas.openxmlformats.org/officeDocument/2006/relationships/image" Target="../media/image199.jpg"/><Relationship Id="rId10" Type="http://schemas.openxmlformats.org/officeDocument/2006/relationships/image" Target="../media/image200.jpg"/><Relationship Id="rId11" Type="http://schemas.openxmlformats.org/officeDocument/2006/relationships/image" Target="../media/image201.jpg"/><Relationship Id="rId12" Type="http://schemas.openxmlformats.org/officeDocument/2006/relationships/image" Target="../media/image202.jpg"/><Relationship Id="rId13" Type="http://schemas.openxmlformats.org/officeDocument/2006/relationships/image" Target="../media/image203.jpg"/><Relationship Id="rId14" Type="http://schemas.openxmlformats.org/officeDocument/2006/relationships/image" Target="../media/image204.jpg"/><Relationship Id="rId15" Type="http://schemas.openxmlformats.org/officeDocument/2006/relationships/image" Target="../media/image205.jpg"/><Relationship Id="rId16" Type="http://schemas.openxmlformats.org/officeDocument/2006/relationships/image" Target="../media/image206.jpg"/><Relationship Id="rId17" Type="http://schemas.openxmlformats.org/officeDocument/2006/relationships/image" Target="../media/image207.jpg"/><Relationship Id="rId18" Type="http://schemas.openxmlformats.org/officeDocument/2006/relationships/image" Target="../media/image208.jpg"/><Relationship Id="rId19" Type="http://schemas.openxmlformats.org/officeDocument/2006/relationships/image" Target="../media/image209.jpg"/><Relationship Id="rId20" Type="http://schemas.openxmlformats.org/officeDocument/2006/relationships/image" Target="../media/image210.jpg"/><Relationship Id="rId21" Type="http://schemas.openxmlformats.org/officeDocument/2006/relationships/image" Target="../media/image211.jpg"/><Relationship Id="rId22" Type="http://schemas.openxmlformats.org/officeDocument/2006/relationships/image" Target="../media/image212.jpg"/><Relationship Id="rId23" Type="http://schemas.openxmlformats.org/officeDocument/2006/relationships/image" Target="../media/image213.jpg"/><Relationship Id="rId24" Type="http://schemas.openxmlformats.org/officeDocument/2006/relationships/image" Target="../media/image214.jpg"/><Relationship Id="rId25" Type="http://schemas.openxmlformats.org/officeDocument/2006/relationships/image" Target="../media/image215.jpg"/><Relationship Id="rId26" Type="http://schemas.openxmlformats.org/officeDocument/2006/relationships/image" Target="../media/image216.jpg"/><Relationship Id="rId27" Type="http://schemas.openxmlformats.org/officeDocument/2006/relationships/image" Target="../media/image217.jpg"/><Relationship Id="rId28" Type="http://schemas.openxmlformats.org/officeDocument/2006/relationships/image" Target="../media/image218.png"/><Relationship Id="rId29" Type="http://schemas.openxmlformats.org/officeDocument/2006/relationships/image" Target="../media/image219.jpg"/><Relationship Id="rId30" Type="http://schemas.openxmlformats.org/officeDocument/2006/relationships/image" Target="../media/image220.jpg"/><Relationship Id="rId31" Type="http://schemas.openxmlformats.org/officeDocument/2006/relationships/image" Target="../media/image221.jpg"/><Relationship Id="rId32" Type="http://schemas.openxmlformats.org/officeDocument/2006/relationships/image" Target="../media/image222.jpg"/><Relationship Id="rId33" Type="http://schemas.openxmlformats.org/officeDocument/2006/relationships/image" Target="../media/image223.jpg"/><Relationship Id="rId34" Type="http://schemas.openxmlformats.org/officeDocument/2006/relationships/image" Target="../media/image224.jpg"/><Relationship Id="rId35" Type="http://schemas.openxmlformats.org/officeDocument/2006/relationships/image" Target="../media/image225.jpg"/><Relationship Id="rId36" Type="http://schemas.openxmlformats.org/officeDocument/2006/relationships/image" Target="../media/image226.jpg"/><Relationship Id="rId37" Type="http://schemas.openxmlformats.org/officeDocument/2006/relationships/image" Target="../media/image227.jpg"/><Relationship Id="rId38" Type="http://schemas.openxmlformats.org/officeDocument/2006/relationships/image" Target="../media/image228.jpg"/><Relationship Id="rId39" Type="http://schemas.openxmlformats.org/officeDocument/2006/relationships/image" Target="../media/image229.jpg"/><Relationship Id="rId40" Type="http://schemas.openxmlformats.org/officeDocument/2006/relationships/image" Target="../media/image230.jpg"/><Relationship Id="rId41" Type="http://schemas.openxmlformats.org/officeDocument/2006/relationships/image" Target="../media/image231.jpg"/><Relationship Id="rId42" Type="http://schemas.openxmlformats.org/officeDocument/2006/relationships/image" Target="../media/image232.jpg"/><Relationship Id="rId43" Type="http://schemas.openxmlformats.org/officeDocument/2006/relationships/image" Target="../media/image233.jpg"/><Relationship Id="rId44" Type="http://schemas.openxmlformats.org/officeDocument/2006/relationships/image" Target="../media/image234.jpg"/><Relationship Id="rId45" Type="http://schemas.openxmlformats.org/officeDocument/2006/relationships/image" Target="../media/image235.jpg"/><Relationship Id="rId46" Type="http://schemas.openxmlformats.org/officeDocument/2006/relationships/image" Target="../media/image236.jpg"/><Relationship Id="rId47" Type="http://schemas.openxmlformats.org/officeDocument/2006/relationships/image" Target="../media/image237.jpg"/><Relationship Id="rId48" Type="http://schemas.openxmlformats.org/officeDocument/2006/relationships/image" Target="../media/image238.jpg"/><Relationship Id="rId49" Type="http://schemas.openxmlformats.org/officeDocument/2006/relationships/image" Target="../media/image239.jpg"/><Relationship Id="rId50" Type="http://schemas.openxmlformats.org/officeDocument/2006/relationships/image" Target="../media/image240.jpg"/><Relationship Id="rId51" Type="http://schemas.openxmlformats.org/officeDocument/2006/relationships/image" Target="../media/image241.jpg"/><Relationship Id="rId52" Type="http://schemas.openxmlformats.org/officeDocument/2006/relationships/image" Target="../media/image242.jpg"/><Relationship Id="rId53" Type="http://schemas.openxmlformats.org/officeDocument/2006/relationships/image" Target="../media/image243.jpg"/><Relationship Id="rId54" Type="http://schemas.openxmlformats.org/officeDocument/2006/relationships/image" Target="../media/image244.jpg"/><Relationship Id="rId55" Type="http://schemas.openxmlformats.org/officeDocument/2006/relationships/image" Target="../media/image245.jpg"/><Relationship Id="rId56" Type="http://schemas.openxmlformats.org/officeDocument/2006/relationships/image" Target="../media/image246.jpg"/><Relationship Id="rId57" Type="http://schemas.openxmlformats.org/officeDocument/2006/relationships/image" Target="../media/image247.jpg"/><Relationship Id="rId58" Type="http://schemas.openxmlformats.org/officeDocument/2006/relationships/image" Target="../media/image248.jpg"/><Relationship Id="rId59" Type="http://schemas.openxmlformats.org/officeDocument/2006/relationships/image" Target="../media/image249.jpg"/><Relationship Id="rId60" Type="http://schemas.openxmlformats.org/officeDocument/2006/relationships/image" Target="../media/image250.jpg"/><Relationship Id="rId61" Type="http://schemas.openxmlformats.org/officeDocument/2006/relationships/image" Target="../media/image251.jpg"/><Relationship Id="rId62" Type="http://schemas.openxmlformats.org/officeDocument/2006/relationships/image" Target="../media/image252.jpg"/><Relationship Id="rId63" Type="http://schemas.openxmlformats.org/officeDocument/2006/relationships/image" Target="../media/image253.jpg"/><Relationship Id="rId64" Type="http://schemas.openxmlformats.org/officeDocument/2006/relationships/image" Target="../media/image254.jpg"/><Relationship Id="rId65" Type="http://schemas.openxmlformats.org/officeDocument/2006/relationships/image" Target="../media/image255.jpg"/><Relationship Id="rId66" Type="http://schemas.openxmlformats.org/officeDocument/2006/relationships/image" Target="../media/image256.jpg"/><Relationship Id="rId67" Type="http://schemas.openxmlformats.org/officeDocument/2006/relationships/image" Target="../media/image257.jpg"/><Relationship Id="rId68" Type="http://schemas.openxmlformats.org/officeDocument/2006/relationships/image" Target="../media/image258.jpg"/><Relationship Id="rId69" Type="http://schemas.openxmlformats.org/officeDocument/2006/relationships/image" Target="../media/image259.jpg"/><Relationship Id="rId70" Type="http://schemas.openxmlformats.org/officeDocument/2006/relationships/image" Target="../media/image260.jpg"/><Relationship Id="rId71" Type="http://schemas.openxmlformats.org/officeDocument/2006/relationships/image" Target="../media/image261.jpg"/><Relationship Id="rId72" Type="http://schemas.openxmlformats.org/officeDocument/2006/relationships/image" Target="../media/image262.jpg"/><Relationship Id="rId73" Type="http://schemas.openxmlformats.org/officeDocument/2006/relationships/image" Target="../media/image263.jpg"/><Relationship Id="rId74" Type="http://schemas.openxmlformats.org/officeDocument/2006/relationships/image" Target="../media/image264.jpg"/><Relationship Id="rId75" Type="http://schemas.openxmlformats.org/officeDocument/2006/relationships/notesSlide" Target="../notesSlides/notesSlide8.xml"/><Relationship Id="rId76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5.jpg"/><Relationship Id="rId3" Type="http://schemas.openxmlformats.org/officeDocument/2006/relationships/image" Target="../media/image266.png"/><Relationship Id="rId4" Type="http://schemas.openxmlformats.org/officeDocument/2006/relationships/image" Target="../media/image267.jpg"/><Relationship Id="rId5" Type="http://schemas.openxmlformats.org/officeDocument/2006/relationships/image" Target="../media/image268.jpg"/><Relationship Id="rId6" Type="http://schemas.openxmlformats.org/officeDocument/2006/relationships/image" Target="../media/image269.jpg"/><Relationship Id="rId7" Type="http://schemas.openxmlformats.org/officeDocument/2006/relationships/image" Target="../media/image270.jpg"/><Relationship Id="rId8" Type="http://schemas.openxmlformats.org/officeDocument/2006/relationships/image" Target="../media/image271.jpg"/><Relationship Id="rId9" Type="http://schemas.openxmlformats.org/officeDocument/2006/relationships/image" Target="../media/image272.jpg"/><Relationship Id="rId10" Type="http://schemas.openxmlformats.org/officeDocument/2006/relationships/image" Target="../media/image273.jpg"/><Relationship Id="rId11" Type="http://schemas.openxmlformats.org/officeDocument/2006/relationships/image" Target="../media/image274.jpg"/><Relationship Id="rId12" Type="http://schemas.openxmlformats.org/officeDocument/2006/relationships/image" Target="../media/image275.jpg"/><Relationship Id="rId13" Type="http://schemas.openxmlformats.org/officeDocument/2006/relationships/image" Target="../media/image276.jpg"/><Relationship Id="rId14" Type="http://schemas.openxmlformats.org/officeDocument/2006/relationships/image" Target="../media/image277.jpg"/><Relationship Id="rId15" Type="http://schemas.openxmlformats.org/officeDocument/2006/relationships/image" Target="../media/image278.jpg"/><Relationship Id="rId16" Type="http://schemas.openxmlformats.org/officeDocument/2006/relationships/image" Target="../media/image279.jpg"/><Relationship Id="rId17" Type="http://schemas.openxmlformats.org/officeDocument/2006/relationships/image" Target="../media/image280.jpg"/><Relationship Id="rId18" Type="http://schemas.openxmlformats.org/officeDocument/2006/relationships/image" Target="../media/image281.jpg"/><Relationship Id="rId19" Type="http://schemas.openxmlformats.org/officeDocument/2006/relationships/image" Target="../media/image282.jpg"/><Relationship Id="rId20" Type="http://schemas.openxmlformats.org/officeDocument/2006/relationships/image" Target="../media/image283.jpg"/><Relationship Id="rId21" Type="http://schemas.openxmlformats.org/officeDocument/2006/relationships/image" Target="../media/image284.jpg"/><Relationship Id="rId22" Type="http://schemas.openxmlformats.org/officeDocument/2006/relationships/image" Target="../media/image285.jpg"/><Relationship Id="rId23" Type="http://schemas.openxmlformats.org/officeDocument/2006/relationships/image" Target="../media/image286.jpg"/><Relationship Id="rId24" Type="http://schemas.openxmlformats.org/officeDocument/2006/relationships/image" Target="../media/image287.jpg"/><Relationship Id="rId25" Type="http://schemas.openxmlformats.org/officeDocument/2006/relationships/image" Target="../media/image288.jpg"/><Relationship Id="rId26" Type="http://schemas.openxmlformats.org/officeDocument/2006/relationships/image" Target="../media/image289.jpg"/><Relationship Id="rId27" Type="http://schemas.openxmlformats.org/officeDocument/2006/relationships/image" Target="../media/image290.jpg"/><Relationship Id="rId28" Type="http://schemas.openxmlformats.org/officeDocument/2006/relationships/image" Target="../media/image291.jpg"/><Relationship Id="rId29" Type="http://schemas.openxmlformats.org/officeDocument/2006/relationships/image" Target="../media/image292.jpg"/><Relationship Id="rId30" Type="http://schemas.openxmlformats.org/officeDocument/2006/relationships/image" Target="../media/image293.jpg"/><Relationship Id="rId31" Type="http://schemas.openxmlformats.org/officeDocument/2006/relationships/image" Target="../media/image294.jpg"/><Relationship Id="rId32" Type="http://schemas.openxmlformats.org/officeDocument/2006/relationships/notesSlide" Target="../notesSlides/notesSlide9.xml"/><Relationship Id="rId33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847593" cy="14958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56783" y="2752347"/>
            <a:ext cx="159556" cy="159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02753" y="2672568"/>
            <a:ext cx="2333511" cy="53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90275" y="2692513"/>
            <a:ext cx="1176728" cy="4387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15765" y="2692513"/>
            <a:ext cx="1775064" cy="5185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7670" y="3231016"/>
            <a:ext cx="418835" cy="737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2697" y="3350683"/>
            <a:ext cx="1176728" cy="718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63953" y="4228243"/>
            <a:ext cx="3191126" cy="1755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79203" y="5404971"/>
            <a:ext cx="3191126" cy="18348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7781" y="7040423"/>
            <a:ext cx="817726" cy="4786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904120" y="7100257"/>
            <a:ext cx="3191126" cy="18947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99148" y="8257040"/>
            <a:ext cx="3191126" cy="20143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65062" y="10052050"/>
            <a:ext cx="5704139" cy="37296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568370" y="11527945"/>
            <a:ext cx="1156783" cy="1994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628204" y="10849831"/>
            <a:ext cx="1017171" cy="279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219924" y="11069222"/>
            <a:ext cx="4427688" cy="18548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96949" y="12385561"/>
            <a:ext cx="398890" cy="638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624896" y="12445395"/>
            <a:ext cx="1795008" cy="17551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15038185"/>
            <a:ext cx="19166706" cy="398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49071" y="69097"/>
            <a:ext cx="18796000" cy="0"/>
          </a:xfrm>
          <a:custGeom>
            <a:avLst/>
            <a:gdLst/>
            <a:ahLst/>
            <a:cxnLst/>
            <a:rect l="l" t="t" r="r" b="b"/>
            <a:pathLst>
              <a:path w="18796000" h="0">
                <a:moveTo>
                  <a:pt x="0" y="0"/>
                </a:moveTo>
                <a:lnTo>
                  <a:pt x="18795548" y="0"/>
                </a:lnTo>
              </a:path>
            </a:pathLst>
          </a:custGeom>
          <a:ln w="24783">
            <a:solidFill>
              <a:srgbClr val="A3A3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9073121" y="14559839"/>
            <a:ext cx="297815" cy="0"/>
          </a:xfrm>
          <a:custGeom>
            <a:avLst/>
            <a:gdLst/>
            <a:ahLst/>
            <a:cxnLst/>
            <a:rect l="l" t="t" r="r" b="b"/>
            <a:pathLst>
              <a:path w="297815" h="0">
                <a:moveTo>
                  <a:pt x="0" y="0"/>
                </a:moveTo>
                <a:lnTo>
                  <a:pt x="297398" y="0"/>
                </a:lnTo>
              </a:path>
            </a:pathLst>
          </a:custGeom>
          <a:ln w="19826">
            <a:solidFill>
              <a:srgbClr val="7C77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85630" y="15031184"/>
            <a:ext cx="8267700" cy="0"/>
          </a:xfrm>
          <a:custGeom>
            <a:avLst/>
            <a:gdLst/>
            <a:ahLst/>
            <a:cxnLst/>
            <a:rect l="l" t="t" r="r" b="b"/>
            <a:pathLst>
              <a:path w="8267700" h="0">
                <a:moveTo>
                  <a:pt x="0" y="0"/>
                </a:moveTo>
                <a:lnTo>
                  <a:pt x="8267661" y="0"/>
                </a:lnTo>
              </a:path>
            </a:pathLst>
          </a:custGeom>
          <a:ln w="24783">
            <a:solidFill>
              <a:srgbClr val="8C8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024794" y="157937"/>
            <a:ext cx="0" cy="11367135"/>
          </a:xfrm>
          <a:custGeom>
            <a:avLst/>
            <a:gdLst/>
            <a:ahLst/>
            <a:cxnLst/>
            <a:rect l="l" t="t" r="r" b="b"/>
            <a:pathLst>
              <a:path w="0" h="11367135">
                <a:moveTo>
                  <a:pt x="0" y="11366548"/>
                </a:moveTo>
                <a:lnTo>
                  <a:pt x="0" y="0"/>
                </a:lnTo>
              </a:path>
            </a:pathLst>
          </a:custGeom>
          <a:ln w="19826">
            <a:solidFill>
              <a:srgbClr val="A0A0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744427" y="124989"/>
            <a:ext cx="66675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50">
                <a:solidFill>
                  <a:srgbClr val="79797B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13942" y="446557"/>
            <a:ext cx="53340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155">
                <a:solidFill>
                  <a:srgbClr val="79797B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84202" y="547752"/>
            <a:ext cx="6032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0">
                <a:solidFill>
                  <a:srgbClr val="79797B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02294" y="643218"/>
            <a:ext cx="66675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50">
                <a:solidFill>
                  <a:srgbClr val="79797B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117418" y="653113"/>
            <a:ext cx="59055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40" i="1">
                <a:solidFill>
                  <a:srgbClr val="696B69"/>
                </a:solidFill>
                <a:latin typeface="Arial"/>
                <a:cs typeface="Arial"/>
              </a:rPr>
              <a:t>J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34390" y="1088771"/>
            <a:ext cx="8641715" cy="415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055"/>
              </a:lnSpc>
            </a:pPr>
            <a:r>
              <a:rPr dirty="0" sz="900" spc="5">
                <a:solidFill>
                  <a:srgbClr val="696B69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2195"/>
              </a:lnSpc>
            </a:pPr>
            <a:r>
              <a:rPr dirty="0" sz="1850" spc="-280">
                <a:solidFill>
                  <a:srgbClr val="79797B"/>
                </a:solidFill>
                <a:latin typeface="Times New Roman"/>
                <a:cs typeface="Times New Roman"/>
              </a:rPr>
              <a:t>•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676278" y="3302970"/>
            <a:ext cx="206375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90">
                <a:solidFill>
                  <a:srgbClr val="2B3B60"/>
                </a:solidFill>
                <a:latin typeface="Arial"/>
                <a:cs typeface="Arial"/>
              </a:rPr>
              <a:t>d</a:t>
            </a:r>
            <a:r>
              <a:rPr dirty="0" sz="2100" spc="65">
                <a:solidFill>
                  <a:srgbClr val="2B3B60"/>
                </a:solidFill>
                <a:latin typeface="Arial"/>
                <a:cs typeface="Arial"/>
              </a:rPr>
              <a:t>i</a:t>
            </a:r>
            <a:r>
              <a:rPr dirty="0" sz="2100" spc="55">
                <a:solidFill>
                  <a:srgbClr val="2B3B60"/>
                </a:solidFill>
                <a:latin typeface="Arial"/>
                <a:cs typeface="Arial"/>
              </a:rPr>
              <a:t>ctionary</a:t>
            </a:r>
            <a:r>
              <a:rPr dirty="0" sz="2100" spc="250">
                <a:solidFill>
                  <a:srgbClr val="2B3B60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2B3B60"/>
                </a:solidFill>
                <a:latin typeface="Arial"/>
                <a:cs typeface="Arial"/>
              </a:rPr>
              <a:t>book:</a:t>
            </a:r>
            <a:endParaRPr sz="2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71321" y="3732361"/>
            <a:ext cx="396875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4800" indent="-292100">
              <a:lnSpc>
                <a:spcPct val="100000"/>
              </a:lnSpc>
              <a:buClr>
                <a:srgbClr val="0A0A11"/>
              </a:buClr>
              <a:buFont typeface="Arial"/>
              <a:buChar char="•"/>
              <a:tabLst>
                <a:tab pos="305435" algn="l"/>
              </a:tabLst>
            </a:pP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mp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ct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onary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from</a:t>
            </a:r>
            <a:r>
              <a:rPr dirty="0" sz="2100" spc="2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ns</a:t>
            </a:r>
            <a:r>
              <a:rPr dirty="0" sz="2100" spc="-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de.</a:t>
            </a:r>
            <a:endParaRPr sz="21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03836" y="3648789"/>
            <a:ext cx="0" cy="367665"/>
          </a:xfrm>
          <a:custGeom>
            <a:avLst/>
            <a:gdLst/>
            <a:ahLst/>
            <a:cxnLst/>
            <a:rect l="l" t="t" r="r" b="b"/>
            <a:pathLst>
              <a:path w="0" h="367664">
                <a:moveTo>
                  <a:pt x="0" y="0"/>
                </a:moveTo>
                <a:lnTo>
                  <a:pt x="0" y="367328"/>
                </a:lnTo>
              </a:path>
            </a:pathLst>
          </a:custGeom>
          <a:ln w="43677">
            <a:solidFill>
              <a:srgbClr val="E2E6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553751" y="3648789"/>
            <a:ext cx="238760" cy="367665"/>
          </a:xfrm>
          <a:custGeom>
            <a:avLst/>
            <a:gdLst/>
            <a:ahLst/>
            <a:cxnLst/>
            <a:rect l="l" t="t" r="r" b="b"/>
            <a:pathLst>
              <a:path w="238760" h="367664">
                <a:moveTo>
                  <a:pt x="0" y="0"/>
                </a:moveTo>
                <a:lnTo>
                  <a:pt x="238230" y="0"/>
                </a:lnTo>
                <a:lnTo>
                  <a:pt x="238230" y="367328"/>
                </a:lnTo>
                <a:lnTo>
                  <a:pt x="0" y="367328"/>
                </a:lnTo>
                <a:lnTo>
                  <a:pt x="0" y="0"/>
                </a:lnTo>
                <a:close/>
              </a:path>
            </a:pathLst>
          </a:custGeom>
          <a:solidFill>
            <a:srgbClr val="CFC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91669" y="3648789"/>
            <a:ext cx="99695" cy="367665"/>
          </a:xfrm>
          <a:custGeom>
            <a:avLst/>
            <a:gdLst/>
            <a:ahLst/>
            <a:cxnLst/>
            <a:rect l="l" t="t" r="r" b="b"/>
            <a:pathLst>
              <a:path w="99694" h="367664">
                <a:moveTo>
                  <a:pt x="0" y="0"/>
                </a:moveTo>
                <a:lnTo>
                  <a:pt x="99523" y="0"/>
                </a:lnTo>
                <a:lnTo>
                  <a:pt x="99523" y="367328"/>
                </a:lnTo>
                <a:lnTo>
                  <a:pt x="0" y="367328"/>
                </a:lnTo>
                <a:lnTo>
                  <a:pt x="0" y="0"/>
                </a:lnTo>
                <a:close/>
              </a:path>
            </a:pathLst>
          </a:custGeom>
          <a:solidFill>
            <a:srgbClr val="E2E6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89504" y="3648789"/>
            <a:ext cx="324485" cy="367665"/>
          </a:xfrm>
          <a:custGeom>
            <a:avLst/>
            <a:gdLst/>
            <a:ahLst/>
            <a:cxnLst/>
            <a:rect l="l" t="t" r="r" b="b"/>
            <a:pathLst>
              <a:path w="324485" h="367664">
                <a:moveTo>
                  <a:pt x="0" y="0"/>
                </a:moveTo>
                <a:lnTo>
                  <a:pt x="324441" y="0"/>
                </a:lnTo>
                <a:lnTo>
                  <a:pt x="324441" y="367328"/>
                </a:lnTo>
                <a:lnTo>
                  <a:pt x="0" y="367328"/>
                </a:lnTo>
                <a:lnTo>
                  <a:pt x="0" y="0"/>
                </a:lnTo>
                <a:close/>
              </a:path>
            </a:pathLst>
          </a:custGeom>
          <a:solidFill>
            <a:srgbClr val="CFC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4770449" y="3518528"/>
            <a:ext cx="1649730" cy="8394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19380">
              <a:lnSpc>
                <a:spcPct val="100000"/>
              </a:lnSpc>
            </a:pPr>
            <a:r>
              <a:rPr dirty="0" sz="2800" spc="330">
                <a:solidFill>
                  <a:srgbClr val="89282D"/>
                </a:solidFill>
                <a:latin typeface="Times New Roman"/>
                <a:cs typeface="Times New Roman"/>
              </a:rPr>
              <a:t>'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demo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strate</a:t>
            </a:r>
            <a:endParaRPr sz="2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73550" y="3400906"/>
            <a:ext cx="98425" cy="24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285" i="1">
                <a:solidFill>
                  <a:srgbClr val="3F3F4D"/>
                </a:solidFill>
                <a:latin typeface="Times New Roman"/>
                <a:cs typeface="Times New Roman"/>
              </a:rPr>
              <a:t>9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19892" y="3672768"/>
            <a:ext cx="69215" cy="10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30">
                <a:solidFill>
                  <a:srgbClr val="79797B"/>
                </a:solidFill>
                <a:latin typeface="Arial"/>
                <a:cs typeface="Arial"/>
              </a:rPr>
              <a:t>A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486682" y="3717552"/>
            <a:ext cx="161036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95">
                <a:solidFill>
                  <a:srgbClr val="445D3A"/>
                </a:solidFill>
                <a:latin typeface="Arial"/>
                <a:cs typeface="Arial"/>
              </a:rPr>
              <a:t>Proced</a:t>
            </a:r>
            <a:r>
              <a:rPr dirty="0" sz="2100" spc="204">
                <a:solidFill>
                  <a:srgbClr val="445D3A"/>
                </a:solidFill>
                <a:latin typeface="Arial"/>
                <a:cs typeface="Arial"/>
              </a:rPr>
              <a:t>u</a:t>
            </a:r>
            <a:r>
              <a:rPr dirty="0" sz="2100" spc="75">
                <a:solidFill>
                  <a:srgbClr val="445D3A"/>
                </a:solidFill>
                <a:latin typeface="Arial"/>
                <a:cs typeface="Arial"/>
              </a:rPr>
              <a:t>res:</a:t>
            </a:r>
            <a:endParaRPr sz="2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80243" y="4142012"/>
            <a:ext cx="2950210" cy="1104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80">
                <a:solidFill>
                  <a:srgbClr val="2B3B60"/>
                </a:solidFill>
                <a:latin typeface="Arial"/>
                <a:cs typeface="Arial"/>
              </a:rPr>
              <a:t>Ste</a:t>
            </a:r>
            <a:r>
              <a:rPr dirty="0" sz="2100" spc="180">
                <a:solidFill>
                  <a:srgbClr val="2B3B60"/>
                </a:solidFill>
                <a:latin typeface="Arial"/>
                <a:cs typeface="Arial"/>
              </a:rPr>
              <a:t>e</a:t>
            </a:r>
            <a:r>
              <a:rPr dirty="0" sz="2100" spc="114">
                <a:solidFill>
                  <a:srgbClr val="2B3B60"/>
                </a:solidFill>
                <a:latin typeface="Arial"/>
                <a:cs typeface="Arial"/>
              </a:rPr>
              <a:t>l</a:t>
            </a:r>
            <a:r>
              <a:rPr dirty="0" sz="2100">
                <a:solidFill>
                  <a:srgbClr val="2B3B60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2B3B60"/>
                </a:solidFill>
                <a:latin typeface="Arial"/>
                <a:cs typeface="Arial"/>
              </a:rPr>
              <a:t>b</a:t>
            </a:r>
            <a:r>
              <a:rPr dirty="0" sz="2100" spc="65">
                <a:solidFill>
                  <a:srgbClr val="2B3B60"/>
                </a:solidFill>
                <a:latin typeface="Arial"/>
                <a:cs typeface="Arial"/>
              </a:rPr>
              <a:t>o</a:t>
            </a:r>
            <a:r>
              <a:rPr dirty="0" sz="2100" spc="45">
                <a:solidFill>
                  <a:srgbClr val="2B3B60"/>
                </a:solidFill>
                <a:latin typeface="Arial"/>
                <a:cs typeface="Arial"/>
              </a:rPr>
              <a:t>x:</a:t>
            </a:r>
            <a:endParaRPr sz="2100">
              <a:latin typeface="Arial"/>
              <a:cs typeface="Arial"/>
            </a:endParaRPr>
          </a:p>
          <a:p>
            <a:pPr marL="324485" marR="5080" indent="-297180">
              <a:lnSpc>
                <a:spcPct val="117200"/>
              </a:lnSpc>
              <a:spcBef>
                <a:spcPts val="465"/>
              </a:spcBef>
              <a:buClr>
                <a:srgbClr val="0A0A11"/>
              </a:buClr>
              <a:buFont typeface="Arial"/>
              <a:buChar char="•"/>
              <a:tabLst>
                <a:tab pos="310515" algn="l"/>
                <a:tab pos="1172210" algn="l"/>
                <a:tab pos="1836420" algn="l"/>
              </a:tabLst>
            </a:pPr>
            <a:r>
              <a:rPr dirty="0" sz="2100" spc="-9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ake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required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 sta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ess</a:t>
            </a:r>
            <a:r>
              <a:rPr dirty="0" sz="2100" spc="9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steel</a:t>
            </a:r>
            <a:r>
              <a:rPr dirty="0" sz="2100" spc="20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p</a:t>
            </a:r>
            <a:r>
              <a:rPr dirty="0" sz="2100" spc="-1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ate:</a:t>
            </a:r>
            <a:endParaRPr sz="2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207876" y="4576335"/>
            <a:ext cx="673735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si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zes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105026" y="4576335"/>
            <a:ext cx="100203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92455" algn="l"/>
              </a:tabLst>
            </a:pP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for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endParaRPr sz="2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93496" y="3697813"/>
            <a:ext cx="3633470" cy="660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77215" indent="-74295">
              <a:lnSpc>
                <a:spcPct val="100000"/>
              </a:lnSpc>
              <a:buClr>
                <a:srgbClr val="B6CCD4"/>
              </a:buClr>
              <a:buFont typeface="Arial"/>
              <a:buChar char="•"/>
              <a:tabLst>
                <a:tab pos="577850" algn="l"/>
              </a:tabLst>
            </a:pPr>
            <a:r>
              <a:rPr dirty="0" sz="2100" spc="425">
                <a:solidFill>
                  <a:srgbClr val="A1B5B6"/>
                </a:solidFill>
                <a:latin typeface="Arial"/>
                <a:cs typeface="Arial"/>
              </a:rPr>
              <a:t>r</a:t>
            </a:r>
            <a:r>
              <a:rPr dirty="0" sz="2100" spc="150">
                <a:solidFill>
                  <a:srgbClr val="A1B5B6"/>
                </a:solidFill>
                <a:latin typeface="Arial"/>
                <a:cs typeface="Arial"/>
              </a:rPr>
              <a:t>t</a:t>
            </a:r>
            <a:r>
              <a:rPr dirty="0" sz="2100">
                <a:solidFill>
                  <a:srgbClr val="A1B5B6"/>
                </a:solidFill>
                <a:latin typeface="Arial"/>
                <a:cs typeface="Arial"/>
              </a:rPr>
              <a:t>r</a:t>
            </a:r>
            <a:r>
              <a:rPr dirty="0" sz="2100" spc="114">
                <a:solidFill>
                  <a:srgbClr val="A1B5B6"/>
                </a:solidFill>
                <a:latin typeface="Arial"/>
                <a:cs typeface="Arial"/>
              </a:rPr>
              <a:t>o</a:t>
            </a:r>
            <a:r>
              <a:rPr dirty="0" sz="2100" spc="195">
                <a:solidFill>
                  <a:srgbClr val="A1B5B6"/>
                </a:solidFill>
                <a:latin typeface="Arial"/>
                <a:cs typeface="Arial"/>
              </a:rPr>
              <a:t>a</a:t>
            </a:r>
            <a:r>
              <a:rPr dirty="0" sz="2100" spc="75">
                <a:solidFill>
                  <a:srgbClr val="858C80"/>
                </a:solidFill>
                <a:latin typeface="Arial"/>
                <a:cs typeface="Arial"/>
              </a:rPr>
              <a:t>u</a:t>
            </a:r>
            <a:r>
              <a:rPr dirty="0" sz="2100" spc="70">
                <a:solidFill>
                  <a:srgbClr val="696B69"/>
                </a:solidFill>
                <a:latin typeface="Arial"/>
                <a:cs typeface="Arial"/>
              </a:rPr>
              <a:t>c</a:t>
            </a:r>
            <a:r>
              <a:rPr dirty="0" sz="2100" spc="70">
                <a:solidFill>
                  <a:srgbClr val="696B69"/>
                </a:solidFill>
                <a:latin typeface="Arial"/>
                <a:cs typeface="Arial"/>
              </a:rPr>
              <a:t>t</a:t>
            </a:r>
            <a:r>
              <a:rPr dirty="0" sz="2100" spc="30">
                <a:solidFill>
                  <a:srgbClr val="696B69"/>
                </a:solidFill>
                <a:latin typeface="Arial"/>
                <a:cs typeface="Arial"/>
              </a:rPr>
              <a:t>i</a:t>
            </a:r>
            <a:r>
              <a:rPr dirty="0" sz="2100" spc="65">
                <a:solidFill>
                  <a:srgbClr val="696B69"/>
                </a:solidFill>
                <a:latin typeface="Arial"/>
                <a:cs typeface="Arial"/>
              </a:rPr>
              <a:t>on: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  <a:tabLst>
                <a:tab pos="552450" algn="l"/>
                <a:tab pos="1336040" algn="l"/>
                <a:tab pos="1762125" algn="l"/>
                <a:tab pos="3134995" algn="l"/>
              </a:tabLst>
            </a:pPr>
            <a:r>
              <a:rPr dirty="0" sz="2100" spc="50">
                <a:solidFill>
                  <a:srgbClr val="696B69"/>
                </a:solidFill>
                <a:latin typeface="Arial"/>
                <a:cs typeface="Arial"/>
              </a:rPr>
              <a:t>we</a:t>
            </a:r>
            <a:r>
              <a:rPr dirty="0" sz="2100" spc="50">
                <a:solidFill>
                  <a:srgbClr val="696B69"/>
                </a:solidFill>
                <a:latin typeface="Arial"/>
                <a:cs typeface="Arial"/>
              </a:rPr>
              <a:t>	</a:t>
            </a:r>
            <a:r>
              <a:rPr dirty="0" sz="2100" spc="35">
                <a:solidFill>
                  <a:srgbClr val="9095A3"/>
                </a:solidFill>
                <a:latin typeface="Arial"/>
                <a:cs typeface="Arial"/>
              </a:rPr>
              <a:t>h</a:t>
            </a:r>
            <a:r>
              <a:rPr dirty="0" sz="2100" spc="35">
                <a:solidFill>
                  <a:srgbClr val="79797B"/>
                </a:solidFill>
                <a:latin typeface="Arial"/>
                <a:cs typeface="Arial"/>
              </a:rPr>
              <a:t>a</a:t>
            </a:r>
            <a:r>
              <a:rPr dirty="0" sz="2100" spc="95">
                <a:solidFill>
                  <a:srgbClr val="79797B"/>
                </a:solidFill>
                <a:latin typeface="Arial"/>
                <a:cs typeface="Arial"/>
              </a:rPr>
              <a:t>ve</a:t>
            </a:r>
            <a:r>
              <a:rPr dirty="0" sz="2100">
                <a:solidFill>
                  <a:srgbClr val="79797B"/>
                </a:solidFill>
                <a:latin typeface="Arial"/>
                <a:cs typeface="Arial"/>
              </a:rPr>
              <a:t>	</a:t>
            </a:r>
            <a:r>
              <a:rPr dirty="0" sz="2100" spc="110">
                <a:solidFill>
                  <a:srgbClr val="56545B"/>
                </a:solidFill>
                <a:latin typeface="Arial"/>
                <a:cs typeface="Arial"/>
              </a:rPr>
              <a:t>t</a:t>
            </a:r>
            <a:r>
              <a:rPr dirty="0" sz="2100" spc="105">
                <a:solidFill>
                  <a:srgbClr val="28262F"/>
                </a:solidFill>
                <a:latin typeface="Arial"/>
                <a:cs typeface="Arial"/>
              </a:rPr>
              <a:t>o</a:t>
            </a:r>
            <a:r>
              <a:rPr dirty="0" sz="2100">
                <a:solidFill>
                  <a:srgbClr val="28262F"/>
                </a:solidFill>
                <a:latin typeface="Arial"/>
                <a:cs typeface="Arial"/>
              </a:rPr>
              <a:t>	</a:t>
            </a:r>
            <a:r>
              <a:rPr dirty="0" sz="2100" spc="75">
                <a:solidFill>
                  <a:srgbClr val="28262F"/>
                </a:solidFill>
                <a:latin typeface="Arial"/>
                <a:cs typeface="Arial"/>
              </a:rPr>
              <a:t>i</a:t>
            </a:r>
            <a:r>
              <a:rPr dirty="0" sz="2100" spc="-40">
                <a:solidFill>
                  <a:srgbClr val="28262F"/>
                </a:solidFill>
                <a:latin typeface="Arial"/>
                <a:cs typeface="Arial"/>
              </a:rPr>
              <a:t>n</a:t>
            </a:r>
            <a:r>
              <a:rPr dirty="0" sz="2100" spc="190">
                <a:solidFill>
                  <a:srgbClr val="28262F"/>
                </a:solidFill>
                <a:latin typeface="Arial"/>
                <a:cs typeface="Arial"/>
              </a:rPr>
              <a:t>t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rod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ce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and</a:t>
            </a:r>
            <a:endParaRPr sz="2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79493" y="4443080"/>
            <a:ext cx="5617845" cy="2540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65735" marR="5080" indent="-10160">
              <a:lnSpc>
                <a:spcPct val="117200"/>
              </a:lnSpc>
            </a:pPr>
            <a:r>
              <a:rPr dirty="0" sz="2100" spc="50">
                <a:solidFill>
                  <a:srgbClr val="3F3F4D"/>
                </a:solidFill>
                <a:latin typeface="Arial"/>
                <a:cs typeface="Arial"/>
              </a:rPr>
              <a:t>new</a:t>
            </a:r>
            <a:r>
              <a:rPr dirty="0" sz="2100" spc="50">
                <a:solidFill>
                  <a:srgbClr val="3F3F4D"/>
                </a:solidFill>
                <a:latin typeface="Arial"/>
                <a:cs typeface="Arial"/>
              </a:rPr>
              <a:t>  </a:t>
            </a:r>
            <a:r>
              <a:rPr dirty="0" sz="2100" spc="-100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696B69"/>
                </a:solidFill>
                <a:latin typeface="Arial"/>
                <a:cs typeface="Arial"/>
              </a:rPr>
              <a:t>l</a:t>
            </a:r>
            <a:r>
              <a:rPr dirty="0" sz="2100" spc="70">
                <a:solidFill>
                  <a:srgbClr val="696B69"/>
                </a:solidFill>
                <a:latin typeface="Arial"/>
                <a:cs typeface="Arial"/>
              </a:rPr>
              <a:t>i</a:t>
            </a:r>
            <a:r>
              <a:rPr dirty="0" sz="2100" spc="105">
                <a:solidFill>
                  <a:srgbClr val="696B69"/>
                </a:solidFill>
                <a:latin typeface="Arial"/>
                <a:cs typeface="Arial"/>
              </a:rPr>
              <a:t>ne</a:t>
            </a:r>
            <a:r>
              <a:rPr dirty="0" sz="2100">
                <a:solidFill>
                  <a:srgbClr val="696B69"/>
                </a:solidFill>
                <a:latin typeface="Arial"/>
                <a:cs typeface="Arial"/>
              </a:rPr>
              <a:t>  </a:t>
            </a:r>
            <a:r>
              <a:rPr dirty="0" sz="2100" spc="-165">
                <a:solidFill>
                  <a:srgbClr val="696B69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28262F"/>
                </a:solidFill>
                <a:latin typeface="Arial"/>
                <a:cs typeface="Arial"/>
              </a:rPr>
              <a:t>o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dden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</a:t>
            </a:r>
            <a:r>
              <a:rPr dirty="0" sz="2100" spc="-1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book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</a:t>
            </a:r>
            <a:r>
              <a:rPr dirty="0" sz="2100" spc="-1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safes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</a:t>
            </a:r>
            <a:r>
              <a:rPr dirty="0" sz="2100" spc="-1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hese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3F3F4D"/>
                </a:solidFill>
                <a:latin typeface="Arial"/>
                <a:cs typeface="Arial"/>
              </a:rPr>
              <a:t>real</a:t>
            </a:r>
            <a:r>
              <a:rPr dirty="0" sz="2100" spc="-5">
                <a:solidFill>
                  <a:srgbClr val="3F3F4D"/>
                </a:solidFill>
                <a:latin typeface="Arial"/>
                <a:cs typeface="Arial"/>
              </a:rPr>
              <a:t>i</a:t>
            </a:r>
            <a:r>
              <a:rPr dirty="0" sz="2100" spc="-10">
                <a:solidFill>
                  <a:srgbClr val="28262F"/>
                </a:solidFill>
                <a:latin typeface="Arial"/>
                <a:cs typeface="Arial"/>
              </a:rPr>
              <a:t>s</a:t>
            </a:r>
            <a:r>
              <a:rPr dirty="0" sz="2100" spc="105">
                <a:solidFill>
                  <a:srgbClr val="56545B"/>
                </a:solidFill>
                <a:latin typeface="Arial"/>
                <a:cs typeface="Arial"/>
              </a:rPr>
              <a:t>t</a:t>
            </a:r>
            <a:r>
              <a:rPr dirty="0" sz="2100" spc="-5">
                <a:solidFill>
                  <a:srgbClr val="56545B"/>
                </a:solidFill>
                <a:latin typeface="Arial"/>
                <a:cs typeface="Arial"/>
              </a:rPr>
              <a:t>i</a:t>
            </a:r>
            <a:r>
              <a:rPr dirty="0" sz="2100" spc="135">
                <a:solidFill>
                  <a:srgbClr val="56545B"/>
                </a:solidFill>
                <a:latin typeface="Arial"/>
                <a:cs typeface="Arial"/>
              </a:rPr>
              <a:t>c</a:t>
            </a:r>
            <a:r>
              <a:rPr dirty="0" sz="2100" spc="60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696B69"/>
                </a:solidFill>
                <a:latin typeface="Arial"/>
                <a:cs typeface="Arial"/>
              </a:rPr>
              <a:t>b</a:t>
            </a:r>
            <a:r>
              <a:rPr dirty="0" sz="2100" spc="114">
                <a:solidFill>
                  <a:srgbClr val="3F3F4D"/>
                </a:solidFill>
                <a:latin typeface="Arial"/>
                <a:cs typeface="Arial"/>
              </a:rPr>
              <a:t>o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ok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es</a:t>
            </a:r>
            <a:r>
              <a:rPr dirty="0" sz="2100" spc="9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are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des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g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ed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to</a:t>
            </a:r>
            <a:r>
              <a:rPr dirty="0" sz="2100" spc="1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b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2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28262F"/>
                </a:solidFill>
                <a:latin typeface="Arial"/>
                <a:cs typeface="Arial"/>
              </a:rPr>
              <a:t>i</a:t>
            </a:r>
            <a:r>
              <a:rPr dirty="0" sz="2100" spc="90">
                <a:solidFill>
                  <a:srgbClr val="3F3F4D"/>
                </a:solidFill>
                <a:latin typeface="Arial"/>
                <a:cs typeface="Arial"/>
              </a:rPr>
              <a:t>n</a:t>
            </a:r>
            <a:r>
              <a:rPr dirty="0" sz="2100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-204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225">
                <a:solidFill>
                  <a:srgbClr val="3F3F4D"/>
                </a:solidFill>
                <a:latin typeface="Arial"/>
                <a:cs typeface="Arial"/>
              </a:rPr>
              <a:t>w</a:t>
            </a:r>
            <a:r>
              <a:rPr dirty="0" sz="2100" spc="25">
                <a:solidFill>
                  <a:srgbClr val="3F3F4D"/>
                </a:solidFill>
                <a:latin typeface="Arial"/>
                <a:cs typeface="Arial"/>
              </a:rPr>
              <a:t>i</a:t>
            </a:r>
            <a:r>
              <a:rPr dirty="0" sz="2100" spc="5">
                <a:solidFill>
                  <a:srgbClr val="3F3F4D"/>
                </a:solidFill>
                <a:latin typeface="Arial"/>
                <a:cs typeface="Arial"/>
              </a:rPr>
              <a:t>t</a:t>
            </a:r>
            <a:r>
              <a:rPr dirty="0" sz="2100" spc="150">
                <a:solidFill>
                  <a:srgbClr val="3F3F4D"/>
                </a:solidFill>
                <a:latin typeface="Arial"/>
                <a:cs typeface="Arial"/>
              </a:rPr>
              <a:t>h</a:t>
            </a:r>
            <a:r>
              <a:rPr dirty="0" sz="2100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-110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40">
                <a:solidFill>
                  <a:srgbClr val="696B69"/>
                </a:solidFill>
                <a:latin typeface="Arial"/>
                <a:cs typeface="Arial"/>
              </a:rPr>
              <a:t>o</a:t>
            </a:r>
            <a:r>
              <a:rPr dirty="0" sz="2100" spc="185">
                <a:solidFill>
                  <a:srgbClr val="696B69"/>
                </a:solidFill>
                <a:latin typeface="Arial"/>
                <a:cs typeface="Arial"/>
              </a:rPr>
              <a:t>t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her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books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on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she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and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are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28262F"/>
                </a:solidFill>
                <a:latin typeface="Arial"/>
                <a:cs typeface="Arial"/>
              </a:rPr>
              <a:t>p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>
                <a:solidFill>
                  <a:srgbClr val="28262F"/>
                </a:solidFill>
                <a:latin typeface="Arial"/>
                <a:cs typeface="Arial"/>
              </a:rPr>
              <a:t>r</a:t>
            </a:r>
            <a:r>
              <a:rPr dirty="0" sz="2100" spc="30">
                <a:solidFill>
                  <a:srgbClr val="28262F"/>
                </a:solidFill>
                <a:latin typeface="Arial"/>
                <a:cs typeface="Arial"/>
              </a:rPr>
              <a:t>f</a:t>
            </a:r>
            <a:r>
              <a:rPr dirty="0" sz="2100" spc="45">
                <a:solidFill>
                  <a:srgbClr val="56545B"/>
                </a:solidFill>
                <a:latin typeface="Arial"/>
                <a:cs typeface="Arial"/>
              </a:rPr>
              <a:t>ect</a:t>
            </a:r>
            <a:r>
              <a:rPr dirty="0" sz="2100">
                <a:solidFill>
                  <a:srgbClr val="56545B"/>
                </a:solidFill>
                <a:latin typeface="Arial"/>
                <a:cs typeface="Arial"/>
              </a:rPr>
              <a:t>   </a:t>
            </a:r>
            <a:r>
              <a:rPr dirty="0" sz="2100" spc="-229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150">
                <a:solidFill>
                  <a:srgbClr val="696B69"/>
                </a:solidFill>
                <a:latin typeface="Arial"/>
                <a:cs typeface="Arial"/>
              </a:rPr>
              <a:t>f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or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 </a:t>
            </a:r>
            <a:r>
              <a:rPr dirty="0" sz="2100" spc="-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stor</a:t>
            </a:r>
            <a:r>
              <a:rPr dirty="0" sz="2100" spc="16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40">
                <a:solidFill>
                  <a:srgbClr val="0A0A11"/>
                </a:solidFill>
                <a:latin typeface="Arial"/>
                <a:cs typeface="Arial"/>
              </a:rPr>
              <a:t>ng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 </a:t>
            </a:r>
            <a:r>
              <a:rPr dirty="0" sz="2100" spc="-1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mone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y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,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  </a:t>
            </a:r>
            <a:r>
              <a:rPr dirty="0" sz="2100" spc="-2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J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45">
                <a:solidFill>
                  <a:srgbClr val="0A0A11"/>
                </a:solidFill>
                <a:latin typeface="Arial"/>
                <a:cs typeface="Arial"/>
              </a:rPr>
              <a:t>we</a:t>
            </a:r>
            <a:r>
              <a:rPr dirty="0" sz="2100" spc="14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19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10">
                <a:solidFill>
                  <a:srgbClr val="28262F"/>
                </a:solidFill>
                <a:latin typeface="Arial"/>
                <a:cs typeface="Arial"/>
              </a:rPr>
              <a:t>,</a:t>
            </a:r>
            <a:r>
              <a:rPr dirty="0" sz="2100" spc="10">
                <a:solidFill>
                  <a:srgbClr val="28262F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28262F"/>
                </a:solidFill>
                <a:latin typeface="Arial"/>
                <a:cs typeface="Arial"/>
              </a:rPr>
              <a:t>p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70">
                <a:solidFill>
                  <a:srgbClr val="28262F"/>
                </a:solidFill>
                <a:latin typeface="Arial"/>
                <a:cs typeface="Arial"/>
              </a:rPr>
              <a:t>s</a:t>
            </a:r>
            <a:r>
              <a:rPr dirty="0" sz="2100" spc="30">
                <a:solidFill>
                  <a:srgbClr val="56545B"/>
                </a:solidFill>
                <a:latin typeface="Arial"/>
                <a:cs typeface="Arial"/>
              </a:rPr>
              <a:t>s</a:t>
            </a:r>
            <a:r>
              <a:rPr dirty="0" sz="2100" spc="70">
                <a:solidFill>
                  <a:srgbClr val="56545B"/>
                </a:solidFill>
                <a:latin typeface="Arial"/>
                <a:cs typeface="Arial"/>
              </a:rPr>
              <a:t>p</a:t>
            </a:r>
            <a:r>
              <a:rPr dirty="0" sz="2100" spc="70">
                <a:solidFill>
                  <a:srgbClr val="79797B"/>
                </a:solidFill>
                <a:latin typeface="Arial"/>
                <a:cs typeface="Arial"/>
              </a:rPr>
              <a:t>or</a:t>
            </a:r>
            <a:r>
              <a:rPr dirty="0" sz="2100" spc="60">
                <a:solidFill>
                  <a:srgbClr val="79797B"/>
                </a:solidFill>
                <a:latin typeface="Arial"/>
                <a:cs typeface="Arial"/>
              </a:rPr>
              <a:t>t</a:t>
            </a:r>
            <a:r>
              <a:rPr dirty="0" sz="2100" spc="60">
                <a:solidFill>
                  <a:srgbClr val="56545B"/>
                </a:solidFill>
                <a:latin typeface="Arial"/>
                <a:cs typeface="Arial"/>
              </a:rPr>
              <a:t>s</a:t>
            </a:r>
            <a:r>
              <a:rPr dirty="0" sz="2100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-60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195">
                <a:solidFill>
                  <a:srgbClr val="0A0A11"/>
                </a:solidFill>
                <a:latin typeface="Arial"/>
                <a:cs typeface="Arial"/>
              </a:rPr>
              <a:t>o</a:t>
            </a:r>
            <a:r>
              <a:rPr dirty="0" sz="2100" spc="70">
                <a:solidFill>
                  <a:srgbClr val="28262F"/>
                </a:solidFill>
                <a:latin typeface="Arial"/>
                <a:cs typeface="Arial"/>
              </a:rPr>
              <a:t>r</a:t>
            </a:r>
            <a:r>
              <a:rPr dirty="0" sz="2100">
                <a:solidFill>
                  <a:srgbClr val="28262F"/>
                </a:solidFill>
                <a:latin typeface="Arial"/>
                <a:cs typeface="Arial"/>
              </a:rPr>
              <a:t> </a:t>
            </a:r>
            <a:r>
              <a:rPr dirty="0" sz="2100" spc="-145">
                <a:solidFill>
                  <a:srgbClr val="28262F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o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her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45">
                <a:solidFill>
                  <a:srgbClr val="0A0A11"/>
                </a:solidFill>
                <a:latin typeface="Arial"/>
                <a:cs typeface="Arial"/>
              </a:rPr>
              <a:t>v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uabl</a:t>
            </a:r>
            <a:r>
              <a:rPr dirty="0" sz="2100" spc="12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8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tems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ese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3F3F4D"/>
                </a:solidFill>
                <a:latin typeface="Arial"/>
                <a:cs typeface="Arial"/>
              </a:rPr>
              <a:t>b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o</a:t>
            </a:r>
            <a:r>
              <a:rPr dirty="0" sz="2100" spc="70">
                <a:solidFill>
                  <a:srgbClr val="28262F"/>
                </a:solidFill>
                <a:latin typeface="Arial"/>
                <a:cs typeface="Arial"/>
              </a:rPr>
              <a:t>o</a:t>
            </a:r>
            <a:r>
              <a:rPr dirty="0" sz="2100" spc="80">
                <a:solidFill>
                  <a:srgbClr val="56545B"/>
                </a:solidFill>
                <a:latin typeface="Arial"/>
                <a:cs typeface="Arial"/>
              </a:rPr>
              <a:t>ks</a:t>
            </a:r>
            <a:r>
              <a:rPr dirty="0" sz="2100" spc="190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56545B"/>
                </a:solidFill>
                <a:latin typeface="Arial"/>
                <a:cs typeface="Arial"/>
              </a:rPr>
              <a:t>c</a:t>
            </a:r>
            <a:r>
              <a:rPr dirty="0" sz="2100" spc="100">
                <a:solidFill>
                  <a:srgbClr val="79797B"/>
                </a:solidFill>
                <a:latin typeface="Arial"/>
                <a:cs typeface="Arial"/>
              </a:rPr>
              <a:t>o</a:t>
            </a:r>
            <a:r>
              <a:rPr dirty="0" sz="2100" spc="155">
                <a:solidFill>
                  <a:srgbClr val="56545B"/>
                </a:solidFill>
                <a:latin typeface="Arial"/>
                <a:cs typeface="Arial"/>
              </a:rPr>
              <a:t>m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w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95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so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2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te</a:t>
            </a:r>
            <a:r>
              <a:rPr dirty="0" sz="2100" spc="21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fes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24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on</a:t>
            </a:r>
            <a:r>
              <a:rPr dirty="0" sz="2100" spc="2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he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2100" spc="-275">
                <a:solidFill>
                  <a:srgbClr val="678E79"/>
                </a:solidFill>
                <a:latin typeface="Arial"/>
                <a:cs typeface="Arial"/>
              </a:rPr>
              <a:t>....</a:t>
            </a:r>
            <a:r>
              <a:rPr dirty="0" sz="2100" spc="-155">
                <a:solidFill>
                  <a:srgbClr val="678E79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696B69"/>
                </a:solidFill>
                <a:latin typeface="Arial"/>
                <a:cs typeface="Arial"/>
              </a:rPr>
              <a:t>i</a:t>
            </a:r>
            <a:r>
              <a:rPr dirty="0" sz="2100" spc="-85">
                <a:solidFill>
                  <a:srgbClr val="28262F"/>
                </a:solidFill>
                <a:latin typeface="Arial"/>
                <a:cs typeface="Arial"/>
              </a:rPr>
              <a:t>n</a:t>
            </a:r>
            <a:r>
              <a:rPr dirty="0" sz="2100" spc="105">
                <a:solidFill>
                  <a:srgbClr val="28262F"/>
                </a:solidFill>
                <a:latin typeface="Arial"/>
                <a:cs typeface="Arial"/>
              </a:rPr>
              <a:t>s</a:t>
            </a:r>
            <a:r>
              <a:rPr dirty="0" sz="2100" spc="80">
                <a:solidFill>
                  <a:srgbClr val="3F3F4D"/>
                </a:solidFill>
                <a:latin typeface="Arial"/>
                <a:cs typeface="Arial"/>
              </a:rPr>
              <a:t>ide</a:t>
            </a:r>
            <a:r>
              <a:rPr dirty="0" sz="2100" spc="30">
                <a:solidFill>
                  <a:srgbClr val="3F3F4D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56545B"/>
                </a:solidFill>
                <a:latin typeface="Arial"/>
                <a:cs typeface="Arial"/>
              </a:rPr>
              <a:t>a</a:t>
            </a:r>
            <a:r>
              <a:rPr dirty="0" sz="2100" spc="35">
                <a:solidFill>
                  <a:srgbClr val="56545B"/>
                </a:solidFill>
                <a:latin typeface="Arial"/>
                <a:cs typeface="Arial"/>
              </a:rPr>
              <a:t>n</a:t>
            </a:r>
            <a:r>
              <a:rPr dirty="0" sz="2100" spc="105">
                <a:solidFill>
                  <a:srgbClr val="56545B"/>
                </a:solidFill>
                <a:latin typeface="Arial"/>
                <a:cs typeface="Arial"/>
              </a:rPr>
              <a:t>d</a:t>
            </a:r>
            <a:r>
              <a:rPr dirty="0" sz="2100" spc="90">
                <a:solidFill>
                  <a:srgbClr val="56545B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-5">
                <a:solidFill>
                  <a:srgbClr val="79797B"/>
                </a:solidFill>
                <a:latin typeface="Arial"/>
                <a:cs typeface="Arial"/>
              </a:rPr>
              <a:t>l</a:t>
            </a:r>
            <a:r>
              <a:rPr dirty="0" sz="2100" spc="95">
                <a:solidFill>
                  <a:srgbClr val="0A0A11"/>
                </a:solidFill>
                <a:latin typeface="Arial"/>
                <a:cs typeface="Arial"/>
              </a:rPr>
              <a:t>so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come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w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-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two</a:t>
            </a:r>
            <a:r>
              <a:rPr dirty="0" sz="2100" spc="1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k</a:t>
            </a:r>
            <a:r>
              <a:rPr dirty="0" sz="2100" spc="95">
                <a:solidFill>
                  <a:srgbClr val="0A0A11"/>
                </a:solidFill>
                <a:latin typeface="Arial"/>
                <a:cs typeface="Arial"/>
              </a:rPr>
              <a:t>eys.</a:t>
            </a:r>
            <a:endParaRPr sz="2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616798" y="6229742"/>
            <a:ext cx="3982720" cy="664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720" marR="5080" indent="-287020">
              <a:lnSpc>
                <a:spcPct val="115700"/>
              </a:lnSpc>
              <a:buClr>
                <a:srgbClr val="0A0A11"/>
              </a:buClr>
              <a:buFont typeface="Arial"/>
              <a:buChar char="•"/>
              <a:tabLst>
                <a:tab pos="315595" algn="l"/>
              </a:tabLst>
            </a:pP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Insta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11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stai</a:t>
            </a:r>
            <a:r>
              <a:rPr dirty="0" sz="2100" spc="200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-40">
                <a:solidFill>
                  <a:srgbClr val="28262F"/>
                </a:solidFill>
                <a:latin typeface="Arial"/>
                <a:cs typeface="Arial"/>
              </a:rPr>
              <a:t>l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ess</a:t>
            </a:r>
            <a:r>
              <a:rPr dirty="0" sz="2100" spc="1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steel</a:t>
            </a:r>
            <a:r>
              <a:rPr dirty="0" sz="2100" spc="2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box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ns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12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1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c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-5">
                <a:solidFill>
                  <a:srgbClr val="28262F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onary</a:t>
            </a:r>
            <a:r>
              <a:rPr dirty="0" sz="2100" spc="-3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55">
                <a:solidFill>
                  <a:srgbClr val="28262F"/>
                </a:solidFill>
                <a:latin typeface="Arial"/>
                <a:cs typeface="Arial"/>
              </a:rPr>
              <a:t>:</a:t>
            </a:r>
            <a:endParaRPr sz="2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54591" y="7419210"/>
            <a:ext cx="2968625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720" indent="-287020">
              <a:lnSpc>
                <a:spcPct val="100000"/>
              </a:lnSpc>
              <a:buClr>
                <a:srgbClr val="0A0A11"/>
              </a:buClr>
              <a:buFont typeface="Arial"/>
              <a:buChar char="•"/>
              <a:tabLst>
                <a:tab pos="300355" algn="l"/>
                <a:tab pos="1097915" algn="l"/>
                <a:tab pos="1866264" algn="l"/>
              </a:tabLst>
            </a:pP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Cut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stainless</a:t>
            </a:r>
            <a:endParaRPr sz="2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480488" y="7419210"/>
            <a:ext cx="1593850" cy="660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8005" marR="5080" indent="-535305">
              <a:lnSpc>
                <a:spcPct val="114100"/>
              </a:lnSpc>
              <a:tabLst>
                <a:tab pos="974090" algn="l"/>
              </a:tabLst>
            </a:pP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steel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	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plate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 required</a:t>
            </a:r>
            <a:endParaRPr sz="21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42076" y="7784439"/>
            <a:ext cx="1548765" cy="642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according</a:t>
            </a:r>
            <a:endParaRPr sz="2100">
              <a:latin typeface="Arial"/>
              <a:cs typeface="Arial"/>
            </a:endParaRPr>
          </a:p>
          <a:p>
            <a:pPr marL="944244">
              <a:lnSpc>
                <a:spcPct val="100000"/>
              </a:lnSpc>
              <a:spcBef>
                <a:spcPts val="815"/>
              </a:spcBef>
            </a:pPr>
            <a:r>
              <a:rPr dirty="0" sz="1600" spc="1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1600" spc="-250">
                <a:solidFill>
                  <a:srgbClr val="0A0A11"/>
                </a:solidFill>
                <a:latin typeface="Arial"/>
                <a:cs typeface="Arial"/>
              </a:rPr>
              <a:t>G&gt;OS</a:t>
            </a:r>
            <a:r>
              <a:rPr dirty="0" sz="1600" spc="-2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1600" spc="130">
                <a:solidFill>
                  <a:srgbClr val="0A0A11"/>
                </a:solidFill>
                <a:latin typeface="Arial"/>
                <a:cs typeface="Arial"/>
              </a:rPr>
              <a:t>'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246289" y="7784439"/>
            <a:ext cx="259079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to</a:t>
            </a:r>
            <a:endParaRPr sz="21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049262" y="7784439"/>
            <a:ext cx="414655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endParaRPr sz="21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2108" y="7517920"/>
            <a:ext cx="5186045" cy="4495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7375">
              <a:lnSpc>
                <a:spcPct val="100000"/>
              </a:lnSpc>
            </a:pPr>
            <a:r>
              <a:rPr dirty="0" sz="2100" spc="35">
                <a:solidFill>
                  <a:srgbClr val="54694F"/>
                </a:solidFill>
                <a:latin typeface="Arial"/>
                <a:cs typeface="Arial"/>
              </a:rPr>
              <a:t>Ad</a:t>
            </a:r>
            <a:r>
              <a:rPr dirty="0" sz="2100" spc="250">
                <a:solidFill>
                  <a:srgbClr val="54694F"/>
                </a:solidFill>
                <a:latin typeface="Arial"/>
                <a:cs typeface="Arial"/>
              </a:rPr>
              <a:t>v</a:t>
            </a:r>
            <a:r>
              <a:rPr dirty="0" sz="2100" spc="80">
                <a:solidFill>
                  <a:srgbClr val="54694F"/>
                </a:solidFill>
                <a:latin typeface="Arial"/>
                <a:cs typeface="Arial"/>
              </a:rPr>
              <a:t>a</a:t>
            </a:r>
            <a:r>
              <a:rPr dirty="0" sz="2100" spc="35">
                <a:solidFill>
                  <a:srgbClr val="54694F"/>
                </a:solidFill>
                <a:latin typeface="Arial"/>
                <a:cs typeface="Arial"/>
              </a:rPr>
              <a:t>n</a:t>
            </a:r>
            <a:r>
              <a:rPr dirty="0" sz="2100" spc="75">
                <a:solidFill>
                  <a:srgbClr val="54694F"/>
                </a:solidFill>
                <a:latin typeface="Arial"/>
                <a:cs typeface="Arial"/>
              </a:rPr>
              <a:t>ta</a:t>
            </a:r>
            <a:r>
              <a:rPr dirty="0" sz="2100" spc="170">
                <a:solidFill>
                  <a:srgbClr val="54694F"/>
                </a:solidFill>
                <a:latin typeface="Arial"/>
                <a:cs typeface="Arial"/>
              </a:rPr>
              <a:t>g</a:t>
            </a:r>
            <a:r>
              <a:rPr dirty="0" sz="2100" spc="80">
                <a:solidFill>
                  <a:srgbClr val="54694F"/>
                </a:solidFill>
                <a:latin typeface="Arial"/>
                <a:cs typeface="Arial"/>
              </a:rPr>
              <a:t>es:</a:t>
            </a:r>
            <a:endParaRPr sz="2100">
              <a:latin typeface="Arial"/>
              <a:cs typeface="Arial"/>
            </a:endParaRPr>
          </a:p>
          <a:p>
            <a:pPr marL="294640" marR="33655" indent="-282575">
              <a:lnSpc>
                <a:spcPct val="115700"/>
              </a:lnSpc>
              <a:spcBef>
                <a:spcPts val="309"/>
              </a:spcBef>
            </a:pPr>
            <a:r>
              <a:rPr dirty="0" sz="2100" spc="-80">
                <a:solidFill>
                  <a:srgbClr val="0A0A11"/>
                </a:solidFill>
                <a:latin typeface="Arial"/>
                <a:cs typeface="Arial"/>
              </a:rPr>
              <a:t>../</a:t>
            </a:r>
            <a:r>
              <a:rPr dirty="0" sz="2100" spc="-9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An</a:t>
            </a:r>
            <a:r>
              <a:rPr dirty="0" sz="2100" spc="1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80">
                <a:solidFill>
                  <a:srgbClr val="0A0A11"/>
                </a:solidFill>
                <a:latin typeface="Arial"/>
                <a:cs typeface="Arial"/>
              </a:rPr>
              <a:t>v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eryday</a:t>
            </a:r>
            <a:r>
              <a:rPr dirty="0" sz="2100" spc="2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secur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y</a:t>
            </a:r>
            <a:r>
              <a:rPr dirty="0" sz="2100" spc="19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b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o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x</a:t>
            </a:r>
            <a:r>
              <a:rPr dirty="0" sz="2100" spc="19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5">
                <a:solidFill>
                  <a:srgbClr val="0A0A11"/>
                </a:solidFill>
                <a:latin typeface="Arial"/>
                <a:cs typeface="Arial"/>
              </a:rPr>
              <a:t>&amp;P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rfect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or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use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-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home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or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-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off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ce</a:t>
            </a:r>
            <a:r>
              <a:rPr dirty="0" sz="2100" spc="2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·</a:t>
            </a:r>
            <a:endParaRPr sz="2100">
              <a:latin typeface="Arial"/>
              <a:cs typeface="Arial"/>
            </a:endParaRPr>
          </a:p>
          <a:p>
            <a:pPr marL="324485" marR="5080" indent="-287655">
              <a:lnSpc>
                <a:spcPct val="114900"/>
              </a:lnSpc>
              <a:spcBef>
                <a:spcPts val="290"/>
              </a:spcBef>
            </a:pPr>
            <a:r>
              <a:rPr dirty="0" sz="2100" spc="-60">
                <a:solidFill>
                  <a:srgbClr val="0A0A11"/>
                </a:solidFill>
                <a:latin typeface="Arial"/>
                <a:cs typeface="Arial"/>
              </a:rPr>
              <a:t>../</a:t>
            </a:r>
            <a:r>
              <a:rPr dirty="0" sz="2100" spc="-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ea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y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easy</a:t>
            </a:r>
            <a:r>
              <a:rPr dirty="0" sz="2100" spc="1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to</a:t>
            </a:r>
            <a:r>
              <a:rPr dirty="0" sz="2100" spc="14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access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just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8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ft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cover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ns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rt</a:t>
            </a:r>
            <a:r>
              <a:rPr dirty="0" sz="2100" spc="-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19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key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we</a:t>
            </a:r>
            <a:r>
              <a:rPr dirty="0" sz="2100" spc="2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can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access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yo</a:t>
            </a:r>
            <a:r>
              <a:rPr dirty="0" sz="2100" spc="200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4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tems</a:t>
            </a:r>
            <a:r>
              <a:rPr dirty="0" sz="2100" spc="-2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  <a:spcBef>
                <a:spcPts val="625"/>
              </a:spcBef>
            </a:pPr>
            <a:r>
              <a:rPr dirty="0" sz="2100" spc="-60">
                <a:solidFill>
                  <a:srgbClr val="0A0A11"/>
                </a:solidFill>
                <a:latin typeface="Arial"/>
                <a:cs typeface="Arial"/>
              </a:rPr>
              <a:t>../</a:t>
            </a:r>
            <a:r>
              <a:rPr dirty="0" sz="2100" spc="-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sa</a:t>
            </a:r>
            <a:r>
              <a:rPr dirty="0" sz="2100" spc="14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ooks</a:t>
            </a:r>
            <a:r>
              <a:rPr dirty="0" sz="2100" spc="17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li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ke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real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dic</a:t>
            </a:r>
            <a:r>
              <a:rPr dirty="0" sz="2100" spc="14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onar</a:t>
            </a:r>
            <a:r>
              <a:rPr dirty="0" sz="2100" spc="175">
                <a:solidFill>
                  <a:srgbClr val="0A0A11"/>
                </a:solidFill>
                <a:latin typeface="Arial"/>
                <a:cs typeface="Arial"/>
              </a:rPr>
              <a:t>y</a:t>
            </a:r>
            <a:r>
              <a:rPr dirty="0" sz="2100" spc="-60">
                <a:solidFill>
                  <a:srgbClr val="0A0A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algn="just" marL="384175" marR="26670" indent="-287655">
              <a:lnSpc>
                <a:spcPct val="113300"/>
              </a:lnSpc>
              <a:spcBef>
                <a:spcPts val="330"/>
              </a:spcBef>
            </a:pPr>
            <a:r>
              <a:rPr dirty="0" sz="2100" spc="-60">
                <a:solidFill>
                  <a:srgbClr val="0A0A11"/>
                </a:solidFill>
                <a:latin typeface="Arial"/>
                <a:cs typeface="Arial"/>
              </a:rPr>
              <a:t>../</a:t>
            </a:r>
            <a:r>
              <a:rPr dirty="0" sz="2100" spc="-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St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rdy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con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tru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c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tion,</a:t>
            </a:r>
            <a:r>
              <a:rPr dirty="0" sz="2100" spc="2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m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de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from</a:t>
            </a:r>
            <a:r>
              <a:rPr dirty="0" sz="2100" spc="19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super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rong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steel</a:t>
            </a:r>
            <a:r>
              <a:rPr dirty="0" sz="2100" spc="1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p</a:t>
            </a:r>
            <a:r>
              <a:rPr dirty="0" sz="2100" spc="-1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ate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co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v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by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cardboard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pape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45">
                <a:solidFill>
                  <a:srgbClr val="28262F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marL="438784" marR="128270" indent="-282575">
              <a:lnSpc>
                <a:spcPct val="111000"/>
              </a:lnSpc>
              <a:spcBef>
                <a:spcPts val="310"/>
              </a:spcBef>
            </a:pPr>
            <a:r>
              <a:rPr dirty="0" sz="2100" spc="-80">
                <a:solidFill>
                  <a:srgbClr val="0A0A11"/>
                </a:solidFill>
                <a:latin typeface="Arial"/>
                <a:cs typeface="Arial"/>
              </a:rPr>
              <a:t>../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bo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o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ks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safe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constr</a:t>
            </a:r>
            <a:r>
              <a:rPr dirty="0" sz="2100" spc="170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cted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of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re</a:t>
            </a:r>
            <a:r>
              <a:rPr dirty="0" sz="2100" spc="13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114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-8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v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ual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pap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pages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on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21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ns</a:t>
            </a:r>
            <a:r>
              <a:rPr dirty="0" sz="2100" spc="-3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de.</a:t>
            </a:r>
            <a:endParaRPr sz="21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62021" y="12073380"/>
            <a:ext cx="5295900" cy="694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8155" marR="5080" indent="-466090">
              <a:lnSpc>
                <a:spcPct val="109700"/>
              </a:lnSpc>
              <a:tabLst>
                <a:tab pos="294640" algn="l"/>
              </a:tabLst>
            </a:pPr>
            <a:r>
              <a:rPr dirty="0" sz="2450" spc="-380">
                <a:solidFill>
                  <a:srgbClr val="386B87"/>
                </a:solidFill>
                <a:latin typeface="Times New Roman"/>
                <a:cs typeface="Times New Roman"/>
              </a:rPr>
              <a:t>-</a:t>
            </a:r>
            <a:r>
              <a:rPr dirty="0" sz="2450" spc="-380">
                <a:solidFill>
                  <a:srgbClr val="386B87"/>
                </a:solidFill>
                <a:latin typeface="Times New Roman"/>
                <a:cs typeface="Times New Roman"/>
              </a:rPr>
              <a:t>	</a:t>
            </a:r>
            <a:r>
              <a:rPr dirty="0" sz="2450" spc="-310">
                <a:solidFill>
                  <a:srgbClr val="3F3F4D"/>
                </a:solidFill>
                <a:latin typeface="Times New Roman"/>
                <a:cs typeface="Times New Roman"/>
              </a:rPr>
              <a:t>,,</a:t>
            </a:r>
            <a:r>
              <a:rPr dirty="0" sz="2450" spc="-100">
                <a:solidFill>
                  <a:srgbClr val="3F3F4D"/>
                </a:solidFill>
                <a:latin typeface="Times New Roman"/>
                <a:cs typeface="Times New Roman"/>
              </a:rPr>
              <a:t> </a:t>
            </a:r>
            <a:r>
              <a:rPr dirty="0" sz="2450" spc="-180" i="1">
                <a:solidFill>
                  <a:srgbClr val="0A0A11"/>
                </a:solidFill>
                <a:latin typeface="Times New Roman"/>
                <a:cs typeface="Times New Roman"/>
              </a:rPr>
              <a:t>i</a:t>
            </a:r>
            <a:r>
              <a:rPr dirty="0" sz="2450" spc="-70" i="1">
                <a:solidFill>
                  <a:srgbClr val="0A0A11"/>
                </a:solidFill>
                <a:latin typeface="Times New Roman"/>
                <a:cs typeface="Times New Roman"/>
              </a:rPr>
              <a:t>t</a:t>
            </a:r>
            <a:r>
              <a:rPr dirty="0" sz="2450" spc="15" i="1">
                <a:solidFill>
                  <a:srgbClr val="0A0A11"/>
                </a:solidFill>
                <a:latin typeface="Times New Roman"/>
                <a:cs typeface="Times New Roman"/>
              </a:rPr>
              <a:t> 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15">
                <a:solidFill>
                  <a:srgbClr val="0A0A11"/>
                </a:solidFill>
                <a:latin typeface="Arial"/>
                <a:cs typeface="Arial"/>
              </a:rPr>
              <a:t>so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28262F"/>
                </a:solidFill>
                <a:latin typeface="Arial"/>
                <a:cs typeface="Arial"/>
              </a:rPr>
              <a:t>f</a:t>
            </a:r>
            <a:r>
              <a:rPr dirty="0" sz="2100" spc="120">
                <a:solidFill>
                  <a:srgbClr val="28262F"/>
                </a:solidFill>
                <a:latin typeface="Arial"/>
                <a:cs typeface="Arial"/>
              </a:rPr>
              <a:t>e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at</a:t>
            </a:r>
            <a:r>
              <a:rPr dirty="0" sz="2100" spc="135">
                <a:solidFill>
                  <a:srgbClr val="0A0A11"/>
                </a:solidFill>
                <a:latin typeface="Arial"/>
                <a:cs typeface="Arial"/>
              </a:rPr>
              <a:t>u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res</a:t>
            </a:r>
            <a:r>
              <a:rPr dirty="0" sz="2100" spc="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rev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150">
                <a:solidFill>
                  <a:srgbClr val="0A0A11"/>
                </a:solidFill>
                <a:latin typeface="Arial"/>
                <a:cs typeface="Arial"/>
              </a:rPr>
              <a:t>w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6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80">
                <a:solidFill>
                  <a:srgbClr val="0A0A11"/>
                </a:solidFill>
                <a:latin typeface="Arial"/>
                <a:cs typeface="Arial"/>
              </a:rPr>
              <a:t>on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21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back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f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or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25">
                <a:solidFill>
                  <a:srgbClr val="0A0A11"/>
                </a:solidFill>
                <a:latin typeface="Arial"/>
                <a:cs typeface="Arial"/>
              </a:rPr>
              <a:t>add</a:t>
            </a:r>
            <a:r>
              <a:rPr dirty="0" sz="2100" spc="75">
                <a:solidFill>
                  <a:srgbClr val="0A0A11"/>
                </a:solidFill>
                <a:latin typeface="Arial"/>
                <a:cs typeface="Arial"/>
              </a:rPr>
              <a:t>e</a:t>
            </a:r>
            <a:r>
              <a:rPr dirty="0" sz="2100" spc="45">
                <a:solidFill>
                  <a:srgbClr val="28262F"/>
                </a:solidFill>
                <a:latin typeface="Arial"/>
                <a:cs typeface="Arial"/>
              </a:rPr>
              <a:t>d</a:t>
            </a:r>
            <a:r>
              <a:rPr dirty="0" sz="2100" spc="60">
                <a:solidFill>
                  <a:srgbClr val="28262F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3F3F4D"/>
                </a:solidFill>
                <a:latin typeface="Arial"/>
                <a:cs typeface="Arial"/>
              </a:rPr>
              <a:t>r</a:t>
            </a:r>
            <a:r>
              <a:rPr dirty="0" sz="2100" spc="114">
                <a:solidFill>
                  <a:srgbClr val="28262F"/>
                </a:solidFill>
                <a:latin typeface="Arial"/>
                <a:cs typeface="Arial"/>
              </a:rPr>
              <a:t>e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sm</a:t>
            </a:r>
            <a:r>
              <a:rPr dirty="0" sz="2100" spc="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10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hese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h</a:t>
            </a:r>
            <a:r>
              <a:rPr dirty="0" sz="2100" spc="-1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40">
                <a:solidFill>
                  <a:srgbClr val="0A0A11"/>
                </a:solidFill>
                <a:latin typeface="Arial"/>
                <a:cs typeface="Arial"/>
              </a:rPr>
              <a:t>dden.</a:t>
            </a:r>
            <a:endParaRPr sz="21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78876" y="8120556"/>
            <a:ext cx="60325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45">
                <a:solidFill>
                  <a:srgbClr val="0A0A11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606885" y="9437842"/>
            <a:ext cx="1586865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45">
                <a:solidFill>
                  <a:srgbClr val="642D23"/>
                </a:solidFill>
                <a:latin typeface="Arial"/>
                <a:cs typeface="Arial"/>
              </a:rPr>
              <a:t>From</a:t>
            </a:r>
            <a:r>
              <a:rPr dirty="0" sz="2100" spc="125">
                <a:solidFill>
                  <a:srgbClr val="642D23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642D23"/>
                </a:solidFill>
                <a:latin typeface="Arial"/>
                <a:cs typeface="Arial"/>
              </a:rPr>
              <a:t>in</a:t>
            </a:r>
            <a:r>
              <a:rPr dirty="0" sz="2100" spc="125">
                <a:solidFill>
                  <a:srgbClr val="642D23"/>
                </a:solidFill>
                <a:latin typeface="Arial"/>
                <a:cs typeface="Arial"/>
              </a:rPr>
              <a:t>s</a:t>
            </a:r>
            <a:r>
              <a:rPr dirty="0" sz="2100" spc="30">
                <a:solidFill>
                  <a:srgbClr val="642D23"/>
                </a:solidFill>
                <a:latin typeface="Arial"/>
                <a:cs typeface="Arial"/>
              </a:rPr>
              <a:t>ide:</a:t>
            </a:r>
            <a:endParaRPr sz="2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644065" y="11147197"/>
            <a:ext cx="74295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195">
                <a:solidFill>
                  <a:srgbClr val="79797B"/>
                </a:solidFill>
                <a:latin typeface="Arial"/>
                <a:cs typeface="Arial"/>
              </a:rPr>
              <a:t>)</a:t>
            </a:r>
            <a:endParaRPr sz="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085202" y="11123339"/>
            <a:ext cx="240029" cy="220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40">
                <a:solidFill>
                  <a:srgbClr val="79797B"/>
                </a:solidFill>
                <a:latin typeface="Times New Roman"/>
                <a:cs typeface="Times New Roman"/>
              </a:rPr>
              <a:t>••</a:t>
            </a:r>
            <a:r>
              <a:rPr dirty="0" sz="1500" spc="5">
                <a:solidFill>
                  <a:srgbClr val="79797B"/>
                </a:solidFill>
                <a:latin typeface="Times New Roman"/>
                <a:cs typeface="Times New Roman"/>
              </a:rPr>
              <a:t> </a:t>
            </a:r>
            <a:r>
              <a:rPr dirty="0" sz="1500" spc="-204">
                <a:solidFill>
                  <a:srgbClr val="79797B"/>
                </a:solidFill>
                <a:latin typeface="Times New Roman"/>
                <a:cs typeface="Times New Roman"/>
              </a:rPr>
              <a:t>•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596973" y="11831581"/>
            <a:ext cx="2058670" cy="294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35">
                <a:solidFill>
                  <a:srgbClr val="642D23"/>
                </a:solidFill>
                <a:latin typeface="Arial"/>
                <a:cs typeface="Arial"/>
              </a:rPr>
              <a:t>From</a:t>
            </a:r>
            <a:r>
              <a:rPr dirty="0" sz="2100" spc="20">
                <a:solidFill>
                  <a:srgbClr val="642D23"/>
                </a:solidFill>
                <a:latin typeface="Arial"/>
                <a:cs typeface="Arial"/>
              </a:rPr>
              <a:t> </a:t>
            </a:r>
            <a:r>
              <a:rPr dirty="0" sz="2100" spc="15">
                <a:solidFill>
                  <a:srgbClr val="642D23"/>
                </a:solidFill>
                <a:latin typeface="Arial"/>
                <a:cs typeface="Arial"/>
              </a:rPr>
              <a:t>the</a:t>
            </a:r>
            <a:r>
              <a:rPr dirty="0" sz="2100" spc="120">
                <a:solidFill>
                  <a:srgbClr val="642D23"/>
                </a:solidFill>
                <a:latin typeface="Arial"/>
                <a:cs typeface="Arial"/>
              </a:rPr>
              <a:t> </a:t>
            </a:r>
            <a:r>
              <a:rPr dirty="0" sz="2100" spc="15">
                <a:solidFill>
                  <a:srgbClr val="642D23"/>
                </a:solidFill>
                <a:latin typeface="Arial"/>
                <a:cs typeface="Arial"/>
              </a:rPr>
              <a:t>outs</a:t>
            </a:r>
            <a:r>
              <a:rPr dirty="0" sz="2100" spc="120">
                <a:solidFill>
                  <a:srgbClr val="642D23"/>
                </a:solidFill>
                <a:latin typeface="Arial"/>
                <a:cs typeface="Arial"/>
              </a:rPr>
              <a:t>i</a:t>
            </a:r>
            <a:r>
              <a:rPr dirty="0" sz="2100" spc="25">
                <a:solidFill>
                  <a:srgbClr val="642D23"/>
                </a:solidFill>
                <a:latin typeface="Arial"/>
                <a:cs typeface="Arial"/>
              </a:rPr>
              <a:t>d</a:t>
            </a:r>
            <a:r>
              <a:rPr dirty="0" sz="2100" spc="-705">
                <a:solidFill>
                  <a:srgbClr val="642D23"/>
                </a:solidFill>
                <a:latin typeface="Arial"/>
                <a:cs typeface="Arial"/>
              </a:rPr>
              <a:t>E</a:t>
            </a:r>
            <a:endParaRPr sz="21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662641" y="13253017"/>
            <a:ext cx="2579370" cy="1075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6055">
              <a:lnSpc>
                <a:spcPct val="100000"/>
              </a:lnSpc>
            </a:pPr>
            <a:r>
              <a:rPr dirty="0" sz="2100" spc="20">
                <a:solidFill>
                  <a:srgbClr val="445D3A"/>
                </a:solidFill>
                <a:latin typeface="Arial"/>
                <a:cs typeface="Arial"/>
              </a:rPr>
              <a:t>Mater</a:t>
            </a:r>
            <a:r>
              <a:rPr dirty="0" sz="2100" spc="45">
                <a:solidFill>
                  <a:srgbClr val="445D3A"/>
                </a:solidFill>
                <a:latin typeface="Arial"/>
                <a:cs typeface="Arial"/>
              </a:rPr>
              <a:t>i</a:t>
            </a:r>
            <a:r>
              <a:rPr dirty="0" sz="2100" spc="25">
                <a:solidFill>
                  <a:srgbClr val="445D3A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445D3A"/>
                </a:solidFill>
                <a:latin typeface="Arial"/>
                <a:cs typeface="Arial"/>
              </a:rPr>
              <a:t>l</a:t>
            </a:r>
            <a:r>
              <a:rPr dirty="0" sz="2100" spc="110">
                <a:solidFill>
                  <a:srgbClr val="445D3A"/>
                </a:solidFill>
                <a:latin typeface="Arial"/>
                <a:cs typeface="Arial"/>
              </a:rPr>
              <a:t>s</a:t>
            </a:r>
            <a:r>
              <a:rPr dirty="0" sz="2100" spc="155">
                <a:solidFill>
                  <a:srgbClr val="445D3A"/>
                </a:solidFill>
                <a:latin typeface="Arial"/>
                <a:cs typeface="Arial"/>
              </a:rPr>
              <a:t>:</a:t>
            </a:r>
            <a:endParaRPr sz="2100">
              <a:latin typeface="Arial"/>
              <a:cs typeface="Arial"/>
            </a:endParaRPr>
          </a:p>
          <a:p>
            <a:pPr marL="32384" marR="5080" indent="-20320">
              <a:lnSpc>
                <a:spcPct val="121800"/>
              </a:lnSpc>
            </a:pP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St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a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ess</a:t>
            </a:r>
            <a:r>
              <a:rPr dirty="0" sz="2100" spc="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teel</a:t>
            </a:r>
            <a:r>
              <a:rPr dirty="0" sz="2100" spc="19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p</a:t>
            </a:r>
            <a:r>
              <a:rPr dirty="0" sz="2100" spc="-6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ate.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 real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5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c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onary</a:t>
            </a:r>
            <a:r>
              <a:rPr dirty="0" sz="2100" spc="18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book.</a:t>
            </a:r>
            <a:endParaRPr sz="21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204157" y="13707087"/>
            <a:ext cx="4373245" cy="645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4640" marR="5080" indent="-281940">
              <a:lnSpc>
                <a:spcPct val="109500"/>
              </a:lnSpc>
              <a:buClr>
                <a:srgbClr val="0A0A11"/>
              </a:buClr>
              <a:buFont typeface="Arial"/>
              <a:buChar char="•"/>
              <a:tabLst>
                <a:tab pos="285750" algn="l"/>
              </a:tabLst>
            </a:pP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we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l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d</a:t>
            </a:r>
            <a:r>
              <a:rPr dirty="0" sz="2100" spc="90">
                <a:solidFill>
                  <a:srgbClr val="0A0A11"/>
                </a:solidFill>
                <a:latin typeface="Arial"/>
                <a:cs typeface="Arial"/>
              </a:rPr>
              <a:t>i</a:t>
            </a:r>
            <a:r>
              <a:rPr dirty="0" sz="2100" spc="35">
                <a:solidFill>
                  <a:srgbClr val="0A0A11"/>
                </a:solidFill>
                <a:latin typeface="Arial"/>
                <a:cs typeface="Arial"/>
              </a:rPr>
              <a:t>ng</a:t>
            </a:r>
            <a:r>
              <a:rPr dirty="0" sz="2100" spc="3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0A0A11"/>
                </a:solidFill>
                <a:latin typeface="Arial"/>
                <a:cs typeface="Arial"/>
              </a:rPr>
              <a:t>s</a:t>
            </a:r>
            <a:r>
              <a:rPr dirty="0" sz="2100" spc="105">
                <a:solidFill>
                  <a:srgbClr val="0A0A11"/>
                </a:solidFill>
                <a:latin typeface="Arial"/>
                <a:cs typeface="Arial"/>
              </a:rPr>
              <a:t>t</a:t>
            </a:r>
            <a:r>
              <a:rPr dirty="0" sz="2100" spc="10">
                <a:solidFill>
                  <a:srgbClr val="0A0A11"/>
                </a:solidFill>
                <a:latin typeface="Arial"/>
                <a:cs typeface="Arial"/>
              </a:rPr>
              <a:t>ep</a:t>
            </a:r>
            <a:r>
              <a:rPr dirty="0" sz="2100" spc="15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A0A11"/>
                </a:solidFill>
                <a:latin typeface="Arial"/>
                <a:cs typeface="Arial"/>
              </a:rPr>
              <a:t>is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0A0A11"/>
                </a:solidFill>
                <a:latin typeface="Arial"/>
                <a:cs typeface="Arial"/>
              </a:rPr>
              <a:t>n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ecessary</a:t>
            </a:r>
            <a:r>
              <a:rPr dirty="0" sz="2100" spc="17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to</a:t>
            </a:r>
            <a:r>
              <a:rPr dirty="0" sz="2100" spc="15">
                <a:solidFill>
                  <a:srgbClr val="0A0A11"/>
                </a:solidFill>
                <a:latin typeface="Arial"/>
                <a:cs typeface="Arial"/>
              </a:rPr>
              <a:t> stick</a:t>
            </a:r>
            <a:r>
              <a:rPr dirty="0" sz="2100" spc="8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5">
                <a:solidFill>
                  <a:srgbClr val="0A0A11"/>
                </a:solidFill>
                <a:latin typeface="Arial"/>
                <a:cs typeface="Arial"/>
              </a:rPr>
              <a:t>the</a:t>
            </a:r>
            <a:r>
              <a:rPr dirty="0" sz="2100" spc="165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edges</a:t>
            </a:r>
            <a:r>
              <a:rPr dirty="0" sz="2100" spc="120">
                <a:solidFill>
                  <a:srgbClr val="0A0A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0A0A11"/>
                </a:solidFill>
                <a:latin typeface="Arial"/>
                <a:cs typeface="Arial"/>
              </a:rPr>
              <a:t>togethe</a:t>
            </a:r>
            <a:r>
              <a:rPr dirty="0" sz="2100" spc="195">
                <a:solidFill>
                  <a:srgbClr val="0A0A11"/>
                </a:solidFill>
                <a:latin typeface="Arial"/>
                <a:cs typeface="Arial"/>
              </a:rPr>
              <a:t>r</a:t>
            </a:r>
            <a:r>
              <a:rPr dirty="0" sz="2100" spc="45">
                <a:solidFill>
                  <a:srgbClr val="0A0A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9764264" y="11274397"/>
            <a:ext cx="97790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395">
                <a:solidFill>
                  <a:srgbClr val="79797B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058130" cy="15691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8779" y="0"/>
            <a:ext cx="14619351" cy="1012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5711313"/>
            <a:ext cx="15058130" cy="3250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5711313"/>
            <a:ext cx="8137373" cy="359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85026" y="16090261"/>
            <a:ext cx="2752347" cy="119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20019336"/>
            <a:ext cx="7439314" cy="598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49089" y="373466"/>
            <a:ext cx="0" cy="219710"/>
          </a:xfrm>
          <a:custGeom>
            <a:avLst/>
            <a:gdLst/>
            <a:ahLst/>
            <a:cxnLst/>
            <a:rect l="l" t="t" r="r" b="b"/>
            <a:pathLst>
              <a:path w="0" h="219709">
                <a:moveTo>
                  <a:pt x="0" y="219118"/>
                </a:moveTo>
                <a:lnTo>
                  <a:pt x="0" y="0"/>
                </a:lnTo>
              </a:path>
            </a:pathLst>
          </a:custGeom>
          <a:ln w="24864">
            <a:solidFill>
              <a:srgbClr val="837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61524" y="2191151"/>
            <a:ext cx="7544434" cy="0"/>
          </a:xfrm>
          <a:custGeom>
            <a:avLst/>
            <a:gdLst/>
            <a:ahLst/>
            <a:cxnLst/>
            <a:rect l="l" t="t" r="r" b="b"/>
            <a:pathLst>
              <a:path w="7544434" h="0">
                <a:moveTo>
                  <a:pt x="0" y="0"/>
                </a:moveTo>
                <a:lnTo>
                  <a:pt x="7544013" y="0"/>
                </a:lnTo>
              </a:path>
            </a:pathLst>
          </a:custGeom>
          <a:ln w="19891">
            <a:solidFill>
              <a:srgbClr val="A89C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023267" y="2594528"/>
            <a:ext cx="0" cy="1165860"/>
          </a:xfrm>
          <a:custGeom>
            <a:avLst/>
            <a:gdLst/>
            <a:ahLst/>
            <a:cxnLst/>
            <a:rect l="l" t="t" r="r" b="b"/>
            <a:pathLst>
              <a:path w="0" h="1165860">
                <a:moveTo>
                  <a:pt x="0" y="1165310"/>
                </a:moveTo>
                <a:lnTo>
                  <a:pt x="0" y="0"/>
                </a:lnTo>
              </a:path>
            </a:pathLst>
          </a:custGeom>
          <a:ln w="49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93429" y="15353185"/>
            <a:ext cx="0" cy="368935"/>
          </a:xfrm>
          <a:custGeom>
            <a:avLst/>
            <a:gdLst/>
            <a:ahLst/>
            <a:cxnLst/>
            <a:rect l="l" t="t" r="r" b="b"/>
            <a:pathLst>
              <a:path w="0" h="368934">
                <a:moveTo>
                  <a:pt x="0" y="368520"/>
                </a:moveTo>
                <a:lnTo>
                  <a:pt x="0" y="0"/>
                </a:lnTo>
              </a:path>
            </a:pathLst>
          </a:custGeom>
          <a:ln w="29837">
            <a:solidFill>
              <a:srgbClr val="347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29848" y="16035442"/>
            <a:ext cx="0" cy="194310"/>
          </a:xfrm>
          <a:custGeom>
            <a:avLst/>
            <a:gdLst/>
            <a:ahLst/>
            <a:cxnLst/>
            <a:rect l="l" t="t" r="r" b="b"/>
            <a:pathLst>
              <a:path w="0" h="194309">
                <a:moveTo>
                  <a:pt x="0" y="194214"/>
                </a:moveTo>
                <a:lnTo>
                  <a:pt x="0" y="0"/>
                </a:lnTo>
              </a:path>
            </a:pathLst>
          </a:custGeom>
          <a:ln w="29837">
            <a:solidFill>
              <a:srgbClr val="6483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82497" y="16050381"/>
            <a:ext cx="298450" cy="0"/>
          </a:xfrm>
          <a:custGeom>
            <a:avLst/>
            <a:gdLst/>
            <a:ahLst/>
            <a:cxnLst/>
            <a:rect l="l" t="t" r="r" b="b"/>
            <a:pathLst>
              <a:path w="298450" h="0">
                <a:moveTo>
                  <a:pt x="0" y="0"/>
                </a:moveTo>
                <a:lnTo>
                  <a:pt x="298380" y="0"/>
                </a:lnTo>
              </a:path>
            </a:pathLst>
          </a:custGeom>
          <a:ln w="29837">
            <a:solidFill>
              <a:srgbClr val="6483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479258" y="16072789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5" h="0">
                <a:moveTo>
                  <a:pt x="0" y="0"/>
                </a:moveTo>
                <a:lnTo>
                  <a:pt x="328212" y="0"/>
                </a:lnTo>
              </a:path>
            </a:pathLst>
          </a:custGeom>
          <a:ln w="29837">
            <a:solidFill>
              <a:srgbClr val="6787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86283" y="16321786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 h="0">
                <a:moveTo>
                  <a:pt x="0" y="0"/>
                </a:moveTo>
                <a:lnTo>
                  <a:pt x="203888" y="0"/>
                </a:lnTo>
              </a:path>
            </a:pathLst>
          </a:custGeom>
          <a:ln w="24864">
            <a:solidFill>
              <a:srgbClr val="7087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380229" y="16174879"/>
            <a:ext cx="0" cy="159385"/>
          </a:xfrm>
          <a:custGeom>
            <a:avLst/>
            <a:gdLst/>
            <a:ahLst/>
            <a:cxnLst/>
            <a:rect l="l" t="t" r="r" b="b"/>
            <a:pathLst>
              <a:path w="0" h="159384">
                <a:moveTo>
                  <a:pt x="0" y="159356"/>
                </a:moveTo>
                <a:lnTo>
                  <a:pt x="0" y="0"/>
                </a:lnTo>
              </a:path>
            </a:pathLst>
          </a:custGeom>
          <a:ln w="39783">
            <a:solidFill>
              <a:srgbClr val="6783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046177" y="16381550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3619" y="0"/>
                </a:lnTo>
              </a:path>
            </a:pathLst>
          </a:custGeom>
          <a:ln w="24864">
            <a:solidFill>
              <a:srgbClr val="7487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279907" y="16244600"/>
            <a:ext cx="0" cy="149860"/>
          </a:xfrm>
          <a:custGeom>
            <a:avLst/>
            <a:gdLst/>
            <a:ahLst/>
            <a:cxnLst/>
            <a:rect l="l" t="t" r="r" b="b"/>
            <a:pathLst>
              <a:path w="0" h="149859">
                <a:moveTo>
                  <a:pt x="0" y="149399"/>
                </a:moveTo>
                <a:lnTo>
                  <a:pt x="0" y="0"/>
                </a:lnTo>
              </a:path>
            </a:pathLst>
          </a:custGeom>
          <a:ln w="44756">
            <a:solidFill>
              <a:srgbClr val="7087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48761" y="17220671"/>
            <a:ext cx="219075" cy="0"/>
          </a:xfrm>
          <a:custGeom>
            <a:avLst/>
            <a:gdLst/>
            <a:ahLst/>
            <a:cxnLst/>
            <a:rect l="l" t="t" r="r" b="b"/>
            <a:pathLst>
              <a:path w="219075" h="0">
                <a:moveTo>
                  <a:pt x="0" y="0"/>
                </a:moveTo>
                <a:lnTo>
                  <a:pt x="218811" y="0"/>
                </a:lnTo>
              </a:path>
            </a:pathLst>
          </a:custGeom>
          <a:ln w="9945">
            <a:solidFill>
              <a:srgbClr val="A89C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596884" y="17559311"/>
            <a:ext cx="278765" cy="0"/>
          </a:xfrm>
          <a:custGeom>
            <a:avLst/>
            <a:gdLst/>
            <a:ahLst/>
            <a:cxnLst/>
            <a:rect l="l" t="t" r="r" b="b"/>
            <a:pathLst>
              <a:path w="278765" h="0">
                <a:moveTo>
                  <a:pt x="0" y="0"/>
                </a:moveTo>
                <a:lnTo>
                  <a:pt x="278485" y="0"/>
                </a:lnTo>
              </a:path>
            </a:pathLst>
          </a:custGeom>
          <a:ln w="9945">
            <a:solidFill>
              <a:srgbClr val="B8A8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990942" y="17524448"/>
            <a:ext cx="0" cy="309245"/>
          </a:xfrm>
          <a:custGeom>
            <a:avLst/>
            <a:gdLst/>
            <a:ahLst/>
            <a:cxnLst/>
            <a:rect l="l" t="t" r="r" b="b"/>
            <a:pathLst>
              <a:path w="0" h="309244">
                <a:moveTo>
                  <a:pt x="0" y="308761"/>
                </a:moveTo>
                <a:lnTo>
                  <a:pt x="0" y="0"/>
                </a:lnTo>
              </a:path>
            </a:pathLst>
          </a:custGeom>
          <a:ln w="24864">
            <a:solidFill>
              <a:srgbClr val="ACA0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990942" y="18859076"/>
            <a:ext cx="0" cy="1215390"/>
          </a:xfrm>
          <a:custGeom>
            <a:avLst/>
            <a:gdLst/>
            <a:ahLst/>
            <a:cxnLst/>
            <a:rect l="l" t="t" r="r" b="b"/>
            <a:pathLst>
              <a:path w="0" h="1215390">
                <a:moveTo>
                  <a:pt x="0" y="1215111"/>
                </a:moveTo>
                <a:lnTo>
                  <a:pt x="0" y="0"/>
                </a:lnTo>
              </a:path>
            </a:pathLst>
          </a:custGeom>
          <a:ln w="24864">
            <a:solidFill>
              <a:srgbClr val="B39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0" y="20049286"/>
            <a:ext cx="7400290" cy="0"/>
          </a:xfrm>
          <a:custGeom>
            <a:avLst/>
            <a:gdLst/>
            <a:ahLst/>
            <a:cxnLst/>
            <a:rect l="l" t="t" r="r" b="b"/>
            <a:pathLst>
              <a:path w="7400290" h="0">
                <a:moveTo>
                  <a:pt x="0" y="0"/>
                </a:moveTo>
                <a:lnTo>
                  <a:pt x="7399689" y="0"/>
                </a:lnTo>
              </a:path>
            </a:pathLst>
          </a:custGeom>
          <a:ln w="24864">
            <a:solidFill>
              <a:srgbClr val="C8AF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302015" y="415525"/>
            <a:ext cx="123825" cy="205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35">
                <a:solidFill>
                  <a:srgbClr val="938577"/>
                </a:solidFill>
                <a:latin typeface="Times New Roman"/>
                <a:cs typeface="Times New Roman"/>
              </a:rPr>
              <a:t>,.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83960" y="16050556"/>
            <a:ext cx="25463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810">
                <a:solidFill>
                  <a:srgbClr val="67854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13362" y="16334413"/>
            <a:ext cx="28956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1095">
                <a:solidFill>
                  <a:srgbClr val="67854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18016" y="16394171"/>
            <a:ext cx="28956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1095">
                <a:solidFill>
                  <a:srgbClr val="678546"/>
                </a:solidFill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1899" y="17296623"/>
            <a:ext cx="127635" cy="113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220">
                <a:solidFill>
                  <a:srgbClr val="3F2F21"/>
                </a:solidFill>
                <a:latin typeface="Arial"/>
                <a:cs typeface="Arial"/>
              </a:rPr>
              <a:t>I.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21144" y="17228458"/>
            <a:ext cx="473075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10">
                <a:solidFill>
                  <a:srgbClr val="3D464F"/>
                </a:solidFill>
                <a:latin typeface="Arial"/>
                <a:cs typeface="Arial"/>
              </a:rPr>
              <a:t>--...,</a:t>
            </a:r>
            <a:r>
              <a:rPr dirty="0" sz="1650" spc="-85">
                <a:solidFill>
                  <a:srgbClr val="3D464F"/>
                </a:solidFill>
                <a:latin typeface="Arial"/>
                <a:cs typeface="Arial"/>
              </a:rPr>
              <a:t>.</a:t>
            </a:r>
            <a:r>
              <a:rPr dirty="0" sz="1650" spc="-434">
                <a:solidFill>
                  <a:srgbClr val="827564"/>
                </a:solidFill>
                <a:latin typeface="Arial"/>
                <a:cs typeface="Arial"/>
              </a:rPr>
              <a:t>·</a:t>
            </a:r>
            <a:endParaRPr sz="1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39317" y="17527158"/>
            <a:ext cx="80645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65">
                <a:solidFill>
                  <a:srgbClr val="696264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52713" y="18475791"/>
            <a:ext cx="6667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10">
                <a:solidFill>
                  <a:srgbClr val="AC9A85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30657" y="18504124"/>
            <a:ext cx="80010" cy="257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10">
                <a:solidFill>
                  <a:srgbClr val="6B5448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143453"/>
            <a:ext cx="99722" cy="239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3821568"/>
            <a:ext cx="378946" cy="6282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35729" y="1795008"/>
            <a:ext cx="219389" cy="279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35729" y="2213844"/>
            <a:ext cx="279223" cy="159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94454" y="1256506"/>
            <a:ext cx="12166171" cy="176708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49574" y="279223"/>
            <a:ext cx="119667" cy="1994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32957" y="917449"/>
            <a:ext cx="139611" cy="1994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28500" y="4627134"/>
            <a:ext cx="139611" cy="2393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94177" y="18309091"/>
            <a:ext cx="299168" cy="997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24064" y="19226539"/>
            <a:ext cx="159556" cy="1994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622123" y="19306317"/>
            <a:ext cx="139611" cy="279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380015" y="1914676"/>
            <a:ext cx="99722" cy="2393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499683" y="3570073"/>
            <a:ext cx="478669" cy="13602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29872"/>
            <a:ext cx="8119109" cy="0"/>
          </a:xfrm>
          <a:custGeom>
            <a:avLst/>
            <a:gdLst/>
            <a:ahLst/>
            <a:cxnLst/>
            <a:rect l="l" t="t" r="r" b="b"/>
            <a:pathLst>
              <a:path w="8119109" h="0">
                <a:moveTo>
                  <a:pt x="0" y="0"/>
                </a:moveTo>
                <a:lnTo>
                  <a:pt x="8118580" y="0"/>
                </a:lnTo>
              </a:path>
            </a:pathLst>
          </a:custGeom>
          <a:ln w="19898">
            <a:solidFill>
              <a:srgbClr val="AFA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9847" y="2569023"/>
            <a:ext cx="0" cy="2489835"/>
          </a:xfrm>
          <a:custGeom>
            <a:avLst/>
            <a:gdLst/>
            <a:ahLst/>
            <a:cxnLst/>
            <a:rect l="l" t="t" r="r" b="b"/>
            <a:pathLst>
              <a:path w="0" h="2489835">
                <a:moveTo>
                  <a:pt x="0" y="2489361"/>
                </a:moveTo>
                <a:lnTo>
                  <a:pt x="0" y="0"/>
                </a:lnTo>
              </a:path>
            </a:pathLst>
          </a:custGeom>
          <a:ln w="19898">
            <a:solidFill>
              <a:srgbClr val="AFAC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2385" y="5078299"/>
            <a:ext cx="0" cy="12795885"/>
          </a:xfrm>
          <a:custGeom>
            <a:avLst/>
            <a:gdLst/>
            <a:ahLst/>
            <a:cxnLst/>
            <a:rect l="l" t="t" r="r" b="b"/>
            <a:pathLst>
              <a:path w="0" h="12795885">
                <a:moveTo>
                  <a:pt x="0" y="12795331"/>
                </a:moveTo>
                <a:lnTo>
                  <a:pt x="0" y="0"/>
                </a:lnTo>
              </a:path>
            </a:pathLst>
          </a:custGeom>
          <a:ln w="24873">
            <a:solidFill>
              <a:srgbClr val="838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284" y="13342988"/>
            <a:ext cx="0" cy="478155"/>
          </a:xfrm>
          <a:custGeom>
            <a:avLst/>
            <a:gdLst/>
            <a:ahLst/>
            <a:cxnLst/>
            <a:rect l="l" t="t" r="r" b="b"/>
            <a:pathLst>
              <a:path w="0" h="478155">
                <a:moveTo>
                  <a:pt x="0" y="477956"/>
                </a:moveTo>
                <a:lnTo>
                  <a:pt x="0" y="0"/>
                </a:lnTo>
              </a:path>
            </a:pathLst>
          </a:custGeom>
          <a:ln w="34822">
            <a:solidFill>
              <a:srgbClr val="4F4B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8071" y="19690863"/>
            <a:ext cx="731520" cy="0"/>
          </a:xfrm>
          <a:custGeom>
            <a:avLst/>
            <a:gdLst/>
            <a:ahLst/>
            <a:cxnLst/>
            <a:rect l="l" t="t" r="r" b="b"/>
            <a:pathLst>
              <a:path w="731519" h="0">
                <a:moveTo>
                  <a:pt x="0" y="0"/>
                </a:moveTo>
                <a:lnTo>
                  <a:pt x="731269" y="0"/>
                </a:lnTo>
              </a:path>
            </a:pathLst>
          </a:custGeom>
          <a:ln w="19898">
            <a:solidFill>
              <a:srgbClr val="5754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18375" y="20084184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 h="0">
                <a:moveTo>
                  <a:pt x="0" y="0"/>
                </a:moveTo>
                <a:lnTo>
                  <a:pt x="258680" y="0"/>
                </a:lnTo>
              </a:path>
            </a:pathLst>
          </a:custGeom>
          <a:ln w="19898">
            <a:solidFill>
              <a:srgbClr val="7C7C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35177" y="8842218"/>
            <a:ext cx="0" cy="120014"/>
          </a:xfrm>
          <a:custGeom>
            <a:avLst/>
            <a:gdLst/>
            <a:ahLst/>
            <a:cxnLst/>
            <a:rect l="l" t="t" r="r" b="b"/>
            <a:pathLst>
              <a:path w="0" h="120015">
                <a:moveTo>
                  <a:pt x="0" y="119487"/>
                </a:moveTo>
                <a:lnTo>
                  <a:pt x="0" y="0"/>
                </a:lnTo>
              </a:path>
            </a:pathLst>
          </a:custGeom>
          <a:ln w="24873">
            <a:solidFill>
              <a:srgbClr val="CFCC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32183" y="19626143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 h="0">
                <a:moveTo>
                  <a:pt x="0" y="0"/>
                </a:moveTo>
                <a:lnTo>
                  <a:pt x="258680" y="0"/>
                </a:lnTo>
              </a:path>
            </a:pathLst>
          </a:custGeom>
          <a:ln w="19898">
            <a:solidFill>
              <a:srgbClr val="7C77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58374" y="29872"/>
            <a:ext cx="2049780" cy="0"/>
          </a:xfrm>
          <a:custGeom>
            <a:avLst/>
            <a:gdLst/>
            <a:ahLst/>
            <a:cxnLst/>
            <a:rect l="l" t="t" r="r" b="b"/>
            <a:pathLst>
              <a:path w="2049779" h="0">
                <a:moveTo>
                  <a:pt x="0" y="0"/>
                </a:moveTo>
                <a:lnTo>
                  <a:pt x="2049546" y="0"/>
                </a:lnTo>
              </a:path>
            </a:pathLst>
          </a:custGeom>
          <a:ln w="19898">
            <a:solidFill>
              <a:srgbClr val="A8A3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043858" y="7368516"/>
            <a:ext cx="0" cy="602615"/>
          </a:xfrm>
          <a:custGeom>
            <a:avLst/>
            <a:gdLst/>
            <a:ahLst/>
            <a:cxnLst/>
            <a:rect l="l" t="t" r="r" b="b"/>
            <a:pathLst>
              <a:path w="0" h="602615">
                <a:moveTo>
                  <a:pt x="0" y="602424"/>
                </a:moveTo>
                <a:lnTo>
                  <a:pt x="0" y="0"/>
                </a:lnTo>
              </a:path>
            </a:pathLst>
          </a:custGeom>
          <a:ln w="14923">
            <a:solidFill>
              <a:srgbClr val="8C7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123451" y="8244770"/>
            <a:ext cx="617220" cy="0"/>
          </a:xfrm>
          <a:custGeom>
            <a:avLst/>
            <a:gdLst/>
            <a:ahLst/>
            <a:cxnLst/>
            <a:rect l="l" t="t" r="r" b="b"/>
            <a:pathLst>
              <a:path w="617220" h="0">
                <a:moveTo>
                  <a:pt x="0" y="0"/>
                </a:moveTo>
                <a:lnTo>
                  <a:pt x="616854" y="0"/>
                </a:lnTo>
              </a:path>
            </a:pathLst>
          </a:custGeom>
          <a:ln w="24873">
            <a:solidFill>
              <a:srgbClr val="877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040764" y="0"/>
            <a:ext cx="0" cy="12766040"/>
          </a:xfrm>
          <a:custGeom>
            <a:avLst/>
            <a:gdLst/>
            <a:ahLst/>
            <a:cxnLst/>
            <a:rect l="l" t="t" r="r" b="b"/>
            <a:pathLst>
              <a:path w="0" h="12766040">
                <a:moveTo>
                  <a:pt x="0" y="12765455"/>
                </a:moveTo>
                <a:lnTo>
                  <a:pt x="0" y="0"/>
                </a:lnTo>
              </a:path>
            </a:pathLst>
          </a:custGeom>
          <a:ln w="24873">
            <a:solidFill>
              <a:srgbClr val="A09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973709" y="3564768"/>
            <a:ext cx="0" cy="5780405"/>
          </a:xfrm>
          <a:custGeom>
            <a:avLst/>
            <a:gdLst/>
            <a:ahLst/>
            <a:cxnLst/>
            <a:rect l="l" t="t" r="r" b="b"/>
            <a:pathLst>
              <a:path w="0" h="5780405">
                <a:moveTo>
                  <a:pt x="0" y="5780302"/>
                </a:moveTo>
                <a:lnTo>
                  <a:pt x="0" y="0"/>
                </a:lnTo>
              </a:path>
            </a:pathLst>
          </a:custGeom>
          <a:ln w="9949">
            <a:solidFill>
              <a:srgbClr val="7064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453761" y="18461118"/>
            <a:ext cx="0" cy="458470"/>
          </a:xfrm>
          <a:custGeom>
            <a:avLst/>
            <a:gdLst/>
            <a:ahLst/>
            <a:cxnLst/>
            <a:rect l="l" t="t" r="r" b="b"/>
            <a:pathLst>
              <a:path w="0" h="458469">
                <a:moveTo>
                  <a:pt x="0" y="458046"/>
                </a:moveTo>
                <a:lnTo>
                  <a:pt x="0" y="0"/>
                </a:lnTo>
              </a:path>
            </a:pathLst>
          </a:custGeom>
          <a:ln w="19898">
            <a:solidFill>
              <a:srgbClr val="8787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48020" y="20084184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 h="0">
                <a:moveTo>
                  <a:pt x="0" y="0"/>
                </a:moveTo>
                <a:lnTo>
                  <a:pt x="139289" y="0"/>
                </a:lnTo>
              </a:path>
            </a:pathLst>
          </a:custGeom>
          <a:ln w="19898">
            <a:solidFill>
              <a:srgbClr val="8C8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507208" y="20071739"/>
            <a:ext cx="12571095" cy="0"/>
          </a:xfrm>
          <a:custGeom>
            <a:avLst/>
            <a:gdLst/>
            <a:ahLst/>
            <a:cxnLst/>
            <a:rect l="l" t="t" r="r" b="b"/>
            <a:pathLst>
              <a:path w="12571094" h="0">
                <a:moveTo>
                  <a:pt x="0" y="0"/>
                </a:moveTo>
                <a:lnTo>
                  <a:pt x="12570866" y="0"/>
                </a:lnTo>
              </a:path>
            </a:pathLst>
          </a:custGeom>
          <a:ln w="24873">
            <a:solidFill>
              <a:srgbClr val="979C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44965" y="15919239"/>
            <a:ext cx="1714500" cy="4356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155">
                <a:solidFill>
                  <a:srgbClr val="827767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00"/>
              </a:spcBef>
            </a:pPr>
            <a:r>
              <a:rPr dirty="0" sz="1050" spc="-155">
                <a:solidFill>
                  <a:srgbClr val="827767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9127" y="17690101"/>
            <a:ext cx="6032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0">
                <a:solidFill>
                  <a:srgbClr val="6B6960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8822" y="19816018"/>
            <a:ext cx="6032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0">
                <a:solidFill>
                  <a:srgbClr val="6B6960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90142" y="8531104"/>
            <a:ext cx="53340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5">
                <a:solidFill>
                  <a:srgbClr val="959389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53290" y="14926377"/>
            <a:ext cx="53340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50">
                <a:solidFill>
                  <a:srgbClr val="6B6960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71263" y="3655707"/>
            <a:ext cx="962025" cy="2132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70"/>
              </a:lnSpc>
            </a:pPr>
            <a:r>
              <a:rPr dirty="0" sz="2650" spc="-880">
                <a:solidFill>
                  <a:srgbClr val="180F0C"/>
                </a:solidFill>
                <a:latin typeface="Arial"/>
                <a:cs typeface="Arial"/>
              </a:rPr>
              <a:t>F</a:t>
            </a:r>
            <a:r>
              <a:rPr dirty="0" sz="2650" spc="-245">
                <a:solidFill>
                  <a:srgbClr val="332118"/>
                </a:solidFill>
                <a:latin typeface="Arial"/>
                <a:cs typeface="Arial"/>
              </a:rPr>
              <a:t>i</a:t>
            </a:r>
            <a:r>
              <a:rPr dirty="0" sz="2650" spc="-450">
                <a:solidFill>
                  <a:srgbClr val="180F0C"/>
                </a:solidFill>
                <a:latin typeface="Arial"/>
                <a:cs typeface="Arial"/>
              </a:rPr>
              <a:t>re</a:t>
            </a:r>
            <a:r>
              <a:rPr dirty="0" sz="2650" spc="-450">
                <a:solidFill>
                  <a:srgbClr val="180F0C"/>
                </a:solidFill>
                <a:latin typeface="Arial"/>
                <a:cs typeface="Arial"/>
              </a:rPr>
              <a:t> </a:t>
            </a:r>
            <a:r>
              <a:rPr dirty="0" sz="2650" spc="-685">
                <a:solidFill>
                  <a:srgbClr val="180F0C"/>
                </a:solidFill>
                <a:latin typeface="Arial"/>
                <a:cs typeface="Arial"/>
              </a:rPr>
              <a:t>A</a:t>
            </a:r>
            <a:r>
              <a:rPr dirty="0" sz="2650" spc="-245">
                <a:solidFill>
                  <a:srgbClr val="332118"/>
                </a:solidFill>
                <a:latin typeface="Arial"/>
                <a:cs typeface="Arial"/>
              </a:rPr>
              <a:t>l</a:t>
            </a:r>
            <a:r>
              <a:rPr dirty="0" sz="2650" spc="-660">
                <a:solidFill>
                  <a:srgbClr val="180F0C"/>
                </a:solidFill>
                <a:latin typeface="Arial"/>
                <a:cs typeface="Arial"/>
              </a:rPr>
              <a:t>a</a:t>
            </a:r>
            <a:r>
              <a:rPr dirty="0" sz="2650" spc="-560">
                <a:solidFill>
                  <a:srgbClr val="180F0C"/>
                </a:solidFill>
                <a:latin typeface="Arial"/>
                <a:cs typeface="Arial"/>
              </a:rPr>
              <a:t>rm</a:t>
            </a:r>
            <a:endParaRPr sz="2650">
              <a:latin typeface="Arial"/>
              <a:cs typeface="Arial"/>
            </a:endParaRPr>
          </a:p>
          <a:p>
            <a:pPr algn="ctr" marR="5080">
              <a:lnSpc>
                <a:spcPts val="2950"/>
              </a:lnSpc>
            </a:pPr>
            <a:r>
              <a:rPr dirty="0" sz="2550" spc="-620">
                <a:solidFill>
                  <a:srgbClr val="180F0C"/>
                </a:solidFill>
                <a:latin typeface="Arial"/>
                <a:cs typeface="Arial"/>
              </a:rPr>
              <a:t>De</a:t>
            </a:r>
            <a:r>
              <a:rPr dirty="0" sz="2550" spc="-305">
                <a:solidFill>
                  <a:srgbClr val="180F0C"/>
                </a:solidFill>
                <a:latin typeface="Arial"/>
                <a:cs typeface="Arial"/>
              </a:rPr>
              <a:t>t</a:t>
            </a:r>
            <a:r>
              <a:rPr dirty="0" sz="2550" spc="-455">
                <a:solidFill>
                  <a:srgbClr val="180F0C"/>
                </a:solidFill>
                <a:latin typeface="Arial"/>
                <a:cs typeface="Arial"/>
              </a:rPr>
              <a:t>ectors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750">
              <a:latin typeface="Times New Roman"/>
              <a:cs typeface="Times New Roman"/>
            </a:endParaRPr>
          </a:p>
          <a:p>
            <a:pPr marL="356870">
              <a:lnSpc>
                <a:spcPts val="1000"/>
              </a:lnSpc>
            </a:pPr>
          </a:p>
          <a:p>
            <a:pPr algn="ctr" marL="132080" marR="5080">
              <a:lnSpc>
                <a:spcPts val="2780"/>
              </a:lnSpc>
              <a:spcBef>
                <a:spcPts val="1650"/>
              </a:spcBef>
            </a:pPr>
            <a:r>
              <a:rPr dirty="0" sz="2650" spc="-720">
                <a:solidFill>
                  <a:srgbClr val="180F0C"/>
                </a:solidFill>
                <a:latin typeface="Arial"/>
                <a:cs typeface="Arial"/>
              </a:rPr>
              <a:t>A</a:t>
            </a:r>
            <a:r>
              <a:rPr dirty="0" sz="2650" spc="-400">
                <a:solidFill>
                  <a:srgbClr val="180F0C"/>
                </a:solidFill>
                <a:latin typeface="Arial"/>
                <a:cs typeface="Arial"/>
              </a:rPr>
              <a:t>ut</a:t>
            </a:r>
            <a:r>
              <a:rPr dirty="0" sz="2650" spc="-560">
                <a:solidFill>
                  <a:srgbClr val="180F0C"/>
                </a:solidFill>
                <a:latin typeface="Arial"/>
                <a:cs typeface="Arial"/>
              </a:rPr>
              <a:t>o</a:t>
            </a:r>
            <a:r>
              <a:rPr dirty="0" sz="2650" spc="-505">
                <a:solidFill>
                  <a:srgbClr val="180F0C"/>
                </a:solidFill>
                <a:latin typeface="Arial"/>
                <a:cs typeface="Arial"/>
              </a:rPr>
              <a:t>mati</a:t>
            </a:r>
            <a:r>
              <a:rPr dirty="0" sz="2650" spc="-295">
                <a:solidFill>
                  <a:srgbClr val="180F0C"/>
                </a:solidFill>
                <a:latin typeface="Arial"/>
                <a:cs typeface="Arial"/>
              </a:rPr>
              <a:t> </a:t>
            </a:r>
            <a:r>
              <a:rPr dirty="0" sz="2650" spc="-570">
                <a:solidFill>
                  <a:srgbClr val="180F0C"/>
                </a:solidFill>
                <a:latin typeface="Arial"/>
                <a:cs typeface="Arial"/>
              </a:rPr>
              <a:t>c</a:t>
            </a:r>
            <a:endParaRPr sz="2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284868" y="7566031"/>
            <a:ext cx="482600" cy="362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50" spc="-844">
                <a:solidFill>
                  <a:srgbClr val="332118"/>
                </a:solidFill>
                <a:latin typeface="Arial"/>
                <a:cs typeface="Arial"/>
              </a:rPr>
              <a:t>A</a:t>
            </a:r>
            <a:r>
              <a:rPr dirty="0" sz="2650" spc="-775">
                <a:solidFill>
                  <a:srgbClr val="180F0C"/>
                </a:solidFill>
                <a:latin typeface="Arial"/>
                <a:cs typeface="Arial"/>
              </a:rPr>
              <a:t>a</a:t>
            </a:r>
            <a:r>
              <a:rPr dirty="0" sz="2650" spc="-865">
                <a:solidFill>
                  <a:srgbClr val="180F0C"/>
                </a:solidFill>
                <a:latin typeface="Arial"/>
                <a:cs typeface="Arial"/>
              </a:rPr>
              <a:t>me</a:t>
            </a:r>
            <a:endParaRPr sz="2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82936" y="8058260"/>
            <a:ext cx="818515" cy="344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235"/>
              </a:lnSpc>
            </a:pPr>
            <a:r>
              <a:rPr dirty="0" sz="150" spc="204">
                <a:solidFill>
                  <a:srgbClr val="827767"/>
                </a:solidFill>
                <a:latin typeface="Arial"/>
                <a:cs typeface="Arial"/>
              </a:rPr>
              <a:t>I</a:t>
            </a:r>
            <a:r>
              <a:rPr dirty="0" sz="1050" spc="110">
                <a:solidFill>
                  <a:srgbClr val="827767"/>
                </a:solidFill>
                <a:latin typeface="Arial"/>
                <a:cs typeface="Arial"/>
              </a:rPr>
              <a:t> </a:t>
            </a:r>
            <a:r>
              <a:rPr dirty="0" sz="1050" spc="385">
                <a:solidFill>
                  <a:srgbClr val="827767"/>
                </a:solidFill>
                <a:latin typeface="Arial"/>
                <a:cs typeface="Arial"/>
              </a:rPr>
              <a:t>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475"/>
              </a:lnSpc>
              <a:tabLst>
                <a:tab pos="272415" algn="l"/>
                <a:tab pos="670560" algn="l"/>
              </a:tabLst>
            </a:pPr>
            <a:r>
              <a:rPr dirty="0" sz="1250" u="sng">
                <a:solidFill>
                  <a:srgbClr val="827767"/>
                </a:solidFill>
                <a:latin typeface="Arial"/>
                <a:cs typeface="Arial"/>
              </a:rPr>
              <a:t> </a:t>
            </a:r>
            <a:r>
              <a:rPr dirty="0" sz="1250" u="sng">
                <a:solidFill>
                  <a:srgbClr val="827767"/>
                </a:solidFill>
                <a:latin typeface="Arial"/>
                <a:cs typeface="Arial"/>
              </a:rPr>
              <a:t>	</a:t>
            </a:r>
            <a:r>
              <a:rPr dirty="0" sz="1250" spc="440" u="sng">
                <a:solidFill>
                  <a:srgbClr val="827767"/>
                </a:solidFill>
                <a:latin typeface="Arial"/>
                <a:cs typeface="Arial"/>
              </a:rPr>
              <a:t>I</a:t>
            </a:r>
            <a:r>
              <a:rPr dirty="0" sz="1250" u="sng">
                <a:solidFill>
                  <a:srgbClr val="827767"/>
                </a:solidFill>
                <a:latin typeface="Arial"/>
                <a:cs typeface="Arial"/>
              </a:rPr>
              <a:t> </a:t>
            </a:r>
            <a:r>
              <a:rPr dirty="0" sz="1250" u="sng">
                <a:solidFill>
                  <a:srgbClr val="827767"/>
                </a:solidFill>
                <a:latin typeface="Arial"/>
                <a:cs typeface="Arial"/>
              </a:rPr>
              <a:t>	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27706" y="8713108"/>
            <a:ext cx="590550" cy="349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50" spc="-540">
                <a:solidFill>
                  <a:srgbClr val="332118"/>
                </a:solidFill>
                <a:latin typeface="Times New Roman"/>
                <a:cs typeface="Times New Roman"/>
              </a:rPr>
              <a:t>I</a:t>
            </a:r>
            <a:r>
              <a:rPr dirty="0" sz="2550" spc="-470">
                <a:solidFill>
                  <a:srgbClr val="180F0C"/>
                </a:solidFill>
                <a:latin typeface="Times New Roman"/>
                <a:cs typeface="Times New Roman"/>
              </a:rPr>
              <a:t>nfr</a:t>
            </a:r>
            <a:r>
              <a:rPr dirty="0" sz="2550" spc="-405">
                <a:solidFill>
                  <a:srgbClr val="180F0C"/>
                </a:solidFill>
                <a:latin typeface="Times New Roman"/>
                <a:cs typeface="Times New Roman"/>
              </a:rPr>
              <a:t>a</a:t>
            </a:r>
            <a:r>
              <a:rPr dirty="0" sz="2550" spc="-490">
                <a:solidFill>
                  <a:srgbClr val="180F0C"/>
                </a:solidFill>
                <a:latin typeface="Times New Roman"/>
                <a:cs typeface="Times New Roman"/>
              </a:rPr>
              <a:t>red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97759" y="8555998"/>
            <a:ext cx="396240" cy="638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705"/>
              </a:lnSpc>
            </a:pPr>
            <a:r>
              <a:rPr dirty="0" sz="2500" spc="-490">
                <a:solidFill>
                  <a:srgbClr val="180F0C"/>
                </a:solidFill>
                <a:latin typeface="Arial"/>
                <a:cs typeface="Arial"/>
              </a:rPr>
              <a:t>u</a:t>
            </a:r>
            <a:endParaRPr sz="2500">
              <a:latin typeface="Arial"/>
              <a:cs typeface="Arial"/>
            </a:endParaRPr>
          </a:p>
          <a:p>
            <a:pPr marL="231140">
              <a:lnSpc>
                <a:spcPts val="2585"/>
              </a:lnSpc>
            </a:pPr>
            <a:r>
              <a:rPr dirty="0" sz="2400" spc="-280">
                <a:solidFill>
                  <a:srgbClr val="180F0C"/>
                </a:solidFill>
                <a:latin typeface="Times New Roman"/>
                <a:cs typeface="Times New Roman"/>
              </a:rPr>
              <a:t>et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752277" y="8687612"/>
            <a:ext cx="643255" cy="329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360">
                <a:solidFill>
                  <a:srgbClr val="332118"/>
                </a:solidFill>
                <a:latin typeface="Arial"/>
                <a:cs typeface="Arial"/>
              </a:rPr>
              <a:t>I</a:t>
            </a:r>
            <a:r>
              <a:rPr dirty="0" sz="2400" spc="-480">
                <a:solidFill>
                  <a:srgbClr val="180F0C"/>
                </a:solidFill>
                <a:latin typeface="Arial"/>
                <a:cs typeface="Arial"/>
              </a:rPr>
              <a:t>nvis</a:t>
            </a:r>
            <a:r>
              <a:rPr dirty="0" sz="2400" spc="-260">
                <a:solidFill>
                  <a:srgbClr val="180F0C"/>
                </a:solidFill>
                <a:latin typeface="Arial"/>
                <a:cs typeface="Arial"/>
              </a:rPr>
              <a:t>i</a:t>
            </a:r>
            <a:r>
              <a:rPr dirty="0" sz="2400" spc="-450">
                <a:solidFill>
                  <a:srgbClr val="180F0C"/>
                </a:solidFill>
                <a:latin typeface="Arial"/>
                <a:cs typeface="Arial"/>
              </a:rPr>
              <a:t>ble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97554" y="12633577"/>
            <a:ext cx="81915" cy="448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305">
              <a:lnSpc>
                <a:spcPct val="100000"/>
              </a:lnSpc>
            </a:pPr>
            <a:r>
              <a:rPr dirty="0" sz="900" spc="-45">
                <a:solidFill>
                  <a:srgbClr val="6B6960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1450" spc="160">
                <a:solidFill>
                  <a:srgbClr val="827767"/>
                </a:solidFill>
                <a:latin typeface="Arial"/>
                <a:cs typeface="Arial"/>
              </a:rPr>
              <a:t>'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38772" y="19603794"/>
            <a:ext cx="113030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25">
                <a:solidFill>
                  <a:srgbClr val="4B493F"/>
                </a:solidFill>
                <a:latin typeface="Times New Roman"/>
                <a:cs typeface="Times New Roman"/>
              </a:rPr>
              <a:t>•</a:t>
            </a:r>
            <a:r>
              <a:rPr dirty="0" sz="550" spc="25">
                <a:solidFill>
                  <a:srgbClr val="4B493F"/>
                </a:solidFill>
                <a:latin typeface="Times New Roman"/>
                <a:cs typeface="Times New Roman"/>
              </a:rPr>
              <a:t> </a:t>
            </a:r>
            <a:r>
              <a:rPr dirty="0" sz="550" spc="-30">
                <a:solidFill>
                  <a:srgbClr val="4B493F"/>
                </a:solidFill>
                <a:latin typeface="Times New Roman"/>
                <a:cs typeface="Times New Roman"/>
              </a:rPr>
              <a:t> </a:t>
            </a:r>
            <a:r>
              <a:rPr dirty="0" sz="900" spc="-105">
                <a:solidFill>
                  <a:srgbClr val="4B493F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717659" y="19643470"/>
            <a:ext cx="142240" cy="185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65">
                <a:solidFill>
                  <a:srgbClr val="6B6960"/>
                </a:solidFill>
                <a:latin typeface="Arial"/>
                <a:cs typeface="Arial"/>
              </a:rPr>
              <a:t>,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64845" y="394843"/>
            <a:ext cx="421166" cy="710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28208" y="394843"/>
            <a:ext cx="105291" cy="71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12469" y="605426"/>
            <a:ext cx="447488" cy="5001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49510" y="605426"/>
            <a:ext cx="1816278" cy="500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871080" y="605426"/>
            <a:ext cx="289551" cy="500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69732" y="447488"/>
            <a:ext cx="710717" cy="658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12064" y="605426"/>
            <a:ext cx="447488" cy="5001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791303" y="631749"/>
            <a:ext cx="105291" cy="4738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740004" y="394843"/>
            <a:ext cx="421166" cy="7107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793189" y="394843"/>
            <a:ext cx="842332" cy="7107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371484" y="500134"/>
            <a:ext cx="289551" cy="6054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423860" y="605426"/>
            <a:ext cx="684394" cy="5001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503368" y="605426"/>
            <a:ext cx="684394" cy="5001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293055" y="605426"/>
            <a:ext cx="368520" cy="5001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714489" y="631749"/>
            <a:ext cx="421166" cy="4738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240947" y="605426"/>
            <a:ext cx="447488" cy="68439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187224" y="631749"/>
            <a:ext cx="105291" cy="4738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948701" y="1658341"/>
            <a:ext cx="8396998" cy="10002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7937" y="3237714"/>
            <a:ext cx="210583" cy="9476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053454" y="3185068"/>
            <a:ext cx="658072" cy="10002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896594" y="3474620"/>
            <a:ext cx="631749" cy="7107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37175" y="3316682"/>
            <a:ext cx="447488" cy="8686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06504" y="3316682"/>
            <a:ext cx="1052915" cy="8686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26457" y="3474620"/>
            <a:ext cx="631749" cy="71071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16278" y="3474620"/>
            <a:ext cx="1158206" cy="71071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69463" y="3474620"/>
            <a:ext cx="631749" cy="71071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764710" y="3474620"/>
            <a:ext cx="210583" cy="71071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2645" y="4975024"/>
            <a:ext cx="842332" cy="60542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2661305" y="3948432"/>
            <a:ext cx="1263498" cy="81600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645" y="6159553"/>
            <a:ext cx="631749" cy="42116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106099" y="6580720"/>
            <a:ext cx="394843" cy="15793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5291" y="7159823"/>
            <a:ext cx="605426" cy="42116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2645" y="8081124"/>
            <a:ext cx="289551" cy="52645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94843" y="8002155"/>
            <a:ext cx="342197" cy="60542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712334" y="9186684"/>
            <a:ext cx="105291" cy="42116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554666" y="9002424"/>
            <a:ext cx="394843" cy="60542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002155" y="9028748"/>
            <a:ext cx="131614" cy="5791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870272" y="9186684"/>
            <a:ext cx="605426" cy="42116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212739" y="9186684"/>
            <a:ext cx="816009" cy="42116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52780" y="11740004"/>
            <a:ext cx="894977" cy="97394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53049" y="11687358"/>
            <a:ext cx="1000269" cy="126349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553858" y="12003233"/>
            <a:ext cx="210583" cy="71071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395651" y="11897941"/>
            <a:ext cx="1052915" cy="81600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684933" y="11976910"/>
            <a:ext cx="631749" cy="73704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43410" y="11976910"/>
            <a:ext cx="1342466" cy="7370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291168" y="11976910"/>
            <a:ext cx="500134" cy="73704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2645" y="13529960"/>
            <a:ext cx="894977" cy="68439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63498" y="13714220"/>
            <a:ext cx="315874" cy="50013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58341" y="13714220"/>
            <a:ext cx="1316144" cy="50013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290360" y="13714220"/>
            <a:ext cx="342197" cy="50013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11526" y="13714220"/>
            <a:ext cx="894977" cy="68439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685472" y="13714220"/>
            <a:ext cx="368520" cy="50013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132961" y="13714220"/>
            <a:ext cx="421166" cy="50013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896325" y="13714220"/>
            <a:ext cx="105291" cy="50013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106908" y="13714220"/>
            <a:ext cx="421166" cy="50013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1614" y="14714489"/>
            <a:ext cx="421166" cy="71071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631749" y="14925073"/>
            <a:ext cx="368520" cy="50013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79238" y="14925073"/>
            <a:ext cx="447488" cy="68439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2645" y="15951665"/>
            <a:ext cx="894977" cy="68439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791033" y="15925342"/>
            <a:ext cx="816009" cy="71071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686011" y="16320185"/>
            <a:ext cx="263228" cy="10529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816278" y="16030633"/>
            <a:ext cx="1579372" cy="60542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474620" y="16030633"/>
            <a:ext cx="710717" cy="60542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89821" y="16135925"/>
            <a:ext cx="421166" cy="68439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501212" y="16135925"/>
            <a:ext cx="684394" cy="50013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290899" y="16135925"/>
            <a:ext cx="368520" cy="50013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31614" y="17346778"/>
            <a:ext cx="394843" cy="50013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58071" y="17346778"/>
            <a:ext cx="421166" cy="68439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421435" y="17346778"/>
            <a:ext cx="684394" cy="50013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84799" y="17346778"/>
            <a:ext cx="473811" cy="50013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737579" y="17346778"/>
            <a:ext cx="737040" cy="50013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0002694" y="5606773"/>
            <a:ext cx="210583" cy="292183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0029017" y="8949779"/>
            <a:ext cx="131614" cy="34219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528882" y="13345700"/>
            <a:ext cx="737040" cy="1632018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528882" y="17004580"/>
            <a:ext cx="552780" cy="260596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4003773" y="4132692"/>
            <a:ext cx="421166" cy="63174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4503906" y="4132692"/>
            <a:ext cx="789686" cy="81600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5372562" y="4132692"/>
            <a:ext cx="526457" cy="605426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502829" y="9607851"/>
            <a:ext cx="421166" cy="50013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581798" y="14135386"/>
            <a:ext cx="394843" cy="23690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423860" y="18268078"/>
            <a:ext cx="447488" cy="78968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7373100" y="9765788"/>
            <a:ext cx="368520" cy="65807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7399424" y="17636329"/>
            <a:ext cx="447488" cy="50013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8162787" y="7265114"/>
            <a:ext cx="1500404" cy="260596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8873505" y="11661036"/>
            <a:ext cx="579103" cy="350094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8004849" y="16899289"/>
            <a:ext cx="1553049" cy="294816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0" y="276299"/>
            <a:ext cx="3842385" cy="0"/>
          </a:xfrm>
          <a:custGeom>
            <a:avLst/>
            <a:gdLst/>
            <a:ahLst/>
            <a:cxnLst/>
            <a:rect l="l" t="t" r="r" b="b"/>
            <a:pathLst>
              <a:path w="3842385" h="0">
                <a:moveTo>
                  <a:pt x="0" y="0"/>
                </a:moveTo>
                <a:lnTo>
                  <a:pt x="3841882" y="0"/>
                </a:lnTo>
              </a:path>
            </a:pathLst>
          </a:custGeom>
          <a:ln w="26314">
            <a:solidFill>
              <a:srgbClr val="93CF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841882" y="289456"/>
            <a:ext cx="0" cy="1210945"/>
          </a:xfrm>
          <a:custGeom>
            <a:avLst/>
            <a:gdLst/>
            <a:ahLst/>
            <a:cxnLst/>
            <a:rect l="l" t="t" r="r" b="b"/>
            <a:pathLst>
              <a:path w="0" h="1210945">
                <a:moveTo>
                  <a:pt x="0" y="1210456"/>
                </a:moveTo>
                <a:lnTo>
                  <a:pt x="0" y="0"/>
                </a:lnTo>
              </a:path>
            </a:pathLst>
          </a:custGeom>
          <a:ln w="13157">
            <a:solidFill>
              <a:srgbClr val="6080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643774" y="276299"/>
            <a:ext cx="3460750" cy="0"/>
          </a:xfrm>
          <a:custGeom>
            <a:avLst/>
            <a:gdLst/>
            <a:ahLst/>
            <a:cxnLst/>
            <a:rect l="l" t="t" r="r" b="b"/>
            <a:pathLst>
              <a:path w="3460750" h="0">
                <a:moveTo>
                  <a:pt x="0" y="0"/>
                </a:moveTo>
                <a:lnTo>
                  <a:pt x="3460325" y="0"/>
                </a:lnTo>
              </a:path>
            </a:pathLst>
          </a:custGeom>
          <a:ln w="26314">
            <a:solidFill>
              <a:srgbClr val="93CF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6650355" y="263142"/>
            <a:ext cx="0" cy="1236980"/>
          </a:xfrm>
          <a:custGeom>
            <a:avLst/>
            <a:gdLst/>
            <a:ahLst/>
            <a:cxnLst/>
            <a:rect l="l" t="t" r="r" b="b"/>
            <a:pathLst>
              <a:path w="0" h="1236980">
                <a:moveTo>
                  <a:pt x="0" y="1236770"/>
                </a:moveTo>
                <a:lnTo>
                  <a:pt x="0" y="0"/>
                </a:lnTo>
              </a:path>
            </a:pathLst>
          </a:custGeom>
          <a:ln w="13157">
            <a:solidFill>
              <a:srgbClr val="5B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841882" y="1509781"/>
            <a:ext cx="12815570" cy="0"/>
          </a:xfrm>
          <a:custGeom>
            <a:avLst/>
            <a:gdLst/>
            <a:ahLst/>
            <a:cxnLst/>
            <a:rect l="l" t="t" r="r" b="b"/>
            <a:pathLst>
              <a:path w="12815569" h="0">
                <a:moveTo>
                  <a:pt x="0" y="0"/>
                </a:moveTo>
                <a:lnTo>
                  <a:pt x="12815045" y="0"/>
                </a:lnTo>
              </a:path>
            </a:pathLst>
          </a:custGeom>
          <a:ln w="32892">
            <a:solidFill>
              <a:srgbClr val="77AF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9288935" y="5259563"/>
            <a:ext cx="10815320" cy="0"/>
          </a:xfrm>
          <a:custGeom>
            <a:avLst/>
            <a:gdLst/>
            <a:ahLst/>
            <a:cxnLst/>
            <a:rect l="l" t="t" r="r" b="b"/>
            <a:pathLst>
              <a:path w="10815319" h="0">
                <a:moveTo>
                  <a:pt x="0" y="0"/>
                </a:moveTo>
                <a:lnTo>
                  <a:pt x="10815164" y="0"/>
                </a:lnTo>
              </a:path>
            </a:pathLst>
          </a:custGeom>
          <a:ln w="46049">
            <a:solidFill>
              <a:srgbClr val="93CC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9285644" y="5262853"/>
            <a:ext cx="0" cy="14815185"/>
          </a:xfrm>
          <a:custGeom>
            <a:avLst/>
            <a:gdLst/>
            <a:ahLst/>
            <a:cxnLst/>
            <a:rect l="l" t="t" r="r" b="b"/>
            <a:pathLst>
              <a:path w="0" h="14815185">
                <a:moveTo>
                  <a:pt x="0" y="14814931"/>
                </a:moveTo>
                <a:lnTo>
                  <a:pt x="0" y="0"/>
                </a:lnTo>
              </a:path>
            </a:pathLst>
          </a:custGeom>
          <a:ln w="46049">
            <a:solidFill>
              <a:srgbClr val="90CC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0104681" y="8525819"/>
            <a:ext cx="0" cy="447675"/>
          </a:xfrm>
          <a:custGeom>
            <a:avLst/>
            <a:gdLst/>
            <a:ahLst/>
            <a:cxnLst/>
            <a:rect l="l" t="t" r="r" b="b"/>
            <a:pathLst>
              <a:path w="0" h="447675">
                <a:moveTo>
                  <a:pt x="0" y="447342"/>
                </a:moveTo>
                <a:lnTo>
                  <a:pt x="0" y="0"/>
                </a:lnTo>
              </a:path>
            </a:pathLst>
          </a:custGeom>
          <a:ln w="46049">
            <a:solidFill>
              <a:srgbClr val="CCBC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9756013" y="16400367"/>
            <a:ext cx="0" cy="625475"/>
          </a:xfrm>
          <a:custGeom>
            <a:avLst/>
            <a:gdLst/>
            <a:ahLst/>
            <a:cxnLst/>
            <a:rect l="l" t="t" r="r" b="b"/>
            <a:pathLst>
              <a:path w="0" h="625475">
                <a:moveTo>
                  <a:pt x="0" y="624963"/>
                </a:moveTo>
                <a:lnTo>
                  <a:pt x="0" y="0"/>
                </a:lnTo>
              </a:path>
            </a:pathLst>
          </a:custGeom>
          <a:ln w="32892">
            <a:solidFill>
              <a:srgbClr val="8377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7393729" y="14097869"/>
            <a:ext cx="684530" cy="0"/>
          </a:xfrm>
          <a:custGeom>
            <a:avLst/>
            <a:gdLst/>
            <a:ahLst/>
            <a:cxnLst/>
            <a:rect l="l" t="t" r="r" b="b"/>
            <a:pathLst>
              <a:path w="684530" h="0">
                <a:moveTo>
                  <a:pt x="0" y="0"/>
                </a:moveTo>
                <a:lnTo>
                  <a:pt x="684175" y="0"/>
                </a:lnTo>
              </a:path>
            </a:pathLst>
          </a:custGeom>
          <a:ln w="26314">
            <a:solidFill>
              <a:srgbClr val="93B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9104159" y="15357661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 h="0">
                <a:moveTo>
                  <a:pt x="0" y="0"/>
                </a:moveTo>
                <a:lnTo>
                  <a:pt x="427607" y="0"/>
                </a:lnTo>
              </a:path>
            </a:pathLst>
          </a:custGeom>
          <a:ln w="19735">
            <a:solidFill>
              <a:srgbClr val="CFCF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2321652" y="8631082"/>
            <a:ext cx="5019675" cy="0"/>
          </a:xfrm>
          <a:custGeom>
            <a:avLst/>
            <a:gdLst/>
            <a:ahLst/>
            <a:cxnLst/>
            <a:rect l="l" t="t" r="r" b="b"/>
            <a:pathLst>
              <a:path w="5019675" h="0">
                <a:moveTo>
                  <a:pt x="0" y="0"/>
                </a:moveTo>
                <a:lnTo>
                  <a:pt x="5019451" y="0"/>
                </a:lnTo>
              </a:path>
            </a:pathLst>
          </a:custGeom>
          <a:ln w="65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2328233" y="9617861"/>
            <a:ext cx="3572510" cy="0"/>
          </a:xfrm>
          <a:custGeom>
            <a:avLst/>
            <a:gdLst/>
            <a:ahLst/>
            <a:cxnLst/>
            <a:rect l="l" t="t" r="r" b="b"/>
            <a:pathLst>
              <a:path w="3572509" h="0">
                <a:moveTo>
                  <a:pt x="0" y="0"/>
                </a:moveTo>
                <a:lnTo>
                  <a:pt x="3572161" y="0"/>
                </a:lnTo>
              </a:path>
            </a:pathLst>
          </a:custGeom>
          <a:ln w="52628">
            <a:solidFill>
              <a:srgbClr val="3B60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1137510" y="10397428"/>
            <a:ext cx="1223645" cy="0"/>
          </a:xfrm>
          <a:custGeom>
            <a:avLst/>
            <a:gdLst/>
            <a:ahLst/>
            <a:cxnLst/>
            <a:rect l="l" t="t" r="r" b="b"/>
            <a:pathLst>
              <a:path w="1223645" h="0">
                <a:moveTo>
                  <a:pt x="0" y="0"/>
                </a:moveTo>
                <a:lnTo>
                  <a:pt x="1223619" y="0"/>
                </a:lnTo>
              </a:path>
            </a:pathLst>
          </a:custGeom>
          <a:ln w="32892">
            <a:solidFill>
              <a:srgbClr val="A0B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2344678" y="9578392"/>
            <a:ext cx="0" cy="9019540"/>
          </a:xfrm>
          <a:custGeom>
            <a:avLst/>
            <a:gdLst/>
            <a:ahLst/>
            <a:cxnLst/>
            <a:rect l="l" t="t" r="r" b="b"/>
            <a:pathLst>
              <a:path w="0" h="9019540">
                <a:moveTo>
                  <a:pt x="0" y="9019213"/>
                </a:moveTo>
                <a:lnTo>
                  <a:pt x="0" y="0"/>
                </a:lnTo>
              </a:path>
            </a:pathLst>
          </a:custGeom>
          <a:ln w="32892">
            <a:solidFill>
              <a:srgbClr val="4B64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5890530" y="9584972"/>
            <a:ext cx="0" cy="8532495"/>
          </a:xfrm>
          <a:custGeom>
            <a:avLst/>
            <a:gdLst/>
            <a:ahLst/>
            <a:cxnLst/>
            <a:rect l="l" t="t" r="r" b="b"/>
            <a:pathLst>
              <a:path w="0" h="8532494">
                <a:moveTo>
                  <a:pt x="0" y="8532400"/>
                </a:moveTo>
                <a:lnTo>
                  <a:pt x="0" y="0"/>
                </a:lnTo>
              </a:path>
            </a:pathLst>
          </a:custGeom>
          <a:ln w="32892">
            <a:solidFill>
              <a:srgbClr val="4460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5874079" y="10397428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32892">
            <a:solidFill>
              <a:srgbClr val="A0B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127647" y="10374403"/>
            <a:ext cx="0" cy="1579245"/>
          </a:xfrm>
          <a:custGeom>
            <a:avLst/>
            <a:gdLst/>
            <a:ahLst/>
            <a:cxnLst/>
            <a:rect l="l" t="t" r="r" b="b"/>
            <a:pathLst>
              <a:path w="0" h="1579245">
                <a:moveTo>
                  <a:pt x="0" y="1578853"/>
                </a:moveTo>
                <a:lnTo>
                  <a:pt x="0" y="0"/>
                </a:lnTo>
              </a:path>
            </a:pathLst>
          </a:custGeom>
          <a:ln w="13157">
            <a:solidFill>
              <a:srgbClr val="93A8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249346" y="10545443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4" h="0">
                <a:moveTo>
                  <a:pt x="0" y="0"/>
                </a:moveTo>
                <a:lnTo>
                  <a:pt x="236832" y="0"/>
                </a:lnTo>
              </a:path>
            </a:pathLst>
          </a:custGeom>
          <a:ln w="52628">
            <a:solidFill>
              <a:srgbClr val="3860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7311498" y="10387557"/>
            <a:ext cx="0" cy="1710689"/>
          </a:xfrm>
          <a:custGeom>
            <a:avLst/>
            <a:gdLst/>
            <a:ahLst/>
            <a:cxnLst/>
            <a:rect l="l" t="t" r="r" b="b"/>
            <a:pathLst>
              <a:path w="0" h="1710690">
                <a:moveTo>
                  <a:pt x="0" y="1710424"/>
                </a:moveTo>
                <a:lnTo>
                  <a:pt x="0" y="0"/>
                </a:lnTo>
              </a:path>
            </a:pathLst>
          </a:custGeom>
          <a:ln w="6578">
            <a:solidFill>
              <a:srgbClr val="93A8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193432" y="10519127"/>
            <a:ext cx="0" cy="1289685"/>
          </a:xfrm>
          <a:custGeom>
            <a:avLst/>
            <a:gdLst/>
            <a:ahLst/>
            <a:cxnLst/>
            <a:rect l="l" t="t" r="r" b="b"/>
            <a:pathLst>
              <a:path w="0" h="1289684">
                <a:moveTo>
                  <a:pt x="0" y="1289397"/>
                </a:moveTo>
                <a:lnTo>
                  <a:pt x="0" y="0"/>
                </a:lnTo>
              </a:path>
            </a:pathLst>
          </a:custGeom>
          <a:ln w="19735">
            <a:solidFill>
              <a:srgbClr val="6480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249346" y="11778925"/>
            <a:ext cx="243840" cy="0"/>
          </a:xfrm>
          <a:custGeom>
            <a:avLst/>
            <a:gdLst/>
            <a:ahLst/>
            <a:cxnLst/>
            <a:rect l="l" t="t" r="r" b="b"/>
            <a:pathLst>
              <a:path w="243840" h="0">
                <a:moveTo>
                  <a:pt x="0" y="0"/>
                </a:moveTo>
                <a:lnTo>
                  <a:pt x="243413" y="0"/>
                </a:lnTo>
              </a:path>
            </a:pathLst>
          </a:custGeom>
          <a:ln w="59207">
            <a:solidFill>
              <a:srgbClr val="4464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1459863" y="10499393"/>
            <a:ext cx="0" cy="1289685"/>
          </a:xfrm>
          <a:custGeom>
            <a:avLst/>
            <a:gdLst/>
            <a:ahLst/>
            <a:cxnLst/>
            <a:rect l="l" t="t" r="r" b="b"/>
            <a:pathLst>
              <a:path w="0" h="1289684">
                <a:moveTo>
                  <a:pt x="0" y="1289397"/>
                </a:moveTo>
                <a:lnTo>
                  <a:pt x="0" y="0"/>
                </a:lnTo>
              </a:path>
            </a:pathLst>
          </a:custGeom>
          <a:ln w="6578">
            <a:solidFill>
              <a:srgbClr val="3B60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1163826" y="11762474"/>
            <a:ext cx="0" cy="164465"/>
          </a:xfrm>
          <a:custGeom>
            <a:avLst/>
            <a:gdLst/>
            <a:ahLst/>
            <a:cxnLst/>
            <a:rect l="l" t="t" r="r" b="b"/>
            <a:pathLst>
              <a:path w="0" h="164465">
                <a:moveTo>
                  <a:pt x="0" y="164466"/>
                </a:moveTo>
                <a:lnTo>
                  <a:pt x="0" y="0"/>
                </a:lnTo>
              </a:path>
            </a:pathLst>
          </a:custGeom>
          <a:ln w="6578">
            <a:solidFill>
              <a:srgbClr val="A3BC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137510" y="11936812"/>
            <a:ext cx="1223645" cy="0"/>
          </a:xfrm>
          <a:custGeom>
            <a:avLst/>
            <a:gdLst/>
            <a:ahLst/>
            <a:cxnLst/>
            <a:rect l="l" t="t" r="r" b="b"/>
            <a:pathLst>
              <a:path w="1223645" h="0">
                <a:moveTo>
                  <a:pt x="0" y="0"/>
                </a:moveTo>
                <a:lnTo>
                  <a:pt x="1223619" y="0"/>
                </a:lnTo>
              </a:path>
            </a:pathLst>
          </a:custGeom>
          <a:ln w="32892">
            <a:solidFill>
              <a:srgbClr val="A0B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5874079" y="12091407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26314">
            <a:solidFill>
              <a:srgbClr val="93A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5874079" y="13170287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26314">
            <a:solidFill>
              <a:srgbClr val="93A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7341104" y="12065092"/>
            <a:ext cx="0" cy="1111885"/>
          </a:xfrm>
          <a:custGeom>
            <a:avLst/>
            <a:gdLst/>
            <a:ahLst/>
            <a:cxnLst/>
            <a:rect l="l" t="t" r="r" b="b"/>
            <a:pathLst>
              <a:path w="0" h="1111884">
                <a:moveTo>
                  <a:pt x="0" y="1111776"/>
                </a:moveTo>
                <a:lnTo>
                  <a:pt x="0" y="0"/>
                </a:lnTo>
              </a:path>
            </a:pathLst>
          </a:custGeom>
          <a:ln w="65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137510" y="13324884"/>
            <a:ext cx="1217295" cy="0"/>
          </a:xfrm>
          <a:custGeom>
            <a:avLst/>
            <a:gdLst/>
            <a:ahLst/>
            <a:cxnLst/>
            <a:rect l="l" t="t" r="r" b="b"/>
            <a:pathLst>
              <a:path w="1217295" h="0">
                <a:moveTo>
                  <a:pt x="0" y="0"/>
                </a:moveTo>
                <a:lnTo>
                  <a:pt x="1217038" y="0"/>
                </a:lnTo>
              </a:path>
            </a:pathLst>
          </a:custGeom>
          <a:ln w="32892">
            <a:solidFill>
              <a:srgbClr val="9CB8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7311498" y="13163714"/>
            <a:ext cx="0" cy="2019935"/>
          </a:xfrm>
          <a:custGeom>
            <a:avLst/>
            <a:gdLst/>
            <a:ahLst/>
            <a:cxnLst/>
            <a:rect l="l" t="t" r="r" b="b"/>
            <a:pathLst>
              <a:path w="0" h="2019934">
                <a:moveTo>
                  <a:pt x="0" y="2019615"/>
                </a:moveTo>
                <a:lnTo>
                  <a:pt x="0" y="0"/>
                </a:lnTo>
              </a:path>
            </a:pathLst>
          </a:custGeom>
          <a:ln w="6578">
            <a:solidFill>
              <a:srgbClr val="93A8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1025675" y="13308438"/>
            <a:ext cx="0" cy="2013585"/>
          </a:xfrm>
          <a:custGeom>
            <a:avLst/>
            <a:gdLst/>
            <a:ahLst/>
            <a:cxnLst/>
            <a:rect l="l" t="t" r="r" b="b"/>
            <a:pathLst>
              <a:path w="0" h="2013584">
                <a:moveTo>
                  <a:pt x="0" y="2013042"/>
                </a:moveTo>
                <a:lnTo>
                  <a:pt x="0" y="0"/>
                </a:lnTo>
              </a:path>
            </a:pathLst>
          </a:custGeom>
          <a:ln w="65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275662" y="13624211"/>
            <a:ext cx="0" cy="1085850"/>
          </a:xfrm>
          <a:custGeom>
            <a:avLst/>
            <a:gdLst/>
            <a:ahLst/>
            <a:cxnLst/>
            <a:rect l="l" t="t" r="r" b="b"/>
            <a:pathLst>
              <a:path w="0" h="1085850">
                <a:moveTo>
                  <a:pt x="0" y="1085460"/>
                </a:moveTo>
                <a:lnTo>
                  <a:pt x="0" y="0"/>
                </a:lnTo>
              </a:path>
            </a:pathLst>
          </a:custGeom>
          <a:ln w="6578">
            <a:solidFill>
              <a:srgbClr val="7C8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801951" y="13624211"/>
            <a:ext cx="0" cy="1085850"/>
          </a:xfrm>
          <a:custGeom>
            <a:avLst/>
            <a:gdLst/>
            <a:ahLst/>
            <a:cxnLst/>
            <a:rect l="l" t="t" r="r" b="b"/>
            <a:pathLst>
              <a:path w="0" h="1085850">
                <a:moveTo>
                  <a:pt x="0" y="1085460"/>
                </a:moveTo>
                <a:lnTo>
                  <a:pt x="0" y="0"/>
                </a:lnTo>
              </a:path>
            </a:pathLst>
          </a:custGeom>
          <a:ln w="6578">
            <a:solidFill>
              <a:srgbClr val="4B6B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5874079" y="15180039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32892">
            <a:solidFill>
              <a:srgbClr val="9CB3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1137510" y="15334642"/>
            <a:ext cx="1223645" cy="0"/>
          </a:xfrm>
          <a:custGeom>
            <a:avLst/>
            <a:gdLst/>
            <a:ahLst/>
            <a:cxnLst/>
            <a:rect l="l" t="t" r="r" b="b"/>
            <a:pathLst>
              <a:path w="1223645" h="0">
                <a:moveTo>
                  <a:pt x="0" y="0"/>
                </a:moveTo>
                <a:lnTo>
                  <a:pt x="1223619" y="0"/>
                </a:lnTo>
              </a:path>
            </a:pathLst>
          </a:custGeom>
          <a:ln w="26314">
            <a:solidFill>
              <a:srgbClr val="93A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7341104" y="15150441"/>
            <a:ext cx="0" cy="1276350"/>
          </a:xfrm>
          <a:custGeom>
            <a:avLst/>
            <a:gdLst/>
            <a:ahLst/>
            <a:cxnLst/>
            <a:rect l="l" t="t" r="r" b="b"/>
            <a:pathLst>
              <a:path w="0" h="1276350">
                <a:moveTo>
                  <a:pt x="0" y="1276242"/>
                </a:moveTo>
                <a:lnTo>
                  <a:pt x="0" y="0"/>
                </a:lnTo>
              </a:path>
            </a:pathLst>
          </a:custGeom>
          <a:ln w="65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5874079" y="16413522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26314">
            <a:solidFill>
              <a:srgbClr val="93A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7311498" y="16406948"/>
            <a:ext cx="0" cy="1552575"/>
          </a:xfrm>
          <a:custGeom>
            <a:avLst/>
            <a:gdLst/>
            <a:ahLst/>
            <a:cxnLst/>
            <a:rect l="l" t="t" r="r" b="b"/>
            <a:pathLst>
              <a:path w="0" h="1552575">
                <a:moveTo>
                  <a:pt x="0" y="1552538"/>
                </a:moveTo>
                <a:lnTo>
                  <a:pt x="0" y="0"/>
                </a:lnTo>
              </a:path>
            </a:pathLst>
          </a:custGeom>
          <a:ln w="6578">
            <a:solidFill>
              <a:srgbClr val="93A8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1032256" y="16877309"/>
            <a:ext cx="1329055" cy="0"/>
          </a:xfrm>
          <a:custGeom>
            <a:avLst/>
            <a:gdLst/>
            <a:ahLst/>
            <a:cxnLst/>
            <a:rect l="l" t="t" r="r" b="b"/>
            <a:pathLst>
              <a:path w="1329054" h="0">
                <a:moveTo>
                  <a:pt x="0" y="0"/>
                </a:moveTo>
                <a:lnTo>
                  <a:pt x="1328874" y="0"/>
                </a:lnTo>
              </a:path>
            </a:pathLst>
          </a:custGeom>
          <a:ln w="32892">
            <a:solidFill>
              <a:srgbClr val="9CB3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1035545" y="16860865"/>
            <a:ext cx="0" cy="1401445"/>
          </a:xfrm>
          <a:custGeom>
            <a:avLst/>
            <a:gdLst/>
            <a:ahLst/>
            <a:cxnLst/>
            <a:rect l="l" t="t" r="r" b="b"/>
            <a:pathLst>
              <a:path w="0" h="1401444">
                <a:moveTo>
                  <a:pt x="0" y="1401232"/>
                </a:moveTo>
                <a:lnTo>
                  <a:pt x="0" y="0"/>
                </a:lnTo>
              </a:path>
            </a:pathLst>
          </a:custGeom>
          <a:ln w="19735">
            <a:solidFill>
              <a:srgbClr val="A0AF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1298687" y="17150322"/>
            <a:ext cx="0" cy="802640"/>
          </a:xfrm>
          <a:custGeom>
            <a:avLst/>
            <a:gdLst/>
            <a:ahLst/>
            <a:cxnLst/>
            <a:rect l="l" t="t" r="r" b="b"/>
            <a:pathLst>
              <a:path w="0" h="802640">
                <a:moveTo>
                  <a:pt x="0" y="802584"/>
                </a:moveTo>
                <a:lnTo>
                  <a:pt x="0" y="0"/>
                </a:lnTo>
              </a:path>
            </a:pathLst>
          </a:custGeom>
          <a:ln w="32892">
            <a:solidFill>
              <a:srgbClr val="4464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1469734" y="17150322"/>
            <a:ext cx="0" cy="802640"/>
          </a:xfrm>
          <a:custGeom>
            <a:avLst/>
            <a:gdLst/>
            <a:ahLst/>
            <a:cxnLst/>
            <a:rect l="l" t="t" r="r" b="b"/>
            <a:pathLst>
              <a:path w="0" h="802640">
                <a:moveTo>
                  <a:pt x="0" y="802584"/>
                </a:moveTo>
                <a:lnTo>
                  <a:pt x="0" y="0"/>
                </a:lnTo>
              </a:path>
            </a:pathLst>
          </a:custGeom>
          <a:ln w="32892">
            <a:solidFill>
              <a:srgbClr val="4464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5874079" y="17952907"/>
            <a:ext cx="1440815" cy="0"/>
          </a:xfrm>
          <a:custGeom>
            <a:avLst/>
            <a:gdLst/>
            <a:ahLst/>
            <a:cxnLst/>
            <a:rect l="l" t="t" r="r" b="b"/>
            <a:pathLst>
              <a:path w="1440815" h="0">
                <a:moveTo>
                  <a:pt x="0" y="0"/>
                </a:moveTo>
                <a:lnTo>
                  <a:pt x="1440709" y="0"/>
                </a:lnTo>
              </a:path>
            </a:pathLst>
          </a:custGeom>
          <a:ln w="26314">
            <a:solidFill>
              <a:srgbClr val="97A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0946735" y="18110792"/>
            <a:ext cx="1414780" cy="0"/>
          </a:xfrm>
          <a:custGeom>
            <a:avLst/>
            <a:gdLst/>
            <a:ahLst/>
            <a:cxnLst/>
            <a:rect l="l" t="t" r="r" b="b"/>
            <a:pathLst>
              <a:path w="1414779" h="0">
                <a:moveTo>
                  <a:pt x="0" y="0"/>
                </a:moveTo>
                <a:lnTo>
                  <a:pt x="1414394" y="0"/>
                </a:lnTo>
              </a:path>
            </a:pathLst>
          </a:custGeom>
          <a:ln w="26314">
            <a:solidFill>
              <a:srgbClr val="93AFC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7341104" y="17913436"/>
            <a:ext cx="0" cy="177800"/>
          </a:xfrm>
          <a:custGeom>
            <a:avLst/>
            <a:gdLst/>
            <a:ahLst/>
            <a:cxnLst/>
            <a:rect l="l" t="t" r="r" b="b"/>
            <a:pathLst>
              <a:path w="0" h="177800">
                <a:moveTo>
                  <a:pt x="0" y="177620"/>
                </a:moveTo>
                <a:lnTo>
                  <a:pt x="0" y="0"/>
                </a:lnTo>
              </a:path>
            </a:pathLst>
          </a:custGeom>
          <a:ln w="65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 txBox="1"/>
          <p:nvPr/>
        </p:nvSpPr>
        <p:spPr>
          <a:xfrm>
            <a:off x="6776380" y="310747"/>
            <a:ext cx="162560" cy="40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 spc="2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1170860" y="310747"/>
            <a:ext cx="162560" cy="40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 spc="2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750124" y="3067079"/>
            <a:ext cx="30924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765">
                <a:solidFill>
                  <a:srgbClr val="BC4F49"/>
                </a:solidFill>
                <a:latin typeface="Arial"/>
                <a:cs typeface="Arial"/>
              </a:rPr>
              <a:t>•</a:t>
            </a:r>
            <a:endParaRPr sz="415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263252" y="3599942"/>
            <a:ext cx="92392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5765">
                <a:solidFill>
                  <a:srgbClr val="93CF4F"/>
                </a:solidFill>
                <a:latin typeface="Arial"/>
                <a:cs typeface="Arial"/>
              </a:rPr>
              <a:t>I</a:t>
            </a:r>
            <a:endParaRPr sz="415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4486461" y="3757828"/>
            <a:ext cx="26352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405">
                <a:latin typeface="Arial"/>
                <a:cs typeface="Arial"/>
              </a:rPr>
              <a:t>•</a:t>
            </a:r>
            <a:endParaRPr sz="415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56991" y="6884530"/>
            <a:ext cx="7307580" cy="807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39800">
              <a:lnSpc>
                <a:spcPts val="2975"/>
              </a:lnSpc>
              <a:tabLst>
                <a:tab pos="4058285" algn="l"/>
              </a:tabLst>
            </a:pPr>
            <a:r>
              <a:rPr dirty="0" sz="3250" spc="310">
                <a:latin typeface="Courier New"/>
                <a:cs typeface="Courier New"/>
              </a:rPr>
              <a:t>•</a:t>
            </a:r>
            <a:r>
              <a:rPr dirty="0" sz="3250" spc="310">
                <a:latin typeface="Courier New"/>
                <a:cs typeface="Courier New"/>
              </a:rPr>
              <a:t>	</a:t>
            </a:r>
            <a:r>
              <a:rPr dirty="0" sz="3250" spc="310">
                <a:latin typeface="Courier New"/>
                <a:cs typeface="Courier New"/>
              </a:rPr>
              <a:t>•</a:t>
            </a:r>
            <a:endParaRPr sz="3250">
              <a:latin typeface="Courier New"/>
              <a:cs typeface="Courier New"/>
            </a:endParaRPr>
          </a:p>
          <a:p>
            <a:pPr marL="12700">
              <a:lnSpc>
                <a:spcPts val="4054"/>
              </a:lnSpc>
              <a:tabLst>
                <a:tab pos="946785" algn="l"/>
                <a:tab pos="4064635" algn="l"/>
                <a:tab pos="6650355" algn="l"/>
              </a:tabLst>
            </a:pPr>
            <a:r>
              <a:rPr dirty="0" sz="4150" spc="1245">
                <a:latin typeface="Arial"/>
                <a:cs typeface="Arial"/>
              </a:rPr>
              <a:t>o</a:t>
            </a:r>
            <a:r>
              <a:rPr dirty="0" sz="4150" spc="1245">
                <a:latin typeface="Arial"/>
                <a:cs typeface="Arial"/>
              </a:rPr>
              <a:t>	</a:t>
            </a:r>
            <a:r>
              <a:rPr dirty="0" sz="4150" spc="-625">
                <a:latin typeface="Arial"/>
                <a:cs typeface="Arial"/>
              </a:rPr>
              <a:t>1</a:t>
            </a:r>
            <a:r>
              <a:rPr dirty="0" sz="4150" spc="145">
                <a:latin typeface="Arial"/>
                <a:cs typeface="Arial"/>
              </a:rPr>
              <a:t> </a:t>
            </a:r>
            <a:r>
              <a:rPr dirty="0" sz="4150" spc="1015">
                <a:latin typeface="Arial"/>
                <a:cs typeface="Arial"/>
              </a:rPr>
              <a:t>e</a:t>
            </a:r>
            <a:r>
              <a:rPr dirty="0" sz="4150" spc="320">
                <a:latin typeface="Arial"/>
                <a:cs typeface="Arial"/>
              </a:rPr>
              <a:t> </a:t>
            </a:r>
            <a:r>
              <a:rPr dirty="0" sz="4150" spc="645">
                <a:latin typeface="Arial"/>
                <a:cs typeface="Arial"/>
              </a:rPr>
              <a:t>c</a:t>
            </a:r>
            <a:r>
              <a:rPr dirty="0" sz="4150" spc="1090">
                <a:latin typeface="Arial"/>
                <a:cs typeface="Arial"/>
              </a:rPr>
              <a:t>o</a:t>
            </a:r>
            <a:r>
              <a:rPr dirty="0" sz="4150" spc="900">
                <a:latin typeface="Arial"/>
                <a:cs typeface="Arial"/>
              </a:rPr>
              <a:t>ver</a:t>
            </a:r>
            <a:r>
              <a:rPr dirty="0" sz="4150">
                <a:latin typeface="Arial"/>
                <a:cs typeface="Arial"/>
              </a:rPr>
              <a:t>	</a:t>
            </a:r>
            <a:r>
              <a:rPr dirty="0" sz="4150" spc="-155">
                <a:latin typeface="Arial"/>
                <a:cs typeface="Arial"/>
              </a:rPr>
              <a:t>1s</a:t>
            </a:r>
            <a:r>
              <a:rPr dirty="0" sz="4150" spc="480">
                <a:latin typeface="Arial"/>
                <a:cs typeface="Arial"/>
              </a:rPr>
              <a:t> </a:t>
            </a:r>
            <a:r>
              <a:rPr dirty="0" sz="4150" spc="1085">
                <a:latin typeface="Arial"/>
                <a:cs typeface="Arial"/>
              </a:rPr>
              <a:t>u</a:t>
            </a:r>
            <a:r>
              <a:rPr dirty="0" sz="4150" spc="720">
                <a:latin typeface="Arial"/>
                <a:cs typeface="Arial"/>
              </a:rPr>
              <a:t>se</a:t>
            </a:r>
            <a:r>
              <a:rPr dirty="0" sz="4150">
                <a:latin typeface="Arial"/>
                <a:cs typeface="Arial"/>
              </a:rPr>
              <a:t>	</a:t>
            </a:r>
            <a:r>
              <a:rPr dirty="0" sz="4150" spc="204">
                <a:latin typeface="Arial"/>
                <a:cs typeface="Arial"/>
              </a:rPr>
              <a:t>1n</a:t>
            </a:r>
            <a:endParaRPr sz="41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7388190" y="6863035"/>
            <a:ext cx="314960" cy="471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500" spc="165">
                <a:latin typeface="Courier New"/>
                <a:cs typeface="Courier New"/>
              </a:rPr>
              <a:t>•</a:t>
            </a:r>
            <a:endParaRPr sz="3500">
              <a:latin typeface="Courier New"/>
              <a:cs typeface="Courier New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35935" y="7882718"/>
            <a:ext cx="5913120" cy="821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225"/>
              </a:lnSpc>
              <a:tabLst>
                <a:tab pos="1840864" algn="l"/>
              </a:tabLst>
            </a:pPr>
            <a:r>
              <a:rPr dirty="0" sz="3500" spc="165">
                <a:latin typeface="Courier New"/>
                <a:cs typeface="Courier New"/>
              </a:rPr>
              <a:t>•</a:t>
            </a:r>
            <a:r>
              <a:rPr dirty="0" sz="3500" spc="165">
                <a:latin typeface="Courier New"/>
                <a:cs typeface="Courier New"/>
              </a:rPr>
              <a:t>	</a:t>
            </a:r>
            <a:r>
              <a:rPr dirty="0" sz="3500" spc="165">
                <a:latin typeface="Courier New"/>
                <a:cs typeface="Courier New"/>
              </a:rPr>
              <a:t>•</a:t>
            </a:r>
            <a:endParaRPr sz="3500">
              <a:latin typeface="Courier New"/>
              <a:cs typeface="Courier New"/>
            </a:endParaRPr>
          </a:p>
          <a:p>
            <a:pPr marL="19050">
              <a:lnSpc>
                <a:spcPts val="4004"/>
              </a:lnSpc>
              <a:tabLst>
                <a:tab pos="1847850" algn="l"/>
                <a:tab pos="3926840" algn="l"/>
                <a:tab pos="5446395" algn="l"/>
              </a:tabLst>
            </a:pPr>
            <a:r>
              <a:rPr dirty="0" sz="4150" spc="114">
                <a:latin typeface="Arial"/>
                <a:cs typeface="Arial"/>
              </a:rPr>
              <a:t>1e</a:t>
            </a:r>
            <a:r>
              <a:rPr dirty="0" sz="4150" spc="225">
                <a:latin typeface="Arial"/>
                <a:cs typeface="Arial"/>
              </a:rPr>
              <a:t> </a:t>
            </a:r>
            <a:r>
              <a:rPr dirty="0" sz="4150" spc="1140">
                <a:latin typeface="Arial"/>
                <a:cs typeface="Arial"/>
              </a:rPr>
              <a:t>a</a:t>
            </a:r>
            <a:r>
              <a:rPr dirty="0" sz="4150" spc="785">
                <a:latin typeface="Arial"/>
                <a:cs typeface="Arial"/>
              </a:rPr>
              <a:t>r</a:t>
            </a:r>
            <a:r>
              <a:rPr dirty="0" sz="4150">
                <a:latin typeface="Arial"/>
                <a:cs typeface="Arial"/>
              </a:rPr>
              <a:t>	</a:t>
            </a:r>
            <a:r>
              <a:rPr dirty="0" sz="4150" spc="-935">
                <a:latin typeface="Arial"/>
                <a:cs typeface="Arial"/>
              </a:rPr>
              <a:t>1</a:t>
            </a:r>
            <a:r>
              <a:rPr dirty="0" sz="4150" spc="645">
                <a:latin typeface="Arial"/>
                <a:cs typeface="Arial"/>
              </a:rPr>
              <a:t>c</a:t>
            </a:r>
            <a:r>
              <a:rPr dirty="0" sz="4150" spc="760">
                <a:latin typeface="Arial"/>
                <a:cs typeface="Arial"/>
              </a:rPr>
              <a:t>a</a:t>
            </a:r>
            <a:r>
              <a:rPr dirty="0" sz="4150">
                <a:latin typeface="Arial"/>
                <a:cs typeface="Arial"/>
              </a:rPr>
              <a:t>	</a:t>
            </a:r>
            <a:r>
              <a:rPr dirty="0" sz="4150" spc="1015">
                <a:latin typeface="Arial"/>
                <a:cs typeface="Arial"/>
              </a:rPr>
              <a:t>e</a:t>
            </a:r>
            <a:r>
              <a:rPr dirty="0" sz="4150">
                <a:latin typeface="Arial"/>
                <a:cs typeface="Arial"/>
              </a:rPr>
              <a:t>	</a:t>
            </a:r>
            <a:r>
              <a:rPr dirty="0" sz="4150" spc="1245">
                <a:latin typeface="Arial"/>
                <a:cs typeface="Arial"/>
              </a:rPr>
              <a:t>o</a:t>
            </a:r>
            <a:endParaRPr sz="41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2557" y="9886212"/>
            <a:ext cx="314960" cy="493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50" spc="65">
                <a:latin typeface="Courier New"/>
                <a:cs typeface="Courier New"/>
              </a:rPr>
              <a:t>•</a:t>
            </a:r>
            <a:endParaRPr sz="3650">
              <a:latin typeface="Courier New"/>
              <a:cs typeface="Courier New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901604" y="9902334"/>
            <a:ext cx="330835" cy="471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500" spc="290">
                <a:latin typeface="Courier New"/>
                <a:cs typeface="Courier New"/>
              </a:rPr>
              <a:t>•</a:t>
            </a:r>
            <a:endParaRPr sz="3500">
              <a:latin typeface="Courier New"/>
              <a:cs typeface="Courier New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99135" y="10178512"/>
            <a:ext cx="2180590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204">
                <a:latin typeface="Arial"/>
                <a:cs typeface="Arial"/>
              </a:rPr>
              <a:t>1n</a:t>
            </a:r>
            <a:r>
              <a:rPr dirty="0" sz="4150" spc="250">
                <a:latin typeface="Arial"/>
                <a:cs typeface="Arial"/>
              </a:rPr>
              <a:t> </a:t>
            </a:r>
            <a:r>
              <a:rPr dirty="0" sz="4150" spc="1220">
                <a:latin typeface="Arial"/>
                <a:cs typeface="Arial"/>
              </a:rPr>
              <a:t>o</a:t>
            </a:r>
            <a:r>
              <a:rPr dirty="0" sz="4150" spc="1260">
                <a:latin typeface="Arial"/>
                <a:cs typeface="Arial"/>
              </a:rPr>
              <a:t>n</a:t>
            </a:r>
            <a:r>
              <a:rPr dirty="0" sz="4150" spc="1015">
                <a:latin typeface="Arial"/>
                <a:cs typeface="Arial"/>
              </a:rPr>
              <a:t>e</a:t>
            </a:r>
            <a:endParaRPr sz="415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914762" y="10178512"/>
            <a:ext cx="140398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114">
                <a:latin typeface="Arial"/>
                <a:cs typeface="Arial"/>
              </a:rPr>
              <a:t>1</a:t>
            </a:r>
            <a:r>
              <a:rPr dirty="0" sz="4150" spc="-60">
                <a:latin typeface="Arial"/>
                <a:cs typeface="Arial"/>
              </a:rPr>
              <a:t>e</a:t>
            </a:r>
            <a:r>
              <a:rPr dirty="0" sz="4150" spc="700">
                <a:latin typeface="Arial"/>
                <a:cs typeface="Arial"/>
              </a:rPr>
              <a:t>c</a:t>
            </a:r>
            <a:r>
              <a:rPr dirty="0" sz="4150" spc="1015">
                <a:latin typeface="Arial"/>
                <a:cs typeface="Arial"/>
              </a:rPr>
              <a:t>e</a:t>
            </a:r>
            <a:endParaRPr sz="415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342427" y="11586326"/>
            <a:ext cx="30924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765">
                <a:solidFill>
                  <a:srgbClr val="BC4F49"/>
                </a:solidFill>
                <a:latin typeface="Arial"/>
                <a:cs typeface="Arial"/>
              </a:rPr>
              <a:t>•</a:t>
            </a:r>
            <a:endParaRPr sz="415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539668" y="11586326"/>
            <a:ext cx="30924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150" spc="765">
                <a:solidFill>
                  <a:srgbClr val="BC4F49"/>
                </a:solidFill>
                <a:latin typeface="Arial"/>
                <a:cs typeface="Arial"/>
              </a:rPr>
              <a:t>•</a:t>
            </a:r>
            <a:endParaRPr sz="415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875116" y="13415250"/>
            <a:ext cx="162560" cy="40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 spc="2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0059085" y="16128503"/>
            <a:ext cx="366395" cy="552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500">
                <a:solidFill>
                  <a:srgbClr val="919191"/>
                </a:solidFill>
                <a:latin typeface="Arial"/>
                <a:cs typeface="Arial"/>
              </a:rPr>
              <a:t>L</a:t>
            </a:r>
            <a:r>
              <a:rPr dirty="0" sz="1350" spc="65">
                <a:solidFill>
                  <a:srgbClr val="919191"/>
                </a:solidFill>
                <a:latin typeface="Arial"/>
                <a:cs typeface="Arial"/>
              </a:rPr>
              <a:t>(</a:t>
            </a:r>
            <a:r>
              <a:rPr dirty="0" sz="1350" spc="-254">
                <a:solidFill>
                  <a:srgbClr val="919191"/>
                </a:solidFill>
                <a:latin typeface="Arial"/>
                <a:cs typeface="Arial"/>
              </a:rPr>
              <a:t>l</a:t>
            </a:r>
            <a:r>
              <a:rPr dirty="0" baseline="-10709" sz="6225" spc="-1132">
                <a:solidFill>
                  <a:srgbClr val="A7A7A7"/>
                </a:solidFill>
                <a:latin typeface="Times New Roman"/>
                <a:cs typeface="Times New Roman"/>
              </a:rPr>
              <a:t>.</a:t>
            </a:r>
            <a:r>
              <a:rPr dirty="0" sz="1350" spc="-85">
                <a:solidFill>
                  <a:srgbClr val="919191"/>
                </a:solidFill>
                <a:latin typeface="Arial"/>
                <a:cs typeface="Arial"/>
              </a:rPr>
              <a:t>[</a:t>
            </a:r>
            <a:r>
              <a:rPr dirty="0" baseline="-10709" sz="6225" spc="-1372">
                <a:solidFill>
                  <a:srgbClr val="A7A7A7"/>
                </a:solidFill>
                <a:latin typeface="Times New Roman"/>
                <a:cs typeface="Times New Roman"/>
              </a:rPr>
              <a:t>.</a:t>
            </a:r>
            <a:r>
              <a:rPr dirty="0" sz="1350" spc="45">
                <a:solidFill>
                  <a:srgbClr val="919191"/>
                </a:solidFill>
                <a:latin typeface="Arial"/>
                <a:cs typeface="Arial"/>
              </a:rPr>
              <a:t>lj,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1105075" y="15358363"/>
            <a:ext cx="628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-30">
                <a:solidFill>
                  <a:srgbClr val="8EA8CA"/>
                </a:solidFill>
                <a:latin typeface="Arial"/>
                <a:cs typeface="Arial"/>
              </a:rPr>
              <a:t>I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1012975" y="18119706"/>
            <a:ext cx="82550" cy="19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80">
                <a:solidFill>
                  <a:srgbClr val="8995B1"/>
                </a:solidFill>
                <a:latin typeface="Arial"/>
                <a:cs typeface="Arial"/>
              </a:rPr>
              <a:t>I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5815329" y="18149467"/>
            <a:ext cx="389255" cy="490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50" spc="-95">
                <a:solidFill>
                  <a:srgbClr val="2F5282"/>
                </a:solidFill>
                <a:latin typeface="Arial"/>
                <a:cs typeface="Arial"/>
              </a:rPr>
              <a:t>j</a:t>
            </a:r>
            <a:r>
              <a:rPr dirty="0" sz="3650" spc="1115">
                <a:solidFill>
                  <a:srgbClr val="8EA8CA"/>
                </a:solidFill>
                <a:latin typeface="Arial"/>
                <a:cs typeface="Arial"/>
              </a:rPr>
              <a:t>/</a:t>
            </a:r>
            <a:endParaRPr sz="3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44" y="0"/>
            <a:ext cx="15058130" cy="3071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74509" y="3051515"/>
            <a:ext cx="12226005" cy="7778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9667" y="3350683"/>
            <a:ext cx="119667" cy="17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038185" y="5125747"/>
            <a:ext cx="39889" cy="14978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74509" y="10849831"/>
            <a:ext cx="11966726" cy="8476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12160" y="19366151"/>
            <a:ext cx="2233788" cy="319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864" y="9959"/>
            <a:ext cx="0" cy="17858740"/>
          </a:xfrm>
          <a:custGeom>
            <a:avLst/>
            <a:gdLst/>
            <a:ahLst/>
            <a:cxnLst/>
            <a:rect l="l" t="t" r="r" b="b"/>
            <a:pathLst>
              <a:path w="0" h="17858740">
                <a:moveTo>
                  <a:pt x="0" y="17858137"/>
                </a:moveTo>
                <a:lnTo>
                  <a:pt x="0" y="0"/>
                </a:lnTo>
              </a:path>
            </a:pathLst>
          </a:custGeom>
          <a:ln w="14918">
            <a:solidFill>
              <a:srgbClr val="B3AF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054" y="5458038"/>
            <a:ext cx="0" cy="199390"/>
          </a:xfrm>
          <a:custGeom>
            <a:avLst/>
            <a:gdLst/>
            <a:ahLst/>
            <a:cxnLst/>
            <a:rect l="l" t="t" r="r" b="b"/>
            <a:pathLst>
              <a:path w="0" h="199389">
                <a:moveTo>
                  <a:pt x="0" y="199196"/>
                </a:moveTo>
                <a:lnTo>
                  <a:pt x="0" y="0"/>
                </a:lnTo>
              </a:path>
            </a:pathLst>
          </a:custGeom>
          <a:ln w="9945">
            <a:solidFill>
              <a:srgbClr val="C8C3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37622" y="5582537"/>
            <a:ext cx="164465" cy="0"/>
          </a:xfrm>
          <a:custGeom>
            <a:avLst/>
            <a:gdLst/>
            <a:ahLst/>
            <a:cxnLst/>
            <a:rect l="l" t="t" r="r" b="b"/>
            <a:pathLst>
              <a:path w="164465" h="0">
                <a:moveTo>
                  <a:pt x="0" y="0"/>
                </a:moveTo>
                <a:lnTo>
                  <a:pt x="164108" y="0"/>
                </a:lnTo>
              </a:path>
            </a:pathLst>
          </a:custGeom>
          <a:ln w="4972">
            <a:solidFill>
              <a:srgbClr val="CCCC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6487" y="5580044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 h="0">
                <a:moveTo>
                  <a:pt x="0" y="0"/>
                </a:moveTo>
                <a:lnTo>
                  <a:pt x="89513" y="0"/>
                </a:lnTo>
              </a:path>
            </a:pathLst>
          </a:custGeom>
          <a:ln w="4972">
            <a:solidFill>
              <a:srgbClr val="C3C3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053642" y="2828617"/>
            <a:ext cx="0" cy="219710"/>
          </a:xfrm>
          <a:custGeom>
            <a:avLst/>
            <a:gdLst/>
            <a:ahLst/>
            <a:cxnLst/>
            <a:rect l="l" t="t" r="r" b="b"/>
            <a:pathLst>
              <a:path w="0" h="219710">
                <a:moveTo>
                  <a:pt x="0" y="219118"/>
                </a:moveTo>
                <a:lnTo>
                  <a:pt x="0" y="0"/>
                </a:lnTo>
              </a:path>
            </a:pathLst>
          </a:custGeom>
          <a:ln w="198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3405" y="6633305"/>
            <a:ext cx="0" cy="254000"/>
          </a:xfrm>
          <a:custGeom>
            <a:avLst/>
            <a:gdLst/>
            <a:ahLst/>
            <a:cxnLst/>
            <a:rect l="l" t="t" r="r" b="b"/>
            <a:pathLst>
              <a:path w="0" h="254000">
                <a:moveTo>
                  <a:pt x="0" y="253978"/>
                </a:moveTo>
                <a:lnTo>
                  <a:pt x="0" y="0"/>
                </a:lnTo>
              </a:path>
            </a:pathLst>
          </a:custGeom>
          <a:ln w="9945">
            <a:solidFill>
              <a:srgbClr val="C3C3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035801" y="7669140"/>
            <a:ext cx="0" cy="12430125"/>
          </a:xfrm>
          <a:custGeom>
            <a:avLst/>
            <a:gdLst/>
            <a:ahLst/>
            <a:cxnLst/>
            <a:rect l="l" t="t" r="r" b="b"/>
            <a:pathLst>
              <a:path w="0" h="12430125">
                <a:moveTo>
                  <a:pt x="0" y="12429977"/>
                </a:moveTo>
                <a:lnTo>
                  <a:pt x="0" y="0"/>
                </a:lnTo>
              </a:path>
            </a:pathLst>
          </a:custGeom>
          <a:ln w="24864">
            <a:solidFill>
              <a:srgbClr val="A09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3784" y="5931133"/>
            <a:ext cx="0" cy="125095"/>
          </a:xfrm>
          <a:custGeom>
            <a:avLst/>
            <a:gdLst/>
            <a:ahLst/>
            <a:cxnLst/>
            <a:rect l="l" t="t" r="r" b="b"/>
            <a:pathLst>
              <a:path w="0" h="125095">
                <a:moveTo>
                  <a:pt x="0" y="124498"/>
                </a:moveTo>
                <a:lnTo>
                  <a:pt x="0" y="0"/>
                </a:lnTo>
              </a:path>
            </a:pathLst>
          </a:custGeom>
          <a:ln w="9945">
            <a:solidFill>
              <a:srgbClr val="C3C3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3351" y="6175149"/>
            <a:ext cx="0" cy="249554"/>
          </a:xfrm>
          <a:custGeom>
            <a:avLst/>
            <a:gdLst/>
            <a:ahLst/>
            <a:cxnLst/>
            <a:rect l="l" t="t" r="r" b="b"/>
            <a:pathLst>
              <a:path w="0" h="249554">
                <a:moveTo>
                  <a:pt x="0" y="248997"/>
                </a:moveTo>
                <a:lnTo>
                  <a:pt x="0" y="0"/>
                </a:lnTo>
              </a:path>
            </a:pathLst>
          </a:custGeom>
          <a:ln w="9945">
            <a:solidFill>
              <a:srgbClr val="C8C8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541423" y="12116244"/>
            <a:ext cx="0" cy="1170305"/>
          </a:xfrm>
          <a:custGeom>
            <a:avLst/>
            <a:gdLst/>
            <a:ahLst/>
            <a:cxnLst/>
            <a:rect l="l" t="t" r="r" b="b"/>
            <a:pathLst>
              <a:path w="0" h="1170305">
                <a:moveTo>
                  <a:pt x="0" y="1170290"/>
                </a:moveTo>
                <a:lnTo>
                  <a:pt x="0" y="0"/>
                </a:lnTo>
              </a:path>
            </a:pathLst>
          </a:custGeom>
          <a:ln w="4972">
            <a:solidFill>
              <a:srgbClr val="70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611043" y="13386134"/>
            <a:ext cx="0" cy="199390"/>
          </a:xfrm>
          <a:custGeom>
            <a:avLst/>
            <a:gdLst/>
            <a:ahLst/>
            <a:cxnLst/>
            <a:rect l="l" t="t" r="r" b="b"/>
            <a:pathLst>
              <a:path w="0" h="199390">
                <a:moveTo>
                  <a:pt x="0" y="199196"/>
                </a:moveTo>
                <a:lnTo>
                  <a:pt x="0" y="0"/>
                </a:lnTo>
              </a:path>
            </a:pathLst>
          </a:custGeom>
          <a:ln w="9945">
            <a:solidFill>
              <a:srgbClr val="8780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446935" y="14740683"/>
            <a:ext cx="0" cy="628015"/>
          </a:xfrm>
          <a:custGeom>
            <a:avLst/>
            <a:gdLst/>
            <a:ahLst/>
            <a:cxnLst/>
            <a:rect l="l" t="t" r="r" b="b"/>
            <a:pathLst>
              <a:path w="0" h="628015">
                <a:moveTo>
                  <a:pt x="0" y="627475"/>
                </a:moveTo>
                <a:lnTo>
                  <a:pt x="0" y="0"/>
                </a:lnTo>
              </a:path>
            </a:pathLst>
          </a:custGeom>
          <a:ln w="4972">
            <a:solidFill>
              <a:srgbClr val="746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474289" y="16234669"/>
            <a:ext cx="0" cy="1852930"/>
          </a:xfrm>
          <a:custGeom>
            <a:avLst/>
            <a:gdLst/>
            <a:ahLst/>
            <a:cxnLst/>
            <a:rect l="l" t="t" r="r" b="b"/>
            <a:pathLst>
              <a:path w="0" h="1852930">
                <a:moveTo>
                  <a:pt x="0" y="1852548"/>
                </a:moveTo>
                <a:lnTo>
                  <a:pt x="0" y="0"/>
                </a:lnTo>
              </a:path>
            </a:pathLst>
          </a:custGeom>
          <a:ln w="24864">
            <a:solidFill>
              <a:srgbClr val="706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347476" y="17629061"/>
            <a:ext cx="0" cy="577850"/>
          </a:xfrm>
          <a:custGeom>
            <a:avLst/>
            <a:gdLst/>
            <a:ahLst/>
            <a:cxnLst/>
            <a:rect l="l" t="t" r="r" b="b"/>
            <a:pathLst>
              <a:path w="0" h="577850">
                <a:moveTo>
                  <a:pt x="0" y="577673"/>
                </a:moveTo>
                <a:lnTo>
                  <a:pt x="0" y="0"/>
                </a:lnTo>
              </a:path>
            </a:pathLst>
          </a:custGeom>
          <a:ln w="9945">
            <a:solidFill>
              <a:srgbClr val="7C77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0" y="20076710"/>
            <a:ext cx="12741275" cy="0"/>
          </a:xfrm>
          <a:custGeom>
            <a:avLst/>
            <a:gdLst/>
            <a:ahLst/>
            <a:cxnLst/>
            <a:rect l="l" t="t" r="r" b="b"/>
            <a:pathLst>
              <a:path w="12741275" h="0">
                <a:moveTo>
                  <a:pt x="0" y="0"/>
                </a:moveTo>
                <a:lnTo>
                  <a:pt x="12740773" y="0"/>
                </a:lnTo>
              </a:path>
            </a:pathLst>
          </a:custGeom>
          <a:ln w="19891">
            <a:solidFill>
              <a:srgbClr val="9390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885255" y="2314678"/>
            <a:ext cx="135890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50" spc="75">
                <a:solidFill>
                  <a:srgbClr val="A34B46"/>
                </a:solidFill>
                <a:latin typeface="Arial"/>
                <a:cs typeface="Arial"/>
              </a:rPr>
              <a:t>•</a:t>
            </a:r>
            <a:endParaRPr sz="2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90226" y="2515053"/>
            <a:ext cx="22669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800">
                <a:solidFill>
                  <a:srgbClr val="A34B46"/>
                </a:solidFill>
                <a:latin typeface="Arial"/>
                <a:cs typeface="Arial"/>
              </a:rPr>
              <a:t>I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66005" y="3102776"/>
            <a:ext cx="8838565" cy="9442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125">
                <a:solidFill>
                  <a:srgbClr val="1A1621"/>
                </a:solidFill>
                <a:latin typeface="Times New Roman"/>
                <a:cs typeface="Times New Roman"/>
              </a:rPr>
              <a:t>Pre</a:t>
            </a:r>
            <a:r>
              <a:rPr dirty="0" sz="2500" spc="-100">
                <a:solidFill>
                  <a:srgbClr val="1A1621"/>
                </a:solidFill>
                <a:latin typeface="Times New Roman"/>
                <a:cs typeface="Times New Roman"/>
              </a:rPr>
              <a:t>p</a:t>
            </a:r>
            <a:r>
              <a:rPr dirty="0" sz="2500" spc="-65">
                <a:solidFill>
                  <a:srgbClr val="1A1621"/>
                </a:solidFill>
                <a:latin typeface="Times New Roman"/>
                <a:cs typeface="Times New Roman"/>
              </a:rPr>
              <a:t>ared</a:t>
            </a:r>
            <a:r>
              <a:rPr dirty="0" sz="2500" spc="-155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500" spc="-65">
                <a:solidFill>
                  <a:srgbClr val="1A1621"/>
                </a:solidFill>
                <a:latin typeface="Times New Roman"/>
                <a:cs typeface="Times New Roman"/>
              </a:rPr>
              <a:t>b</a:t>
            </a:r>
            <a:r>
              <a:rPr dirty="0" sz="2500" spc="-35">
                <a:solidFill>
                  <a:srgbClr val="1A1621"/>
                </a:solidFill>
                <a:latin typeface="Times New Roman"/>
                <a:cs typeface="Times New Roman"/>
              </a:rPr>
              <a:t>y</a:t>
            </a:r>
            <a:r>
              <a:rPr dirty="0" sz="2500" spc="80">
                <a:solidFill>
                  <a:srgbClr val="1A1621"/>
                </a:solidFill>
                <a:latin typeface="Times New Roman"/>
                <a:cs typeface="Times New Roman"/>
              </a:rPr>
              <a:t>.</a:t>
            </a:r>
            <a:r>
              <a:rPr dirty="0" sz="2500" spc="-400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50" spc="-459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750" spc="-285">
                <a:solidFill>
                  <a:srgbClr val="1A1621"/>
                </a:solidFill>
                <a:latin typeface="Times New Roman"/>
                <a:cs typeface="Times New Roman"/>
              </a:rPr>
              <a:t>s</a:t>
            </a:r>
            <a:r>
              <a:rPr dirty="0" sz="2750" spc="-240">
                <a:solidFill>
                  <a:srgbClr val="1A1621"/>
                </a:solidFill>
                <a:latin typeface="Times New Roman"/>
                <a:cs typeface="Times New Roman"/>
              </a:rPr>
              <a:t>ma</a:t>
            </a:r>
            <a:r>
              <a:rPr dirty="0" sz="2750" spc="-85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50" spc="-365">
                <a:solidFill>
                  <a:srgbClr val="1A1621"/>
                </a:solidFill>
                <a:latin typeface="Times New Roman"/>
                <a:cs typeface="Times New Roman"/>
              </a:rPr>
              <a:t>H</a:t>
            </a:r>
            <a:r>
              <a:rPr dirty="0" sz="2750" spc="-125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750" spc="-235">
                <a:solidFill>
                  <a:srgbClr val="1A1621"/>
                </a:solidFill>
                <a:latin typeface="Times New Roman"/>
                <a:cs typeface="Times New Roman"/>
              </a:rPr>
              <a:t>s</a:t>
            </a:r>
            <a:r>
              <a:rPr dirty="0" sz="2750" spc="-60">
                <a:solidFill>
                  <a:srgbClr val="1A1621"/>
                </a:solidFill>
                <a:latin typeface="Times New Roman"/>
                <a:cs typeface="Times New Roman"/>
              </a:rPr>
              <a:t>h</a:t>
            </a:r>
            <a:r>
              <a:rPr dirty="0" sz="2750" spc="-135">
                <a:solidFill>
                  <a:srgbClr val="1A1621"/>
                </a:solidFill>
                <a:latin typeface="Times New Roman"/>
                <a:cs typeface="Times New Roman"/>
              </a:rPr>
              <a:t>e</a:t>
            </a:r>
            <a:r>
              <a:rPr dirty="0" sz="2750" spc="-204">
                <a:solidFill>
                  <a:srgbClr val="1A1621"/>
                </a:solidFill>
                <a:latin typeface="Times New Roman"/>
                <a:cs typeface="Times New Roman"/>
              </a:rPr>
              <a:t>m</a:t>
            </a:r>
            <a:r>
              <a:rPr dirty="0" sz="2750" spc="-35">
                <a:solidFill>
                  <a:srgbClr val="1A1621"/>
                </a:solidFill>
                <a:latin typeface="Times New Roman"/>
                <a:cs typeface="Times New Roman"/>
              </a:rPr>
              <a:t>,</a:t>
            </a:r>
            <a:r>
              <a:rPr dirty="0" sz="2750" spc="-254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600" spc="-160">
                <a:solidFill>
                  <a:srgbClr val="1A1621"/>
                </a:solidFill>
                <a:latin typeface="Times New Roman"/>
                <a:cs typeface="Times New Roman"/>
              </a:rPr>
              <a:t>D</a:t>
            </a:r>
            <a:r>
              <a:rPr dirty="0" sz="2600" spc="-110">
                <a:solidFill>
                  <a:srgbClr val="1A1621"/>
                </a:solidFill>
                <a:latin typeface="Times New Roman"/>
                <a:cs typeface="Times New Roman"/>
              </a:rPr>
              <a:t>i</a:t>
            </a:r>
            <a:r>
              <a:rPr dirty="0" sz="2600" spc="10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600" spc="-30">
                <a:solidFill>
                  <a:srgbClr val="1A1621"/>
                </a:solidFill>
                <a:latin typeface="Times New Roman"/>
                <a:cs typeface="Times New Roman"/>
              </a:rPr>
              <a:t>l</a:t>
            </a:r>
            <a:r>
              <a:rPr dirty="0" sz="2600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600" spc="-95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50" spc="-455">
                <a:solidFill>
                  <a:srgbClr val="1A1621"/>
                </a:solidFill>
                <a:latin typeface="Times New Roman"/>
                <a:cs typeface="Times New Roman"/>
              </a:rPr>
              <a:t>S</a:t>
            </a:r>
            <a:r>
              <a:rPr dirty="0" sz="2750" spc="-25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750" spc="-165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750" spc="-70">
                <a:solidFill>
                  <a:srgbClr val="1A1621"/>
                </a:solidFill>
                <a:latin typeface="Times New Roman"/>
                <a:cs typeface="Times New Roman"/>
              </a:rPr>
              <a:t>bn</a:t>
            </a:r>
            <a:r>
              <a:rPr dirty="0" sz="2750" spc="-35">
                <a:solidFill>
                  <a:srgbClr val="1A1621"/>
                </a:solidFill>
                <a:latin typeface="Times New Roman"/>
                <a:cs typeface="Times New Roman"/>
              </a:rPr>
              <a:t>e</a:t>
            </a:r>
            <a:r>
              <a:rPr dirty="0" sz="2750" spc="25">
                <a:solidFill>
                  <a:srgbClr val="1A1621"/>
                </a:solidFill>
                <a:latin typeface="Times New Roman"/>
                <a:cs typeface="Times New Roman"/>
              </a:rPr>
              <a:t>h</a:t>
            </a:r>
            <a:r>
              <a:rPr dirty="0" sz="2750" spc="-70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00" spc="45">
                <a:solidFill>
                  <a:srgbClr val="1A1621"/>
                </a:solidFill>
                <a:latin typeface="Times New Roman"/>
                <a:cs typeface="Times New Roman"/>
              </a:rPr>
              <a:t>a</a:t>
            </a:r>
            <a:r>
              <a:rPr dirty="0" sz="2700" spc="-25">
                <a:solidFill>
                  <a:srgbClr val="1A1621"/>
                </a:solidFill>
                <a:latin typeface="Times New Roman"/>
                <a:cs typeface="Times New Roman"/>
              </a:rPr>
              <a:t>n</a:t>
            </a:r>
            <a:r>
              <a:rPr dirty="0" sz="2700" spc="40">
                <a:solidFill>
                  <a:srgbClr val="1A1621"/>
                </a:solidFill>
                <a:latin typeface="Times New Roman"/>
                <a:cs typeface="Times New Roman"/>
              </a:rPr>
              <a:t>d</a:t>
            </a:r>
            <a:r>
              <a:rPr dirty="0" sz="2700" spc="-195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50" spc="-120">
                <a:solidFill>
                  <a:srgbClr val="1A1621"/>
                </a:solidFill>
                <a:latin typeface="Times New Roman"/>
                <a:cs typeface="Times New Roman"/>
              </a:rPr>
              <a:t>M</a:t>
            </a:r>
            <a:r>
              <a:rPr dirty="0" sz="2750" spc="-60">
                <a:solidFill>
                  <a:srgbClr val="1A1621"/>
                </a:solidFill>
                <a:latin typeface="Times New Roman"/>
                <a:cs typeface="Times New Roman"/>
              </a:rPr>
              <a:t>o</a:t>
            </a:r>
            <a:r>
              <a:rPr dirty="0" sz="2750" spc="15">
                <a:solidFill>
                  <a:srgbClr val="1A1621"/>
                </a:solidFill>
                <a:latin typeface="Times New Roman"/>
                <a:cs typeface="Times New Roman"/>
              </a:rPr>
              <a:t>h</a:t>
            </a:r>
            <a:r>
              <a:rPr dirty="0" sz="2750" spc="-20">
                <a:solidFill>
                  <a:srgbClr val="1A1621"/>
                </a:solidFill>
                <a:latin typeface="Times New Roman"/>
                <a:cs typeface="Times New Roman"/>
              </a:rPr>
              <a:t>am</a:t>
            </a:r>
            <a:r>
              <a:rPr dirty="0" sz="2750" spc="-35">
                <a:solidFill>
                  <a:srgbClr val="1A1621"/>
                </a:solidFill>
                <a:latin typeface="Times New Roman"/>
                <a:cs typeface="Times New Roman"/>
              </a:rPr>
              <a:t>m</a:t>
            </a:r>
            <a:r>
              <a:rPr dirty="0" sz="2750" spc="35">
                <a:solidFill>
                  <a:srgbClr val="1A1621"/>
                </a:solidFill>
                <a:latin typeface="Times New Roman"/>
                <a:cs typeface="Times New Roman"/>
              </a:rPr>
              <a:t>ad</a:t>
            </a:r>
            <a:r>
              <a:rPr dirty="0" sz="2750" spc="-20">
                <a:solidFill>
                  <a:srgbClr val="1A1621"/>
                </a:solidFill>
                <a:latin typeface="Times New Roman"/>
                <a:cs typeface="Times New Roman"/>
              </a:rPr>
              <a:t> </a:t>
            </a:r>
            <a:r>
              <a:rPr dirty="0" sz="2700" spc="-120">
                <a:solidFill>
                  <a:srgbClr val="0A070F"/>
                </a:solidFill>
                <a:latin typeface="Times New Roman"/>
                <a:cs typeface="Times New Roman"/>
              </a:rPr>
              <a:t>s</a:t>
            </a:r>
            <a:r>
              <a:rPr dirty="0" sz="2700" spc="125">
                <a:solidFill>
                  <a:srgbClr val="0A070F"/>
                </a:solidFill>
                <a:latin typeface="Times New Roman"/>
                <a:cs typeface="Times New Roman"/>
              </a:rPr>
              <a:t>h</a:t>
            </a:r>
            <a:r>
              <a:rPr dirty="0" sz="2700" spc="85">
                <a:solidFill>
                  <a:srgbClr val="0A070F"/>
                </a:solidFill>
                <a:latin typeface="Times New Roman"/>
                <a:cs typeface="Times New Roman"/>
              </a:rPr>
              <a:t>ad</a:t>
            </a:r>
            <a:r>
              <a:rPr dirty="0" sz="2700" spc="-45">
                <a:solidFill>
                  <a:srgbClr val="0A070F"/>
                </a:solidFill>
                <a:latin typeface="Times New Roman"/>
                <a:cs typeface="Times New Roman"/>
              </a:rPr>
              <a:t>i</a:t>
            </a:r>
            <a:r>
              <a:rPr dirty="0" sz="2700" spc="120">
                <a:solidFill>
                  <a:srgbClr val="0A070F"/>
                </a:solidFill>
                <a:latin typeface="Times New Roman"/>
                <a:cs typeface="Times New Roman"/>
              </a:rPr>
              <a:t>d</a:t>
            </a:r>
            <a:r>
              <a:rPr dirty="0" sz="2700" spc="40">
                <a:solidFill>
                  <a:srgbClr val="0A070F"/>
                </a:solidFill>
                <a:latin typeface="Times New Roman"/>
                <a:cs typeface="Times New Roman"/>
              </a:rPr>
              <a:t> </a:t>
            </a:r>
            <a:r>
              <a:rPr dirty="0" sz="2700" spc="30">
                <a:solidFill>
                  <a:srgbClr val="1A1621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  <a:p>
            <a:pPr marL="17145">
              <a:lnSpc>
                <a:spcPct val="100000"/>
              </a:lnSpc>
              <a:spcBef>
                <a:spcPts val="1360"/>
              </a:spcBef>
            </a:pPr>
            <a:r>
              <a:rPr dirty="0" sz="2600" spc="-550" b="1">
                <a:solidFill>
                  <a:srgbClr val="A34B46"/>
                </a:solidFill>
                <a:latin typeface="Times New Roman"/>
                <a:cs typeface="Times New Roman"/>
              </a:rPr>
              <a:t>S</a:t>
            </a:r>
            <a:r>
              <a:rPr dirty="0" sz="2600" spc="-280" b="1">
                <a:solidFill>
                  <a:srgbClr val="A34B46"/>
                </a:solidFill>
                <a:latin typeface="Times New Roman"/>
                <a:cs typeface="Times New Roman"/>
              </a:rPr>
              <a:t>u</a:t>
            </a:r>
            <a:r>
              <a:rPr dirty="0" sz="2600" spc="-204" b="1">
                <a:solidFill>
                  <a:srgbClr val="A34B46"/>
                </a:solidFill>
                <a:latin typeface="Times New Roman"/>
                <a:cs typeface="Times New Roman"/>
              </a:rPr>
              <a:t>b</a:t>
            </a:r>
            <a:r>
              <a:rPr dirty="0" sz="2600" spc="-325" b="1">
                <a:solidFill>
                  <a:srgbClr val="A34B46"/>
                </a:solidFill>
                <a:latin typeface="Times New Roman"/>
                <a:cs typeface="Times New Roman"/>
              </a:rPr>
              <a:t>m</a:t>
            </a:r>
            <a:r>
              <a:rPr dirty="0" sz="2600" spc="-185" b="1">
                <a:solidFill>
                  <a:srgbClr val="A34B46"/>
                </a:solidFill>
                <a:latin typeface="Times New Roman"/>
                <a:cs typeface="Times New Roman"/>
              </a:rPr>
              <a:t>i</a:t>
            </a:r>
            <a:r>
              <a:rPr dirty="0" sz="2600" spc="-195" b="1">
                <a:solidFill>
                  <a:srgbClr val="A34B46"/>
                </a:solidFill>
                <a:latin typeface="Times New Roman"/>
                <a:cs typeface="Times New Roman"/>
              </a:rPr>
              <a:t>t</a:t>
            </a:r>
            <a:r>
              <a:rPr dirty="0" sz="2600" spc="-220" b="1">
                <a:solidFill>
                  <a:srgbClr val="A34B46"/>
                </a:solidFill>
                <a:latin typeface="Times New Roman"/>
                <a:cs typeface="Times New Roman"/>
              </a:rPr>
              <a:t>t</a:t>
            </a:r>
            <a:r>
              <a:rPr dirty="0" sz="2600" spc="-185" b="1">
                <a:solidFill>
                  <a:srgbClr val="A34B46"/>
                </a:solidFill>
                <a:latin typeface="Times New Roman"/>
                <a:cs typeface="Times New Roman"/>
              </a:rPr>
              <a:t>ed</a:t>
            </a:r>
            <a:r>
              <a:rPr dirty="0" sz="2600" spc="-235" b="1">
                <a:solidFill>
                  <a:srgbClr val="A34B46"/>
                </a:solidFill>
                <a:latin typeface="Times New Roman"/>
                <a:cs typeface="Times New Roman"/>
              </a:rPr>
              <a:t> </a:t>
            </a:r>
            <a:r>
              <a:rPr dirty="0" sz="2150" spc="-15" b="1" i="1">
                <a:solidFill>
                  <a:srgbClr val="A34B46"/>
                </a:solidFill>
                <a:latin typeface="Arial"/>
                <a:cs typeface="Arial"/>
              </a:rPr>
              <a:t>t</a:t>
            </a:r>
            <a:r>
              <a:rPr dirty="0" sz="2150" spc="-70" b="1" i="1">
                <a:solidFill>
                  <a:srgbClr val="A34B46"/>
                </a:solidFill>
                <a:latin typeface="Arial"/>
                <a:cs typeface="Arial"/>
              </a:rPr>
              <a:t>o</a:t>
            </a:r>
            <a:r>
              <a:rPr dirty="0" sz="2150" spc="-360" b="1" i="1">
                <a:solidFill>
                  <a:srgbClr val="A34B46"/>
                </a:solidFill>
                <a:latin typeface="Arial"/>
                <a:cs typeface="Arial"/>
              </a:rPr>
              <a:t>:</a:t>
            </a:r>
            <a:r>
              <a:rPr dirty="0" sz="2150" spc="-25" b="1" i="1">
                <a:solidFill>
                  <a:srgbClr val="A34B46"/>
                </a:solidFill>
                <a:latin typeface="Arial"/>
                <a:cs typeface="Arial"/>
              </a:rPr>
              <a:t> </a:t>
            </a:r>
            <a:r>
              <a:rPr dirty="0" sz="2600" spc="-385" b="1">
                <a:solidFill>
                  <a:srgbClr val="A34B46"/>
                </a:solidFill>
                <a:latin typeface="Times New Roman"/>
                <a:cs typeface="Times New Roman"/>
              </a:rPr>
              <a:t>P</a:t>
            </a:r>
            <a:r>
              <a:rPr dirty="0" sz="2600" spc="-295" b="1">
                <a:solidFill>
                  <a:srgbClr val="A34B46"/>
                </a:solidFill>
                <a:latin typeface="Times New Roman"/>
                <a:cs typeface="Times New Roman"/>
              </a:rPr>
              <a:t>r</a:t>
            </a:r>
            <a:r>
              <a:rPr dirty="0" sz="2600" spc="-175" b="1">
                <a:solidFill>
                  <a:srgbClr val="A34B46"/>
                </a:solidFill>
                <a:latin typeface="Times New Roman"/>
                <a:cs typeface="Times New Roman"/>
              </a:rPr>
              <a:t>o</a:t>
            </a:r>
            <a:r>
              <a:rPr dirty="0" sz="2600" spc="-145" b="1">
                <a:solidFill>
                  <a:srgbClr val="A34B46"/>
                </a:solidFill>
                <a:latin typeface="Times New Roman"/>
                <a:cs typeface="Times New Roman"/>
              </a:rPr>
              <a:t>f.</a:t>
            </a:r>
            <a:r>
              <a:rPr dirty="0" sz="2600" spc="-85" b="1">
                <a:solidFill>
                  <a:srgbClr val="A34B46"/>
                </a:solidFill>
                <a:latin typeface="Times New Roman"/>
                <a:cs typeface="Times New Roman"/>
              </a:rPr>
              <a:t> </a:t>
            </a:r>
            <a:r>
              <a:rPr dirty="0" sz="2600" spc="-345" b="1">
                <a:solidFill>
                  <a:srgbClr val="A34B46"/>
                </a:solidFill>
                <a:latin typeface="Times New Roman"/>
                <a:cs typeface="Times New Roman"/>
              </a:rPr>
              <a:t>H</a:t>
            </a:r>
            <a:r>
              <a:rPr dirty="0" sz="2600" spc="-145" b="1">
                <a:solidFill>
                  <a:srgbClr val="A34B46"/>
                </a:solidFill>
                <a:latin typeface="Times New Roman"/>
                <a:cs typeface="Times New Roman"/>
              </a:rPr>
              <a:t>a</a:t>
            </a:r>
            <a:r>
              <a:rPr dirty="0" sz="2600" spc="-285" b="1">
                <a:solidFill>
                  <a:srgbClr val="A34B46"/>
                </a:solidFill>
                <a:latin typeface="Times New Roman"/>
                <a:cs typeface="Times New Roman"/>
              </a:rPr>
              <a:t>m</a:t>
            </a:r>
            <a:r>
              <a:rPr dirty="0" sz="2600" spc="-204" b="1">
                <a:solidFill>
                  <a:srgbClr val="A34B46"/>
                </a:solidFill>
                <a:latin typeface="Times New Roman"/>
                <a:cs typeface="Times New Roman"/>
              </a:rPr>
              <a:t>d</a:t>
            </a:r>
            <a:r>
              <a:rPr dirty="0" sz="2600" spc="-215" b="1">
                <a:solidFill>
                  <a:srgbClr val="A34B46"/>
                </a:solidFill>
                <a:latin typeface="Times New Roman"/>
                <a:cs typeface="Times New Roman"/>
              </a:rPr>
              <a:t>a</a:t>
            </a:r>
            <a:r>
              <a:rPr dirty="0" sz="2600" spc="-60" b="1">
                <a:solidFill>
                  <a:srgbClr val="A34B46"/>
                </a:solidFill>
                <a:latin typeface="Times New Roman"/>
                <a:cs typeface="Times New Roman"/>
              </a:rPr>
              <a:t>ll</a:t>
            </a:r>
            <a:r>
              <a:rPr dirty="0" sz="2600" spc="-100" b="1">
                <a:solidFill>
                  <a:srgbClr val="A34B46"/>
                </a:solidFill>
                <a:latin typeface="Times New Roman"/>
                <a:cs typeface="Times New Roman"/>
              </a:rPr>
              <a:t>ah</a:t>
            </a:r>
            <a:r>
              <a:rPr dirty="0" sz="2600" spc="-200" b="1">
                <a:solidFill>
                  <a:srgbClr val="A34B46"/>
                </a:solidFill>
                <a:latin typeface="Times New Roman"/>
                <a:cs typeface="Times New Roman"/>
              </a:rPr>
              <a:t> </a:t>
            </a:r>
            <a:r>
              <a:rPr dirty="0" sz="2600" spc="-370" b="1">
                <a:solidFill>
                  <a:srgbClr val="A34B46"/>
                </a:solidFill>
                <a:latin typeface="Times New Roman"/>
                <a:cs typeface="Times New Roman"/>
              </a:rPr>
              <a:t>B</a:t>
            </a:r>
            <a:r>
              <a:rPr dirty="0" sz="2600" spc="-100" b="1">
                <a:solidFill>
                  <a:srgbClr val="A34B46"/>
                </a:solidFill>
                <a:latin typeface="Times New Roman"/>
                <a:cs typeface="Times New Roman"/>
              </a:rPr>
              <a:t>e</a:t>
            </a:r>
            <a:r>
              <a:rPr dirty="0" sz="2600" spc="-130" b="1">
                <a:solidFill>
                  <a:srgbClr val="A34B46"/>
                </a:solidFill>
                <a:latin typeface="Times New Roman"/>
                <a:cs typeface="Times New Roman"/>
              </a:rPr>
              <a:t>a</a:t>
            </a:r>
            <a:r>
              <a:rPr dirty="0" sz="2600" spc="-185" b="1">
                <a:solidFill>
                  <a:srgbClr val="A34B46"/>
                </a:solidFill>
                <a:latin typeface="Times New Roman"/>
                <a:cs typeface="Times New Roman"/>
              </a:rPr>
              <a:t>r</a:t>
            </a:r>
            <a:r>
              <a:rPr dirty="0" sz="2600" spc="-175" b="1">
                <a:solidFill>
                  <a:srgbClr val="A34B46"/>
                </a:solidFill>
                <a:latin typeface="Times New Roman"/>
                <a:cs typeface="Times New Roman"/>
              </a:rPr>
              <a:t>a</a:t>
            </a:r>
            <a:r>
              <a:rPr dirty="0" sz="2600" spc="-80" b="1">
                <a:solidFill>
                  <a:srgbClr val="A34B46"/>
                </a:solidFill>
                <a:latin typeface="Times New Roman"/>
                <a:cs typeface="Times New Roman"/>
              </a:rPr>
              <a:t>t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886777" y="6842966"/>
            <a:ext cx="82550" cy="267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8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1138" y="7802089"/>
            <a:ext cx="60325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100">
                <a:solidFill>
                  <a:srgbClr val="9A9787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2436" y="12169925"/>
            <a:ext cx="53340" cy="232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95">
                <a:solidFill>
                  <a:srgbClr val="757270"/>
                </a:solidFill>
                <a:latin typeface="Arial"/>
                <a:cs typeface="Arial"/>
              </a:rPr>
              <a:t>'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459535" y="11115443"/>
            <a:ext cx="62420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60" b="1">
                <a:solidFill>
                  <a:srgbClr val="5B5254"/>
                </a:solidFill>
                <a:latin typeface="Arial"/>
                <a:cs typeface="Arial"/>
              </a:rPr>
              <a:t>Dlafl)!;tcr</a:t>
            </a:r>
            <a:r>
              <a:rPr dirty="0" sz="750" spc="10" b="1">
                <a:solidFill>
                  <a:srgbClr val="5B5254"/>
                </a:solidFill>
                <a:latin typeface="Arial"/>
                <a:cs typeface="Arial"/>
              </a:rPr>
              <a:t> </a:t>
            </a:r>
            <a:r>
              <a:rPr dirty="0" sz="750" spc="-35" b="1">
                <a:solidFill>
                  <a:srgbClr val="5B5254"/>
                </a:solidFill>
                <a:latin typeface="Times New Roman"/>
                <a:cs typeface="Times New Roman"/>
              </a:rPr>
              <a:t>30</a:t>
            </a:r>
            <a:r>
              <a:rPr dirty="0" sz="750" spc="25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750" spc="-45" b="1">
                <a:solidFill>
                  <a:srgbClr val="5B5254"/>
                </a:solidFill>
                <a:latin typeface="Times New Roman"/>
                <a:cs typeface="Times New Roman"/>
              </a:rPr>
              <a:t>Oll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658452" y="11417610"/>
            <a:ext cx="592455" cy="147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5">
                <a:solidFill>
                  <a:srgbClr val="5B5254"/>
                </a:solidFill>
                <a:latin typeface="Arial"/>
                <a:cs typeface="Arial"/>
              </a:rPr>
              <a:t>lJUd&lt;ness</a:t>
            </a:r>
            <a:r>
              <a:rPr dirty="0" sz="800" spc="80">
                <a:solidFill>
                  <a:srgbClr val="5B5254"/>
                </a:solidFill>
                <a:latin typeface="Arial"/>
                <a:cs typeface="Arial"/>
              </a:rPr>
              <a:t> </a:t>
            </a:r>
            <a:r>
              <a:rPr dirty="0" sz="750" spc="90">
                <a:solidFill>
                  <a:srgbClr val="5B5254"/>
                </a:solidFill>
                <a:latin typeface="Arial"/>
                <a:cs typeface="Arial"/>
              </a:rPr>
              <a:t>1</a:t>
            </a:r>
            <a:r>
              <a:rPr dirty="0" sz="950" spc="-175">
                <a:solidFill>
                  <a:srgbClr val="5B5254"/>
                </a:solidFill>
                <a:latin typeface="Times New Roman"/>
                <a:cs typeface="Times New Roman"/>
              </a:rPr>
              <a:t>cm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568506" y="11362376"/>
            <a:ext cx="88265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384">
              <a:lnSpc>
                <a:spcPct val="100000"/>
              </a:lnSpc>
            </a:pPr>
            <a:r>
              <a:rPr dirty="0" sz="1500" spc="-8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650" spc="-1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05584" y="12089005"/>
            <a:ext cx="617855" cy="130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20" b="1">
                <a:solidFill>
                  <a:srgbClr val="5B5254"/>
                </a:solidFill>
                <a:latin typeface="Times New Roman"/>
                <a:cs typeface="Times New Roman"/>
              </a:rPr>
              <a:t>CXam</a:t>
            </a:r>
            <a:r>
              <a:rPr dirty="0" sz="800" spc="-20" b="1">
                <a:solidFill>
                  <a:srgbClr val="5B5254"/>
                </a:solidFill>
                <a:latin typeface="Times New Roman"/>
                <a:cs typeface="Times New Roman"/>
              </a:rPr>
              <a:t>    </a:t>
            </a:r>
            <a:r>
              <a:rPr dirty="0" sz="750" spc="-65" b="1">
                <a:solidFill>
                  <a:srgbClr val="5B5254"/>
                </a:solidFill>
                <a:latin typeface="Times New Roman"/>
                <a:cs typeface="Times New Roman"/>
              </a:rPr>
              <a:t>2</a:t>
            </a:r>
            <a:r>
              <a:rPr dirty="0" sz="750" spc="-25" b="1">
                <a:solidFill>
                  <a:srgbClr val="5B5254"/>
                </a:solidFill>
                <a:latin typeface="Times New Roman"/>
                <a:cs typeface="Times New Roman"/>
              </a:rPr>
              <a:t>4</a:t>
            </a:r>
            <a:r>
              <a:rPr dirty="0" sz="750" spc="-35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800" spc="5" b="1">
                <a:solidFill>
                  <a:srgbClr val="5B5254"/>
                </a:solidFill>
                <a:latin typeface="Times New Roman"/>
                <a:cs typeface="Times New Roman"/>
              </a:rPr>
              <a:t>on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10013" y="12302175"/>
            <a:ext cx="570865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65" b="1">
                <a:solidFill>
                  <a:srgbClr val="5B5254"/>
                </a:solidFill>
                <a:latin typeface="Times New Roman"/>
                <a:cs typeface="Times New Roman"/>
              </a:rPr>
              <a:t>Thickness</a:t>
            </a:r>
            <a:r>
              <a:rPr dirty="0" sz="750" spc="55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750" spc="-15" b="1">
                <a:solidFill>
                  <a:srgbClr val="5B5254"/>
                </a:solidFill>
                <a:latin typeface="Times New Roman"/>
                <a:cs typeface="Times New Roman"/>
              </a:rPr>
              <a:t>3</a:t>
            </a:r>
            <a:r>
              <a:rPr dirty="0" sz="750" spc="-40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750" spc="25">
                <a:solidFill>
                  <a:srgbClr val="5B5254"/>
                </a:solidFill>
                <a:latin typeface="Arial"/>
                <a:cs typeface="Arial"/>
              </a:rPr>
              <a:t>on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440933" y="12504278"/>
            <a:ext cx="592455" cy="566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14604">
              <a:lnSpc>
                <a:spcPct val="100000"/>
              </a:lnSpc>
            </a:pPr>
            <a:r>
              <a:rPr dirty="0" sz="750" spc="-90" b="1">
                <a:solidFill>
                  <a:srgbClr val="5B5254"/>
                </a:solidFill>
                <a:latin typeface="Arial"/>
                <a:cs typeface="Arial"/>
              </a:rPr>
              <a:t>DIAm!ter</a:t>
            </a:r>
            <a:r>
              <a:rPr dirty="0" sz="750" spc="45" b="1">
                <a:solidFill>
                  <a:srgbClr val="5B5254"/>
                </a:solidFill>
                <a:latin typeface="Arial"/>
                <a:cs typeface="Arial"/>
              </a:rPr>
              <a:t> </a:t>
            </a:r>
            <a:r>
              <a:rPr dirty="0" sz="750" spc="-60" i="1">
                <a:solidFill>
                  <a:srgbClr val="5B5254"/>
                </a:solidFill>
                <a:latin typeface="Times New Roman"/>
                <a:cs typeface="Times New Roman"/>
              </a:rPr>
              <a:t>30</a:t>
            </a:r>
            <a:r>
              <a:rPr dirty="0" sz="750" spc="-5" i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900" spc="-160">
                <a:solidFill>
                  <a:srgbClr val="5B5254"/>
                </a:solidFill>
                <a:latin typeface="Times New Roman"/>
                <a:cs typeface="Times New Roman"/>
              </a:rPr>
              <a:t>cm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-90" b="1">
                <a:solidFill>
                  <a:srgbClr val="5B5254"/>
                </a:solidFill>
                <a:latin typeface="Times New Roman"/>
                <a:cs typeface="Times New Roman"/>
              </a:rPr>
              <a:t>Heig</a:t>
            </a:r>
            <a:r>
              <a:rPr dirty="0" sz="750" spc="-95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750" spc="-55" b="1">
                <a:solidFill>
                  <a:srgbClr val="5B5254"/>
                </a:solidFill>
                <a:latin typeface="Times New Roman"/>
                <a:cs typeface="Times New Roman"/>
              </a:rPr>
              <a:t>ht</a:t>
            </a:r>
            <a:r>
              <a:rPr dirty="0" sz="750" spc="-10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750" spc="-60" b="1">
                <a:solidFill>
                  <a:srgbClr val="5B5254"/>
                </a:solidFill>
                <a:latin typeface="Times New Roman"/>
                <a:cs typeface="Times New Roman"/>
              </a:rPr>
              <a:t>30</a:t>
            </a:r>
            <a:r>
              <a:rPr dirty="0" sz="750" spc="-10" b="1">
                <a:solidFill>
                  <a:srgbClr val="5B5254"/>
                </a:solidFill>
                <a:latin typeface="Times New Roman"/>
                <a:cs typeface="Times New Roman"/>
              </a:rPr>
              <a:t> </a:t>
            </a:r>
            <a:r>
              <a:rPr dirty="0" sz="800" spc="-180" b="1" i="1">
                <a:solidFill>
                  <a:srgbClr val="5B5254"/>
                </a:solidFill>
                <a:latin typeface="Arial"/>
                <a:cs typeface="Arial"/>
              </a:rPr>
              <a:t>cm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83967" y="13578177"/>
            <a:ext cx="82550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1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404398" y="15428278"/>
            <a:ext cx="8191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20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349695" y="17024590"/>
            <a:ext cx="67945" cy="215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8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5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225371" y="18062723"/>
            <a:ext cx="162560" cy="1532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6835" marR="5080" indent="14604">
              <a:lnSpc>
                <a:spcPct val="146400"/>
              </a:lnSpc>
            </a:pPr>
            <a:r>
              <a:rPr dirty="0" sz="1250" spc="100">
                <a:solidFill>
                  <a:srgbClr val="757270"/>
                </a:solidFill>
                <a:latin typeface="Arial"/>
                <a:cs typeface="Arial"/>
              </a:rPr>
              <a:t>I </a:t>
            </a:r>
            <a:r>
              <a:rPr dirty="0" sz="1250" spc="-1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  <a:p>
            <a:pPr marL="52069">
              <a:lnSpc>
                <a:spcPct val="100000"/>
              </a:lnSpc>
              <a:spcBef>
                <a:spcPts val="919"/>
              </a:spcBef>
            </a:pPr>
            <a:r>
              <a:rPr dirty="0" sz="1650" spc="-15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930"/>
              </a:spcBef>
            </a:pPr>
            <a:r>
              <a:rPr dirty="0" sz="1250" spc="100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650" spc="100">
                <a:solidFill>
                  <a:srgbClr val="757270"/>
                </a:solidFill>
                <a:latin typeface="Arial"/>
                <a:cs typeface="Arial"/>
              </a:rPr>
              <a:t>I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078075" cy="1336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86690" y="2233788"/>
            <a:ext cx="438779" cy="5385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296929" y="2233788"/>
            <a:ext cx="578391" cy="53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93602" y="2273677"/>
            <a:ext cx="239334" cy="4786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43751" y="2353456"/>
            <a:ext cx="558447" cy="398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61477" y="2353456"/>
            <a:ext cx="339057" cy="3988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60368" y="2353456"/>
            <a:ext cx="339057" cy="3988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479203" y="2353456"/>
            <a:ext cx="558447" cy="398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55099" y="2353456"/>
            <a:ext cx="319112" cy="4387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72271" y="2353456"/>
            <a:ext cx="339057" cy="3988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371163" y="2353456"/>
            <a:ext cx="339057" cy="5584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44860" y="2373400"/>
            <a:ext cx="319112" cy="3988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01644" y="3091404"/>
            <a:ext cx="279223" cy="5584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037651" y="3231016"/>
            <a:ext cx="299168" cy="4387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960645" y="3250960"/>
            <a:ext cx="339057" cy="3988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59536" y="3250960"/>
            <a:ext cx="239334" cy="3988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638760" y="3250960"/>
            <a:ext cx="339057" cy="3988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96652" y="3250960"/>
            <a:ext cx="299168" cy="3988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755654" y="3250960"/>
            <a:ext cx="319112" cy="4188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74787" y="4148464"/>
            <a:ext cx="11428223" cy="357007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382789" y="6481976"/>
            <a:ext cx="518558" cy="91744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82234" y="4148464"/>
            <a:ext cx="618280" cy="797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998296" y="4188354"/>
            <a:ext cx="79778" cy="179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382789" y="5963418"/>
            <a:ext cx="219389" cy="1196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265894" y="6821034"/>
            <a:ext cx="279223" cy="2592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066448" y="7140146"/>
            <a:ext cx="259279" cy="23933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644840" y="7160090"/>
            <a:ext cx="139611" cy="25927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14676" y="7798316"/>
            <a:ext cx="119667" cy="34902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809407" y="7798316"/>
            <a:ext cx="578391" cy="9972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66745" y="7798316"/>
            <a:ext cx="2154010" cy="11966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70885" y="7798316"/>
            <a:ext cx="2014398" cy="11966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618815" y="7818260"/>
            <a:ext cx="498613" cy="205428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416597" y="7838205"/>
            <a:ext cx="737948" cy="7977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46801" y="8576154"/>
            <a:ext cx="319112" cy="11966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852069" y="8616043"/>
            <a:ext cx="1017171" cy="91744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763972" y="8755654"/>
            <a:ext cx="219389" cy="33905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1428223" y="9234323"/>
            <a:ext cx="2134066" cy="31911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590017" y="9573380"/>
            <a:ext cx="179500" cy="1795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891958" y="9593325"/>
            <a:ext cx="159556" cy="15955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388334" y="9653158"/>
            <a:ext cx="2173955" cy="3191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772291" y="10111883"/>
            <a:ext cx="119667" cy="25927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270904" y="10111883"/>
            <a:ext cx="538502" cy="23933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328500" y="10470885"/>
            <a:ext cx="2213844" cy="33905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017706" y="10530719"/>
            <a:ext cx="79778" cy="7180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530184" y="10929609"/>
            <a:ext cx="299168" cy="7977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08021" y="11348445"/>
            <a:ext cx="3829352" cy="343046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915210" y="11368389"/>
            <a:ext cx="458724" cy="7977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792771" y="11368389"/>
            <a:ext cx="538502" cy="9972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934620" y="11388334"/>
            <a:ext cx="1735175" cy="323101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590552" y="11388334"/>
            <a:ext cx="1416062" cy="9972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285839" y="11408278"/>
            <a:ext cx="1775064" cy="9972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789463" y="13303011"/>
            <a:ext cx="1216617" cy="131633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014398" y="14140681"/>
            <a:ext cx="99722" cy="57839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994454" y="14838740"/>
            <a:ext cx="817726" cy="335068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347910" y="14858685"/>
            <a:ext cx="638225" cy="7977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6262586" y="14878629"/>
            <a:ext cx="578391" cy="9972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140146" y="14878629"/>
            <a:ext cx="418835" cy="9972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937928" y="14878629"/>
            <a:ext cx="3490295" cy="333073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3681957" y="14938463"/>
            <a:ext cx="299168" cy="7977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1807170" y="14958407"/>
            <a:ext cx="857615" cy="7977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4758962" y="15855912"/>
            <a:ext cx="199445" cy="15955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2305783" y="15975579"/>
            <a:ext cx="538502" cy="33905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787225" y="16194969"/>
            <a:ext cx="199445" cy="19944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226004" y="16833194"/>
            <a:ext cx="119667" cy="15955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807170" y="17012696"/>
            <a:ext cx="139611" cy="29916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2784452" y="17172252"/>
            <a:ext cx="857615" cy="79778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3542345" y="17411586"/>
            <a:ext cx="239334" cy="15955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18835" y="19645376"/>
            <a:ext cx="14659239" cy="45872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17835" y="1324458"/>
            <a:ext cx="0" cy="18775045"/>
          </a:xfrm>
          <a:custGeom>
            <a:avLst/>
            <a:gdLst/>
            <a:ahLst/>
            <a:cxnLst/>
            <a:rect l="l" t="t" r="r" b="b"/>
            <a:pathLst>
              <a:path w="0" h="18775045">
                <a:moveTo>
                  <a:pt x="0" y="18774699"/>
                </a:moveTo>
                <a:lnTo>
                  <a:pt x="0" y="0"/>
                </a:lnTo>
              </a:path>
            </a:pathLst>
          </a:custGeom>
          <a:ln w="24549">
            <a:solidFill>
              <a:srgbClr val="BFBC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4348967" y="1349169"/>
            <a:ext cx="0" cy="588645"/>
          </a:xfrm>
          <a:custGeom>
            <a:avLst/>
            <a:gdLst/>
            <a:ahLst/>
            <a:cxnLst/>
            <a:rect l="l" t="t" r="r" b="b"/>
            <a:pathLst>
              <a:path w="0" h="588644">
                <a:moveTo>
                  <a:pt x="0" y="588099"/>
                </a:moveTo>
                <a:lnTo>
                  <a:pt x="0" y="0"/>
                </a:lnTo>
              </a:path>
            </a:pathLst>
          </a:custGeom>
          <a:ln w="19639">
            <a:solidFill>
              <a:srgbClr val="9793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945507" y="1324458"/>
            <a:ext cx="0" cy="17663160"/>
          </a:xfrm>
          <a:custGeom>
            <a:avLst/>
            <a:gdLst/>
            <a:ahLst/>
            <a:cxnLst/>
            <a:rect l="l" t="t" r="r" b="b"/>
            <a:pathLst>
              <a:path w="0" h="17663160">
                <a:moveTo>
                  <a:pt x="0" y="17662746"/>
                </a:moveTo>
                <a:lnTo>
                  <a:pt x="0" y="0"/>
                </a:lnTo>
              </a:path>
            </a:pathLst>
          </a:custGeom>
          <a:ln w="24549">
            <a:solidFill>
              <a:srgbClr val="B3AF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228965" y="2179426"/>
            <a:ext cx="0" cy="553720"/>
          </a:xfrm>
          <a:custGeom>
            <a:avLst/>
            <a:gdLst/>
            <a:ahLst/>
            <a:cxnLst/>
            <a:rect l="l" t="t" r="r" b="b"/>
            <a:pathLst>
              <a:path w="0" h="553719">
                <a:moveTo>
                  <a:pt x="0" y="553505"/>
                </a:moveTo>
                <a:lnTo>
                  <a:pt x="0" y="0"/>
                </a:lnTo>
              </a:path>
            </a:pathLst>
          </a:custGeom>
          <a:ln w="39278">
            <a:solidFill>
              <a:srgbClr val="2323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324415" y="2352397"/>
            <a:ext cx="0" cy="336550"/>
          </a:xfrm>
          <a:custGeom>
            <a:avLst/>
            <a:gdLst/>
            <a:ahLst/>
            <a:cxnLst/>
            <a:rect l="l" t="t" r="r" b="b"/>
            <a:pathLst>
              <a:path w="0" h="336550">
                <a:moveTo>
                  <a:pt x="0" y="336056"/>
                </a:moveTo>
                <a:lnTo>
                  <a:pt x="0" y="0"/>
                </a:lnTo>
              </a:path>
            </a:pathLst>
          </a:custGeom>
          <a:ln w="24549">
            <a:solidFill>
              <a:srgbClr val="9C9C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262385" y="2179426"/>
            <a:ext cx="0" cy="544195"/>
          </a:xfrm>
          <a:custGeom>
            <a:avLst/>
            <a:gdLst/>
            <a:ahLst/>
            <a:cxnLst/>
            <a:rect l="l" t="t" r="r" b="b"/>
            <a:pathLst>
              <a:path w="0" h="544194">
                <a:moveTo>
                  <a:pt x="0" y="543621"/>
                </a:moveTo>
                <a:lnTo>
                  <a:pt x="0" y="0"/>
                </a:lnTo>
              </a:path>
            </a:pathLst>
          </a:custGeom>
          <a:ln w="39278">
            <a:solidFill>
              <a:srgbClr val="1F1F2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429417" y="2347455"/>
            <a:ext cx="0" cy="370840"/>
          </a:xfrm>
          <a:custGeom>
            <a:avLst/>
            <a:gdLst/>
            <a:ahLst/>
            <a:cxnLst/>
            <a:rect l="l" t="t" r="r" b="b"/>
            <a:pathLst>
              <a:path w="0" h="370839">
                <a:moveTo>
                  <a:pt x="0" y="370650"/>
                </a:moveTo>
                <a:lnTo>
                  <a:pt x="0" y="0"/>
                </a:lnTo>
              </a:path>
            </a:pathLst>
          </a:custGeom>
          <a:ln w="39278">
            <a:solidFill>
              <a:srgbClr val="231F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9694449" y="2352397"/>
            <a:ext cx="0" cy="370840"/>
          </a:xfrm>
          <a:custGeom>
            <a:avLst/>
            <a:gdLst/>
            <a:ahLst/>
            <a:cxnLst/>
            <a:rect l="l" t="t" r="r" b="b"/>
            <a:pathLst>
              <a:path w="0" h="370839">
                <a:moveTo>
                  <a:pt x="0" y="370650"/>
                </a:moveTo>
                <a:lnTo>
                  <a:pt x="0" y="0"/>
                </a:lnTo>
              </a:path>
            </a:pathLst>
          </a:custGeom>
          <a:ln w="44188">
            <a:solidFill>
              <a:srgbClr val="231F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4321961" y="2767525"/>
            <a:ext cx="0" cy="850265"/>
          </a:xfrm>
          <a:custGeom>
            <a:avLst/>
            <a:gdLst/>
            <a:ahLst/>
            <a:cxnLst/>
            <a:rect l="l" t="t" r="r" b="b"/>
            <a:pathLst>
              <a:path w="0" h="850264">
                <a:moveTo>
                  <a:pt x="0" y="850025"/>
                </a:moveTo>
                <a:lnTo>
                  <a:pt x="0" y="0"/>
                </a:lnTo>
              </a:path>
            </a:pathLst>
          </a:custGeom>
          <a:ln w="24549">
            <a:solidFill>
              <a:srgbClr val="9797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3099415" y="4166115"/>
            <a:ext cx="265430" cy="0"/>
          </a:xfrm>
          <a:custGeom>
            <a:avLst/>
            <a:gdLst/>
            <a:ahLst/>
            <a:cxnLst/>
            <a:rect l="l" t="t" r="r" b="b"/>
            <a:pathLst>
              <a:path w="265430" h="0">
                <a:moveTo>
                  <a:pt x="0" y="0"/>
                </a:moveTo>
                <a:lnTo>
                  <a:pt x="265127" y="0"/>
                </a:lnTo>
              </a:path>
            </a:pathLst>
          </a:custGeom>
          <a:ln w="39278">
            <a:solidFill>
              <a:srgbClr val="706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1557727" y="6884223"/>
            <a:ext cx="540385" cy="0"/>
          </a:xfrm>
          <a:custGeom>
            <a:avLst/>
            <a:gdLst/>
            <a:ahLst/>
            <a:cxnLst/>
            <a:rect l="l" t="t" r="r" b="b"/>
            <a:pathLst>
              <a:path w="540384" h="0">
                <a:moveTo>
                  <a:pt x="0" y="0"/>
                </a:moveTo>
                <a:lnTo>
                  <a:pt x="540083" y="0"/>
                </a:lnTo>
              </a:path>
            </a:pathLst>
          </a:custGeom>
          <a:ln w="9819">
            <a:solidFill>
              <a:srgbClr val="6B70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2898111" y="6881749"/>
            <a:ext cx="476250" cy="0"/>
          </a:xfrm>
          <a:custGeom>
            <a:avLst/>
            <a:gdLst/>
            <a:ahLst/>
            <a:cxnLst/>
            <a:rect l="l" t="t" r="r" b="b"/>
            <a:pathLst>
              <a:path w="476250" h="0">
                <a:moveTo>
                  <a:pt x="0" y="0"/>
                </a:moveTo>
                <a:lnTo>
                  <a:pt x="476255" y="0"/>
                </a:lnTo>
              </a:path>
            </a:pathLst>
          </a:custGeom>
          <a:ln w="4909">
            <a:solidFill>
              <a:srgbClr val="606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475402" y="6098442"/>
            <a:ext cx="0" cy="128905"/>
          </a:xfrm>
          <a:custGeom>
            <a:avLst/>
            <a:gdLst/>
            <a:ahLst/>
            <a:cxnLst/>
            <a:rect l="l" t="t" r="r" b="b"/>
            <a:pathLst>
              <a:path w="0" h="128904">
                <a:moveTo>
                  <a:pt x="0" y="128492"/>
                </a:moveTo>
                <a:lnTo>
                  <a:pt x="0" y="0"/>
                </a:lnTo>
              </a:path>
            </a:pathLst>
          </a:custGeom>
          <a:ln w="4909">
            <a:solidFill>
              <a:srgbClr val="C8C3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3197613" y="5950180"/>
            <a:ext cx="0" cy="509270"/>
          </a:xfrm>
          <a:custGeom>
            <a:avLst/>
            <a:gdLst/>
            <a:ahLst/>
            <a:cxnLst/>
            <a:rect l="l" t="t" r="r" b="b"/>
            <a:pathLst>
              <a:path w="0" h="509270">
                <a:moveTo>
                  <a:pt x="0" y="509029"/>
                </a:moveTo>
                <a:lnTo>
                  <a:pt x="0" y="0"/>
                </a:lnTo>
              </a:path>
            </a:pathLst>
          </a:custGeom>
          <a:ln w="39278">
            <a:solidFill>
              <a:srgbClr val="6B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3371909" y="5950180"/>
            <a:ext cx="0" cy="494665"/>
          </a:xfrm>
          <a:custGeom>
            <a:avLst/>
            <a:gdLst/>
            <a:ahLst/>
            <a:cxnLst/>
            <a:rect l="l" t="t" r="r" b="b"/>
            <a:pathLst>
              <a:path w="0" h="494664">
                <a:moveTo>
                  <a:pt x="0" y="494200"/>
                </a:moveTo>
                <a:lnTo>
                  <a:pt x="0" y="0"/>
                </a:lnTo>
              </a:path>
            </a:pathLst>
          </a:custGeom>
          <a:ln w="34368">
            <a:solidFill>
              <a:srgbClr val="6B67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477857" y="6266470"/>
            <a:ext cx="0" cy="494665"/>
          </a:xfrm>
          <a:custGeom>
            <a:avLst/>
            <a:gdLst/>
            <a:ahLst/>
            <a:cxnLst/>
            <a:rect l="l" t="t" r="r" b="b"/>
            <a:pathLst>
              <a:path w="0" h="494665">
                <a:moveTo>
                  <a:pt x="0" y="494200"/>
                </a:moveTo>
                <a:lnTo>
                  <a:pt x="0" y="0"/>
                </a:lnTo>
              </a:path>
            </a:pathLst>
          </a:custGeom>
          <a:ln w="9819">
            <a:solidFill>
              <a:srgbClr val="C3BF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495041" y="6889163"/>
            <a:ext cx="0" cy="306705"/>
          </a:xfrm>
          <a:custGeom>
            <a:avLst/>
            <a:gdLst/>
            <a:ahLst/>
            <a:cxnLst/>
            <a:rect l="l" t="t" r="r" b="b"/>
            <a:pathLst>
              <a:path w="0" h="306704">
                <a:moveTo>
                  <a:pt x="0" y="306403"/>
                </a:moveTo>
                <a:lnTo>
                  <a:pt x="0" y="0"/>
                </a:lnTo>
              </a:path>
            </a:pathLst>
          </a:custGeom>
          <a:ln w="4909">
            <a:solidFill>
              <a:srgbClr val="C8BF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567550" y="6879276"/>
            <a:ext cx="0" cy="252095"/>
          </a:xfrm>
          <a:custGeom>
            <a:avLst/>
            <a:gdLst/>
            <a:ahLst/>
            <a:cxnLst/>
            <a:rect l="l" t="t" r="r" b="b"/>
            <a:pathLst>
              <a:path w="0" h="252095">
                <a:moveTo>
                  <a:pt x="0" y="252044"/>
                </a:moveTo>
                <a:lnTo>
                  <a:pt x="0" y="0"/>
                </a:lnTo>
              </a:path>
            </a:pathLst>
          </a:custGeom>
          <a:ln w="9819">
            <a:solidFill>
              <a:srgbClr val="7474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499951" y="7235102"/>
            <a:ext cx="0" cy="217804"/>
          </a:xfrm>
          <a:custGeom>
            <a:avLst/>
            <a:gdLst/>
            <a:ahLst/>
            <a:cxnLst/>
            <a:rect l="l" t="t" r="r" b="b"/>
            <a:pathLst>
              <a:path w="0" h="217804">
                <a:moveTo>
                  <a:pt x="0" y="217450"/>
                </a:moveTo>
                <a:lnTo>
                  <a:pt x="0" y="0"/>
                </a:lnTo>
              </a:path>
            </a:pathLst>
          </a:custGeom>
          <a:ln w="14729">
            <a:solidFill>
              <a:srgbClr val="C3BC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909922" y="7605756"/>
            <a:ext cx="5916930" cy="0"/>
          </a:xfrm>
          <a:custGeom>
            <a:avLst/>
            <a:gdLst/>
            <a:ahLst/>
            <a:cxnLst/>
            <a:rect l="l" t="t" r="r" b="b"/>
            <a:pathLst>
              <a:path w="5916930" h="0">
                <a:moveTo>
                  <a:pt x="0" y="0"/>
                </a:moveTo>
                <a:lnTo>
                  <a:pt x="5916341" y="0"/>
                </a:lnTo>
              </a:path>
            </a:pathLst>
          </a:custGeom>
          <a:ln w="19639">
            <a:solidFill>
              <a:srgbClr val="938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7953918" y="7613166"/>
            <a:ext cx="5911850" cy="0"/>
          </a:xfrm>
          <a:custGeom>
            <a:avLst/>
            <a:gdLst/>
            <a:ahLst/>
            <a:cxnLst/>
            <a:rect l="l" t="t" r="r" b="b"/>
            <a:pathLst>
              <a:path w="5911850" h="0">
                <a:moveTo>
                  <a:pt x="0" y="0"/>
                </a:moveTo>
                <a:lnTo>
                  <a:pt x="5911427" y="0"/>
                </a:lnTo>
              </a:path>
            </a:pathLst>
          </a:custGeom>
          <a:ln w="19639">
            <a:solidFill>
              <a:srgbClr val="8C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519591" y="7847913"/>
            <a:ext cx="0" cy="494665"/>
          </a:xfrm>
          <a:custGeom>
            <a:avLst/>
            <a:gdLst/>
            <a:ahLst/>
            <a:cxnLst/>
            <a:rect l="l" t="t" r="r" b="b"/>
            <a:pathLst>
              <a:path w="0" h="494665">
                <a:moveTo>
                  <a:pt x="0" y="494200"/>
                </a:moveTo>
                <a:lnTo>
                  <a:pt x="0" y="0"/>
                </a:lnTo>
              </a:path>
            </a:pathLst>
          </a:custGeom>
          <a:ln w="14729">
            <a:solidFill>
              <a:srgbClr val="C3B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7924460" y="11151647"/>
            <a:ext cx="5921375" cy="0"/>
          </a:xfrm>
          <a:custGeom>
            <a:avLst/>
            <a:gdLst/>
            <a:ahLst/>
            <a:cxnLst/>
            <a:rect l="l" t="t" r="r" b="b"/>
            <a:pathLst>
              <a:path w="5921375" h="0">
                <a:moveTo>
                  <a:pt x="0" y="0"/>
                </a:moveTo>
                <a:lnTo>
                  <a:pt x="5921245" y="0"/>
                </a:lnTo>
              </a:path>
            </a:pathLst>
          </a:custGeom>
          <a:ln w="19639">
            <a:solidFill>
              <a:srgbClr val="8C83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983569" y="7783667"/>
            <a:ext cx="1787525" cy="0"/>
          </a:xfrm>
          <a:custGeom>
            <a:avLst/>
            <a:gdLst/>
            <a:ahLst/>
            <a:cxnLst/>
            <a:rect l="l" t="t" r="r" b="b"/>
            <a:pathLst>
              <a:path w="1787525" h="0">
                <a:moveTo>
                  <a:pt x="0" y="0"/>
                </a:moveTo>
                <a:lnTo>
                  <a:pt x="1787176" y="0"/>
                </a:lnTo>
              </a:path>
            </a:pathLst>
          </a:custGeom>
          <a:ln w="29458">
            <a:solidFill>
              <a:srgbClr val="7064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4320646" y="7783667"/>
            <a:ext cx="373380" cy="0"/>
          </a:xfrm>
          <a:custGeom>
            <a:avLst/>
            <a:gdLst/>
            <a:ahLst/>
            <a:cxnLst/>
            <a:rect l="l" t="t" r="r" b="b"/>
            <a:pathLst>
              <a:path w="373379" h="0">
                <a:moveTo>
                  <a:pt x="0" y="0"/>
                </a:moveTo>
                <a:lnTo>
                  <a:pt x="373146" y="0"/>
                </a:lnTo>
              </a:path>
            </a:pathLst>
          </a:custGeom>
          <a:ln w="34368">
            <a:solidFill>
              <a:srgbClr val="74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223861" y="7786140"/>
            <a:ext cx="2637155" cy="0"/>
          </a:xfrm>
          <a:custGeom>
            <a:avLst/>
            <a:gdLst/>
            <a:ahLst/>
            <a:cxnLst/>
            <a:rect l="l" t="t" r="r" b="b"/>
            <a:pathLst>
              <a:path w="2637155" h="0">
                <a:moveTo>
                  <a:pt x="0" y="0"/>
                </a:moveTo>
                <a:lnTo>
                  <a:pt x="2636578" y="0"/>
                </a:lnTo>
              </a:path>
            </a:pathLst>
          </a:custGeom>
          <a:ln w="39278">
            <a:solidFill>
              <a:srgbClr val="70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814835" y="7803436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 h="0">
                <a:moveTo>
                  <a:pt x="0" y="0"/>
                </a:moveTo>
                <a:lnTo>
                  <a:pt x="687378" y="0"/>
                </a:lnTo>
              </a:path>
            </a:pathLst>
          </a:custGeom>
          <a:ln w="39278">
            <a:solidFill>
              <a:srgbClr val="7767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7993194" y="7803436"/>
            <a:ext cx="294640" cy="0"/>
          </a:xfrm>
          <a:custGeom>
            <a:avLst/>
            <a:gdLst/>
            <a:ahLst/>
            <a:cxnLst/>
            <a:rect l="l" t="t" r="r" b="b"/>
            <a:pathLst>
              <a:path w="294640" h="0">
                <a:moveTo>
                  <a:pt x="0" y="0"/>
                </a:moveTo>
                <a:lnTo>
                  <a:pt x="294590" y="0"/>
                </a:lnTo>
              </a:path>
            </a:pathLst>
          </a:custGeom>
          <a:ln w="34368">
            <a:solidFill>
              <a:srgbClr val="706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8312336" y="7805904"/>
            <a:ext cx="2779395" cy="0"/>
          </a:xfrm>
          <a:custGeom>
            <a:avLst/>
            <a:gdLst/>
            <a:ahLst/>
            <a:cxnLst/>
            <a:rect l="l" t="t" r="r" b="b"/>
            <a:pathLst>
              <a:path w="2779395" h="0">
                <a:moveTo>
                  <a:pt x="0" y="0"/>
                </a:moveTo>
                <a:lnTo>
                  <a:pt x="2778957" y="0"/>
                </a:lnTo>
              </a:path>
            </a:pathLst>
          </a:custGeom>
          <a:ln w="39278">
            <a:solidFill>
              <a:srgbClr val="746B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536775" y="8539795"/>
            <a:ext cx="0" cy="534035"/>
          </a:xfrm>
          <a:custGeom>
            <a:avLst/>
            <a:gdLst/>
            <a:ahLst/>
            <a:cxnLst/>
            <a:rect l="l" t="t" r="r" b="b"/>
            <a:pathLst>
              <a:path w="0" h="534034">
                <a:moveTo>
                  <a:pt x="0" y="533735"/>
                </a:moveTo>
                <a:lnTo>
                  <a:pt x="0" y="0"/>
                </a:lnTo>
              </a:path>
            </a:pathLst>
          </a:custGeom>
          <a:ln w="9819">
            <a:solidFill>
              <a:srgbClr val="C3B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528560" y="8557091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 h="0">
                <a:moveTo>
                  <a:pt x="0" y="0"/>
                </a:moveTo>
                <a:lnTo>
                  <a:pt x="859219" y="0"/>
                </a:lnTo>
              </a:path>
            </a:pathLst>
          </a:custGeom>
          <a:ln w="14729">
            <a:solidFill>
              <a:srgbClr val="7C74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545744" y="8554618"/>
            <a:ext cx="0" cy="1210945"/>
          </a:xfrm>
          <a:custGeom>
            <a:avLst/>
            <a:gdLst/>
            <a:ahLst/>
            <a:cxnLst/>
            <a:rect l="l" t="t" r="r" b="b"/>
            <a:pathLst>
              <a:path w="0" h="1210945">
                <a:moveTo>
                  <a:pt x="0" y="1210793"/>
                </a:moveTo>
                <a:lnTo>
                  <a:pt x="0" y="0"/>
                </a:lnTo>
              </a:path>
            </a:pathLst>
          </a:custGeom>
          <a:ln w="9819">
            <a:solidFill>
              <a:srgbClr val="8077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778961" y="8816545"/>
            <a:ext cx="0" cy="692150"/>
          </a:xfrm>
          <a:custGeom>
            <a:avLst/>
            <a:gdLst/>
            <a:ahLst/>
            <a:cxnLst/>
            <a:rect l="l" t="t" r="r" b="b"/>
            <a:pathLst>
              <a:path w="0" h="692150">
                <a:moveTo>
                  <a:pt x="0" y="691881"/>
                </a:moveTo>
                <a:lnTo>
                  <a:pt x="0" y="0"/>
                </a:lnTo>
              </a:path>
            </a:pathLst>
          </a:custGeom>
          <a:ln w="9819">
            <a:solidFill>
              <a:srgbClr val="7C74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790385" y="9014225"/>
            <a:ext cx="206375" cy="0"/>
          </a:xfrm>
          <a:custGeom>
            <a:avLst/>
            <a:gdLst/>
            <a:ahLst/>
            <a:cxnLst/>
            <a:rect l="l" t="t" r="r" b="b"/>
            <a:pathLst>
              <a:path w="206375" h="0">
                <a:moveTo>
                  <a:pt x="0" y="0"/>
                </a:moveTo>
                <a:lnTo>
                  <a:pt x="206212" y="0"/>
                </a:lnTo>
              </a:path>
            </a:pathLst>
          </a:custGeom>
          <a:ln w="9819">
            <a:solidFill>
              <a:srgbClr val="746B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5602113" y="8930213"/>
            <a:ext cx="0" cy="1033144"/>
          </a:xfrm>
          <a:custGeom>
            <a:avLst/>
            <a:gdLst/>
            <a:ahLst/>
            <a:cxnLst/>
            <a:rect l="l" t="t" r="r" b="b"/>
            <a:pathLst>
              <a:path w="0" h="1033145">
                <a:moveTo>
                  <a:pt x="0" y="1032878"/>
                </a:moveTo>
                <a:lnTo>
                  <a:pt x="0" y="0"/>
                </a:lnTo>
              </a:path>
            </a:pathLst>
          </a:custGeom>
          <a:ln w="14729">
            <a:solidFill>
              <a:srgbClr val="9CA0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994143" y="9004342"/>
            <a:ext cx="0" cy="276860"/>
          </a:xfrm>
          <a:custGeom>
            <a:avLst/>
            <a:gdLst/>
            <a:ahLst/>
            <a:cxnLst/>
            <a:rect l="l" t="t" r="r" b="b"/>
            <a:pathLst>
              <a:path w="0" h="276859">
                <a:moveTo>
                  <a:pt x="0" y="276755"/>
                </a:moveTo>
                <a:lnTo>
                  <a:pt x="0" y="0"/>
                </a:lnTo>
              </a:path>
            </a:pathLst>
          </a:custGeom>
          <a:ln w="9819">
            <a:solidFill>
              <a:srgbClr val="7C77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9387587" y="9160015"/>
            <a:ext cx="334010" cy="0"/>
          </a:xfrm>
          <a:custGeom>
            <a:avLst/>
            <a:gdLst/>
            <a:ahLst/>
            <a:cxnLst/>
            <a:rect l="l" t="t" r="r" b="b"/>
            <a:pathLst>
              <a:path w="334009" h="0">
                <a:moveTo>
                  <a:pt x="0" y="0"/>
                </a:moveTo>
                <a:lnTo>
                  <a:pt x="333866" y="0"/>
                </a:lnTo>
              </a:path>
            </a:pathLst>
          </a:custGeom>
          <a:ln w="9819">
            <a:solidFill>
              <a:srgbClr val="87A0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486632" y="9152605"/>
            <a:ext cx="0" cy="356235"/>
          </a:xfrm>
          <a:custGeom>
            <a:avLst/>
            <a:gdLst/>
            <a:ahLst/>
            <a:cxnLst/>
            <a:rect l="l" t="t" r="r" b="b"/>
            <a:pathLst>
              <a:path w="0" h="356234">
                <a:moveTo>
                  <a:pt x="0" y="355820"/>
                </a:moveTo>
                <a:lnTo>
                  <a:pt x="0" y="0"/>
                </a:lnTo>
              </a:path>
            </a:pathLst>
          </a:custGeom>
          <a:ln w="24549">
            <a:solidFill>
              <a:srgbClr val="6793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549049" y="9706106"/>
            <a:ext cx="0" cy="3143250"/>
          </a:xfrm>
          <a:custGeom>
            <a:avLst/>
            <a:gdLst/>
            <a:ahLst/>
            <a:cxnLst/>
            <a:rect l="l" t="t" r="r" b="b"/>
            <a:pathLst>
              <a:path w="0" h="3143250">
                <a:moveTo>
                  <a:pt x="0" y="3143120"/>
                </a:moveTo>
                <a:lnTo>
                  <a:pt x="0" y="0"/>
                </a:lnTo>
              </a:path>
            </a:pathLst>
          </a:custGeom>
          <a:ln w="24549">
            <a:solidFill>
              <a:srgbClr val="B8AF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3790385" y="9276152"/>
            <a:ext cx="211454" cy="0"/>
          </a:xfrm>
          <a:custGeom>
            <a:avLst/>
            <a:gdLst/>
            <a:ahLst/>
            <a:cxnLst/>
            <a:rect l="l" t="t" r="r" b="b"/>
            <a:pathLst>
              <a:path w="211454" h="0">
                <a:moveTo>
                  <a:pt x="0" y="0"/>
                </a:moveTo>
                <a:lnTo>
                  <a:pt x="211122" y="0"/>
                </a:lnTo>
              </a:path>
            </a:pathLst>
          </a:custGeom>
          <a:ln w="9819">
            <a:solidFill>
              <a:srgbClr val="746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869699" y="9389821"/>
            <a:ext cx="0" cy="924560"/>
          </a:xfrm>
          <a:custGeom>
            <a:avLst/>
            <a:gdLst/>
            <a:ahLst/>
            <a:cxnLst/>
            <a:rect l="l" t="t" r="r" b="b"/>
            <a:pathLst>
              <a:path w="0" h="924559">
                <a:moveTo>
                  <a:pt x="0" y="924155"/>
                </a:moveTo>
                <a:lnTo>
                  <a:pt x="0" y="0"/>
                </a:lnTo>
              </a:path>
            </a:pathLst>
          </a:custGeom>
          <a:ln w="14729">
            <a:solidFill>
              <a:srgbClr val="979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489090" y="9518313"/>
            <a:ext cx="549910" cy="0"/>
          </a:xfrm>
          <a:custGeom>
            <a:avLst/>
            <a:gdLst/>
            <a:ahLst/>
            <a:cxnLst/>
            <a:rect l="l" t="t" r="r" b="b"/>
            <a:pathLst>
              <a:path w="549909" h="0">
                <a:moveTo>
                  <a:pt x="0" y="0"/>
                </a:moveTo>
                <a:lnTo>
                  <a:pt x="549895" y="0"/>
                </a:lnTo>
              </a:path>
            </a:pathLst>
          </a:custGeom>
          <a:ln w="54008">
            <a:solidFill>
              <a:srgbClr val="7097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481726" y="9547966"/>
            <a:ext cx="0" cy="296545"/>
          </a:xfrm>
          <a:custGeom>
            <a:avLst/>
            <a:gdLst/>
            <a:ahLst/>
            <a:cxnLst/>
            <a:rect l="l" t="t" r="r" b="b"/>
            <a:pathLst>
              <a:path w="0" h="296545">
                <a:moveTo>
                  <a:pt x="0" y="296520"/>
                </a:moveTo>
                <a:lnTo>
                  <a:pt x="0" y="0"/>
                </a:lnTo>
              </a:path>
            </a:pathLst>
          </a:custGeom>
          <a:ln w="24549">
            <a:solidFill>
              <a:srgbClr val="6793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543289" y="9760470"/>
            <a:ext cx="820419" cy="0"/>
          </a:xfrm>
          <a:custGeom>
            <a:avLst/>
            <a:gdLst/>
            <a:ahLst/>
            <a:cxnLst/>
            <a:rect l="l" t="t" r="r" b="b"/>
            <a:pathLst>
              <a:path w="820420" h="0">
                <a:moveTo>
                  <a:pt x="0" y="0"/>
                </a:moveTo>
                <a:lnTo>
                  <a:pt x="819940" y="0"/>
                </a:lnTo>
              </a:path>
            </a:pathLst>
          </a:custGeom>
          <a:ln w="9819">
            <a:solidFill>
              <a:srgbClr val="7774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7944095" y="9765411"/>
            <a:ext cx="0" cy="687070"/>
          </a:xfrm>
          <a:custGeom>
            <a:avLst/>
            <a:gdLst/>
            <a:ahLst/>
            <a:cxnLst/>
            <a:rect l="l" t="t" r="r" b="b"/>
            <a:pathLst>
              <a:path w="0" h="687070">
                <a:moveTo>
                  <a:pt x="0" y="686939"/>
                </a:moveTo>
                <a:lnTo>
                  <a:pt x="0" y="0"/>
                </a:lnTo>
              </a:path>
            </a:pathLst>
          </a:custGeom>
          <a:ln w="44188">
            <a:solidFill>
              <a:srgbClr val="5B48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558019" y="10136066"/>
            <a:ext cx="761365" cy="0"/>
          </a:xfrm>
          <a:custGeom>
            <a:avLst/>
            <a:gdLst/>
            <a:ahLst/>
            <a:cxnLst/>
            <a:rect l="l" t="t" r="r" b="b"/>
            <a:pathLst>
              <a:path w="761364" h="0">
                <a:moveTo>
                  <a:pt x="0" y="0"/>
                </a:moveTo>
                <a:lnTo>
                  <a:pt x="761022" y="0"/>
                </a:lnTo>
              </a:path>
            </a:pathLst>
          </a:custGeom>
          <a:ln w="58917">
            <a:solidFill>
              <a:srgbClr val="6B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474356" y="9982861"/>
            <a:ext cx="0" cy="292100"/>
          </a:xfrm>
          <a:custGeom>
            <a:avLst/>
            <a:gdLst/>
            <a:ahLst/>
            <a:cxnLst/>
            <a:rect l="l" t="t" r="r" b="b"/>
            <a:pathLst>
              <a:path w="0" h="292100">
                <a:moveTo>
                  <a:pt x="0" y="291579"/>
                </a:moveTo>
                <a:lnTo>
                  <a:pt x="0" y="0"/>
                </a:lnTo>
              </a:path>
            </a:pathLst>
          </a:custGeom>
          <a:ln w="19639">
            <a:solidFill>
              <a:srgbClr val="6B93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565383" y="10096526"/>
            <a:ext cx="0" cy="781050"/>
          </a:xfrm>
          <a:custGeom>
            <a:avLst/>
            <a:gdLst/>
            <a:ahLst/>
            <a:cxnLst/>
            <a:rect l="l" t="t" r="r" b="b"/>
            <a:pathLst>
              <a:path w="0" h="781050">
                <a:moveTo>
                  <a:pt x="0" y="780838"/>
                </a:moveTo>
                <a:lnTo>
                  <a:pt x="0" y="0"/>
                </a:lnTo>
              </a:path>
            </a:pathLst>
          </a:custGeom>
          <a:ln w="14729">
            <a:solidFill>
              <a:srgbClr val="7467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759129" y="10279382"/>
            <a:ext cx="353695" cy="0"/>
          </a:xfrm>
          <a:custGeom>
            <a:avLst/>
            <a:gdLst/>
            <a:ahLst/>
            <a:cxnLst/>
            <a:rect l="l" t="t" r="r" b="b"/>
            <a:pathLst>
              <a:path w="353695" h="0">
                <a:moveTo>
                  <a:pt x="0" y="0"/>
                </a:moveTo>
                <a:lnTo>
                  <a:pt x="353507" y="0"/>
                </a:lnTo>
              </a:path>
            </a:pathLst>
          </a:custGeom>
          <a:ln w="39278">
            <a:solidFill>
              <a:srgbClr val="7C9C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3512980" y="10111354"/>
            <a:ext cx="0" cy="756285"/>
          </a:xfrm>
          <a:custGeom>
            <a:avLst/>
            <a:gdLst/>
            <a:ahLst/>
            <a:cxnLst/>
            <a:rect l="l" t="t" r="r" b="b"/>
            <a:pathLst>
              <a:path w="0" h="756284">
                <a:moveTo>
                  <a:pt x="0" y="756127"/>
                </a:moveTo>
                <a:lnTo>
                  <a:pt x="0" y="0"/>
                </a:lnTo>
              </a:path>
            </a:pathLst>
          </a:custGeom>
          <a:ln w="14729">
            <a:solidFill>
              <a:srgbClr val="6B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3648000" y="10210195"/>
            <a:ext cx="0" cy="642620"/>
          </a:xfrm>
          <a:custGeom>
            <a:avLst/>
            <a:gdLst/>
            <a:ahLst/>
            <a:cxnLst/>
            <a:rect l="l" t="t" r="r" b="b"/>
            <a:pathLst>
              <a:path w="0" h="642620">
                <a:moveTo>
                  <a:pt x="0" y="642458"/>
                </a:moveTo>
                <a:lnTo>
                  <a:pt x="0" y="0"/>
                </a:lnTo>
              </a:path>
            </a:pathLst>
          </a:custGeom>
          <a:ln w="14729">
            <a:solidFill>
              <a:srgbClr val="645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486632" y="10239847"/>
            <a:ext cx="0" cy="415290"/>
          </a:xfrm>
          <a:custGeom>
            <a:avLst/>
            <a:gdLst/>
            <a:ahLst/>
            <a:cxnLst/>
            <a:rect l="l" t="t" r="r" b="b"/>
            <a:pathLst>
              <a:path w="0" h="415290">
                <a:moveTo>
                  <a:pt x="0" y="415125"/>
                </a:moveTo>
                <a:lnTo>
                  <a:pt x="0" y="0"/>
                </a:lnTo>
              </a:path>
            </a:pathLst>
          </a:custGeom>
          <a:ln w="29458">
            <a:solidFill>
              <a:srgbClr val="6490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479267" y="10645090"/>
            <a:ext cx="476250" cy="0"/>
          </a:xfrm>
          <a:custGeom>
            <a:avLst/>
            <a:gdLst/>
            <a:ahLst/>
            <a:cxnLst/>
            <a:rect l="l" t="t" r="r" b="b"/>
            <a:pathLst>
              <a:path w="476250" h="0">
                <a:moveTo>
                  <a:pt x="0" y="0"/>
                </a:moveTo>
                <a:lnTo>
                  <a:pt x="476255" y="0"/>
                </a:lnTo>
              </a:path>
            </a:pathLst>
          </a:custGeom>
          <a:ln w="19639">
            <a:solidFill>
              <a:srgbClr val="6B97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2548199" y="10907017"/>
            <a:ext cx="928369" cy="0"/>
          </a:xfrm>
          <a:custGeom>
            <a:avLst/>
            <a:gdLst/>
            <a:ahLst/>
            <a:cxnLst/>
            <a:rect l="l" t="t" r="r" b="b"/>
            <a:pathLst>
              <a:path w="928370" h="0">
                <a:moveTo>
                  <a:pt x="0" y="0"/>
                </a:moveTo>
                <a:lnTo>
                  <a:pt x="927956" y="0"/>
                </a:lnTo>
              </a:path>
            </a:pathLst>
          </a:custGeom>
          <a:ln w="9819">
            <a:solidFill>
              <a:srgbClr val="70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983569" y="11139291"/>
            <a:ext cx="5769610" cy="0"/>
          </a:xfrm>
          <a:custGeom>
            <a:avLst/>
            <a:gdLst/>
            <a:ahLst/>
            <a:cxnLst/>
            <a:rect l="l" t="t" r="r" b="b"/>
            <a:pathLst>
              <a:path w="5769609" h="0">
                <a:moveTo>
                  <a:pt x="0" y="0"/>
                </a:moveTo>
                <a:lnTo>
                  <a:pt x="5769043" y="0"/>
                </a:lnTo>
              </a:path>
            </a:pathLst>
          </a:custGeom>
          <a:ln w="24549">
            <a:solidFill>
              <a:srgbClr val="90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7993194" y="1130485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146" y="0"/>
                </a:lnTo>
              </a:path>
            </a:pathLst>
          </a:custGeom>
          <a:ln w="39278">
            <a:solidFill>
              <a:srgbClr val="706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3535074" y="11322148"/>
            <a:ext cx="579755" cy="0"/>
          </a:xfrm>
          <a:custGeom>
            <a:avLst/>
            <a:gdLst/>
            <a:ahLst/>
            <a:cxnLst/>
            <a:rect l="l" t="t" r="r" b="b"/>
            <a:pathLst>
              <a:path w="579754" h="0">
                <a:moveTo>
                  <a:pt x="0" y="0"/>
                </a:moveTo>
                <a:lnTo>
                  <a:pt x="579359" y="0"/>
                </a:lnTo>
              </a:path>
            </a:pathLst>
          </a:custGeom>
          <a:ln w="34368">
            <a:solidFill>
              <a:srgbClr val="6B6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9210833" y="11319674"/>
            <a:ext cx="447040" cy="0"/>
          </a:xfrm>
          <a:custGeom>
            <a:avLst/>
            <a:gdLst/>
            <a:ahLst/>
            <a:cxnLst/>
            <a:rect l="l" t="t" r="r" b="b"/>
            <a:pathLst>
              <a:path w="447040" h="0">
                <a:moveTo>
                  <a:pt x="0" y="0"/>
                </a:moveTo>
                <a:lnTo>
                  <a:pt x="446792" y="0"/>
                </a:lnTo>
              </a:path>
            </a:pathLst>
          </a:custGeom>
          <a:ln w="34368">
            <a:solidFill>
              <a:srgbClr val="6B6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0173158" y="11322148"/>
            <a:ext cx="250825" cy="0"/>
          </a:xfrm>
          <a:custGeom>
            <a:avLst/>
            <a:gdLst/>
            <a:ahLst/>
            <a:cxnLst/>
            <a:rect l="l" t="t" r="r" b="b"/>
            <a:pathLst>
              <a:path w="250825" h="0">
                <a:moveTo>
                  <a:pt x="0" y="0"/>
                </a:moveTo>
                <a:lnTo>
                  <a:pt x="250403" y="0"/>
                </a:lnTo>
              </a:path>
            </a:pathLst>
          </a:custGeom>
          <a:ln w="34368">
            <a:solidFill>
              <a:srgbClr val="7067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1822861" y="11341913"/>
            <a:ext cx="265430" cy="0"/>
          </a:xfrm>
          <a:custGeom>
            <a:avLst/>
            <a:gdLst/>
            <a:ahLst/>
            <a:cxnLst/>
            <a:rect l="l" t="t" r="r" b="b"/>
            <a:pathLst>
              <a:path w="265429" h="0">
                <a:moveTo>
                  <a:pt x="0" y="0"/>
                </a:moveTo>
                <a:lnTo>
                  <a:pt x="265127" y="0"/>
                </a:lnTo>
              </a:path>
            </a:pathLst>
          </a:custGeom>
          <a:ln w="34368">
            <a:solidFill>
              <a:srgbClr val="706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017938" y="12898649"/>
            <a:ext cx="0" cy="1136650"/>
          </a:xfrm>
          <a:custGeom>
            <a:avLst/>
            <a:gdLst/>
            <a:ahLst/>
            <a:cxnLst/>
            <a:rect l="l" t="t" r="r" b="b"/>
            <a:pathLst>
              <a:path w="0" h="1136650">
                <a:moveTo>
                  <a:pt x="0" y="1136659"/>
                </a:moveTo>
                <a:lnTo>
                  <a:pt x="0" y="0"/>
                </a:lnTo>
              </a:path>
            </a:pathLst>
          </a:custGeom>
          <a:ln w="34368">
            <a:solidFill>
              <a:srgbClr val="5448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2258519" y="14603643"/>
            <a:ext cx="5572760" cy="0"/>
          </a:xfrm>
          <a:custGeom>
            <a:avLst/>
            <a:gdLst/>
            <a:ahLst/>
            <a:cxnLst/>
            <a:rect l="l" t="t" r="r" b="b"/>
            <a:pathLst>
              <a:path w="5572759" h="0">
                <a:moveTo>
                  <a:pt x="0" y="0"/>
                </a:moveTo>
                <a:lnTo>
                  <a:pt x="5572650" y="0"/>
                </a:lnTo>
              </a:path>
            </a:pathLst>
          </a:custGeom>
          <a:ln w="24549">
            <a:solidFill>
              <a:srgbClr val="97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233775" y="14662943"/>
            <a:ext cx="5533390" cy="0"/>
          </a:xfrm>
          <a:custGeom>
            <a:avLst/>
            <a:gdLst/>
            <a:ahLst/>
            <a:cxnLst/>
            <a:rect l="l" t="t" r="r" b="b"/>
            <a:pathLst>
              <a:path w="5533390" h="0">
                <a:moveTo>
                  <a:pt x="0" y="0"/>
                </a:moveTo>
                <a:lnTo>
                  <a:pt x="5533374" y="0"/>
                </a:lnTo>
              </a:path>
            </a:pathLst>
          </a:custGeom>
          <a:ln w="14729">
            <a:solidFill>
              <a:srgbClr val="8C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617787" y="14687655"/>
            <a:ext cx="0" cy="415290"/>
          </a:xfrm>
          <a:custGeom>
            <a:avLst/>
            <a:gdLst/>
            <a:ahLst/>
            <a:cxnLst/>
            <a:rect l="l" t="t" r="r" b="b"/>
            <a:pathLst>
              <a:path w="0" h="415290">
                <a:moveTo>
                  <a:pt x="0" y="415130"/>
                </a:moveTo>
                <a:lnTo>
                  <a:pt x="0" y="0"/>
                </a:lnTo>
              </a:path>
            </a:pathLst>
          </a:custGeom>
          <a:ln w="14729">
            <a:solidFill>
              <a:srgbClr val="B8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3123963" y="17815946"/>
            <a:ext cx="319405" cy="0"/>
          </a:xfrm>
          <a:custGeom>
            <a:avLst/>
            <a:gdLst/>
            <a:ahLst/>
            <a:cxnLst/>
            <a:rect l="l" t="t" r="r" b="b"/>
            <a:pathLst>
              <a:path w="319405" h="0">
                <a:moveTo>
                  <a:pt x="0" y="0"/>
                </a:moveTo>
                <a:lnTo>
                  <a:pt x="319137" y="0"/>
                </a:lnTo>
              </a:path>
            </a:pathLst>
          </a:custGeom>
          <a:ln w="19639">
            <a:solidFill>
              <a:srgbClr val="382F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125954" y="14764256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 h="0">
                <a:moveTo>
                  <a:pt x="0" y="0"/>
                </a:moveTo>
                <a:lnTo>
                  <a:pt x="1104710" y="0"/>
                </a:lnTo>
              </a:path>
            </a:pathLst>
          </a:custGeom>
          <a:ln w="39278">
            <a:solidFill>
              <a:srgbClr val="746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3240485" y="14761784"/>
            <a:ext cx="1026160" cy="0"/>
          </a:xfrm>
          <a:custGeom>
            <a:avLst/>
            <a:gdLst/>
            <a:ahLst/>
            <a:cxnLst/>
            <a:rect l="l" t="t" r="r" b="b"/>
            <a:pathLst>
              <a:path w="1026160" h="0">
                <a:moveTo>
                  <a:pt x="0" y="0"/>
                </a:moveTo>
                <a:lnTo>
                  <a:pt x="1026153" y="0"/>
                </a:lnTo>
              </a:path>
            </a:pathLst>
          </a:custGeom>
          <a:ln w="34368">
            <a:solidFill>
              <a:srgbClr val="70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4821448" y="14784027"/>
            <a:ext cx="1365250" cy="0"/>
          </a:xfrm>
          <a:custGeom>
            <a:avLst/>
            <a:gdLst/>
            <a:ahLst/>
            <a:cxnLst/>
            <a:rect l="l" t="t" r="r" b="b"/>
            <a:pathLst>
              <a:path w="1365250" h="0">
                <a:moveTo>
                  <a:pt x="0" y="0"/>
                </a:moveTo>
                <a:lnTo>
                  <a:pt x="1364929" y="0"/>
                </a:lnTo>
              </a:path>
            </a:pathLst>
          </a:custGeom>
          <a:ln w="39278">
            <a:solidFill>
              <a:srgbClr val="746B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117644" y="14801324"/>
            <a:ext cx="1689100" cy="0"/>
          </a:xfrm>
          <a:custGeom>
            <a:avLst/>
            <a:gdLst/>
            <a:ahLst/>
            <a:cxnLst/>
            <a:rect l="l" t="t" r="r" b="b"/>
            <a:pathLst>
              <a:path w="1689100" h="0">
                <a:moveTo>
                  <a:pt x="0" y="0"/>
                </a:moveTo>
                <a:lnTo>
                  <a:pt x="1688978" y="0"/>
                </a:lnTo>
              </a:path>
            </a:pathLst>
          </a:custGeom>
          <a:ln w="39278">
            <a:solidFill>
              <a:srgbClr val="7064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0934182" y="14863097"/>
            <a:ext cx="697230" cy="0"/>
          </a:xfrm>
          <a:custGeom>
            <a:avLst/>
            <a:gdLst/>
            <a:ahLst/>
            <a:cxnLst/>
            <a:rect l="l" t="t" r="r" b="b"/>
            <a:pathLst>
              <a:path w="697229" h="0">
                <a:moveTo>
                  <a:pt x="0" y="0"/>
                </a:moveTo>
                <a:lnTo>
                  <a:pt x="697196" y="0"/>
                </a:lnTo>
              </a:path>
            </a:pathLst>
          </a:custGeom>
          <a:ln w="39278">
            <a:solidFill>
              <a:srgbClr val="676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451318" y="14877921"/>
            <a:ext cx="1262380" cy="0"/>
          </a:xfrm>
          <a:custGeom>
            <a:avLst/>
            <a:gdLst/>
            <a:ahLst/>
            <a:cxnLst/>
            <a:rect l="l" t="t" r="r" b="b"/>
            <a:pathLst>
              <a:path w="1262380" h="0">
                <a:moveTo>
                  <a:pt x="0" y="0"/>
                </a:moveTo>
                <a:lnTo>
                  <a:pt x="1261826" y="0"/>
                </a:lnTo>
              </a:path>
            </a:pathLst>
          </a:custGeom>
          <a:ln w="24549">
            <a:solidFill>
              <a:srgbClr val="574F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701716" y="15169500"/>
            <a:ext cx="334010" cy="0"/>
          </a:xfrm>
          <a:custGeom>
            <a:avLst/>
            <a:gdLst/>
            <a:ahLst/>
            <a:cxnLst/>
            <a:rect l="l" t="t" r="r" b="b"/>
            <a:pathLst>
              <a:path w="334009" h="0">
                <a:moveTo>
                  <a:pt x="0" y="0"/>
                </a:moveTo>
                <a:lnTo>
                  <a:pt x="333871" y="0"/>
                </a:lnTo>
              </a:path>
            </a:pathLst>
          </a:custGeom>
          <a:ln w="24549">
            <a:solidFill>
              <a:srgbClr val="2B23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3234435" y="15191739"/>
            <a:ext cx="0" cy="1043305"/>
          </a:xfrm>
          <a:custGeom>
            <a:avLst/>
            <a:gdLst/>
            <a:ahLst/>
            <a:cxnLst/>
            <a:rect l="l" t="t" r="r" b="b"/>
            <a:pathLst>
              <a:path w="0" h="1043305">
                <a:moveTo>
                  <a:pt x="0" y="1042765"/>
                </a:moveTo>
                <a:lnTo>
                  <a:pt x="0" y="0"/>
                </a:lnTo>
              </a:path>
            </a:pathLst>
          </a:custGeom>
          <a:ln w="9819">
            <a:solidFill>
              <a:srgbClr val="5754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3443100" y="15280696"/>
            <a:ext cx="0" cy="1700530"/>
          </a:xfrm>
          <a:custGeom>
            <a:avLst/>
            <a:gdLst/>
            <a:ahLst/>
            <a:cxnLst/>
            <a:rect l="l" t="t" r="r" b="b"/>
            <a:pathLst>
              <a:path w="0" h="1700530">
                <a:moveTo>
                  <a:pt x="0" y="1700052"/>
                </a:moveTo>
                <a:lnTo>
                  <a:pt x="0" y="0"/>
                </a:lnTo>
              </a:path>
            </a:pathLst>
          </a:custGeom>
          <a:ln w="9819">
            <a:solidFill>
              <a:srgbClr val="5B57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4228677" y="16209793"/>
            <a:ext cx="186690" cy="0"/>
          </a:xfrm>
          <a:custGeom>
            <a:avLst/>
            <a:gdLst/>
            <a:ahLst/>
            <a:cxnLst/>
            <a:rect l="l" t="t" r="r" b="b"/>
            <a:pathLst>
              <a:path w="186690" h="0">
                <a:moveTo>
                  <a:pt x="0" y="0"/>
                </a:moveTo>
                <a:lnTo>
                  <a:pt x="186571" y="0"/>
                </a:lnTo>
              </a:path>
            </a:pathLst>
          </a:custGeom>
          <a:ln w="29458">
            <a:solidFill>
              <a:srgbClr val="908C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2701716" y="15374594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 h="0">
                <a:moveTo>
                  <a:pt x="0" y="0"/>
                </a:moveTo>
                <a:lnTo>
                  <a:pt x="392787" y="0"/>
                </a:lnTo>
              </a:path>
            </a:pathLst>
          </a:custGeom>
          <a:ln w="24549">
            <a:solidFill>
              <a:srgbClr val="342B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2632983" y="15236220"/>
            <a:ext cx="0" cy="751205"/>
          </a:xfrm>
          <a:custGeom>
            <a:avLst/>
            <a:gdLst/>
            <a:ahLst/>
            <a:cxnLst/>
            <a:rect l="l" t="t" r="r" b="b"/>
            <a:pathLst>
              <a:path w="0" h="751205">
                <a:moveTo>
                  <a:pt x="0" y="751186"/>
                </a:moveTo>
                <a:lnTo>
                  <a:pt x="0" y="0"/>
                </a:lnTo>
              </a:path>
            </a:pathLst>
          </a:custGeom>
          <a:ln w="14729">
            <a:solidFill>
              <a:srgbClr val="4B48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632517" y="15404247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998"/>
                </a:moveTo>
                <a:lnTo>
                  <a:pt x="0" y="0"/>
                </a:lnTo>
              </a:path>
            </a:pathLst>
          </a:custGeom>
          <a:ln w="4909">
            <a:solidFill>
              <a:srgbClr val="BC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1945604" y="15587099"/>
            <a:ext cx="0" cy="553720"/>
          </a:xfrm>
          <a:custGeom>
            <a:avLst/>
            <a:gdLst/>
            <a:ahLst/>
            <a:cxnLst/>
            <a:rect l="l" t="t" r="r" b="b"/>
            <a:pathLst>
              <a:path w="0" h="553719">
                <a:moveTo>
                  <a:pt x="0" y="553505"/>
                </a:moveTo>
                <a:lnTo>
                  <a:pt x="0" y="0"/>
                </a:lnTo>
              </a:path>
            </a:pathLst>
          </a:custGeom>
          <a:ln w="24549">
            <a:solidFill>
              <a:srgbClr val="67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2141998" y="15587099"/>
            <a:ext cx="0" cy="434975"/>
          </a:xfrm>
          <a:custGeom>
            <a:avLst/>
            <a:gdLst/>
            <a:ahLst/>
            <a:cxnLst/>
            <a:rect l="l" t="t" r="r" b="b"/>
            <a:pathLst>
              <a:path w="0" h="434975">
                <a:moveTo>
                  <a:pt x="0" y="434900"/>
                </a:moveTo>
                <a:lnTo>
                  <a:pt x="0" y="0"/>
                </a:lnTo>
              </a:path>
            </a:pathLst>
          </a:custGeom>
          <a:ln w="24549">
            <a:solidFill>
              <a:srgbClr val="6B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709934" y="15641463"/>
            <a:ext cx="0" cy="410209"/>
          </a:xfrm>
          <a:custGeom>
            <a:avLst/>
            <a:gdLst/>
            <a:ahLst/>
            <a:cxnLst/>
            <a:rect l="l" t="t" r="r" b="b"/>
            <a:pathLst>
              <a:path w="0" h="410209">
                <a:moveTo>
                  <a:pt x="0" y="410189"/>
                </a:moveTo>
                <a:lnTo>
                  <a:pt x="0" y="0"/>
                </a:lnTo>
              </a:path>
            </a:pathLst>
          </a:custGeom>
          <a:ln w="29458">
            <a:solidFill>
              <a:srgbClr val="3460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1960333" y="15690885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 h="0">
                <a:moveTo>
                  <a:pt x="0" y="0"/>
                </a:moveTo>
                <a:lnTo>
                  <a:pt x="176753" y="0"/>
                </a:lnTo>
              </a:path>
            </a:pathLst>
          </a:custGeom>
          <a:ln w="9819">
            <a:solidFill>
              <a:srgbClr val="57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1955427" y="16007171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 h="0">
                <a:moveTo>
                  <a:pt x="0" y="0"/>
                </a:moveTo>
                <a:lnTo>
                  <a:pt x="157113" y="0"/>
                </a:lnTo>
              </a:path>
            </a:pathLst>
          </a:custGeom>
          <a:ln w="14729">
            <a:solidFill>
              <a:srgbClr val="605B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632517" y="16110953"/>
            <a:ext cx="0" cy="148590"/>
          </a:xfrm>
          <a:custGeom>
            <a:avLst/>
            <a:gdLst/>
            <a:ahLst/>
            <a:cxnLst/>
            <a:rect l="l" t="t" r="r" b="b"/>
            <a:pathLst>
              <a:path w="0" h="148590">
                <a:moveTo>
                  <a:pt x="0" y="148262"/>
                </a:moveTo>
                <a:lnTo>
                  <a:pt x="0" y="0"/>
                </a:lnTo>
              </a:path>
            </a:pathLst>
          </a:custGeom>
          <a:ln w="4909">
            <a:solidFill>
              <a:srgbClr val="BFBCB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1621555" y="16155434"/>
            <a:ext cx="0" cy="509270"/>
          </a:xfrm>
          <a:custGeom>
            <a:avLst/>
            <a:gdLst/>
            <a:ahLst/>
            <a:cxnLst/>
            <a:rect l="l" t="t" r="r" b="b"/>
            <a:pathLst>
              <a:path w="0" h="509269">
                <a:moveTo>
                  <a:pt x="0" y="509024"/>
                </a:moveTo>
                <a:lnTo>
                  <a:pt x="0" y="0"/>
                </a:lnTo>
              </a:path>
            </a:pathLst>
          </a:custGeom>
          <a:ln w="14729">
            <a:solidFill>
              <a:srgbClr val="4F48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2615795" y="16244391"/>
            <a:ext cx="0" cy="440055"/>
          </a:xfrm>
          <a:custGeom>
            <a:avLst/>
            <a:gdLst/>
            <a:ahLst/>
            <a:cxnLst/>
            <a:rect l="l" t="t" r="r" b="b"/>
            <a:pathLst>
              <a:path w="0" h="440055">
                <a:moveTo>
                  <a:pt x="0" y="439837"/>
                </a:moveTo>
                <a:lnTo>
                  <a:pt x="0" y="0"/>
                </a:lnTo>
              </a:path>
            </a:pathLst>
          </a:custGeom>
          <a:ln w="9819">
            <a:solidFill>
              <a:srgbClr val="4F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2770456" y="16783068"/>
            <a:ext cx="0" cy="252095"/>
          </a:xfrm>
          <a:custGeom>
            <a:avLst/>
            <a:gdLst/>
            <a:ahLst/>
            <a:cxnLst/>
            <a:rect l="l" t="t" r="r" b="b"/>
            <a:pathLst>
              <a:path w="0" h="252094">
                <a:moveTo>
                  <a:pt x="0" y="252044"/>
                </a:moveTo>
                <a:lnTo>
                  <a:pt x="0" y="0"/>
                </a:lnTo>
              </a:path>
            </a:pathLst>
          </a:custGeom>
          <a:ln w="24549">
            <a:solidFill>
              <a:srgbClr val="975B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617787" y="16545853"/>
            <a:ext cx="0" cy="578485"/>
          </a:xfrm>
          <a:custGeom>
            <a:avLst/>
            <a:gdLst/>
            <a:ahLst/>
            <a:cxnLst/>
            <a:rect l="l" t="t" r="r" b="b"/>
            <a:pathLst>
              <a:path w="0" h="578484">
                <a:moveTo>
                  <a:pt x="0" y="578212"/>
                </a:moveTo>
                <a:lnTo>
                  <a:pt x="0" y="0"/>
                </a:lnTo>
              </a:path>
            </a:pathLst>
          </a:custGeom>
          <a:ln w="9819">
            <a:solidFill>
              <a:srgbClr val="B3AF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2078171" y="16733646"/>
            <a:ext cx="0" cy="662305"/>
          </a:xfrm>
          <a:custGeom>
            <a:avLst/>
            <a:gdLst/>
            <a:ahLst/>
            <a:cxnLst/>
            <a:rect l="l" t="t" r="r" b="b"/>
            <a:pathLst>
              <a:path w="0" h="662305">
                <a:moveTo>
                  <a:pt x="0" y="662233"/>
                </a:moveTo>
                <a:lnTo>
                  <a:pt x="0" y="0"/>
                </a:lnTo>
              </a:path>
            </a:pathLst>
          </a:custGeom>
          <a:ln w="29458">
            <a:solidFill>
              <a:srgbClr val="544F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1280324" y="17163600"/>
            <a:ext cx="0" cy="652780"/>
          </a:xfrm>
          <a:custGeom>
            <a:avLst/>
            <a:gdLst/>
            <a:ahLst/>
            <a:cxnLst/>
            <a:rect l="l" t="t" r="r" b="b"/>
            <a:pathLst>
              <a:path w="0" h="652780">
                <a:moveTo>
                  <a:pt x="0" y="652346"/>
                </a:moveTo>
                <a:lnTo>
                  <a:pt x="0" y="0"/>
                </a:lnTo>
              </a:path>
            </a:pathLst>
          </a:custGeom>
          <a:ln w="14729">
            <a:solidFill>
              <a:srgbClr val="544F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1700112" y="17143835"/>
            <a:ext cx="0" cy="133985"/>
          </a:xfrm>
          <a:custGeom>
            <a:avLst/>
            <a:gdLst/>
            <a:ahLst/>
            <a:cxnLst/>
            <a:rect l="l" t="t" r="r" b="b"/>
            <a:pathLst>
              <a:path w="0" h="133984">
                <a:moveTo>
                  <a:pt x="0" y="133433"/>
                </a:moveTo>
                <a:lnTo>
                  <a:pt x="0" y="0"/>
                </a:lnTo>
              </a:path>
            </a:pathLst>
          </a:custGeom>
          <a:ln w="29458">
            <a:solidFill>
              <a:srgbClr val="A86B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598148" y="17198199"/>
            <a:ext cx="0" cy="381000"/>
          </a:xfrm>
          <a:custGeom>
            <a:avLst/>
            <a:gdLst/>
            <a:ahLst/>
            <a:cxnLst/>
            <a:rect l="l" t="t" r="r" b="b"/>
            <a:pathLst>
              <a:path w="0" h="381000">
                <a:moveTo>
                  <a:pt x="0" y="380531"/>
                </a:moveTo>
                <a:lnTo>
                  <a:pt x="0" y="0"/>
                </a:lnTo>
              </a:path>
            </a:pathLst>
          </a:custGeom>
          <a:ln w="9819">
            <a:solidFill>
              <a:srgbClr val="B3AF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2156727" y="17455179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334" y="0"/>
                </a:lnTo>
              </a:path>
            </a:pathLst>
          </a:custGeom>
          <a:ln w="58917">
            <a:solidFill>
              <a:srgbClr val="AC60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3511840" y="17415645"/>
            <a:ext cx="0" cy="375920"/>
          </a:xfrm>
          <a:custGeom>
            <a:avLst/>
            <a:gdLst/>
            <a:ahLst/>
            <a:cxnLst/>
            <a:rect l="l" t="t" r="r" b="b"/>
            <a:pathLst>
              <a:path w="0" h="375919">
                <a:moveTo>
                  <a:pt x="0" y="375595"/>
                </a:moveTo>
                <a:lnTo>
                  <a:pt x="0" y="0"/>
                </a:lnTo>
              </a:path>
            </a:pathLst>
          </a:custGeom>
          <a:ln w="29458">
            <a:solidFill>
              <a:srgbClr val="4F4F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2033984" y="17208081"/>
            <a:ext cx="0" cy="628015"/>
          </a:xfrm>
          <a:custGeom>
            <a:avLst/>
            <a:gdLst/>
            <a:ahLst/>
            <a:cxnLst/>
            <a:rect l="l" t="t" r="r" b="b"/>
            <a:pathLst>
              <a:path w="0" h="628015">
                <a:moveTo>
                  <a:pt x="0" y="627634"/>
                </a:moveTo>
                <a:lnTo>
                  <a:pt x="0" y="0"/>
                </a:lnTo>
              </a:path>
            </a:pathLst>
          </a:custGeom>
          <a:ln w="14729">
            <a:solidFill>
              <a:srgbClr val="574F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1258230" y="17818419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 h="0">
                <a:moveTo>
                  <a:pt x="0" y="0"/>
                </a:moveTo>
                <a:lnTo>
                  <a:pt x="780659" y="0"/>
                </a:lnTo>
              </a:path>
            </a:pathLst>
          </a:custGeom>
          <a:ln w="14729">
            <a:solidFill>
              <a:srgbClr val="3F383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2062126" y="18013627"/>
            <a:ext cx="5734685" cy="0"/>
          </a:xfrm>
          <a:custGeom>
            <a:avLst/>
            <a:gdLst/>
            <a:ahLst/>
            <a:cxnLst/>
            <a:rect l="l" t="t" r="r" b="b"/>
            <a:pathLst>
              <a:path w="5734684" h="0">
                <a:moveTo>
                  <a:pt x="0" y="0"/>
                </a:moveTo>
                <a:lnTo>
                  <a:pt x="5734678" y="0"/>
                </a:lnTo>
              </a:path>
            </a:pathLst>
          </a:custGeom>
          <a:ln w="19639">
            <a:solidFill>
              <a:srgbClr val="8C87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7934278" y="18063049"/>
            <a:ext cx="5734685" cy="0"/>
          </a:xfrm>
          <a:custGeom>
            <a:avLst/>
            <a:gdLst/>
            <a:ahLst/>
            <a:cxnLst/>
            <a:rect l="l" t="t" r="r" b="b"/>
            <a:pathLst>
              <a:path w="5734684" h="0">
                <a:moveTo>
                  <a:pt x="0" y="0"/>
                </a:moveTo>
                <a:lnTo>
                  <a:pt x="5734674" y="0"/>
                </a:lnTo>
              </a:path>
            </a:pathLst>
          </a:custGeom>
          <a:ln w="24549">
            <a:solidFill>
              <a:srgbClr val="908C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1655924" y="4956836"/>
            <a:ext cx="1080770" cy="0"/>
          </a:xfrm>
          <a:custGeom>
            <a:avLst/>
            <a:gdLst/>
            <a:ahLst/>
            <a:cxnLst/>
            <a:rect l="l" t="t" r="r" b="b"/>
            <a:pathLst>
              <a:path w="1080770" h="0">
                <a:moveTo>
                  <a:pt x="0" y="0"/>
                </a:moveTo>
                <a:lnTo>
                  <a:pt x="1080161" y="0"/>
                </a:lnTo>
              </a:path>
            </a:pathLst>
          </a:custGeom>
          <a:ln w="9819">
            <a:solidFill>
              <a:srgbClr val="837C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0953822" y="5174287"/>
            <a:ext cx="677545" cy="0"/>
          </a:xfrm>
          <a:custGeom>
            <a:avLst/>
            <a:gdLst/>
            <a:ahLst/>
            <a:cxnLst/>
            <a:rect l="l" t="t" r="r" b="b"/>
            <a:pathLst>
              <a:path w="677545" h="0">
                <a:moveTo>
                  <a:pt x="0" y="0"/>
                </a:moveTo>
                <a:lnTo>
                  <a:pt x="677556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1626467" y="4942010"/>
            <a:ext cx="0" cy="237490"/>
          </a:xfrm>
          <a:custGeom>
            <a:avLst/>
            <a:gdLst/>
            <a:ahLst/>
            <a:cxnLst/>
            <a:rect l="l" t="t" r="r" b="b"/>
            <a:pathLst>
              <a:path w="0" h="237489">
                <a:moveTo>
                  <a:pt x="0" y="237218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2733633" y="4946952"/>
            <a:ext cx="0" cy="247650"/>
          </a:xfrm>
          <a:custGeom>
            <a:avLst/>
            <a:gdLst/>
            <a:ahLst/>
            <a:cxnLst/>
            <a:rect l="l" t="t" r="r" b="b"/>
            <a:pathLst>
              <a:path w="0" h="247650">
                <a:moveTo>
                  <a:pt x="0" y="247099"/>
                </a:moveTo>
                <a:lnTo>
                  <a:pt x="0" y="0"/>
                </a:lnTo>
              </a:path>
            </a:pathLst>
          </a:custGeom>
          <a:ln w="9819">
            <a:solidFill>
              <a:srgbClr val="605B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3055224" y="5196525"/>
            <a:ext cx="589280" cy="0"/>
          </a:xfrm>
          <a:custGeom>
            <a:avLst/>
            <a:gdLst/>
            <a:ahLst/>
            <a:cxnLst/>
            <a:rect l="l" t="t" r="r" b="b"/>
            <a:pathLst>
              <a:path w="589280" h="0">
                <a:moveTo>
                  <a:pt x="0" y="0"/>
                </a:moveTo>
                <a:lnTo>
                  <a:pt x="589181" y="0"/>
                </a:lnTo>
              </a:path>
            </a:pathLst>
          </a:custGeom>
          <a:ln w="4909">
            <a:solidFill>
              <a:srgbClr val="7470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983280" y="5369494"/>
            <a:ext cx="668020" cy="0"/>
          </a:xfrm>
          <a:custGeom>
            <a:avLst/>
            <a:gdLst/>
            <a:ahLst/>
            <a:cxnLst/>
            <a:rect l="l" t="t" r="r" b="b"/>
            <a:pathLst>
              <a:path w="668020" h="0">
                <a:moveTo>
                  <a:pt x="0" y="0"/>
                </a:moveTo>
                <a:lnTo>
                  <a:pt x="667738" y="0"/>
                </a:lnTo>
              </a:path>
            </a:pathLst>
          </a:custGeom>
          <a:ln w="14729">
            <a:solidFill>
              <a:srgbClr val="80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1626467" y="5174287"/>
            <a:ext cx="0" cy="182880"/>
          </a:xfrm>
          <a:custGeom>
            <a:avLst/>
            <a:gdLst/>
            <a:ahLst/>
            <a:cxnLst/>
            <a:rect l="l" t="t" r="r" b="b"/>
            <a:pathLst>
              <a:path w="0" h="182879">
                <a:moveTo>
                  <a:pt x="0" y="182851"/>
                </a:moveTo>
                <a:lnTo>
                  <a:pt x="0" y="0"/>
                </a:lnTo>
              </a:path>
            </a:pathLst>
          </a:custGeom>
          <a:ln w="4909">
            <a:solidFill>
              <a:srgbClr val="4844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0953822" y="5792034"/>
            <a:ext cx="677545" cy="0"/>
          </a:xfrm>
          <a:custGeom>
            <a:avLst/>
            <a:gdLst/>
            <a:ahLst/>
            <a:cxnLst/>
            <a:rect l="l" t="t" r="r" b="b"/>
            <a:pathLst>
              <a:path w="677545" h="0">
                <a:moveTo>
                  <a:pt x="0" y="0"/>
                </a:moveTo>
                <a:lnTo>
                  <a:pt x="677556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646107" y="5332428"/>
            <a:ext cx="0" cy="410209"/>
          </a:xfrm>
          <a:custGeom>
            <a:avLst/>
            <a:gdLst/>
            <a:ahLst/>
            <a:cxnLst/>
            <a:rect l="l" t="t" r="r" b="b"/>
            <a:pathLst>
              <a:path w="0" h="410210">
                <a:moveTo>
                  <a:pt x="0" y="410189"/>
                </a:moveTo>
                <a:lnTo>
                  <a:pt x="0" y="0"/>
                </a:lnTo>
              </a:path>
            </a:pathLst>
          </a:custGeom>
          <a:ln w="14729">
            <a:solidFill>
              <a:srgbClr val="605B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2716446" y="5792034"/>
            <a:ext cx="937894" cy="0"/>
          </a:xfrm>
          <a:custGeom>
            <a:avLst/>
            <a:gdLst/>
            <a:ahLst/>
            <a:cxnLst/>
            <a:rect l="l" t="t" r="r" b="b"/>
            <a:pathLst>
              <a:path w="937894" h="0">
                <a:moveTo>
                  <a:pt x="0" y="0"/>
                </a:moveTo>
                <a:lnTo>
                  <a:pt x="937777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4242089" y="8683111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 h="0">
                <a:moveTo>
                  <a:pt x="0" y="0"/>
                </a:moveTo>
                <a:lnTo>
                  <a:pt x="85431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5096399" y="8683111"/>
            <a:ext cx="220979" cy="0"/>
          </a:xfrm>
          <a:custGeom>
            <a:avLst/>
            <a:gdLst/>
            <a:ahLst/>
            <a:cxnLst/>
            <a:rect l="l" t="t" r="r" b="b"/>
            <a:pathLst>
              <a:path w="220979" h="0">
                <a:moveTo>
                  <a:pt x="0" y="0"/>
                </a:moveTo>
                <a:lnTo>
                  <a:pt x="220940" y="0"/>
                </a:lnTo>
              </a:path>
            </a:pathLst>
          </a:custGeom>
          <a:ln w="4909">
            <a:solidFill>
              <a:srgbClr val="A0A0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4301007" y="8930213"/>
            <a:ext cx="829944" cy="0"/>
          </a:xfrm>
          <a:custGeom>
            <a:avLst/>
            <a:gdLst/>
            <a:ahLst/>
            <a:cxnLst/>
            <a:rect l="l" t="t" r="r" b="b"/>
            <a:pathLst>
              <a:path w="829945" h="0">
                <a:moveTo>
                  <a:pt x="0" y="0"/>
                </a:moveTo>
                <a:lnTo>
                  <a:pt x="829761" y="0"/>
                </a:lnTo>
              </a:path>
            </a:pathLst>
          </a:custGeom>
          <a:ln w="34368">
            <a:solidFill>
              <a:srgbClr val="544F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4242089" y="8742415"/>
            <a:ext cx="0" cy="1591945"/>
          </a:xfrm>
          <a:custGeom>
            <a:avLst/>
            <a:gdLst/>
            <a:ahLst/>
            <a:cxnLst/>
            <a:rect l="l" t="t" r="r" b="b"/>
            <a:pathLst>
              <a:path w="0" h="1591945">
                <a:moveTo>
                  <a:pt x="0" y="1591330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4708522" y="8742415"/>
            <a:ext cx="0" cy="193040"/>
          </a:xfrm>
          <a:custGeom>
            <a:avLst/>
            <a:gdLst/>
            <a:ahLst/>
            <a:cxnLst/>
            <a:rect l="l" t="t" r="r" b="b"/>
            <a:pathLst>
              <a:path w="0" h="193040">
                <a:moveTo>
                  <a:pt x="0" y="192739"/>
                </a:moveTo>
                <a:lnTo>
                  <a:pt x="0" y="0"/>
                </a:lnTo>
              </a:path>
            </a:pathLst>
          </a:custGeom>
          <a:ln w="4909">
            <a:solidFill>
              <a:srgbClr val="6457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5096399" y="8915385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 h="0">
                <a:moveTo>
                  <a:pt x="0" y="0"/>
                </a:moveTo>
                <a:lnTo>
                  <a:pt x="230763" y="0"/>
                </a:lnTo>
              </a:path>
            </a:pathLst>
          </a:custGeom>
          <a:ln w="24549">
            <a:solidFill>
              <a:srgbClr val="4B57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5336980" y="8722651"/>
            <a:ext cx="0" cy="227329"/>
          </a:xfrm>
          <a:custGeom>
            <a:avLst/>
            <a:gdLst/>
            <a:ahLst/>
            <a:cxnLst/>
            <a:rect l="l" t="t" r="r" b="b"/>
            <a:pathLst>
              <a:path w="0" h="227329">
                <a:moveTo>
                  <a:pt x="0" y="227327"/>
                </a:moveTo>
                <a:lnTo>
                  <a:pt x="0" y="0"/>
                </a:lnTo>
              </a:path>
            </a:pathLst>
          </a:custGeom>
          <a:ln w="14729">
            <a:solidFill>
              <a:srgbClr val="606B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4531769" y="8910443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20071"/>
                </a:moveTo>
                <a:lnTo>
                  <a:pt x="0" y="0"/>
                </a:lnTo>
              </a:path>
            </a:pathLst>
          </a:custGeom>
          <a:ln w="14729">
            <a:solidFill>
              <a:srgbClr val="83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5120945" y="8915385"/>
            <a:ext cx="0" cy="321310"/>
          </a:xfrm>
          <a:custGeom>
            <a:avLst/>
            <a:gdLst/>
            <a:ahLst/>
            <a:cxnLst/>
            <a:rect l="l" t="t" r="r" b="b"/>
            <a:pathLst>
              <a:path w="0" h="321309">
                <a:moveTo>
                  <a:pt x="0" y="321231"/>
                </a:moveTo>
                <a:lnTo>
                  <a:pt x="0" y="0"/>
                </a:lnTo>
              </a:path>
            </a:pathLst>
          </a:custGeom>
          <a:ln w="14729">
            <a:solidFill>
              <a:srgbClr val="83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5336980" y="8885732"/>
            <a:ext cx="0" cy="326390"/>
          </a:xfrm>
          <a:custGeom>
            <a:avLst/>
            <a:gdLst/>
            <a:ahLst/>
            <a:cxnLst/>
            <a:rect l="l" t="t" r="r" b="b"/>
            <a:pathLst>
              <a:path w="0" h="326390">
                <a:moveTo>
                  <a:pt x="0" y="326173"/>
                </a:moveTo>
                <a:lnTo>
                  <a:pt x="0" y="0"/>
                </a:lnTo>
              </a:path>
            </a:pathLst>
          </a:custGeom>
          <a:ln w="9819">
            <a:solidFill>
              <a:srgbClr val="605B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5594748" y="8930213"/>
            <a:ext cx="0" cy="1013460"/>
          </a:xfrm>
          <a:custGeom>
            <a:avLst/>
            <a:gdLst/>
            <a:ahLst/>
            <a:cxnLst/>
            <a:rect l="l" t="t" r="r" b="b"/>
            <a:pathLst>
              <a:path w="0" h="1013459">
                <a:moveTo>
                  <a:pt x="0" y="1013112"/>
                </a:moveTo>
                <a:lnTo>
                  <a:pt x="0" y="0"/>
                </a:lnTo>
              </a:path>
            </a:pathLst>
          </a:custGeom>
          <a:ln w="19639">
            <a:solidFill>
              <a:srgbClr val="97A0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4507219" y="9192140"/>
            <a:ext cx="0" cy="889635"/>
          </a:xfrm>
          <a:custGeom>
            <a:avLst/>
            <a:gdLst/>
            <a:ahLst/>
            <a:cxnLst/>
            <a:rect l="l" t="t" r="r" b="b"/>
            <a:pathLst>
              <a:path w="0" h="889634">
                <a:moveTo>
                  <a:pt x="0" y="889561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4536678" y="10103940"/>
            <a:ext cx="584835" cy="0"/>
          </a:xfrm>
          <a:custGeom>
            <a:avLst/>
            <a:gdLst/>
            <a:ahLst/>
            <a:cxnLst/>
            <a:rect l="l" t="t" r="r" b="b"/>
            <a:pathLst>
              <a:path w="584835" h="0">
                <a:moveTo>
                  <a:pt x="0" y="0"/>
                </a:moveTo>
                <a:lnTo>
                  <a:pt x="584266" y="0"/>
                </a:lnTo>
              </a:path>
            </a:pathLst>
          </a:custGeom>
          <a:ln w="14729">
            <a:solidFill>
              <a:srgbClr val="8C87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5096399" y="9192140"/>
            <a:ext cx="0" cy="894715"/>
          </a:xfrm>
          <a:custGeom>
            <a:avLst/>
            <a:gdLst/>
            <a:ahLst/>
            <a:cxnLst/>
            <a:rect l="l" t="t" r="r" b="b"/>
            <a:pathLst>
              <a:path w="0" h="894715">
                <a:moveTo>
                  <a:pt x="0" y="894502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317339" y="9192140"/>
            <a:ext cx="0" cy="889635"/>
          </a:xfrm>
          <a:custGeom>
            <a:avLst/>
            <a:gdLst/>
            <a:ahLst/>
            <a:cxnLst/>
            <a:rect l="l" t="t" r="r" b="b"/>
            <a:pathLst>
              <a:path w="0" h="889634">
                <a:moveTo>
                  <a:pt x="0" y="889561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5140586" y="10101472"/>
            <a:ext cx="452120" cy="0"/>
          </a:xfrm>
          <a:custGeom>
            <a:avLst/>
            <a:gdLst/>
            <a:ahLst/>
            <a:cxnLst/>
            <a:rect l="l" t="t" r="r" b="b"/>
            <a:pathLst>
              <a:path w="452120" h="0">
                <a:moveTo>
                  <a:pt x="0" y="0"/>
                </a:moveTo>
                <a:lnTo>
                  <a:pt x="451704" y="0"/>
                </a:lnTo>
              </a:path>
            </a:pathLst>
          </a:custGeom>
          <a:ln w="4909">
            <a:solidFill>
              <a:srgbClr val="90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5317339" y="10106413"/>
            <a:ext cx="0" cy="109220"/>
          </a:xfrm>
          <a:custGeom>
            <a:avLst/>
            <a:gdLst/>
            <a:ahLst/>
            <a:cxnLst/>
            <a:rect l="l" t="t" r="r" b="b"/>
            <a:pathLst>
              <a:path w="0" h="109220">
                <a:moveTo>
                  <a:pt x="0" y="108722"/>
                </a:moveTo>
                <a:lnTo>
                  <a:pt x="0" y="0"/>
                </a:lnTo>
              </a:path>
            </a:pathLst>
          </a:custGeom>
          <a:ln w="4909">
            <a:solidFill>
              <a:srgbClr val="838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4305917" y="10306562"/>
            <a:ext cx="1036319" cy="0"/>
          </a:xfrm>
          <a:custGeom>
            <a:avLst/>
            <a:gdLst/>
            <a:ahLst/>
            <a:cxnLst/>
            <a:rect l="l" t="t" r="r" b="b"/>
            <a:pathLst>
              <a:path w="1036320" h="0">
                <a:moveTo>
                  <a:pt x="0" y="0"/>
                </a:moveTo>
                <a:lnTo>
                  <a:pt x="1035974" y="0"/>
                </a:lnTo>
              </a:path>
            </a:pathLst>
          </a:custGeom>
          <a:ln w="14729">
            <a:solidFill>
              <a:srgbClr val="6764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4507219" y="10215136"/>
            <a:ext cx="0" cy="84455"/>
          </a:xfrm>
          <a:custGeom>
            <a:avLst/>
            <a:gdLst/>
            <a:ahLst/>
            <a:cxnLst/>
            <a:rect l="l" t="t" r="r" b="b"/>
            <a:pathLst>
              <a:path w="0" h="84454">
                <a:moveTo>
                  <a:pt x="0" y="84016"/>
                </a:moveTo>
                <a:lnTo>
                  <a:pt x="0" y="0"/>
                </a:lnTo>
              </a:path>
            </a:pathLst>
          </a:custGeom>
          <a:ln w="4909">
            <a:solidFill>
              <a:srgbClr val="6B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5317339" y="10215136"/>
            <a:ext cx="0" cy="89535"/>
          </a:xfrm>
          <a:custGeom>
            <a:avLst/>
            <a:gdLst/>
            <a:ahLst/>
            <a:cxnLst/>
            <a:rect l="l" t="t" r="r" b="b"/>
            <a:pathLst>
              <a:path w="0" h="89534">
                <a:moveTo>
                  <a:pt x="0" y="88957"/>
                </a:moveTo>
                <a:lnTo>
                  <a:pt x="0" y="0"/>
                </a:lnTo>
              </a:path>
            </a:pathLst>
          </a:custGeom>
          <a:ln w="4909">
            <a:solidFill>
              <a:srgbClr val="6060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3040495" y="15419071"/>
            <a:ext cx="0" cy="667385"/>
          </a:xfrm>
          <a:custGeom>
            <a:avLst/>
            <a:gdLst/>
            <a:ahLst/>
            <a:cxnLst/>
            <a:rect l="l" t="t" r="r" b="b"/>
            <a:pathLst>
              <a:path w="0" h="667384">
                <a:moveTo>
                  <a:pt x="0" y="667174"/>
                </a:moveTo>
                <a:lnTo>
                  <a:pt x="0" y="0"/>
                </a:lnTo>
              </a:path>
            </a:pathLst>
          </a:custGeom>
          <a:ln w="49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2642801" y="16224622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 h="0">
                <a:moveTo>
                  <a:pt x="0" y="0"/>
                </a:moveTo>
                <a:lnTo>
                  <a:pt x="402605" y="0"/>
                </a:lnTo>
              </a:path>
            </a:pathLst>
          </a:custGeom>
          <a:ln w="4909">
            <a:solidFill>
              <a:srgbClr val="6067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3040495" y="16086246"/>
            <a:ext cx="0" cy="143510"/>
          </a:xfrm>
          <a:custGeom>
            <a:avLst/>
            <a:gdLst/>
            <a:ahLst/>
            <a:cxnLst/>
            <a:rect l="l" t="t" r="r" b="b"/>
            <a:pathLst>
              <a:path w="0" h="143509">
                <a:moveTo>
                  <a:pt x="0" y="143316"/>
                </a:moveTo>
                <a:lnTo>
                  <a:pt x="0" y="0"/>
                </a:lnTo>
              </a:path>
            </a:pathLst>
          </a:custGeom>
          <a:ln w="4909">
            <a:solidFill>
              <a:srgbClr val="544B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2637889" y="16703994"/>
            <a:ext cx="383540" cy="0"/>
          </a:xfrm>
          <a:custGeom>
            <a:avLst/>
            <a:gdLst/>
            <a:ahLst/>
            <a:cxnLst/>
            <a:rect l="l" t="t" r="r" b="b"/>
            <a:pathLst>
              <a:path w="383540" h="0">
                <a:moveTo>
                  <a:pt x="0" y="0"/>
                </a:moveTo>
                <a:lnTo>
                  <a:pt x="382970" y="0"/>
                </a:lnTo>
              </a:path>
            </a:pathLst>
          </a:custGeom>
          <a:ln w="24549">
            <a:solidFill>
              <a:srgbClr val="3B2F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3062588" y="16022000"/>
            <a:ext cx="0" cy="642620"/>
          </a:xfrm>
          <a:custGeom>
            <a:avLst/>
            <a:gdLst/>
            <a:ahLst/>
            <a:cxnLst/>
            <a:rect l="l" t="t" r="r" b="b"/>
            <a:pathLst>
              <a:path w="0" h="642619">
                <a:moveTo>
                  <a:pt x="0" y="642458"/>
                </a:moveTo>
                <a:lnTo>
                  <a:pt x="0" y="0"/>
                </a:lnTo>
              </a:path>
            </a:pathLst>
          </a:custGeom>
          <a:ln w="14729">
            <a:solidFill>
              <a:srgbClr val="4F48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 txBox="1"/>
          <p:nvPr/>
        </p:nvSpPr>
        <p:spPr>
          <a:xfrm>
            <a:off x="6384801" y="2115209"/>
            <a:ext cx="106680" cy="26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spc="-15">
                <a:solidFill>
                  <a:srgbClr val="231C21"/>
                </a:solidFill>
                <a:latin typeface="Arial"/>
                <a:cs typeface="Arial"/>
              </a:rPr>
              <a:t>•</a:t>
            </a:r>
            <a:endParaRPr sz="185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9654744" y="2117229"/>
            <a:ext cx="106680" cy="257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231C21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468462" y="4374103"/>
            <a:ext cx="80010" cy="18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595656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8427292" y="4695084"/>
            <a:ext cx="2306955" cy="4800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225">
              <a:lnSpc>
                <a:spcPts val="1005"/>
              </a:lnSpc>
            </a:pP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850" spc="-1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-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de</a:t>
            </a:r>
            <a:r>
              <a:rPr dirty="0" sz="850" spc="75">
                <a:solidFill>
                  <a:srgbClr val="595656"/>
                </a:solidFill>
                <a:latin typeface="Arial"/>
                <a:cs typeface="Arial"/>
              </a:rPr>
              <a:t>p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ends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on</a:t>
            </a:r>
            <a:r>
              <a:rPr dirty="0" sz="850" spc="-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4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he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60">
                <a:solidFill>
                  <a:srgbClr val="595656"/>
                </a:solidFill>
                <a:latin typeface="Arial"/>
                <a:cs typeface="Arial"/>
              </a:rPr>
              <a:t>melt</a:t>
            </a:r>
            <a:r>
              <a:rPr dirty="0" sz="850" spc="4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850" spc="-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and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pour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40">
                <a:solidFill>
                  <a:srgbClr val="595656"/>
                </a:solidFill>
                <a:latin typeface="Arial"/>
                <a:cs typeface="Arial"/>
              </a:rPr>
              <a:t>ng</a:t>
            </a:r>
            <a:endParaRPr sz="850">
              <a:latin typeface="Arial"/>
              <a:cs typeface="Arial"/>
            </a:endParaRPr>
          </a:p>
          <a:p>
            <a:pPr marL="12700" indent="4445">
              <a:lnSpc>
                <a:spcPts val="1125"/>
              </a:lnSpc>
            </a:pPr>
            <a:r>
              <a:rPr dirty="0" sz="950" spc="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25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950" spc="5">
                <a:solidFill>
                  <a:srgbClr val="595656"/>
                </a:solidFill>
                <a:latin typeface="Times New Roman"/>
                <a:cs typeface="Times New Roman"/>
              </a:rPr>
              <a:t>per</a:t>
            </a:r>
            <a:r>
              <a:rPr dirty="0" sz="950" spc="11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950" spc="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 spc="-6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95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1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950" spc="2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30">
                <a:solidFill>
                  <a:srgbClr val="595656"/>
                </a:solidFill>
                <a:latin typeface="Times New Roman"/>
                <a:cs typeface="Times New Roman"/>
              </a:rPr>
              <a:t>of</a:t>
            </a:r>
            <a:r>
              <a:rPr dirty="0" sz="950" spc="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 spc="20">
                <a:solidFill>
                  <a:srgbClr val="595656"/>
                </a:solidFill>
                <a:latin typeface="Times New Roman"/>
                <a:cs typeface="Times New Roman"/>
              </a:rPr>
              <a:t>he</a:t>
            </a:r>
            <a:r>
              <a:rPr dirty="0" sz="95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1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950" spc="2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 spc="12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-1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950" spc="-4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950" spc="4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950" spc="-3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950" spc="10">
                <a:solidFill>
                  <a:srgbClr val="595656"/>
                </a:solidFill>
                <a:latin typeface="Times New Roman"/>
                <a:cs typeface="Times New Roman"/>
              </a:rPr>
              <a:t>s</a:t>
            </a:r>
            <a:r>
              <a:rPr dirty="0" sz="950" spc="-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20">
                <a:solidFill>
                  <a:srgbClr val="595656"/>
                </a:solidFill>
                <a:latin typeface="Times New Roman"/>
                <a:cs typeface="Times New Roman"/>
              </a:rPr>
              <a:t>bei</a:t>
            </a:r>
            <a:r>
              <a:rPr dirty="0" sz="950" spc="-1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2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950" spc="-60">
                <a:solidFill>
                  <a:srgbClr val="595656"/>
                </a:solidFill>
                <a:latin typeface="Times New Roman"/>
                <a:cs typeface="Times New Roman"/>
              </a:rPr>
              <a:t>g</a:t>
            </a:r>
            <a:r>
              <a:rPr dirty="0" sz="95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25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-7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950" spc="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>
                <a:solidFill>
                  <a:srgbClr val="595656"/>
                </a:solidFill>
                <a:latin typeface="Times New Roman"/>
                <a:cs typeface="Times New Roman"/>
              </a:rPr>
              <a:t>ed</a:t>
            </a:r>
            <a:r>
              <a:rPr dirty="0" sz="950" spc="-10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2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950" spc="-60">
                <a:solidFill>
                  <a:srgbClr val="595656"/>
                </a:solidFill>
                <a:latin typeface="Arial"/>
                <a:cs typeface="Arial"/>
              </a:rPr>
              <a:t>They</a:t>
            </a:r>
            <a:r>
              <a:rPr dirty="0" sz="9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55">
                <a:solidFill>
                  <a:srgbClr val="6B6767"/>
                </a:solidFill>
                <a:latin typeface="Arial"/>
                <a:cs typeface="Arial"/>
              </a:rPr>
              <a:t>can</a:t>
            </a:r>
            <a:r>
              <a:rPr dirty="0" sz="950" spc="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950" spc="-55">
                <a:solidFill>
                  <a:srgbClr val="595656"/>
                </a:solidFill>
                <a:latin typeface="Arial"/>
                <a:cs typeface="Arial"/>
              </a:rPr>
              <a:t>range</a:t>
            </a:r>
            <a:r>
              <a:rPr dirty="0" sz="9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15">
                <a:solidFill>
                  <a:srgbClr val="595656"/>
                </a:solidFill>
                <a:latin typeface="Arial"/>
                <a:cs typeface="Arial"/>
              </a:rPr>
              <a:t>from</a:t>
            </a:r>
            <a:r>
              <a:rPr dirty="0" sz="9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20">
                <a:solidFill>
                  <a:srgbClr val="595656"/>
                </a:solidFill>
                <a:latin typeface="Arial"/>
                <a:cs typeface="Arial"/>
              </a:rPr>
              <a:t>about</a:t>
            </a:r>
            <a:r>
              <a:rPr dirty="0" sz="950" spc="4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30">
                <a:solidFill>
                  <a:srgbClr val="595656"/>
                </a:solidFill>
                <a:latin typeface="Arial"/>
                <a:cs typeface="Arial"/>
              </a:rPr>
              <a:t>35</a:t>
            </a:r>
            <a:r>
              <a:rPr dirty="0" sz="950" spc="-35">
                <a:solidFill>
                  <a:srgbClr val="595656"/>
                </a:solidFill>
                <a:latin typeface="Arial"/>
                <a:cs typeface="Arial"/>
              </a:rPr>
              <a:t>0</a:t>
            </a:r>
            <a:r>
              <a:rPr dirty="0" sz="950" spc="-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6B6767"/>
                </a:solidFill>
                <a:latin typeface="Arial"/>
                <a:cs typeface="Arial"/>
              </a:rPr>
              <a:t>°</a:t>
            </a:r>
            <a:r>
              <a:rPr dirty="0" sz="950" spc="-175">
                <a:solidFill>
                  <a:srgbClr val="6B6767"/>
                </a:solidFill>
                <a:latin typeface="Arial"/>
                <a:cs typeface="Arial"/>
              </a:rPr>
              <a:t>C</a:t>
            </a:r>
            <a:r>
              <a:rPr dirty="0" sz="950" spc="-1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950" spc="-50">
                <a:solidFill>
                  <a:srgbClr val="595656"/>
                </a:solidFill>
                <a:latin typeface="Arial"/>
                <a:cs typeface="Arial"/>
              </a:rPr>
              <a:t>(6</a:t>
            </a:r>
            <a:r>
              <a:rPr dirty="0" sz="950" spc="-10">
                <a:solidFill>
                  <a:srgbClr val="595656"/>
                </a:solidFill>
                <a:latin typeface="Arial"/>
                <a:cs typeface="Arial"/>
              </a:rPr>
              <a:t>5</a:t>
            </a:r>
            <a:r>
              <a:rPr dirty="0" sz="950" spc="-35">
                <a:solidFill>
                  <a:srgbClr val="595656"/>
                </a:solidFill>
                <a:latin typeface="Arial"/>
                <a:cs typeface="Arial"/>
              </a:rPr>
              <a:t>0</a:t>
            </a:r>
            <a:r>
              <a:rPr dirty="0" sz="950" spc="-16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950">
                <a:solidFill>
                  <a:srgbClr val="595656"/>
                </a:solidFill>
                <a:latin typeface="Arial"/>
                <a:cs typeface="Arial"/>
              </a:rPr>
              <a:t>)</a:t>
            </a:r>
            <a:r>
              <a:rPr dirty="0" sz="950" spc="-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595656"/>
                </a:solidFill>
                <a:latin typeface="Arial"/>
                <a:cs typeface="Arial"/>
              </a:rPr>
              <a:t>for</a:t>
            </a:r>
            <a:endParaRPr sz="95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8432198" y="5312836"/>
            <a:ext cx="2308860" cy="273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ts val="985"/>
              </a:lnSpc>
            </a:pP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But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for</a:t>
            </a:r>
            <a:r>
              <a:rPr dirty="0" sz="85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4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um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nu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850" spc="225">
                <a:solidFill>
                  <a:srgbClr val="595656"/>
                </a:solidFill>
                <a:latin typeface="Arial"/>
                <a:cs typeface="Arial"/>
              </a:rPr>
              <a:t>,</a:t>
            </a:r>
            <a:r>
              <a:rPr dirty="0" sz="850" spc="14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he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operat</a:t>
            </a:r>
            <a:r>
              <a:rPr dirty="0" sz="850" spc="4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850" spc="8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850" spc="-10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temperature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1105"/>
              </a:lnSpc>
            </a:pPr>
            <a:r>
              <a:rPr dirty="0" sz="950" spc="-2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950" spc="-13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95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15">
                <a:solidFill>
                  <a:srgbClr val="595656"/>
                </a:solidFill>
                <a:latin typeface="Arial"/>
                <a:cs typeface="Arial"/>
              </a:rPr>
              <a:t>from</a:t>
            </a:r>
            <a:r>
              <a:rPr dirty="0" sz="95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595656"/>
                </a:solidFill>
                <a:latin typeface="Times New Roman"/>
                <a:cs typeface="Times New Roman"/>
              </a:rPr>
              <a:t>650</a:t>
            </a:r>
            <a:r>
              <a:rPr dirty="0" sz="950" spc="-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>
                <a:solidFill>
                  <a:srgbClr val="595656"/>
                </a:solidFill>
                <a:latin typeface="Arial"/>
                <a:cs typeface="Arial"/>
              </a:rPr>
              <a:t>°</a:t>
            </a:r>
            <a:r>
              <a:rPr dirty="0" sz="950" spc="7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950" spc="-8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35">
                <a:solidFill>
                  <a:srgbClr val="595656"/>
                </a:solidFill>
                <a:latin typeface="Arial"/>
                <a:cs typeface="Arial"/>
              </a:rPr>
              <a:t>and</a:t>
            </a:r>
            <a:r>
              <a:rPr dirty="0" sz="95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3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950" spc="-30">
                <a:solidFill>
                  <a:srgbClr val="6B6767"/>
                </a:solidFill>
                <a:latin typeface="Arial"/>
                <a:cs typeface="Arial"/>
              </a:rPr>
              <a:t>b</a:t>
            </a:r>
            <a:r>
              <a:rPr dirty="0" sz="950" spc="-55">
                <a:solidFill>
                  <a:srgbClr val="6B6767"/>
                </a:solidFill>
                <a:latin typeface="Arial"/>
                <a:cs typeface="Arial"/>
              </a:rPr>
              <a:t>ov</a:t>
            </a:r>
            <a:r>
              <a:rPr dirty="0" sz="950" spc="-10">
                <a:solidFill>
                  <a:srgbClr val="6B6767"/>
                </a:solidFill>
                <a:latin typeface="Arial"/>
                <a:cs typeface="Arial"/>
              </a:rPr>
              <a:t>e</a:t>
            </a:r>
            <a:r>
              <a:rPr dirty="0" sz="950" spc="50">
                <a:solidFill>
                  <a:srgbClr val="6B6767"/>
                </a:solidFill>
                <a:latin typeface="Arial"/>
                <a:cs typeface="Arial"/>
              </a:rPr>
              <a:t>.</a:t>
            </a:r>
            <a:r>
              <a:rPr dirty="0" sz="950" spc="-15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950" spc="-50">
                <a:solidFill>
                  <a:srgbClr val="595656"/>
                </a:solidFill>
                <a:latin typeface="Arial"/>
                <a:cs typeface="Arial"/>
              </a:rPr>
              <a:t>There</a:t>
            </a:r>
            <a:r>
              <a:rPr dirty="0" sz="9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50">
                <a:solidFill>
                  <a:srgbClr val="595656"/>
                </a:solidFill>
                <a:latin typeface="Arial"/>
                <a:cs typeface="Arial"/>
              </a:rPr>
              <a:t>are</a:t>
            </a:r>
            <a:r>
              <a:rPr dirty="0" sz="950" spc="-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40">
                <a:solidFill>
                  <a:srgbClr val="595656"/>
                </a:solidFill>
                <a:latin typeface="Arial"/>
                <a:cs typeface="Arial"/>
              </a:rPr>
              <a:t>various</a:t>
            </a:r>
            <a:endParaRPr sz="95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8422381" y="5773857"/>
            <a:ext cx="2395220" cy="1109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70"/>
              </a:lnSpc>
            </a:pPr>
            <a:r>
              <a:rPr dirty="0" sz="1000" spc="-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1000" spc="-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1000" spc="1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1000" spc="-120">
                <a:solidFill>
                  <a:srgbClr val="595656"/>
                </a:solidFill>
                <a:latin typeface="Times New Roman"/>
                <a:cs typeface="Times New Roman"/>
              </a:rPr>
              <a:t>y</a:t>
            </a:r>
            <a:r>
              <a:rPr dirty="0" sz="1000" spc="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1000" spc="-35">
                <a:solidFill>
                  <a:srgbClr val="595656"/>
                </a:solidFill>
                <a:latin typeface="Times New Roman"/>
                <a:cs typeface="Times New Roman"/>
              </a:rPr>
              <a:t>re</a:t>
            </a:r>
            <a:r>
              <a:rPr dirty="0" sz="100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65">
                <a:solidFill>
                  <a:srgbClr val="595656"/>
                </a:solidFill>
                <a:latin typeface="Times New Roman"/>
                <a:cs typeface="Times New Roman"/>
              </a:rPr>
              <a:t>ma</a:t>
            </a:r>
            <a:r>
              <a:rPr dirty="0" sz="1000" spc="-12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145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1000" spc="-16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12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1000" spc="-1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9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1000" spc="-120">
                <a:solidFill>
                  <a:srgbClr val="595656"/>
                </a:solidFill>
                <a:latin typeface="Times New Roman"/>
                <a:cs typeface="Times New Roman"/>
              </a:rPr>
              <a:t>y</a:t>
            </a:r>
            <a:r>
              <a:rPr dirty="0" sz="1000" spc="6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95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1000" spc="-1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1000" spc="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1000" spc="-50">
                <a:solidFill>
                  <a:srgbClr val="6B6767"/>
                </a:solidFill>
                <a:latin typeface="Times New Roman"/>
                <a:cs typeface="Times New Roman"/>
              </a:rPr>
              <a:t>ss</a:t>
            </a:r>
            <a:r>
              <a:rPr dirty="0" sz="1000" spc="2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1000" spc="-3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1000" spc="-40">
                <a:solidFill>
                  <a:srgbClr val="6B6767"/>
                </a:solidFill>
                <a:latin typeface="Times New Roman"/>
                <a:cs typeface="Times New Roman"/>
              </a:rPr>
              <a:t>ied</a:t>
            </a:r>
            <a:r>
              <a:rPr dirty="0" sz="10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1000" spc="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1000" spc="-35">
                <a:solidFill>
                  <a:srgbClr val="595656"/>
                </a:solidFill>
                <a:latin typeface="Times New Roman"/>
                <a:cs typeface="Times New Roman"/>
              </a:rPr>
              <a:t>ccord</a:t>
            </a:r>
            <a:r>
              <a:rPr dirty="0" sz="1000" spc="-1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145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1000" spc="-16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-4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1000" spc="-45">
                <a:solidFill>
                  <a:srgbClr val="595656"/>
                </a:solidFill>
                <a:latin typeface="Times New Roman"/>
                <a:cs typeface="Times New Roman"/>
              </a:rPr>
              <a:t>g</a:t>
            </a:r>
            <a:r>
              <a:rPr dirty="0" sz="1000" spc="-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000" spc="6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1000" spc="-5">
                <a:solidFill>
                  <a:srgbClr val="595656"/>
                </a:solidFill>
                <a:latin typeface="Times New Roman"/>
                <a:cs typeface="Times New Roman"/>
              </a:rPr>
              <a:t>oo</a:t>
            </a:r>
            <a:r>
              <a:rPr dirty="0" sz="1000" spc="7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1000" spc="3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1000" spc="-20">
                <a:solidFill>
                  <a:srgbClr val="595656"/>
                </a:solidFill>
                <a:latin typeface="Times New Roman"/>
                <a:cs typeface="Times New Roman"/>
              </a:rPr>
              <a:t>ier</a:t>
            </a:r>
            <a:endParaRPr sz="1000">
              <a:latin typeface="Times New Roman"/>
              <a:cs typeface="Times New Roman"/>
            </a:endParaRPr>
          </a:p>
          <a:p>
            <a:pPr marL="17145">
              <a:lnSpc>
                <a:spcPts val="1110"/>
              </a:lnSpc>
            </a:pP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2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950" spc="-45">
                <a:solidFill>
                  <a:srgbClr val="595656"/>
                </a:solidFill>
                <a:latin typeface="Times New Roman"/>
                <a:cs typeface="Times New Roman"/>
              </a:rPr>
              <a:t>rgy</a:t>
            </a:r>
            <a:r>
              <a:rPr dirty="0" sz="950" spc="1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595656"/>
                </a:solidFill>
                <a:latin typeface="Times New Roman"/>
                <a:cs typeface="Times New Roman"/>
              </a:rPr>
              <a:t>s</a:t>
            </a:r>
            <a:r>
              <a:rPr dirty="0" sz="950" spc="75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950" spc="-10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95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5">
                <a:solidFill>
                  <a:srgbClr val="595656"/>
                </a:solidFill>
                <a:latin typeface="Times New Roman"/>
                <a:cs typeface="Times New Roman"/>
              </a:rPr>
              <a:t>rce,</a:t>
            </a:r>
            <a:r>
              <a:rPr dirty="0" sz="95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950" spc="2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950" spc="-35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950" spc="5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950" spc="25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950" spc="55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950" spc="-7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950" spc="-45">
                <a:solidFill>
                  <a:srgbClr val="6B6767"/>
                </a:solidFill>
                <a:latin typeface="Times New Roman"/>
                <a:cs typeface="Times New Roman"/>
              </a:rPr>
              <a:t>ic</a:t>
            </a:r>
            <a:r>
              <a:rPr dirty="0" sz="950" spc="5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950" spc="8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950" spc="-8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950" spc="100">
                <a:solidFill>
                  <a:srgbClr val="6B6767"/>
                </a:solidFill>
                <a:latin typeface="Times New Roman"/>
                <a:cs typeface="Times New Roman"/>
              </a:rPr>
              <a:t>on-</a:t>
            </a:r>
            <a:r>
              <a:rPr dirty="0" sz="950" spc="-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950" spc="-13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950" spc="-1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950" spc="-9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95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950" spc="8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950" spc="-9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950" spc="-12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-25">
                <a:solidFill>
                  <a:srgbClr val="595656"/>
                </a:solidFill>
                <a:latin typeface="Times New Roman"/>
                <a:cs typeface="Times New Roman"/>
              </a:rPr>
              <a:t>is</a:t>
            </a:r>
            <a:r>
              <a:rPr dirty="0" sz="950" spc="-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10">
                <a:solidFill>
                  <a:srgbClr val="595656"/>
                </a:solidFill>
                <a:latin typeface="Times New Roman"/>
                <a:cs typeface="Times New Roman"/>
              </a:rPr>
              <a:t>case</a:t>
            </a:r>
            <a:endParaRPr sz="950">
              <a:latin typeface="Times New Roman"/>
              <a:cs typeface="Times New Roman"/>
            </a:endParaRPr>
          </a:p>
          <a:p>
            <a:pPr marL="17145">
              <a:lnSpc>
                <a:spcPct val="100000"/>
              </a:lnSpc>
              <a:spcBef>
                <a:spcPts val="50"/>
              </a:spcBef>
            </a:pP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melt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850" spc="-5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850" spc="260">
                <a:solidFill>
                  <a:srgbClr val="595656"/>
                </a:solidFill>
                <a:latin typeface="Arial"/>
                <a:cs typeface="Arial"/>
              </a:rPr>
              <a:t>,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or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40">
                <a:solidFill>
                  <a:srgbClr val="595656"/>
                </a:solidFill>
                <a:latin typeface="Arial"/>
                <a:cs typeface="Arial"/>
              </a:rPr>
              <a:t>hold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850" spc="-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purpos</a:t>
            </a:r>
            <a:r>
              <a:rPr dirty="0" sz="850" spc="10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75">
                <a:solidFill>
                  <a:srgbClr val="82807E"/>
                </a:solidFill>
                <a:latin typeface="Arial"/>
                <a:cs typeface="Arial"/>
              </a:rPr>
              <a:t>.</a:t>
            </a:r>
            <a:r>
              <a:rPr dirty="0" sz="850" spc="-90">
                <a:solidFill>
                  <a:srgbClr val="82807E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850" spc="-4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fferent</a:t>
            </a:r>
            <a:r>
              <a:rPr dirty="0" sz="850" spc="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furnac</a:t>
            </a:r>
            <a:r>
              <a:rPr dirty="0" sz="850" spc="-114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595656"/>
                </a:solidFill>
                <a:latin typeface="Arial"/>
                <a:cs typeface="Arial"/>
              </a:rPr>
              <a:t>es</a:t>
            </a:r>
            <a:endParaRPr sz="850">
              <a:latin typeface="Arial"/>
              <a:cs typeface="Arial"/>
            </a:endParaRPr>
          </a:p>
          <a:p>
            <a:pPr marL="17145" indent="-5080">
              <a:lnSpc>
                <a:spcPct val="100000"/>
              </a:lnSpc>
              <a:spcBef>
                <a:spcPts val="30"/>
              </a:spcBef>
            </a:pP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types</a:t>
            </a:r>
            <a:r>
              <a:rPr dirty="0" sz="850" spc="6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8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1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re: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Cruc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ble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Furn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2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-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300">
                <a:solidFill>
                  <a:srgbClr val="595656"/>
                </a:solidFill>
                <a:latin typeface="Arial"/>
                <a:cs typeface="Arial"/>
              </a:rPr>
              <a:t>,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Induct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on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e,</a:t>
            </a:r>
            <a:endParaRPr sz="85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105"/>
              </a:spcBef>
            </a:pP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Dos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2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850" spc="-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e,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Imm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20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si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on</a:t>
            </a:r>
            <a:r>
              <a:rPr dirty="0" sz="850" spc="8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Furn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-5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260">
                <a:solidFill>
                  <a:srgbClr val="595656"/>
                </a:solidFill>
                <a:latin typeface="Arial"/>
                <a:cs typeface="Arial"/>
              </a:rPr>
              <a:t>,</a:t>
            </a:r>
            <a:endParaRPr sz="85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30"/>
              </a:spcBef>
            </a:pP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Reverber</a:t>
            </a:r>
            <a:r>
              <a:rPr dirty="0" sz="850" spc="7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tory</a:t>
            </a:r>
            <a:r>
              <a:rPr dirty="0" sz="850" spc="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220">
                <a:solidFill>
                  <a:srgbClr val="595656"/>
                </a:solidFill>
                <a:latin typeface="Arial"/>
                <a:cs typeface="Arial"/>
              </a:rPr>
              <a:t>,</a:t>
            </a:r>
            <a:r>
              <a:rPr dirty="0" sz="850" spc="-30">
                <a:solidFill>
                  <a:srgbClr val="6B6767"/>
                </a:solidFill>
                <a:latin typeface="Arial"/>
                <a:cs typeface="Arial"/>
              </a:rPr>
              <a:t>Sta</a:t>
            </a:r>
            <a:r>
              <a:rPr dirty="0" sz="850" spc="60">
                <a:solidFill>
                  <a:srgbClr val="6B6767"/>
                </a:solidFill>
                <a:latin typeface="Arial"/>
                <a:cs typeface="Arial"/>
              </a:rPr>
              <a:t>c</a:t>
            </a:r>
            <a:r>
              <a:rPr dirty="0" sz="850" spc="-30">
                <a:solidFill>
                  <a:srgbClr val="6B6767"/>
                </a:solidFill>
                <a:latin typeface="Arial"/>
                <a:cs typeface="Arial"/>
              </a:rPr>
              <a:t>k</a:t>
            </a:r>
            <a:r>
              <a:rPr dirty="0" sz="850" spc="2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Furn</a:t>
            </a:r>
            <a:r>
              <a:rPr dirty="0" sz="850" spc="5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2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-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260">
                <a:solidFill>
                  <a:srgbClr val="595656"/>
                </a:solidFill>
                <a:latin typeface="Arial"/>
                <a:cs typeface="Arial"/>
              </a:rPr>
              <a:t>,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et</a:t>
            </a:r>
            <a:r>
              <a:rPr dirty="0" sz="850" spc="7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850" spc="145">
                <a:solidFill>
                  <a:srgbClr val="82807E"/>
                </a:solidFill>
                <a:latin typeface="Arial"/>
                <a:cs typeface="Arial"/>
              </a:rPr>
              <a:t>.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endParaRPr sz="850">
              <a:latin typeface="Arial"/>
              <a:cs typeface="Arial"/>
            </a:endParaRPr>
          </a:p>
          <a:p>
            <a:pPr marL="12700" marR="31115">
              <a:lnSpc>
                <a:spcPts val="1090"/>
              </a:lnSpc>
              <a:spcBef>
                <a:spcPts val="5"/>
              </a:spcBef>
            </a:pPr>
            <a:r>
              <a:rPr dirty="0" sz="850" spc="105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urn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45">
                <a:solidFill>
                  <a:srgbClr val="595656"/>
                </a:solidFill>
                <a:latin typeface="Arial"/>
                <a:cs typeface="Arial"/>
              </a:rPr>
              <a:t>ces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0">
                <a:solidFill>
                  <a:srgbClr val="6B6767"/>
                </a:solidFill>
                <a:latin typeface="Arial"/>
                <a:cs typeface="Arial"/>
              </a:rPr>
              <a:t>of</a:t>
            </a:r>
            <a:r>
              <a:rPr dirty="0" sz="850" spc="4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6B6767"/>
                </a:solidFill>
                <a:latin typeface="Arial"/>
                <a:cs typeface="Arial"/>
              </a:rPr>
              <a:t>nterest</a:t>
            </a:r>
            <a:r>
              <a:rPr dirty="0" sz="850" spc="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850" spc="-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65">
                <a:solidFill>
                  <a:srgbClr val="595656"/>
                </a:solidFill>
                <a:latin typeface="Arial"/>
                <a:cs typeface="Arial"/>
              </a:rPr>
              <a:t>th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-8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595656"/>
                </a:solidFill>
                <a:latin typeface="Arial"/>
                <a:cs typeface="Arial"/>
              </a:rPr>
              <a:t>resea</a:t>
            </a:r>
            <a:r>
              <a:rPr dirty="0" sz="850" spc="-1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0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ch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work</a:t>
            </a:r>
            <a:r>
              <a:rPr dirty="0" sz="850" spc="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0">
                <a:solidFill>
                  <a:srgbClr val="595656"/>
                </a:solidFill>
                <a:latin typeface="Arial"/>
                <a:cs typeface="Arial"/>
              </a:rPr>
              <a:t>are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0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850" spc="25">
                <a:solidFill>
                  <a:srgbClr val="383336"/>
                </a:solidFill>
                <a:latin typeface="Arial"/>
                <a:cs typeface="Arial"/>
              </a:rPr>
              <a:t>h</a:t>
            </a:r>
            <a:r>
              <a:rPr dirty="0" sz="850" spc="-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10">
                <a:solidFill>
                  <a:srgbClr val="6B6767"/>
                </a:solidFill>
                <a:latin typeface="Arial"/>
                <a:cs typeface="Arial"/>
              </a:rPr>
              <a:t>c</a:t>
            </a:r>
            <a:r>
              <a:rPr dirty="0" sz="850" spc="60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uc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ble</a:t>
            </a:r>
            <a:r>
              <a:rPr dirty="0" sz="8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furnac</a:t>
            </a:r>
            <a:r>
              <a:rPr dirty="0" sz="850" spc="-114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-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8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-1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850" spc="-10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8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595656"/>
                </a:solidFill>
                <a:latin typeface="Arial"/>
                <a:cs typeface="Arial"/>
              </a:rPr>
              <a:t>rev</a:t>
            </a:r>
            <a:r>
              <a:rPr dirty="0" sz="850" spc="4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60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850" spc="25">
                <a:solidFill>
                  <a:srgbClr val="595656"/>
                </a:solidFill>
                <a:latin typeface="Arial"/>
                <a:cs typeface="Arial"/>
              </a:rPr>
              <a:t>b</a:t>
            </a:r>
            <a:r>
              <a:rPr dirty="0" sz="850" spc="-15">
                <a:solidFill>
                  <a:srgbClr val="595656"/>
                </a:solidFill>
                <a:latin typeface="Arial"/>
                <a:cs typeface="Arial"/>
              </a:rPr>
              <a:t>er</a:t>
            </a:r>
            <a:r>
              <a:rPr dirty="0" sz="850" spc="6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850" spc="35">
                <a:solidFill>
                  <a:srgbClr val="595656"/>
                </a:solidFill>
                <a:latin typeface="Arial"/>
                <a:cs typeface="Arial"/>
              </a:rPr>
              <a:t>tor</a:t>
            </a:r>
            <a:r>
              <a:rPr dirty="0" sz="85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595656"/>
                </a:solidFill>
                <a:latin typeface="Arial"/>
                <a:cs typeface="Arial"/>
              </a:rPr>
              <a:t>furnac</a:t>
            </a:r>
            <a:r>
              <a:rPr dirty="0" sz="850" spc="9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850" spc="75">
                <a:solidFill>
                  <a:srgbClr val="82807E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12271682" y="4777981"/>
            <a:ext cx="14033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635">
                <a:solidFill>
                  <a:srgbClr val="82807E"/>
                </a:solidFill>
                <a:latin typeface="Arial"/>
                <a:cs typeface="Arial"/>
              </a:rPr>
              <a:t>,</a:t>
            </a:r>
            <a:endParaRPr sz="95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11103147" y="4976994"/>
            <a:ext cx="439420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60">
                <a:solidFill>
                  <a:srgbClr val="6B6767"/>
                </a:solidFill>
                <a:latin typeface="Arial"/>
                <a:cs typeface="Arial"/>
              </a:rPr>
              <a:t>r</a:t>
            </a:r>
            <a:r>
              <a:rPr dirty="0" sz="750" spc="-95">
                <a:solidFill>
                  <a:srgbClr val="6B6767"/>
                </a:solidFill>
                <a:latin typeface="Arial"/>
                <a:cs typeface="Arial"/>
              </a:rPr>
              <a:t>:</a:t>
            </a:r>
            <a:r>
              <a:rPr dirty="0" sz="750" spc="370">
                <a:solidFill>
                  <a:srgbClr val="82807E"/>
                </a:solidFill>
                <a:latin typeface="Arial"/>
                <a:cs typeface="Arial"/>
              </a:rPr>
              <a:t>-</a:t>
            </a:r>
            <a:r>
              <a:rPr dirty="0" sz="750" spc="130">
                <a:solidFill>
                  <a:srgbClr val="82807E"/>
                </a:solidFill>
                <a:latin typeface="Arial"/>
                <a:cs typeface="Arial"/>
              </a:rPr>
              <a:t>.</a:t>
            </a:r>
            <a:r>
              <a:rPr dirty="0" sz="750" spc="60">
                <a:solidFill>
                  <a:srgbClr val="82807E"/>
                </a:solidFill>
                <a:latin typeface="Arial"/>
                <a:cs typeface="Arial"/>
              </a:rPr>
              <a:t>r</a:t>
            </a:r>
            <a:r>
              <a:rPr dirty="0" sz="750" spc="-100">
                <a:solidFill>
                  <a:srgbClr val="82807E"/>
                </a:solidFill>
                <a:latin typeface="Arial"/>
                <a:cs typeface="Arial"/>
              </a:rPr>
              <a:t> </a:t>
            </a:r>
            <a:r>
              <a:rPr dirty="0" sz="600" spc="-35">
                <a:solidFill>
                  <a:srgbClr val="82807E"/>
                </a:solidFill>
                <a:latin typeface="Times New Roman"/>
                <a:cs typeface="Times New Roman"/>
              </a:rPr>
              <a:t>Soun</a:t>
            </a:r>
            <a:r>
              <a:rPr dirty="0" sz="600" spc="-14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600" spc="-25">
                <a:solidFill>
                  <a:srgbClr val="82807E"/>
                </a:solidFill>
                <a:latin typeface="Times New Roman"/>
                <a:cs typeface="Times New Roman"/>
              </a:rPr>
              <a:t>-..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12944332" y="4984610"/>
            <a:ext cx="224790" cy="85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 spc="85">
                <a:solidFill>
                  <a:srgbClr val="82807E"/>
                </a:solidFill>
                <a:latin typeface="Arial"/>
                <a:cs typeface="Arial"/>
              </a:rPr>
              <a:t>0.</a:t>
            </a:r>
            <a:r>
              <a:rPr dirty="0" sz="450" spc="-70">
                <a:solidFill>
                  <a:srgbClr val="82807E"/>
                </a:solidFill>
                <a:latin typeface="Arial"/>
                <a:cs typeface="Arial"/>
              </a:rPr>
              <a:t>.</a:t>
            </a:r>
            <a:r>
              <a:rPr dirty="0" sz="450" spc="-35">
                <a:solidFill>
                  <a:srgbClr val="82807E"/>
                </a:solidFill>
                <a:latin typeface="Arial"/>
                <a:cs typeface="Arial"/>
              </a:rPr>
              <a:t>l</a:t>
            </a:r>
            <a:r>
              <a:rPr dirty="0" sz="450">
                <a:solidFill>
                  <a:srgbClr val="82807E"/>
                </a:solidFill>
                <a:latin typeface="Arial"/>
                <a:cs typeface="Arial"/>
              </a:rPr>
              <a:t>pUI</a:t>
            </a:r>
            <a:endParaRPr sz="45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11893629" y="5280913"/>
            <a:ext cx="522605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85">
                <a:solidFill>
                  <a:srgbClr val="82807E"/>
                </a:solidFill>
                <a:latin typeface="Times New Roman"/>
                <a:cs typeface="Times New Roman"/>
              </a:rPr>
              <a:t>\k</a:t>
            </a:r>
            <a:r>
              <a:rPr dirty="0" sz="500" spc="70">
                <a:solidFill>
                  <a:srgbClr val="82807E"/>
                </a:solidFill>
                <a:latin typeface="Times New Roman"/>
                <a:cs typeface="Times New Roman"/>
              </a:rPr>
              <a:t>1</a:t>
            </a:r>
            <a:r>
              <a:rPr dirty="0" sz="500" spc="-40">
                <a:solidFill>
                  <a:srgbClr val="82807E"/>
                </a:solidFill>
                <a:latin typeface="Times New Roman"/>
                <a:cs typeface="Times New Roman"/>
              </a:rPr>
              <a:t>11Pll</a:t>
            </a:r>
            <a:r>
              <a:rPr dirty="0" sz="500" spc="-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550" spc="-55">
                <a:solidFill>
                  <a:srgbClr val="82807E"/>
                </a:solidFill>
                <a:latin typeface="Arial"/>
                <a:cs typeface="Arial"/>
              </a:rPr>
              <a:t>C"h.mh&lt;-t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12713568" y="5280913"/>
            <a:ext cx="960119" cy="9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46785" algn="l"/>
              </a:tabLst>
            </a:pPr>
            <a:r>
              <a:rPr dirty="0" sz="550" u="sng">
                <a:solidFill>
                  <a:srgbClr val="82807E"/>
                </a:solidFill>
                <a:latin typeface="Arial"/>
                <a:cs typeface="Arial"/>
              </a:rPr>
              <a:t> </a:t>
            </a:r>
            <a:r>
              <a:rPr dirty="0" sz="550" u="sng">
                <a:solidFill>
                  <a:srgbClr val="82807E"/>
                </a:solidFill>
                <a:latin typeface="Arial"/>
                <a:cs typeface="Arial"/>
              </a:rPr>
              <a:t>	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2491311" y="5303636"/>
            <a:ext cx="2519045" cy="155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nv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ro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ment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6B6767"/>
                </a:solidFill>
                <a:latin typeface="Arial"/>
                <a:cs typeface="Arial"/>
              </a:rPr>
              <a:t>c</a:t>
            </a:r>
            <a:r>
              <a:rPr dirty="0" sz="1000" spc="3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6B6767"/>
                </a:solidFill>
                <a:latin typeface="Arial"/>
                <a:cs typeface="Arial"/>
              </a:rPr>
              <a:t>nnot</a:t>
            </a:r>
            <a:r>
              <a:rPr dirty="0" sz="1000" spc="3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be</a:t>
            </a:r>
            <a:r>
              <a:rPr dirty="0" sz="1000" spc="-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over</a:t>
            </a:r>
            <a:r>
              <a:rPr dirty="0" sz="1000" spc="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emph</a:t>
            </a:r>
            <a:r>
              <a:rPr dirty="0" sz="1000" spc="10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z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2373475" y="5694056"/>
            <a:ext cx="4998085" cy="1015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650" marR="50800" indent="4445">
              <a:lnSpc>
                <a:spcPct val="105900"/>
              </a:lnSpc>
            </a:pP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1000" spc="65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1000" spc="15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num</a:t>
            </a:r>
            <a:r>
              <a:rPr dirty="0" sz="1000" spc="220">
                <a:solidFill>
                  <a:srgbClr val="595656"/>
                </a:solidFill>
                <a:latin typeface="Arial"/>
                <a:cs typeface="Arial"/>
              </a:rPr>
              <a:t>.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Th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4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urn</a:t>
            </a:r>
            <a:r>
              <a:rPr dirty="0" sz="1000" spc="10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ce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dif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ed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del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suitable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1000" spc="15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1000" spc="6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bora</a:t>
            </a:r>
            <a:r>
              <a:rPr dirty="0" sz="1000" spc="13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125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workshops.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1000" spc="10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1000" spc="-3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1000" spc="12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rn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ce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si</a:t>
            </a:r>
            <a:r>
              <a:rPr dirty="0" sz="1000" spc="-5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ned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1000" spc="12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b</a:t>
            </a:r>
            <a:r>
              <a:rPr dirty="0" sz="1000" spc="45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icated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25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1000" spc="40">
                <a:solidFill>
                  <a:srgbClr val="383336"/>
                </a:solidFill>
                <a:latin typeface="Arial"/>
                <a:cs typeface="Arial"/>
              </a:rPr>
              <a:t>n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oc</a:t>
            </a:r>
            <a:r>
              <a:rPr dirty="0" sz="1000" spc="9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45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1000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y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595656"/>
                </a:solidFill>
                <a:latin typeface="Arial"/>
                <a:cs typeface="Arial"/>
              </a:rPr>
              <a:t>av</a:t>
            </a:r>
            <a:r>
              <a:rPr dirty="0" sz="1000" spc="6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1000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60">
                <a:solidFill>
                  <a:srgbClr val="383336"/>
                </a:solidFill>
                <a:latin typeface="Arial"/>
                <a:cs typeface="Arial"/>
              </a:rPr>
              <a:t>b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le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teria</a:t>
            </a:r>
            <a:r>
              <a:rPr dirty="0" sz="1000" spc="-1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b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ut</a:t>
            </a:r>
            <a:r>
              <a:rPr dirty="0" sz="1000" spc="10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ne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1000" spc="15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rm</a:t>
            </a:r>
            <a:r>
              <a:rPr dirty="0" sz="1000" spc="9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3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er</a:t>
            </a:r>
            <a:r>
              <a:rPr dirty="0" sz="1000" spc="-3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y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50">
                <a:solidFill>
                  <a:srgbClr val="383336"/>
                </a:solidFill>
                <a:latin typeface="Arial"/>
                <a:cs typeface="Arial"/>
              </a:rPr>
              <a:t>u</a:t>
            </a:r>
            <a:r>
              <a:rPr dirty="0" sz="1000">
                <a:solidFill>
                  <a:srgbClr val="595656"/>
                </a:solidFill>
                <a:latin typeface="Arial"/>
                <a:cs typeface="Arial"/>
              </a:rPr>
              <a:t>rce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383336"/>
                </a:solidFill>
                <a:latin typeface="Arial"/>
                <a:cs typeface="Arial"/>
              </a:rPr>
              <a:t>h</a:t>
            </a:r>
            <a:r>
              <a:rPr dirty="0" sz="1000" spc="-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1000" spc="11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15">
                <a:solidFill>
                  <a:srgbClr val="383336"/>
                </a:solidFill>
                <a:latin typeface="Arial"/>
                <a:cs typeface="Arial"/>
              </a:rPr>
              <a:t>n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1000" spc="5">
                <a:solidFill>
                  <a:srgbClr val="383336"/>
                </a:solidFill>
                <a:latin typeface="Arial"/>
                <a:cs typeface="Arial"/>
              </a:rPr>
              <a:t>p</a:t>
            </a:r>
            <a:r>
              <a:rPr dirty="0" sz="1000" spc="-3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17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1000" spc="-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595656"/>
                </a:solidFill>
                <a:latin typeface="Arial"/>
                <a:cs typeface="Arial"/>
              </a:rPr>
              <a:t>sy</a:t>
            </a:r>
            <a:r>
              <a:rPr dirty="0" sz="1000" spc="-4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3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65">
                <a:solidFill>
                  <a:srgbClr val="383336"/>
                </a:solidFill>
                <a:latin typeface="Arial"/>
                <a:cs typeface="Arial"/>
              </a:rPr>
              <a:t>m</a:t>
            </a:r>
            <a:r>
              <a:rPr dirty="0" sz="1000" spc="2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to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80">
                <a:solidFill>
                  <a:srgbClr val="595656"/>
                </a:solidFill>
                <a:latin typeface="Arial"/>
                <a:cs typeface="Arial"/>
              </a:rPr>
              <a:t>melt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1000" spc="-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po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nt</a:t>
            </a:r>
            <a:r>
              <a:rPr dirty="0" sz="100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lum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num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{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660.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4</a:t>
            </a:r>
            <a:r>
              <a:rPr dirty="0" sz="1000" spc="60">
                <a:solidFill>
                  <a:srgbClr val="595656"/>
                </a:solidFill>
                <a:latin typeface="Arial"/>
                <a:cs typeface="Arial"/>
              </a:rPr>
              <a:t>°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c)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5095" marR="5080" indent="-112395">
              <a:lnSpc>
                <a:spcPts val="1130"/>
              </a:lnSpc>
              <a:spcBef>
                <a:spcPts val="725"/>
              </a:spcBef>
              <a:buClr>
                <a:srgbClr val="383336"/>
              </a:buClr>
              <a:buFont typeface="Arial"/>
              <a:buChar char="•"/>
              <a:tabLst>
                <a:tab pos="150495" algn="l"/>
              </a:tabLst>
            </a:pP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molten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1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uminum</a:t>
            </a:r>
            <a:r>
              <a:rPr dirty="0" sz="1000" spc="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595656"/>
                </a:solidFill>
                <a:latin typeface="Arial"/>
                <a:cs typeface="Arial"/>
              </a:rPr>
              <a:t>is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sted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70">
                <a:solidFill>
                  <a:srgbClr val="595656"/>
                </a:solidFill>
                <a:latin typeface="Arial"/>
                <a:cs typeface="Arial"/>
              </a:rPr>
              <a:t>to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des</a:t>
            </a:r>
            <a:r>
              <a:rPr dirty="0" sz="1000" spc="8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10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ed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595656"/>
                </a:solidFill>
                <a:latin typeface="Arial"/>
                <a:cs typeface="Arial"/>
              </a:rPr>
              <a:t>sh</a:t>
            </a:r>
            <a:r>
              <a:rPr dirty="0" sz="1000" spc="8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20">
                <a:solidFill>
                  <a:srgbClr val="383336"/>
                </a:solidFill>
                <a:latin typeface="Arial"/>
                <a:cs typeface="Arial"/>
              </a:rPr>
              <a:t>p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000" spc="5">
                <a:solidFill>
                  <a:srgbClr val="383336"/>
                </a:solidFill>
                <a:latin typeface="Arial"/>
                <a:cs typeface="Arial"/>
              </a:rPr>
              <a:t>d</a:t>
            </a:r>
            <a:r>
              <a:rPr dirty="0" sz="1000" spc="-3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-30">
                <a:solidFill>
                  <a:srgbClr val="595656"/>
                </a:solidFill>
                <a:latin typeface="Arial"/>
                <a:cs typeface="Arial"/>
              </a:rPr>
              <a:t>ize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17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1000" spc="15">
                <a:solidFill>
                  <a:srgbClr val="383336"/>
                </a:solidFill>
                <a:latin typeface="Arial"/>
                <a:cs typeface="Arial"/>
              </a:rPr>
              <a:t>h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10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1000" spc="-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-6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8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000" spc="-6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1000" spc="80">
                <a:solidFill>
                  <a:srgbClr val="595656"/>
                </a:solidFill>
                <a:latin typeface="Arial"/>
                <a:cs typeface="Arial"/>
              </a:rPr>
              <a:t>ot</a:t>
            </a:r>
            <a:r>
              <a:rPr dirty="0" sz="1000" spc="-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5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15">
                <a:solidFill>
                  <a:srgbClr val="383336"/>
                </a:solidFill>
                <a:latin typeface="Arial"/>
                <a:cs typeface="Arial"/>
              </a:rPr>
              <a:t>n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595656"/>
                </a:solidFill>
                <a:latin typeface="Arial"/>
                <a:cs typeface="Arial"/>
              </a:rPr>
              <a:t>product.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11780703" y="5778936"/>
            <a:ext cx="1405890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40">
                <a:solidFill>
                  <a:srgbClr val="82807E"/>
                </a:solidFill>
                <a:latin typeface="Arial"/>
                <a:cs typeface="Arial"/>
              </a:rPr>
              <a:t>S</a:t>
            </a:r>
            <a:r>
              <a:rPr dirty="0" sz="600" spc="25">
                <a:solidFill>
                  <a:srgbClr val="82807E"/>
                </a:solidFill>
                <a:latin typeface="Arial"/>
                <a:cs typeface="Arial"/>
              </a:rPr>
              <a:t>c</a:t>
            </a:r>
            <a:r>
              <a:rPr dirty="0" sz="600" spc="-60">
                <a:solidFill>
                  <a:srgbClr val="6B6767"/>
                </a:solidFill>
                <a:latin typeface="Arial"/>
                <a:cs typeface="Arial"/>
              </a:rPr>
              <a:t>he</a:t>
            </a:r>
            <a:r>
              <a:rPr dirty="0" sz="600" spc="-125">
                <a:solidFill>
                  <a:srgbClr val="6B6767"/>
                </a:solidFill>
                <a:latin typeface="Arial"/>
                <a:cs typeface="Arial"/>
              </a:rPr>
              <a:t>1</a:t>
            </a:r>
            <a:r>
              <a:rPr dirty="0" sz="600" spc="-135">
                <a:solidFill>
                  <a:srgbClr val="6B6767"/>
                </a:solidFill>
                <a:latin typeface="Arial"/>
                <a:cs typeface="Arial"/>
              </a:rPr>
              <a:t>1U1</a:t>
            </a:r>
            <a:r>
              <a:rPr dirty="0" sz="600" spc="-30">
                <a:solidFill>
                  <a:srgbClr val="6B6767"/>
                </a:solidFill>
                <a:latin typeface="Arial"/>
                <a:cs typeface="Arial"/>
              </a:rPr>
              <a:t>(</a:t>
            </a:r>
            <a:r>
              <a:rPr dirty="0" sz="600" spc="15">
                <a:solidFill>
                  <a:srgbClr val="82807E"/>
                </a:solidFill>
                <a:latin typeface="Arial"/>
                <a:cs typeface="Arial"/>
              </a:rPr>
              <a:t>i</a:t>
            </a:r>
            <a:r>
              <a:rPr dirty="0" sz="600" spc="-135">
                <a:solidFill>
                  <a:srgbClr val="82807E"/>
                </a:solidFill>
                <a:latin typeface="Arial"/>
                <a:cs typeface="Arial"/>
              </a:rPr>
              <a:t>C</a:t>
            </a:r>
            <a:r>
              <a:rPr dirty="0" sz="600" spc="-5">
                <a:solidFill>
                  <a:srgbClr val="82807E"/>
                </a:solidFill>
                <a:latin typeface="Arial"/>
                <a:cs typeface="Arial"/>
              </a:rPr>
              <a:t> </a:t>
            </a:r>
            <a:r>
              <a:rPr dirty="0" sz="600" spc="50">
                <a:solidFill>
                  <a:srgbClr val="6B6767"/>
                </a:solidFill>
                <a:latin typeface="Arial"/>
                <a:cs typeface="Arial"/>
              </a:rPr>
              <a:t>d</a:t>
            </a:r>
            <a:r>
              <a:rPr dirty="0" sz="600" spc="15">
                <a:solidFill>
                  <a:srgbClr val="82807E"/>
                </a:solidFill>
                <a:latin typeface="Arial"/>
                <a:cs typeface="Arial"/>
              </a:rPr>
              <a:t>i</a:t>
            </a:r>
            <a:r>
              <a:rPr dirty="0" sz="600" spc="-30">
                <a:solidFill>
                  <a:srgbClr val="82807E"/>
                </a:solidFill>
                <a:latin typeface="Arial"/>
                <a:cs typeface="Arial"/>
              </a:rPr>
              <a:t>a</a:t>
            </a:r>
            <a:r>
              <a:rPr dirty="0" sz="600" spc="-35">
                <a:solidFill>
                  <a:srgbClr val="6B6767"/>
                </a:solidFill>
                <a:latin typeface="Arial"/>
                <a:cs typeface="Arial"/>
              </a:rPr>
              <a:t>j!.r</a:t>
            </a:r>
            <a:r>
              <a:rPr dirty="0" sz="600" spc="-25">
                <a:solidFill>
                  <a:srgbClr val="6B6767"/>
                </a:solidFill>
                <a:latin typeface="Arial"/>
                <a:cs typeface="Arial"/>
              </a:rPr>
              <a:t>n</a:t>
            </a:r>
            <a:r>
              <a:rPr dirty="0" sz="600" spc="85">
                <a:solidFill>
                  <a:srgbClr val="6B6767"/>
                </a:solidFill>
                <a:latin typeface="Arial"/>
                <a:cs typeface="Arial"/>
              </a:rPr>
              <a:t>m</a:t>
            </a:r>
            <a:r>
              <a:rPr dirty="0" sz="600" spc="-6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600" spc="50">
                <a:solidFill>
                  <a:srgbClr val="82807E"/>
                </a:solidFill>
                <a:latin typeface="Arial"/>
                <a:cs typeface="Arial"/>
              </a:rPr>
              <a:t>o</a:t>
            </a:r>
            <a:r>
              <a:rPr dirty="0" sz="600" spc="180">
                <a:solidFill>
                  <a:srgbClr val="6B6767"/>
                </a:solidFill>
                <a:latin typeface="Arial"/>
                <a:cs typeface="Arial"/>
              </a:rPr>
              <a:t>r</a:t>
            </a:r>
            <a:r>
              <a:rPr dirty="0" sz="600" spc="10">
                <a:solidFill>
                  <a:srgbClr val="6B6767"/>
                </a:solidFill>
                <a:latin typeface="Arial"/>
                <a:cs typeface="Arial"/>
              </a:rPr>
              <a:t>f</a:t>
            </a:r>
            <a:r>
              <a:rPr dirty="0" sz="600" spc="20">
                <a:solidFill>
                  <a:srgbClr val="6B6767"/>
                </a:solidFill>
                <a:latin typeface="Arial"/>
                <a:cs typeface="Arial"/>
              </a:rPr>
              <a:t>u</a:t>
            </a:r>
            <a:r>
              <a:rPr dirty="0" sz="600" spc="-5">
                <a:solidFill>
                  <a:srgbClr val="6B6767"/>
                </a:solidFill>
                <a:latin typeface="Arial"/>
                <a:cs typeface="Arial"/>
              </a:rPr>
              <a:t>rn</a:t>
            </a:r>
            <a:r>
              <a:rPr dirty="0" sz="600" spc="-20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600">
                <a:solidFill>
                  <a:srgbClr val="82807E"/>
                </a:solidFill>
                <a:latin typeface="Arial"/>
                <a:cs typeface="Arial"/>
              </a:rPr>
              <a:t>c</a:t>
            </a:r>
            <a:r>
              <a:rPr dirty="0" sz="600" spc="-30">
                <a:solidFill>
                  <a:srgbClr val="6B6767"/>
                </a:solidFill>
                <a:latin typeface="Arial"/>
                <a:cs typeface="Arial"/>
              </a:rPr>
              <a:t>e</a:t>
            </a:r>
            <a:r>
              <a:rPr dirty="0" sz="600" spc="-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600" spc="-40">
                <a:solidFill>
                  <a:srgbClr val="6B6767"/>
                </a:solidFill>
                <a:latin typeface="Arial"/>
                <a:cs typeface="Arial"/>
              </a:rPr>
              <a:t>Of'&lt;!'lllJI</a:t>
            </a:r>
            <a:r>
              <a:rPr dirty="0" sz="600" spc="-10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600" spc="-75">
                <a:solidFill>
                  <a:srgbClr val="82807E"/>
                </a:solidFill>
                <a:latin typeface="Arial"/>
                <a:cs typeface="Arial"/>
              </a:rPr>
              <a:t>On</a:t>
            </a:r>
            <a:endParaRPr sz="6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13410765" y="6156691"/>
            <a:ext cx="299085" cy="230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15"/>
              </a:lnSpc>
            </a:pP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800" spc="-35">
                <a:solidFill>
                  <a:srgbClr val="6B6767"/>
                </a:solidFill>
                <a:latin typeface="Times New Roman"/>
                <a:cs typeface="Times New Roman"/>
              </a:rPr>
              <a:t>se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50" spc="125">
                <a:solidFill>
                  <a:srgbClr val="6B6767"/>
                </a:solidFill>
                <a:latin typeface="Arial"/>
                <a:cs typeface="Arial"/>
              </a:rPr>
              <a:t>I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55"/>
              </a:lnSpc>
            </a:pPr>
            <a:r>
              <a:rPr dirty="0" sz="750" spc="2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50" spc="-180">
                <a:solidFill>
                  <a:srgbClr val="939793"/>
                </a:solidFill>
                <a:latin typeface="Times New Roman"/>
                <a:cs typeface="Times New Roman"/>
              </a:rPr>
              <a:t>·</a:t>
            </a:r>
            <a:r>
              <a:rPr dirty="0" sz="750" spc="-25">
                <a:solidFill>
                  <a:srgbClr val="595656"/>
                </a:solidFill>
                <a:latin typeface="Times New Roman"/>
                <a:cs typeface="Times New Roman"/>
              </a:rPr>
              <a:t>lca</a:t>
            </a:r>
            <a:r>
              <a:rPr dirty="0" sz="750" spc="-1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50" spc="-5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5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50" spc="-10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11864171" y="6161633"/>
            <a:ext cx="603885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70">
                <a:solidFill>
                  <a:srgbClr val="595656"/>
                </a:solidFill>
                <a:latin typeface="Times New Roman"/>
                <a:cs typeface="Times New Roman"/>
              </a:rPr>
              <a:t>He</a:t>
            </a:r>
            <a:r>
              <a:rPr dirty="0" sz="800" spc="3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800" spc="-7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00" spc="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40">
                <a:solidFill>
                  <a:srgbClr val="6B6767"/>
                </a:solidFill>
                <a:latin typeface="Times New Roman"/>
                <a:cs typeface="Times New Roman"/>
              </a:rPr>
              <a:t>Loss</a:t>
            </a:r>
            <a:r>
              <a:rPr dirty="0" sz="8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55">
                <a:solidFill>
                  <a:srgbClr val="6B6767"/>
                </a:solidFill>
                <a:latin typeface="Times New Roman"/>
                <a:cs typeface="Times New Roman"/>
              </a:rPr>
              <a:t>from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11859259" y="6293208"/>
            <a:ext cx="247015" cy="118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Wa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ls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12409160" y="6166824"/>
            <a:ext cx="164465" cy="274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-335">
                <a:solidFill>
                  <a:srgbClr val="6B6767"/>
                </a:solidFill>
                <a:latin typeface="Times New Roman"/>
                <a:cs typeface="Times New Roman"/>
              </a:rPr>
              <a:t>1J'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11417373" y="6418395"/>
            <a:ext cx="1880870" cy="334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48665" algn="l"/>
              </a:tabLst>
            </a:pPr>
            <a:r>
              <a:rPr dirty="0" sz="2400" spc="-385">
                <a:solidFill>
                  <a:srgbClr val="6B6767"/>
                </a:solidFill>
                <a:latin typeface="Arial"/>
                <a:cs typeface="Arial"/>
              </a:rPr>
              <a:t>.-</a:t>
            </a:r>
            <a:r>
              <a:rPr dirty="0" sz="2400" spc="-560">
                <a:solidFill>
                  <a:srgbClr val="6B6767"/>
                </a:solidFill>
                <a:latin typeface="Arial"/>
                <a:cs typeface="Arial"/>
              </a:rPr>
              <a:t>-</a:t>
            </a:r>
            <a:r>
              <a:rPr dirty="0" sz="2400" spc="10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2400" spc="-3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2400" spc="275">
                <a:solidFill>
                  <a:srgbClr val="6B6767"/>
                </a:solidFill>
                <a:latin typeface="Arial"/>
                <a:cs typeface="Arial"/>
              </a:rPr>
              <a:t>-</a:t>
            </a:r>
            <a:r>
              <a:rPr dirty="0" sz="2400" spc="500">
                <a:solidFill>
                  <a:srgbClr val="6B6767"/>
                </a:solidFill>
                <a:latin typeface="Arial"/>
                <a:cs typeface="Arial"/>
              </a:rPr>
              <a:t>-</a:t>
            </a:r>
            <a:r>
              <a:rPr dirty="0" sz="2400">
                <a:solidFill>
                  <a:srgbClr val="6B6767"/>
                </a:solidFill>
                <a:latin typeface="Arial"/>
                <a:cs typeface="Arial"/>
              </a:rPr>
              <a:t>	</a:t>
            </a:r>
            <a:r>
              <a:rPr dirty="0" sz="2400" spc="-625">
                <a:solidFill>
                  <a:srgbClr val="975650"/>
                </a:solidFill>
                <a:latin typeface="Arial"/>
                <a:cs typeface="Arial"/>
              </a:rPr>
              <a:t>_,..,</a:t>
            </a:r>
            <a:r>
              <a:rPr dirty="0" sz="2400" spc="-484">
                <a:solidFill>
                  <a:srgbClr val="975650"/>
                </a:solidFill>
                <a:latin typeface="Arial"/>
                <a:cs typeface="Arial"/>
              </a:rPr>
              <a:t>.</a:t>
            </a:r>
            <a:r>
              <a:rPr dirty="0" sz="2400" spc="275">
                <a:solidFill>
                  <a:srgbClr val="975650"/>
                </a:solidFill>
                <a:latin typeface="Arial"/>
                <a:cs typeface="Arial"/>
              </a:rPr>
              <a:t>---</a:t>
            </a:r>
            <a:r>
              <a:rPr dirty="0" sz="2400" spc="-250">
                <a:solidFill>
                  <a:srgbClr val="975650"/>
                </a:solidFill>
                <a:latin typeface="Arial"/>
                <a:cs typeface="Arial"/>
              </a:rPr>
              <a:t>--.</a:t>
            </a:r>
            <a:r>
              <a:rPr dirty="0" sz="2400" spc="-430">
                <a:solidFill>
                  <a:srgbClr val="97565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595656"/>
                </a:solidFill>
                <a:latin typeface="Times New Roman"/>
                <a:cs typeface="Times New Roman"/>
              </a:rPr>
              <a:t>Fur</a:t>
            </a:r>
            <a:r>
              <a:rPr dirty="0" sz="900" spc="4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900" spc="-30">
                <a:solidFill>
                  <a:srgbClr val="595656"/>
                </a:solidFill>
                <a:latin typeface="Times New Roman"/>
                <a:cs typeface="Times New Roman"/>
              </a:rPr>
              <a:t>ace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1044225" y="6677462"/>
            <a:ext cx="895985" cy="137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81660" algn="l"/>
              </a:tabLst>
            </a:pPr>
            <a:r>
              <a:rPr dirty="0" sz="850" spc="-20">
                <a:solidFill>
                  <a:srgbClr val="6B6767"/>
                </a:solidFill>
                <a:latin typeface="Times New Roman"/>
                <a:cs typeface="Times New Roman"/>
              </a:rPr>
              <a:t>Ga.</a:t>
            </a:r>
            <a:r>
              <a:rPr dirty="0" sz="85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solidFill>
                  <a:srgbClr val="6B6767"/>
                </a:solidFill>
                <a:latin typeface="Times New Roman"/>
                <a:cs typeface="Times New Roman"/>
              </a:rPr>
              <a:t>eous</a:t>
            </a:r>
            <a:r>
              <a:rPr dirty="0" sz="850">
                <a:solidFill>
                  <a:srgbClr val="6B6767"/>
                </a:solidFill>
                <a:latin typeface="Times New Roman"/>
                <a:cs typeface="Times New Roman"/>
              </a:rPr>
              <a:t>	</a:t>
            </a:r>
            <a:r>
              <a:rPr dirty="0" sz="850" spc="5">
                <a:solidFill>
                  <a:srgbClr val="383336"/>
                </a:solidFill>
                <a:latin typeface="Times New Roman"/>
                <a:cs typeface="Times New Roman"/>
              </a:rPr>
              <a:t>B</a:t>
            </a:r>
            <a:r>
              <a:rPr dirty="0" sz="850" spc="-5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850" spc="25">
                <a:solidFill>
                  <a:srgbClr val="383336"/>
                </a:solidFill>
                <a:latin typeface="Times New Roman"/>
                <a:cs typeface="Times New Roman"/>
              </a:rPr>
              <a:t>n</a:t>
            </a:r>
            <a:r>
              <a:rPr dirty="0" sz="850" spc="3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50" spc="-20">
                <a:solidFill>
                  <a:srgbClr val="595656"/>
                </a:solidFill>
                <a:latin typeface="Times New Roman"/>
                <a:cs typeface="Times New Roman"/>
              </a:rPr>
              <a:t>er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11039319" y="6279166"/>
            <a:ext cx="544830" cy="135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31495" algn="l"/>
              </a:tabLst>
            </a:pPr>
            <a:r>
              <a:rPr dirty="0" sz="850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70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114" u="sng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850" spc="-105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55" u="sng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850" spc="-135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60" u="sng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850" u="sng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u="sng">
                <a:solidFill>
                  <a:srgbClr val="6B6767"/>
                </a:solidFill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12094929" y="6936453"/>
            <a:ext cx="778510" cy="251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765"/>
              </a:lnSpc>
            </a:pPr>
            <a:r>
              <a:rPr dirty="0" sz="850" spc="-2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850" spc="-45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 spc="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850" spc="-30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1185"/>
              </a:lnSpc>
              <a:tabLst>
                <a:tab pos="566420" algn="l"/>
              </a:tabLst>
            </a:pPr>
            <a:r>
              <a:rPr dirty="0" sz="1200" spc="-5" u="heavy">
                <a:solidFill>
                  <a:srgbClr val="82807E"/>
                </a:solidFill>
                <a:latin typeface="Arial"/>
                <a:cs typeface="Arial"/>
              </a:rPr>
              <a:t> </a:t>
            </a:r>
            <a:r>
              <a:rPr dirty="0" sz="1200" spc="-5" u="heavy">
                <a:solidFill>
                  <a:srgbClr val="82807E"/>
                </a:solid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11039319" y="7003220"/>
            <a:ext cx="534670" cy="184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Ox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   </a:t>
            </a:r>
            <a:r>
              <a:rPr dirty="0" sz="750" spc="-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Arial"/>
                <a:cs typeface="Arial"/>
              </a:rPr>
              <a:t>en</a:t>
            </a:r>
            <a:r>
              <a:rPr dirty="0" sz="700" spc="-11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baseline="-18518" sz="1800" spc="1230">
                <a:solidFill>
                  <a:srgbClr val="82807E"/>
                </a:solidFill>
                <a:latin typeface="Arial"/>
                <a:cs typeface="Arial"/>
              </a:rPr>
              <a:t>-</a:t>
            </a:r>
            <a:endParaRPr baseline="-18518" sz="18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478282" y="8089314"/>
            <a:ext cx="46355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-50">
                <a:solidFill>
                  <a:srgbClr val="82807E"/>
                </a:solidFill>
                <a:latin typeface="Times New Roman"/>
                <a:cs typeface="Times New Roman"/>
              </a:rPr>
              <a:t>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645216" y="8222312"/>
            <a:ext cx="66675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110">
                <a:solidFill>
                  <a:srgbClr val="6B6767"/>
                </a:solidFill>
                <a:latin typeface="Arial"/>
                <a:cs typeface="Arial"/>
              </a:rPr>
              <a:t>•</a:t>
            </a:r>
            <a:endParaRPr sz="6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2378385" y="7929433"/>
            <a:ext cx="4474845" cy="356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305">
              <a:lnSpc>
                <a:spcPct val="100000"/>
              </a:lnSpc>
            </a:pPr>
            <a:r>
              <a:rPr dirty="0" sz="1200" spc="-30">
                <a:solidFill>
                  <a:srgbClr val="595656"/>
                </a:solidFill>
                <a:latin typeface="Arial"/>
                <a:cs typeface="Arial"/>
              </a:rPr>
              <a:t>Fu</a:t>
            </a:r>
            <a:r>
              <a:rPr dirty="0" sz="1200" spc="55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1200" spc="-20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1200" spc="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200">
                <a:solidFill>
                  <a:srgbClr val="595656"/>
                </a:solidFill>
                <a:latin typeface="Arial"/>
                <a:cs typeface="Arial"/>
              </a:rPr>
              <a:t>ce</a:t>
            </a:r>
            <a:r>
              <a:rPr dirty="0" sz="12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595656"/>
                </a:solidFill>
                <a:latin typeface="Arial"/>
                <a:cs typeface="Arial"/>
              </a:rPr>
              <a:t>Sha</a:t>
            </a:r>
            <a:r>
              <a:rPr dirty="0" sz="1200" spc="-1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200" spc="20">
                <a:solidFill>
                  <a:srgbClr val="595656"/>
                </a:solidFill>
                <a:latin typeface="Arial"/>
                <a:cs typeface="Arial"/>
              </a:rPr>
              <a:t>pe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-20">
                <a:solidFill>
                  <a:srgbClr val="6B6767"/>
                </a:solidFill>
                <a:latin typeface="Arial"/>
                <a:cs typeface="Arial"/>
              </a:rPr>
              <a:t>The</a:t>
            </a:r>
            <a:r>
              <a:rPr dirty="0" sz="1000" spc="8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6B6767"/>
                </a:solidFill>
                <a:latin typeface="Arial"/>
                <a:cs typeface="Arial"/>
              </a:rPr>
              <a:t>sh</a:t>
            </a:r>
            <a:r>
              <a:rPr dirty="0" sz="1000" spc="6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1000" spc="30">
                <a:solidFill>
                  <a:srgbClr val="6B6767"/>
                </a:solidFill>
                <a:latin typeface="Arial"/>
                <a:cs typeface="Arial"/>
              </a:rPr>
              <a:t>pe</a:t>
            </a:r>
            <a:r>
              <a:rPr dirty="0" sz="1000" spc="1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6B6767"/>
                </a:solidFill>
                <a:latin typeface="Arial"/>
                <a:cs typeface="Arial"/>
              </a:rPr>
              <a:t>of</a:t>
            </a:r>
            <a:r>
              <a:rPr dirty="0" sz="1000" spc="1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4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1000" spc="5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rn</a:t>
            </a:r>
            <a:r>
              <a:rPr dirty="0" sz="1000" spc="4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ce</a:t>
            </a:r>
            <a:r>
              <a:rPr dirty="0" sz="100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will</a:t>
            </a:r>
            <a:r>
              <a:rPr dirty="0" sz="1000" spc="10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be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-1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9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595656"/>
                </a:solidFill>
                <a:latin typeface="Arial"/>
                <a:cs typeface="Arial"/>
              </a:rPr>
              <a:t>Hollow</a:t>
            </a:r>
            <a:r>
              <a:rPr dirty="0" sz="100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6B6767"/>
                </a:solidFill>
                <a:latin typeface="Arial"/>
                <a:cs typeface="Arial"/>
              </a:rPr>
              <a:t>with</a:t>
            </a:r>
            <a:r>
              <a:rPr dirty="0" sz="1000" spc="10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6B6767"/>
                </a:solidFill>
                <a:latin typeface="Arial"/>
                <a:cs typeface="Arial"/>
              </a:rPr>
              <a:t>inside</a:t>
            </a:r>
            <a:r>
              <a:rPr dirty="0" sz="1000" spc="5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25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00" spc="100">
                <a:solidFill>
                  <a:srgbClr val="6B6767"/>
                </a:solidFill>
                <a:latin typeface="Arial"/>
                <a:cs typeface="Arial"/>
              </a:rPr>
              <a:t>o</a:t>
            </a:r>
            <a:r>
              <a:rPr dirty="0" sz="1000" spc="15">
                <a:solidFill>
                  <a:srgbClr val="6B6767"/>
                </a:solidFill>
                <a:latin typeface="Arial"/>
                <a:cs typeface="Arial"/>
              </a:rPr>
              <a:t>utside</a:t>
            </a:r>
            <a:r>
              <a:rPr dirty="0" sz="1000" spc="3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595656"/>
                </a:solidFill>
                <a:latin typeface="Arial"/>
                <a:cs typeface="Arial"/>
              </a:rPr>
              <a:t>di</a:t>
            </a:r>
            <a:r>
              <a:rPr dirty="0" sz="1000" spc="7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000" spc="30">
                <a:solidFill>
                  <a:srgbClr val="595656"/>
                </a:solidFill>
                <a:latin typeface="Arial"/>
                <a:cs typeface="Arial"/>
              </a:rPr>
              <a:t>met</a:t>
            </a:r>
            <a:r>
              <a:rPr dirty="0" sz="1000" spc="10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1000" spc="20">
                <a:solidFill>
                  <a:srgbClr val="595656"/>
                </a:solidFill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8496026" y="9608129"/>
            <a:ext cx="1289050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434">
                <a:solidFill>
                  <a:srgbClr val="0F262F"/>
                </a:solidFill>
                <a:latin typeface="Times New Roman"/>
                <a:cs typeface="Times New Roman"/>
              </a:rPr>
              <a:t>H</a:t>
            </a:r>
            <a:r>
              <a:rPr dirty="0" sz="1500" spc="-340">
                <a:solidFill>
                  <a:srgbClr val="0F262F"/>
                </a:solidFill>
                <a:latin typeface="Times New Roman"/>
                <a:cs typeface="Times New Roman"/>
              </a:rPr>
              <a:t>igh</a:t>
            </a:r>
            <a:r>
              <a:rPr dirty="0" sz="1500" spc="-10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385">
                <a:solidFill>
                  <a:srgbClr val="0F262F"/>
                </a:solidFill>
                <a:latin typeface="Times New Roman"/>
                <a:cs typeface="Times New Roman"/>
              </a:rPr>
              <a:t>S</a:t>
            </a:r>
            <a:r>
              <a:rPr dirty="0" sz="1500" spc="-145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200">
                <a:solidFill>
                  <a:srgbClr val="0F262F"/>
                </a:solidFill>
                <a:latin typeface="Times New Roman"/>
                <a:cs typeface="Times New Roman"/>
              </a:rPr>
              <a:t>r</a:t>
            </a:r>
            <a:r>
              <a:rPr dirty="0" sz="1500" spc="-204">
                <a:solidFill>
                  <a:srgbClr val="0F262F"/>
                </a:solidFill>
                <a:latin typeface="Times New Roman"/>
                <a:cs typeface="Times New Roman"/>
              </a:rPr>
              <a:t>e</a:t>
            </a:r>
            <a:r>
              <a:rPr dirty="0" sz="1500" spc="-360">
                <a:solidFill>
                  <a:srgbClr val="0F262F"/>
                </a:solidFill>
                <a:latin typeface="Times New Roman"/>
                <a:cs typeface="Times New Roman"/>
              </a:rPr>
              <a:t>ng</a:t>
            </a:r>
            <a:r>
              <a:rPr dirty="0" sz="1500" spc="-130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370">
                <a:solidFill>
                  <a:srgbClr val="0F262F"/>
                </a:solidFill>
                <a:latin typeface="Times New Roman"/>
                <a:cs typeface="Times New Roman"/>
              </a:rPr>
              <a:t>h</a:t>
            </a:r>
            <a:r>
              <a:rPr dirty="0" sz="1500" spc="-18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540">
                <a:solidFill>
                  <a:srgbClr val="0F262F"/>
                </a:solidFill>
                <a:latin typeface="Times New Roman"/>
                <a:cs typeface="Times New Roman"/>
              </a:rPr>
              <a:t>W</a:t>
            </a:r>
            <a:r>
              <a:rPr dirty="0" sz="1500" spc="-254">
                <a:solidFill>
                  <a:srgbClr val="0F262F"/>
                </a:solidFill>
                <a:latin typeface="Times New Roman"/>
                <a:cs typeface="Times New Roman"/>
              </a:rPr>
              <a:t>ei</a:t>
            </a:r>
            <a:r>
              <a:rPr dirty="0" sz="1500" spc="-290">
                <a:solidFill>
                  <a:srgbClr val="0F262F"/>
                </a:solidFill>
                <a:latin typeface="Times New Roman"/>
                <a:cs typeface="Times New Roman"/>
              </a:rPr>
              <a:t>g</a:t>
            </a:r>
            <a:r>
              <a:rPr dirty="0" sz="1500" spc="-330">
                <a:solidFill>
                  <a:srgbClr val="0F262F"/>
                </a:solidFill>
                <a:latin typeface="Times New Roman"/>
                <a:cs typeface="Times New Roman"/>
              </a:rPr>
              <a:t>h</a:t>
            </a:r>
            <a:r>
              <a:rPr dirty="0" sz="1500" spc="-155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6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509">
                <a:solidFill>
                  <a:srgbClr val="0F262F"/>
                </a:solidFill>
                <a:latin typeface="Times New Roman"/>
                <a:cs typeface="Times New Roman"/>
              </a:rPr>
              <a:t>R</a:t>
            </a:r>
            <a:r>
              <a:rPr dirty="0" sz="1500" spc="-229">
                <a:solidFill>
                  <a:srgbClr val="383336"/>
                </a:solidFill>
                <a:latin typeface="Times New Roman"/>
                <a:cs typeface="Times New Roman"/>
              </a:rPr>
              <a:t>at</a:t>
            </a:r>
            <a:r>
              <a:rPr dirty="0" sz="1500" spc="-130">
                <a:solidFill>
                  <a:srgbClr val="383336"/>
                </a:solidFill>
                <a:latin typeface="Times New Roman"/>
                <a:cs typeface="Times New Roman"/>
              </a:rPr>
              <a:t>i</a:t>
            </a:r>
            <a:r>
              <a:rPr dirty="0" sz="1500" spc="-280">
                <a:solidFill>
                  <a:srgbClr val="383336"/>
                </a:solidFill>
                <a:latin typeface="Times New Roman"/>
                <a:cs typeface="Times New Roman"/>
              </a:rPr>
              <a:t>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8255444" y="8288611"/>
            <a:ext cx="950594" cy="155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0">
                <a:solidFill>
                  <a:srgbClr val="231C21"/>
                </a:solidFill>
                <a:latin typeface="Arial"/>
                <a:cs typeface="Arial"/>
              </a:rPr>
              <a:t>Why</a:t>
            </a:r>
            <a:r>
              <a:rPr dirty="0" sz="1000" spc="5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50">
                <a:solidFill>
                  <a:srgbClr val="383336"/>
                </a:solidFill>
                <a:latin typeface="Arial"/>
                <a:cs typeface="Arial"/>
              </a:rPr>
              <a:t>a</a:t>
            </a:r>
            <a:r>
              <a:rPr dirty="0" sz="1000" spc="75">
                <a:solidFill>
                  <a:srgbClr val="383336"/>
                </a:solidFill>
                <a:latin typeface="Arial"/>
                <a:cs typeface="Arial"/>
              </a:rPr>
              <a:t>lum</a:t>
            </a:r>
            <a:r>
              <a:rPr dirty="0" sz="1000" spc="60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1000" spc="50">
                <a:solidFill>
                  <a:srgbClr val="383336"/>
                </a:solidFill>
                <a:latin typeface="Arial"/>
                <a:cs typeface="Arial"/>
              </a:rPr>
              <a:t>num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11058959" y="8293553"/>
            <a:ext cx="2396490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ct val="100000"/>
              </a:lnSpc>
            </a:pPr>
            <a:r>
              <a:rPr dirty="0" sz="1000" spc="-35">
                <a:solidFill>
                  <a:srgbClr val="231C21"/>
                </a:solidFill>
                <a:latin typeface="Arial"/>
                <a:cs typeface="Arial"/>
              </a:rPr>
              <a:t>A</a:t>
            </a:r>
            <a:r>
              <a:rPr dirty="0" sz="1000" spc="-14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231C21"/>
                </a:solidFill>
                <a:latin typeface="Arial"/>
                <a:cs typeface="Arial"/>
              </a:rPr>
              <a:t>l</a:t>
            </a:r>
            <a:r>
              <a:rPr dirty="0" sz="1000" spc="100">
                <a:solidFill>
                  <a:srgbClr val="231C21"/>
                </a:solidFill>
                <a:latin typeface="Arial"/>
                <a:cs typeface="Arial"/>
              </a:rPr>
              <a:t>um</a:t>
            </a:r>
            <a:r>
              <a:rPr dirty="0" sz="1000" spc="6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70">
                <a:solidFill>
                  <a:srgbClr val="231C21"/>
                </a:solidFill>
                <a:latin typeface="Arial"/>
                <a:cs typeface="Arial"/>
              </a:rPr>
              <a:t>num</a:t>
            </a:r>
            <a:r>
              <a:rPr dirty="0" sz="1000" spc="-1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30">
                <a:solidFill>
                  <a:srgbClr val="231C21"/>
                </a:solidFill>
                <a:latin typeface="Arial"/>
                <a:cs typeface="Arial"/>
              </a:rPr>
              <a:t>Alloys</a:t>
            </a:r>
            <a:r>
              <a:rPr dirty="0" sz="1000" spc="3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C21"/>
                </a:solidFill>
                <a:latin typeface="Arial"/>
                <a:cs typeface="Arial"/>
              </a:rPr>
              <a:t>Applica</a:t>
            </a:r>
            <a:r>
              <a:rPr dirty="0" sz="1000" spc="-12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114">
                <a:solidFill>
                  <a:srgbClr val="231C21"/>
                </a:solidFill>
                <a:latin typeface="Arial"/>
                <a:cs typeface="Arial"/>
              </a:rPr>
              <a:t>ti</a:t>
            </a:r>
            <a:r>
              <a:rPr dirty="0" sz="1000" spc="30">
                <a:solidFill>
                  <a:srgbClr val="231C21"/>
                </a:solidFill>
                <a:latin typeface="Arial"/>
                <a:cs typeface="Arial"/>
              </a:rPr>
              <a:t>ons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750" spc="130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750" spc="90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-4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oys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used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ny</a:t>
            </a:r>
            <a:r>
              <a:rPr dirty="0" sz="75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55">
                <a:solidFill>
                  <a:srgbClr val="6B6767"/>
                </a:solidFill>
                <a:latin typeface="Arial"/>
                <a:cs typeface="Arial"/>
              </a:rPr>
              <a:t>pp</a:t>
            </a:r>
            <a:r>
              <a:rPr dirty="0" sz="750" spc="-5">
                <a:solidFill>
                  <a:srgbClr val="6B6767"/>
                </a:solidFill>
                <a:latin typeface="Arial"/>
                <a:cs typeface="Arial"/>
              </a:rPr>
              <a:t>l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cat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60">
                <a:solidFill>
                  <a:srgbClr val="6B6767"/>
                </a:solidFill>
                <a:latin typeface="Arial"/>
                <a:cs typeface="Arial"/>
              </a:rPr>
              <a:t>o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n</a:t>
            </a:r>
            <a:r>
              <a:rPr dirty="0" sz="750" spc="-75">
                <a:solidFill>
                  <a:srgbClr val="6B6767"/>
                </a:solidFill>
                <a:latin typeface="Arial"/>
                <a:cs typeface="Arial"/>
              </a:rPr>
              <a:t>s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210">
                <a:solidFill>
                  <a:srgbClr val="6B6767"/>
                </a:solidFill>
                <a:latin typeface="Arial"/>
                <a:cs typeface="Arial"/>
              </a:rPr>
              <a:t>,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such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6B6767"/>
                </a:solidFill>
                <a:latin typeface="Arial"/>
                <a:cs typeface="Arial"/>
              </a:rPr>
              <a:t>as</a:t>
            </a:r>
            <a:endParaRPr sz="75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576479" y="8299395"/>
            <a:ext cx="80645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60">
                <a:solidFill>
                  <a:srgbClr val="383336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5132797" y="8498422"/>
            <a:ext cx="141605" cy="1104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25">
                <a:solidFill>
                  <a:srgbClr val="82807E"/>
                </a:solidFill>
                <a:latin typeface="Times New Roman"/>
                <a:cs typeface="Times New Roman"/>
              </a:rPr>
              <a:t>12</a:t>
            </a:r>
            <a:r>
              <a:rPr dirty="0" sz="650" spc="-325">
                <a:solidFill>
                  <a:srgbClr val="82807E"/>
                </a:solidFill>
                <a:latin typeface="Times New Roman"/>
                <a:cs typeface="Times New Roman"/>
              </a:rPr>
              <a:t>3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5044418" y="8422389"/>
            <a:ext cx="374650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95"/>
              </a:lnSpc>
            </a:pPr>
            <a:r>
              <a:rPr dirty="0" sz="1950" spc="225">
                <a:solidFill>
                  <a:srgbClr val="82807E"/>
                </a:solidFill>
                <a:latin typeface="Times New Roman"/>
                <a:cs typeface="Times New Roman"/>
              </a:rPr>
              <a:t>-</a:t>
            </a:r>
            <a:r>
              <a:rPr dirty="0" sz="500" spc="-70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r>
              <a:rPr dirty="0" sz="500">
                <a:solidFill>
                  <a:srgbClr val="939793"/>
                </a:solidFill>
                <a:latin typeface="Times New Roman"/>
                <a:cs typeface="Times New Roman"/>
              </a:rPr>
              <a:t>   </a:t>
            </a:r>
            <a:r>
              <a:rPr dirty="0" sz="500" spc="-60">
                <a:solidFill>
                  <a:srgbClr val="939793"/>
                </a:solidFill>
                <a:latin typeface="Times New Roman"/>
                <a:cs typeface="Times New Roman"/>
              </a:rPr>
              <a:t> </a:t>
            </a:r>
            <a:r>
              <a:rPr dirty="0" sz="1800" spc="-310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r>
              <a:rPr dirty="0" sz="1800" spc="-290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r>
              <a:rPr dirty="0" sz="1800" spc="95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endParaRPr sz="1800">
              <a:latin typeface="Times New Roman"/>
              <a:cs typeface="Times New Roman"/>
            </a:endParaRPr>
          </a:p>
          <a:p>
            <a:pPr marL="56515">
              <a:lnSpc>
                <a:spcPts val="434"/>
              </a:lnSpc>
            </a:pPr>
            <a:r>
              <a:rPr dirty="0" sz="650" spc="35">
                <a:solidFill>
                  <a:srgbClr val="939793"/>
                </a:solidFill>
                <a:latin typeface="Arial"/>
                <a:cs typeface="Arial"/>
              </a:rPr>
              <a:t>1</a:t>
            </a:r>
            <a:endParaRPr sz="65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8250539" y="8561971"/>
            <a:ext cx="2533015" cy="398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Alumi</a:t>
            </a:r>
            <a:r>
              <a:rPr dirty="0" sz="750" spc="-114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u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one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of</a:t>
            </a:r>
            <a:r>
              <a:rPr dirty="0" sz="750" spc="3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mo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6B6767"/>
                </a:solidFill>
                <a:latin typeface="Arial"/>
                <a:cs typeface="Arial"/>
              </a:rPr>
              <a:t>versa</a:t>
            </a:r>
            <a:r>
              <a:rPr dirty="0" sz="750" spc="-9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t</a:t>
            </a:r>
            <a:r>
              <a:rPr dirty="0" sz="750" spc="4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l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e</a:t>
            </a:r>
            <a:r>
              <a:rPr dirty="0" sz="750" spc="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metal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-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ater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al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850" spc="7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50" spc="10">
                <a:solidFill>
                  <a:srgbClr val="595656"/>
                </a:solidFill>
                <a:latin typeface="Times New Roman"/>
                <a:cs typeface="Times New Roman"/>
              </a:rPr>
              <a:t>he</a:t>
            </a:r>
            <a:r>
              <a:rPr dirty="0" sz="85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20">
                <a:solidFill>
                  <a:srgbClr val="595656"/>
                </a:solidFill>
                <a:latin typeface="Times New Roman"/>
                <a:cs typeface="Times New Roman"/>
              </a:rPr>
              <a:t>wo</a:t>
            </a:r>
            <a:r>
              <a:rPr dirty="0" sz="850" spc="9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850" spc="-4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850" spc="-65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85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850" spc="3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850" spc="2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85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7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50" spc="10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 spc="-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30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85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9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850">
                <a:solidFill>
                  <a:srgbClr val="595656"/>
                </a:solidFill>
                <a:latin typeface="Times New Roman"/>
                <a:cs typeface="Times New Roman"/>
              </a:rPr>
              <a:t>ffer</a:t>
            </a:r>
            <a:r>
              <a:rPr dirty="0" sz="850" spc="5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850" spc="35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850" spc="-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5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solidFill>
                  <a:srgbClr val="595656"/>
                </a:solidFill>
                <a:latin typeface="Times New Roman"/>
                <a:cs typeface="Times New Roman"/>
              </a:rPr>
              <a:t>me</a:t>
            </a:r>
            <a:r>
              <a:rPr dirty="0" sz="850" spc="75">
                <a:solidFill>
                  <a:srgbClr val="595656"/>
                </a:solidFill>
                <a:latin typeface="Times New Roman"/>
                <a:cs typeface="Times New Roman"/>
              </a:rPr>
              <a:t>c</a:t>
            </a:r>
            <a:r>
              <a:rPr dirty="0" sz="850" spc="-20">
                <a:solidFill>
                  <a:srgbClr val="595656"/>
                </a:solidFill>
                <a:latin typeface="Times New Roman"/>
                <a:cs typeface="Times New Roman"/>
              </a:rPr>
              <a:t>ha</a:t>
            </a:r>
            <a:r>
              <a:rPr dirty="0" sz="85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85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850" spc="-1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45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850" spc="-25">
                <a:solidFill>
                  <a:srgbClr val="595656"/>
                </a:solidFill>
                <a:latin typeface="Times New Roman"/>
                <a:cs typeface="Times New Roman"/>
              </a:rPr>
              <a:t>ca</a:t>
            </a:r>
            <a:r>
              <a:rPr dirty="0" sz="85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15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850" spc="8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850" spc="-8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850" spc="-9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65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850" spc="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25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850" spc="-45">
                <a:solidFill>
                  <a:srgbClr val="595656"/>
                </a:solidFill>
                <a:latin typeface="Times New Roman"/>
                <a:cs typeface="Times New Roman"/>
              </a:rPr>
              <a:t>hys</a:t>
            </a:r>
            <a:r>
              <a:rPr dirty="0" sz="850" spc="5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850" spc="-25">
                <a:solidFill>
                  <a:srgbClr val="595656"/>
                </a:solidFill>
                <a:latin typeface="Times New Roman"/>
                <a:cs typeface="Times New Roman"/>
              </a:rPr>
              <a:t>c</a:t>
            </a:r>
            <a:r>
              <a:rPr dirty="0" sz="850" spc="7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850" spc="-10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850" spc="25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850" spc="-1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850" spc="30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850" spc="7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850" spc="-1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850" spc="6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850">
                <a:solidFill>
                  <a:srgbClr val="595656"/>
                </a:solidFill>
                <a:latin typeface="Times New Roman"/>
                <a:cs typeface="Times New Roman"/>
              </a:rPr>
              <a:t>ies: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5348827" y="8575588"/>
            <a:ext cx="12763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145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4892215" y="8729169"/>
            <a:ext cx="67945" cy="2273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20">
                <a:solidFill>
                  <a:srgbClr val="82807E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5388107" y="8783156"/>
            <a:ext cx="17970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555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393019" y="9432465"/>
            <a:ext cx="435609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8547" sz="975" spc="172">
                <a:solidFill>
                  <a:srgbClr val="82807E"/>
                </a:solidFill>
                <a:latin typeface="Times New Roman"/>
                <a:cs typeface="Times New Roman"/>
              </a:rPr>
              <a:t>600</a:t>
            </a:r>
            <a:r>
              <a:rPr dirty="0" baseline="8547" sz="975" spc="172">
                <a:solidFill>
                  <a:srgbClr val="82807E"/>
                </a:solidFill>
                <a:latin typeface="Times New Roman"/>
                <a:cs typeface="Times New Roman"/>
              </a:rPr>
              <a:t>     </a:t>
            </a:r>
            <a:r>
              <a:rPr dirty="0" baseline="8547" sz="975" spc="1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650" spc="125">
                <a:solidFill>
                  <a:srgbClr val="82807E"/>
                </a:solidFill>
                <a:latin typeface="Times New Roman"/>
                <a:cs typeface="Times New Roman"/>
              </a:rPr>
              <a:t>72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4519069" y="10049630"/>
            <a:ext cx="60960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85">
                <a:solidFill>
                  <a:srgbClr val="6B6767"/>
                </a:solidFill>
                <a:latin typeface="Times New Roman"/>
                <a:cs typeface="Times New Roman"/>
              </a:rPr>
              <a:t>'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5108245" y="10051437"/>
            <a:ext cx="77470" cy="137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5353" sz="825" spc="-67">
                <a:solidFill>
                  <a:srgbClr val="939793"/>
                </a:solidFill>
                <a:latin typeface="Times New Roman"/>
                <a:cs typeface="Times New Roman"/>
              </a:rPr>
              <a:t>•</a:t>
            </a:r>
            <a:r>
              <a:rPr dirty="0" sz="500" spc="85">
                <a:solidFill>
                  <a:srgbClr val="82807E"/>
                </a:solidFill>
                <a:latin typeface="Times New Roman"/>
                <a:cs typeface="Times New Roman"/>
              </a:rPr>
              <a:t>-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5353738" y="10182477"/>
            <a:ext cx="17335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675">
                <a:solidFill>
                  <a:srgbClr val="939793"/>
                </a:solidFill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4298127" y="10326968"/>
            <a:ext cx="60960" cy="1104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160">
                <a:solidFill>
                  <a:srgbClr val="939793"/>
                </a:solidFill>
                <a:latin typeface="Times New Roman"/>
                <a:cs typeface="Times New Roman"/>
              </a:rPr>
              <a:t>'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8422298" y="9766616"/>
            <a:ext cx="105346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-850">
                <a:solidFill>
                  <a:srgbClr val="6793A3"/>
                </a:solidFill>
                <a:latin typeface="Times New Roman"/>
                <a:cs typeface="Times New Roman"/>
              </a:rPr>
              <a:t>·</a:t>
            </a:r>
            <a:r>
              <a:rPr dirty="0" sz="1950" spc="-245">
                <a:solidFill>
                  <a:srgbClr val="6793A3"/>
                </a:solidFill>
                <a:latin typeface="Times New Roman"/>
                <a:cs typeface="Times New Roman"/>
              </a:rPr>
              <a:t>;:=</a:t>
            </a:r>
            <a:r>
              <a:rPr dirty="0" sz="1950" spc="-325">
                <a:solidFill>
                  <a:srgbClr val="6793A3"/>
                </a:solidFill>
                <a:latin typeface="Times New Roman"/>
                <a:cs typeface="Times New Roman"/>
              </a:rPr>
              <a:t>:</a:t>
            </a:r>
            <a:r>
              <a:rPr dirty="0" sz="1950" spc="595">
                <a:solidFill>
                  <a:srgbClr val="6793A3"/>
                </a:solidFill>
                <a:latin typeface="Times New Roman"/>
                <a:cs typeface="Times New Roman"/>
              </a:rPr>
              <a:t>=</a:t>
            </a:r>
            <a:r>
              <a:rPr dirty="0" sz="1950" spc="-320">
                <a:solidFill>
                  <a:srgbClr val="6793A3"/>
                </a:solidFill>
                <a:latin typeface="Times New Roman"/>
                <a:cs typeface="Times New Roman"/>
              </a:rPr>
              <a:t>..;;;;:;</a:t>
            </a:r>
            <a:r>
              <a:rPr dirty="0" sz="1950" spc="-125">
                <a:solidFill>
                  <a:srgbClr val="6793A3"/>
                </a:solidFill>
                <a:latin typeface="Times New Roman"/>
                <a:cs typeface="Times New Roman"/>
              </a:rPr>
              <a:t> </a:t>
            </a:r>
            <a:r>
              <a:rPr dirty="0" sz="1950" spc="1675">
                <a:solidFill>
                  <a:srgbClr val="7C9EA8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1883806" y="10005940"/>
            <a:ext cx="1101725" cy="250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800" spc="45">
                <a:solidFill>
                  <a:srgbClr val="9AB8C1"/>
                </a:solidFill>
                <a:latin typeface="Arial"/>
                <a:cs typeface="Arial"/>
              </a:rPr>
              <a:t>Mac</a:t>
            </a:r>
            <a:r>
              <a:rPr dirty="0" sz="800" spc="20">
                <a:solidFill>
                  <a:srgbClr val="9AB8C1"/>
                </a:solidFill>
                <a:latin typeface="Arial"/>
                <a:cs typeface="Arial"/>
              </a:rPr>
              <a:t>h</a:t>
            </a:r>
            <a:r>
              <a:rPr dirty="0" sz="800" spc="50">
                <a:solidFill>
                  <a:srgbClr val="9AB8C1"/>
                </a:solidFill>
                <a:latin typeface="Arial"/>
                <a:cs typeface="Arial"/>
              </a:rPr>
              <a:t>i</a:t>
            </a:r>
            <a:r>
              <a:rPr dirty="0" sz="800" spc="35">
                <a:solidFill>
                  <a:srgbClr val="9AB8C1"/>
                </a:solidFill>
                <a:latin typeface="Arial"/>
                <a:cs typeface="Arial"/>
              </a:rPr>
              <a:t>ne</a:t>
            </a:r>
            <a:r>
              <a:rPr dirty="0" sz="800" spc="5">
                <a:solidFill>
                  <a:srgbClr val="9AB8C1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9AB8C1"/>
                </a:solidFill>
                <a:latin typeface="Arial"/>
                <a:cs typeface="Arial"/>
              </a:rPr>
              <a:t>and</a:t>
            </a:r>
            <a:r>
              <a:rPr dirty="0" sz="800" spc="50">
                <a:solidFill>
                  <a:srgbClr val="9AB8C1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9AB8C1"/>
                </a:solidFill>
                <a:latin typeface="Arial"/>
                <a:cs typeface="Arial"/>
              </a:rPr>
              <a:t>B</a:t>
            </a:r>
            <a:r>
              <a:rPr dirty="0" sz="800" spc="50">
                <a:solidFill>
                  <a:srgbClr val="9AB8C1"/>
                </a:solidFill>
                <a:latin typeface="Arial"/>
                <a:cs typeface="Arial"/>
              </a:rPr>
              <a:t>u</a:t>
            </a:r>
            <a:r>
              <a:rPr dirty="0" sz="800" spc="50">
                <a:solidFill>
                  <a:srgbClr val="9AB8C1"/>
                </a:solidFill>
                <a:latin typeface="Arial"/>
                <a:cs typeface="Arial"/>
              </a:rPr>
              <a:t>i</a:t>
            </a:r>
            <a:r>
              <a:rPr dirty="0" sz="800" spc="10">
                <a:solidFill>
                  <a:srgbClr val="9AB8C1"/>
                </a:solidFill>
                <a:latin typeface="Arial"/>
                <a:cs typeface="Arial"/>
              </a:rPr>
              <a:t>l</a:t>
            </a:r>
            <a:r>
              <a:rPr dirty="0" sz="800" spc="90">
                <a:solidFill>
                  <a:srgbClr val="9AB8C1"/>
                </a:solidFill>
                <a:latin typeface="Arial"/>
                <a:cs typeface="Arial"/>
              </a:rPr>
              <a:t>d</a:t>
            </a:r>
            <a:r>
              <a:rPr dirty="0" sz="800" spc="10">
                <a:solidFill>
                  <a:srgbClr val="9AB8C1"/>
                </a:solidFill>
                <a:latin typeface="Arial"/>
                <a:cs typeface="Arial"/>
              </a:rPr>
              <a:t>i</a:t>
            </a:r>
            <a:r>
              <a:rPr dirty="0" sz="800" spc="10">
                <a:solidFill>
                  <a:srgbClr val="9AB8C1"/>
                </a:solidFill>
                <a:latin typeface="Arial"/>
                <a:cs typeface="Arial"/>
              </a:rPr>
              <a:t>n</a:t>
            </a:r>
            <a:r>
              <a:rPr dirty="0" sz="800" spc="60">
                <a:solidFill>
                  <a:srgbClr val="9AB8C1"/>
                </a:solidFill>
                <a:latin typeface="Arial"/>
                <a:cs typeface="Arial"/>
              </a:rPr>
              <a:t>g</a:t>
            </a:r>
            <a:endParaRPr sz="800">
              <a:latin typeface="Arial"/>
              <a:cs typeface="Arial"/>
            </a:endParaRPr>
          </a:p>
          <a:p>
            <a:pPr algn="ctr" marR="6985">
              <a:lnSpc>
                <a:spcPct val="100000"/>
              </a:lnSpc>
              <a:spcBef>
                <a:spcPts val="60"/>
              </a:spcBef>
            </a:pPr>
            <a:r>
              <a:rPr dirty="0" sz="750" spc="105">
                <a:solidFill>
                  <a:srgbClr val="9AB8C1"/>
                </a:solidFill>
                <a:latin typeface="Arial"/>
                <a:cs typeface="Arial"/>
              </a:rPr>
              <a:t>Constr</a:t>
            </a:r>
            <a:r>
              <a:rPr dirty="0" sz="750" spc="50">
                <a:solidFill>
                  <a:srgbClr val="9AB8C1"/>
                </a:solidFill>
                <a:latin typeface="Arial"/>
                <a:cs typeface="Arial"/>
              </a:rPr>
              <a:t>i</a:t>
            </a:r>
            <a:r>
              <a:rPr dirty="0" sz="750" spc="85">
                <a:solidFill>
                  <a:srgbClr val="9AB8C1"/>
                </a:solidFill>
                <a:latin typeface="Arial"/>
                <a:cs typeface="Arial"/>
              </a:rPr>
              <a:t>c</a:t>
            </a:r>
            <a:r>
              <a:rPr dirty="0" sz="750" spc="95">
                <a:solidFill>
                  <a:srgbClr val="9AB8C1"/>
                </a:solidFill>
                <a:latin typeface="Arial"/>
                <a:cs typeface="Arial"/>
              </a:rPr>
              <a:t>t</a:t>
            </a:r>
            <a:r>
              <a:rPr dirty="0" sz="750" spc="25">
                <a:solidFill>
                  <a:srgbClr val="9AB8C1"/>
                </a:solidFill>
                <a:latin typeface="Arial"/>
                <a:cs typeface="Arial"/>
              </a:rPr>
              <a:t>i</a:t>
            </a:r>
            <a:r>
              <a:rPr dirty="0" sz="750" spc="100">
                <a:solidFill>
                  <a:srgbClr val="9AB8C1"/>
                </a:solidFill>
                <a:latin typeface="Arial"/>
                <a:cs typeface="Arial"/>
              </a:rPr>
              <a:t>on</a:t>
            </a:r>
            <a:endParaRPr sz="75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8500937" y="9217710"/>
            <a:ext cx="605155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415">
                <a:solidFill>
                  <a:srgbClr val="0F262F"/>
                </a:solidFill>
                <a:latin typeface="Times New Roman"/>
                <a:cs typeface="Times New Roman"/>
              </a:rPr>
              <a:t>Low</a:t>
            </a:r>
            <a:r>
              <a:rPr dirty="0" sz="1500" spc="-4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470">
                <a:solidFill>
                  <a:srgbClr val="0F262F"/>
                </a:solidFill>
                <a:latin typeface="Times New Roman"/>
                <a:cs typeface="Times New Roman"/>
              </a:rPr>
              <a:t>D</a:t>
            </a:r>
            <a:r>
              <a:rPr dirty="0" sz="1500" spc="-215">
                <a:solidFill>
                  <a:srgbClr val="0F262F"/>
                </a:solidFill>
                <a:latin typeface="Times New Roman"/>
                <a:cs typeface="Times New Roman"/>
              </a:rPr>
              <a:t>e</a:t>
            </a:r>
            <a:r>
              <a:rPr dirty="0" sz="1500" spc="-360">
                <a:solidFill>
                  <a:srgbClr val="0F262F"/>
                </a:solidFill>
                <a:latin typeface="Times New Roman"/>
                <a:cs typeface="Times New Roman"/>
              </a:rPr>
              <a:t>n</a:t>
            </a:r>
            <a:r>
              <a:rPr dirty="0" sz="1500" spc="-170">
                <a:solidFill>
                  <a:srgbClr val="0F262F"/>
                </a:solidFill>
                <a:latin typeface="Times New Roman"/>
                <a:cs typeface="Times New Roman"/>
              </a:rPr>
              <a:t>s</a:t>
            </a:r>
            <a:r>
              <a:rPr dirty="0" sz="1500" spc="-260">
                <a:solidFill>
                  <a:srgbClr val="0F262F"/>
                </a:solidFill>
                <a:latin typeface="Times New Roman"/>
                <a:cs typeface="Times New Roman"/>
              </a:rPr>
              <a:t>ity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6188407" y="9155013"/>
            <a:ext cx="456565" cy="1231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650" indent="-107950">
              <a:lnSpc>
                <a:spcPct val="100000"/>
              </a:lnSpc>
              <a:buClr>
                <a:srgbClr val="383336"/>
              </a:buClr>
              <a:buFont typeface="Arial"/>
              <a:buChar char="•"/>
              <a:tabLst>
                <a:tab pos="121285" algn="l"/>
              </a:tabLst>
            </a:pP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Where:</a:t>
            </a:r>
            <a:endParaRPr sz="75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2476581" y="9155050"/>
            <a:ext cx="901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275">
                <a:solidFill>
                  <a:srgbClr val="595656"/>
                </a:solidFill>
                <a:latin typeface="Arial"/>
                <a:cs typeface="Arial"/>
              </a:rPr>
              <a:t>'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6193318" y="9332548"/>
            <a:ext cx="1538605" cy="8426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9860" indent="-137160">
              <a:lnSpc>
                <a:spcPct val="100000"/>
              </a:lnSpc>
              <a:buClr>
                <a:srgbClr val="231C21"/>
              </a:buClr>
              <a:buSzPct val="93333"/>
              <a:buFont typeface="Times New Roman"/>
              <a:buChar char="•"/>
              <a:tabLst>
                <a:tab pos="150495" algn="l"/>
              </a:tabLst>
            </a:pP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He</a:t>
            </a:r>
            <a:r>
              <a:rPr dirty="0" sz="750" spc="-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ght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60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mm</a:t>
            </a:r>
            <a:endParaRPr sz="750">
              <a:latin typeface="Arial"/>
              <a:cs typeface="Arial"/>
            </a:endParaRPr>
          </a:p>
          <a:p>
            <a:pPr marL="144780" indent="-132080">
              <a:lnSpc>
                <a:spcPct val="100000"/>
              </a:lnSpc>
              <a:spcBef>
                <a:spcPts val="590"/>
              </a:spcBef>
              <a:buClr>
                <a:srgbClr val="231C21"/>
              </a:buClr>
              <a:buSzPct val="128571"/>
              <a:buFont typeface="Times New Roman"/>
              <a:buChar char="•"/>
              <a:tabLst>
                <a:tab pos="145415" algn="l"/>
              </a:tabLst>
            </a:pPr>
            <a:r>
              <a:rPr dirty="0" sz="700" spc="15">
                <a:solidFill>
                  <a:srgbClr val="595656"/>
                </a:solidFill>
                <a:latin typeface="Arial"/>
                <a:cs typeface="Arial"/>
              </a:rPr>
              <a:t>Cover</a:t>
            </a:r>
            <a:r>
              <a:rPr dirty="0" sz="700" spc="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3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00" spc="-1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700" spc="3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00" spc="3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700" spc="2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00" spc="50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00" spc="9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Arial"/>
                <a:cs typeface="Arial"/>
              </a:rPr>
              <a:t>1</a:t>
            </a:r>
            <a:r>
              <a:rPr dirty="0" sz="700" spc="10">
                <a:solidFill>
                  <a:srgbClr val="595656"/>
                </a:solidFill>
                <a:latin typeface="Arial"/>
                <a:cs typeface="Arial"/>
              </a:rPr>
              <a:t>23</a:t>
            </a:r>
            <a:r>
              <a:rPr dirty="0" sz="700" spc="4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90">
                <a:solidFill>
                  <a:srgbClr val="595656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  <a:p>
            <a:pPr marL="144780" indent="-132080">
              <a:lnSpc>
                <a:spcPct val="100000"/>
              </a:lnSpc>
              <a:spcBef>
                <a:spcPts val="360"/>
              </a:spcBef>
              <a:buClr>
                <a:srgbClr val="231C21"/>
              </a:buClr>
              <a:buFont typeface="Times New Roman"/>
              <a:buChar char="•"/>
              <a:tabLst>
                <a:tab pos="145415" algn="l"/>
              </a:tabLst>
            </a:pPr>
            <a:r>
              <a:rPr dirty="0" sz="900" spc="4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baseline="-14814" sz="1125" spc="89">
                <a:solidFill>
                  <a:srgbClr val="6B6767"/>
                </a:solidFill>
                <a:latin typeface="Arial"/>
                <a:cs typeface="Arial"/>
              </a:rPr>
              <a:t>1</a:t>
            </a:r>
            <a:r>
              <a:rPr dirty="0" baseline="-14814" sz="1125" spc="-16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(Inner</a:t>
            </a:r>
            <a:r>
              <a:rPr dirty="0" sz="750" spc="7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ameter)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330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00" spc="-13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900" spc="-10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00" spc="-13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endParaRPr sz="900">
              <a:latin typeface="Times New Roman"/>
              <a:cs typeface="Times New Roman"/>
            </a:endParaRPr>
          </a:p>
          <a:p>
            <a:pPr marL="144780" indent="-132080">
              <a:lnSpc>
                <a:spcPct val="100000"/>
              </a:lnSpc>
              <a:spcBef>
                <a:spcPts val="470"/>
              </a:spcBef>
              <a:buClr>
                <a:srgbClr val="231C21"/>
              </a:buClr>
              <a:buSzPct val="93333"/>
              <a:buFont typeface="Times New Roman"/>
              <a:buChar char="•"/>
              <a:tabLst>
                <a:tab pos="145415" algn="l"/>
              </a:tabLst>
            </a:pPr>
            <a:r>
              <a:rPr dirty="0" sz="750" spc="50">
                <a:solidFill>
                  <a:srgbClr val="6B6767"/>
                </a:solidFill>
                <a:latin typeface="Arial"/>
                <a:cs typeface="Arial"/>
              </a:rPr>
              <a:t>r</a:t>
            </a:r>
            <a:r>
              <a:rPr dirty="0" baseline="-18518" sz="900" spc="67">
                <a:solidFill>
                  <a:srgbClr val="6B6767"/>
                </a:solidFill>
                <a:latin typeface="Times New Roman"/>
                <a:cs typeface="Times New Roman"/>
              </a:rPr>
              <a:t>2</a:t>
            </a:r>
            <a:r>
              <a:rPr dirty="0" baseline="-18518" sz="9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44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{Outer</a:t>
            </a:r>
            <a:r>
              <a:rPr dirty="0" sz="750" spc="9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750" spc="-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amet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r)</a:t>
            </a:r>
            <a:r>
              <a:rPr dirty="0" sz="750" spc="-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540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mm</a:t>
            </a:r>
            <a:endParaRPr sz="750">
              <a:latin typeface="Arial"/>
              <a:cs typeface="Arial"/>
            </a:endParaRPr>
          </a:p>
          <a:p>
            <a:pPr marL="149860" indent="-137160">
              <a:lnSpc>
                <a:spcPct val="100000"/>
              </a:lnSpc>
              <a:spcBef>
                <a:spcPts val="550"/>
              </a:spcBef>
              <a:buClr>
                <a:srgbClr val="231C21"/>
              </a:buClr>
              <a:buSzPct val="121428"/>
              <a:buFont typeface="Arial"/>
              <a:buChar char="•"/>
              <a:tabLst>
                <a:tab pos="150495" algn="l"/>
              </a:tabLst>
            </a:pPr>
            <a:r>
              <a:rPr dirty="0" sz="700">
                <a:solidFill>
                  <a:srgbClr val="595656"/>
                </a:solidFill>
                <a:latin typeface="Arial"/>
                <a:cs typeface="Arial"/>
              </a:rPr>
              <a:t>Exh</a:t>
            </a:r>
            <a:r>
              <a:rPr dirty="0" sz="700" spc="5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00" spc="30">
                <a:solidFill>
                  <a:srgbClr val="595656"/>
                </a:solidFill>
                <a:latin typeface="Arial"/>
                <a:cs typeface="Arial"/>
              </a:rPr>
              <a:t>ust</a:t>
            </a:r>
            <a:r>
              <a:rPr dirty="0" sz="70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00" spc="35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700" spc="3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0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70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50">
                <a:solidFill>
                  <a:srgbClr val="595656"/>
                </a:solidFill>
                <a:latin typeface="Arial"/>
                <a:cs typeface="Arial"/>
              </a:rPr>
              <a:t>diameter</a:t>
            </a:r>
            <a:r>
              <a:rPr dirty="0" sz="700" spc="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Arial"/>
                <a:cs typeface="Arial"/>
              </a:rPr>
              <a:t>1</a:t>
            </a:r>
            <a:r>
              <a:rPr dirty="0" sz="700" spc="40">
                <a:solidFill>
                  <a:srgbClr val="595656"/>
                </a:solidFill>
                <a:latin typeface="Arial"/>
                <a:cs typeface="Arial"/>
              </a:rPr>
              <a:t>00</a:t>
            </a:r>
            <a:r>
              <a:rPr dirty="0" sz="70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Arial"/>
                <a:cs typeface="Arial"/>
              </a:rPr>
              <a:t>mm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8491119" y="10374139"/>
            <a:ext cx="1979295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434">
                <a:solidFill>
                  <a:srgbClr val="0F262F"/>
                </a:solidFill>
                <a:latin typeface="Times New Roman"/>
                <a:cs typeface="Times New Roman"/>
              </a:rPr>
              <a:t>G</a:t>
            </a:r>
            <a:r>
              <a:rPr dirty="0" sz="1500" spc="-310">
                <a:solidFill>
                  <a:srgbClr val="0F262F"/>
                </a:solidFill>
                <a:latin typeface="Times New Roman"/>
                <a:cs typeface="Times New Roman"/>
              </a:rPr>
              <a:t>ood</a:t>
            </a:r>
            <a:r>
              <a:rPr dirty="0" sz="1500" spc="-170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415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220">
                <a:solidFill>
                  <a:srgbClr val="0F262F"/>
                </a:solidFill>
                <a:latin typeface="Times New Roman"/>
                <a:cs typeface="Times New Roman"/>
              </a:rPr>
              <a:t>h</a:t>
            </a:r>
            <a:r>
              <a:rPr dirty="0" sz="1500" spc="-245">
                <a:solidFill>
                  <a:srgbClr val="0F262F"/>
                </a:solidFill>
                <a:latin typeface="Times New Roman"/>
                <a:cs typeface="Times New Roman"/>
              </a:rPr>
              <a:t>e</a:t>
            </a:r>
            <a:r>
              <a:rPr dirty="0" sz="1500" spc="-229">
                <a:solidFill>
                  <a:srgbClr val="0F262F"/>
                </a:solidFill>
                <a:latin typeface="Times New Roman"/>
                <a:cs typeface="Times New Roman"/>
              </a:rPr>
              <a:t>r</a:t>
            </a:r>
            <a:r>
              <a:rPr dirty="0" sz="1500" spc="-405">
                <a:solidFill>
                  <a:srgbClr val="0F262F"/>
                </a:solidFill>
                <a:latin typeface="Times New Roman"/>
                <a:cs typeface="Times New Roman"/>
              </a:rPr>
              <a:t>m</a:t>
            </a:r>
            <a:r>
              <a:rPr dirty="0" sz="1500" spc="-285">
                <a:solidFill>
                  <a:srgbClr val="0F262F"/>
                </a:solidFill>
                <a:latin typeface="Times New Roman"/>
                <a:cs typeface="Times New Roman"/>
              </a:rPr>
              <a:t>a</a:t>
            </a:r>
            <a:r>
              <a:rPr dirty="0" sz="1500" spc="-285">
                <a:solidFill>
                  <a:srgbClr val="0F262F"/>
                </a:solidFill>
                <a:latin typeface="Times New Roman"/>
                <a:cs typeface="Times New Roman"/>
              </a:rPr>
              <a:t>l</a:t>
            </a:r>
            <a:r>
              <a:rPr dirty="0" sz="1500" spc="-8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250">
                <a:solidFill>
                  <a:srgbClr val="0F262F"/>
                </a:solidFill>
                <a:latin typeface="Times New Roman"/>
                <a:cs typeface="Times New Roman"/>
              </a:rPr>
              <a:t>a</a:t>
            </a:r>
            <a:r>
              <a:rPr dirty="0" sz="1500" spc="-360">
                <a:solidFill>
                  <a:srgbClr val="0F262F"/>
                </a:solidFill>
                <a:latin typeface="Times New Roman"/>
                <a:cs typeface="Times New Roman"/>
              </a:rPr>
              <a:t>nd</a:t>
            </a:r>
            <a:r>
              <a:rPr dirty="0" sz="1500" spc="-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330">
                <a:solidFill>
                  <a:srgbClr val="0F262F"/>
                </a:solidFill>
                <a:latin typeface="Times New Roman"/>
                <a:cs typeface="Times New Roman"/>
              </a:rPr>
              <a:t>Ele</a:t>
            </a:r>
            <a:r>
              <a:rPr dirty="0" sz="1500" spc="-229">
                <a:solidFill>
                  <a:srgbClr val="0F262F"/>
                </a:solidFill>
                <a:latin typeface="Times New Roman"/>
                <a:cs typeface="Times New Roman"/>
              </a:rPr>
              <a:t>c</a:t>
            </a:r>
            <a:r>
              <a:rPr dirty="0" sz="1500" spc="-114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245">
                <a:solidFill>
                  <a:srgbClr val="0F262F"/>
                </a:solidFill>
                <a:latin typeface="Times New Roman"/>
                <a:cs typeface="Times New Roman"/>
              </a:rPr>
              <a:t>r</a:t>
            </a:r>
            <a:r>
              <a:rPr dirty="0" sz="1500" spc="-135">
                <a:solidFill>
                  <a:srgbClr val="0F262F"/>
                </a:solidFill>
                <a:latin typeface="Times New Roman"/>
                <a:cs typeface="Times New Roman"/>
              </a:rPr>
              <a:t>i</a:t>
            </a:r>
            <a:r>
              <a:rPr dirty="0" sz="1500" spc="-285">
                <a:solidFill>
                  <a:srgbClr val="0F262F"/>
                </a:solidFill>
                <a:latin typeface="Times New Roman"/>
                <a:cs typeface="Times New Roman"/>
              </a:rPr>
              <a:t>c</a:t>
            </a:r>
            <a:r>
              <a:rPr dirty="0" sz="1500" spc="-250">
                <a:solidFill>
                  <a:srgbClr val="383336"/>
                </a:solidFill>
                <a:latin typeface="Times New Roman"/>
                <a:cs typeface="Times New Roman"/>
              </a:rPr>
              <a:t>a</a:t>
            </a:r>
            <a:r>
              <a:rPr dirty="0" sz="1500" spc="-330">
                <a:solidFill>
                  <a:srgbClr val="383336"/>
                </a:solidFill>
                <a:latin typeface="Times New Roman"/>
                <a:cs typeface="Times New Roman"/>
              </a:rPr>
              <a:t>l</a:t>
            </a:r>
            <a:r>
              <a:rPr dirty="0" sz="1500" spc="-4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1500" spc="-375">
                <a:solidFill>
                  <a:srgbClr val="383336"/>
                </a:solidFill>
                <a:latin typeface="Times New Roman"/>
                <a:cs typeface="Times New Roman"/>
              </a:rPr>
              <a:t>C</a:t>
            </a:r>
            <a:r>
              <a:rPr dirty="0" sz="1500" spc="-235">
                <a:solidFill>
                  <a:srgbClr val="383336"/>
                </a:solidFill>
                <a:latin typeface="Times New Roman"/>
                <a:cs typeface="Times New Roman"/>
              </a:rPr>
              <a:t>o</a:t>
            </a:r>
            <a:r>
              <a:rPr dirty="0" sz="1500" spc="-295">
                <a:solidFill>
                  <a:srgbClr val="383336"/>
                </a:solidFill>
                <a:latin typeface="Times New Roman"/>
                <a:cs typeface="Times New Roman"/>
              </a:rPr>
              <a:t>n</a:t>
            </a:r>
            <a:r>
              <a:rPr dirty="0" sz="1500" spc="-295">
                <a:solidFill>
                  <a:srgbClr val="383336"/>
                </a:solidFill>
                <a:latin typeface="Times New Roman"/>
                <a:cs typeface="Times New Roman"/>
              </a:rPr>
              <a:t>d</a:t>
            </a:r>
            <a:r>
              <a:rPr dirty="0" sz="1500" spc="-345">
                <a:solidFill>
                  <a:srgbClr val="383336"/>
                </a:solidFill>
                <a:latin typeface="Times New Roman"/>
                <a:cs typeface="Times New Roman"/>
              </a:rPr>
              <a:t>u</a:t>
            </a:r>
            <a:r>
              <a:rPr dirty="0" sz="1500" spc="-229">
                <a:solidFill>
                  <a:srgbClr val="383336"/>
                </a:solidFill>
                <a:latin typeface="Times New Roman"/>
                <a:cs typeface="Times New Roman"/>
              </a:rPr>
              <a:t>c</a:t>
            </a:r>
            <a:r>
              <a:rPr dirty="0" sz="1500" spc="-204">
                <a:solidFill>
                  <a:srgbClr val="383336"/>
                </a:solidFill>
                <a:latin typeface="Times New Roman"/>
                <a:cs typeface="Times New Roman"/>
              </a:rPr>
              <a:t>t</a:t>
            </a:r>
            <a:r>
              <a:rPr dirty="0" sz="1500" spc="-180">
                <a:solidFill>
                  <a:srgbClr val="383336"/>
                </a:solidFill>
                <a:latin typeface="Times New Roman"/>
                <a:cs typeface="Times New Roman"/>
              </a:rPr>
              <a:t>i</a:t>
            </a:r>
            <a:r>
              <a:rPr dirty="0" sz="1500" spc="-385">
                <a:solidFill>
                  <a:srgbClr val="595656"/>
                </a:solidFill>
                <a:latin typeface="Times New Roman"/>
                <a:cs typeface="Times New Roman"/>
              </a:rPr>
              <a:t>v</a:t>
            </a:r>
            <a:r>
              <a:rPr dirty="0" sz="1500" spc="-175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1500" spc="-240">
                <a:solidFill>
                  <a:srgbClr val="383336"/>
                </a:solidFill>
                <a:latin typeface="Times New Roman"/>
                <a:cs typeface="Times New Roman"/>
              </a:rPr>
              <a:t>ty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2604236" y="9926527"/>
            <a:ext cx="128270" cy="1257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105">
                <a:solidFill>
                  <a:srgbClr val="595656"/>
                </a:solidFill>
                <a:latin typeface="Courier New"/>
                <a:cs typeface="Courier New"/>
              </a:rPr>
              <a:t>r</a:t>
            </a:r>
            <a:r>
              <a:rPr dirty="0" sz="750" spc="5">
                <a:solidFill>
                  <a:srgbClr val="595656"/>
                </a:solidFill>
                <a:latin typeface="Courier New"/>
                <a:cs typeface="Courier New"/>
              </a:rPr>
              <a:t>2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8491119" y="9993602"/>
            <a:ext cx="1026160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375">
                <a:solidFill>
                  <a:srgbClr val="0F262F"/>
                </a:solidFill>
                <a:latin typeface="Times New Roman"/>
                <a:cs typeface="Times New Roman"/>
              </a:rPr>
              <a:t>C</a:t>
            </a:r>
            <a:r>
              <a:rPr dirty="0" sz="1500" spc="-235">
                <a:solidFill>
                  <a:srgbClr val="0F262F"/>
                </a:solidFill>
                <a:latin typeface="Times New Roman"/>
                <a:cs typeface="Times New Roman"/>
              </a:rPr>
              <a:t>o</a:t>
            </a:r>
            <a:r>
              <a:rPr dirty="0" sz="1500" spc="-245">
                <a:solidFill>
                  <a:srgbClr val="0F262F"/>
                </a:solidFill>
                <a:latin typeface="Times New Roman"/>
                <a:cs typeface="Times New Roman"/>
              </a:rPr>
              <a:t>rros</a:t>
            </a:r>
            <a:r>
              <a:rPr dirty="0" sz="1500" spc="-85">
                <a:solidFill>
                  <a:srgbClr val="0F262F"/>
                </a:solidFill>
                <a:latin typeface="Times New Roman"/>
                <a:cs typeface="Times New Roman"/>
              </a:rPr>
              <a:t>i</a:t>
            </a:r>
            <a:r>
              <a:rPr dirty="0" sz="1500" spc="-254">
                <a:solidFill>
                  <a:srgbClr val="0F262F"/>
                </a:solidFill>
                <a:latin typeface="Times New Roman"/>
                <a:cs typeface="Times New Roman"/>
              </a:rPr>
              <a:t>o</a:t>
            </a:r>
            <a:r>
              <a:rPr dirty="0" sz="1500" spc="-415">
                <a:solidFill>
                  <a:srgbClr val="0F262F"/>
                </a:solidFill>
                <a:latin typeface="Times New Roman"/>
                <a:cs typeface="Times New Roman"/>
              </a:rPr>
              <a:t>n</a:t>
            </a:r>
            <a:r>
              <a:rPr dirty="0" sz="1500" spc="15">
                <a:solidFill>
                  <a:srgbClr val="0F262F"/>
                </a:solidFill>
                <a:latin typeface="Times New Roman"/>
                <a:cs typeface="Times New Roman"/>
              </a:rPr>
              <a:t> </a:t>
            </a:r>
            <a:r>
              <a:rPr dirty="0" sz="1500" spc="-475">
                <a:solidFill>
                  <a:srgbClr val="0F262F"/>
                </a:solidFill>
                <a:latin typeface="Times New Roman"/>
                <a:cs typeface="Times New Roman"/>
              </a:rPr>
              <a:t>R</a:t>
            </a:r>
            <a:r>
              <a:rPr dirty="0" sz="1500" spc="-280">
                <a:solidFill>
                  <a:srgbClr val="0F262F"/>
                </a:solidFill>
                <a:latin typeface="Times New Roman"/>
                <a:cs typeface="Times New Roman"/>
              </a:rPr>
              <a:t>e</a:t>
            </a:r>
            <a:r>
              <a:rPr dirty="0" sz="1500" spc="-204">
                <a:solidFill>
                  <a:srgbClr val="0F262F"/>
                </a:solidFill>
                <a:latin typeface="Times New Roman"/>
                <a:cs typeface="Times New Roman"/>
              </a:rPr>
              <a:t>s</a:t>
            </a:r>
            <a:r>
              <a:rPr dirty="0" sz="1500" spc="-225">
                <a:solidFill>
                  <a:srgbClr val="0F262F"/>
                </a:solidFill>
                <a:latin typeface="Times New Roman"/>
                <a:cs typeface="Times New Roman"/>
              </a:rPr>
              <a:t>i</a:t>
            </a:r>
            <a:r>
              <a:rPr dirty="0" sz="1500" spc="-280">
                <a:solidFill>
                  <a:srgbClr val="0F262F"/>
                </a:solidFill>
                <a:latin typeface="Times New Roman"/>
                <a:cs typeface="Times New Roman"/>
              </a:rPr>
              <a:t>s</a:t>
            </a:r>
            <a:r>
              <a:rPr dirty="0" sz="1500" spc="-185">
                <a:solidFill>
                  <a:srgbClr val="0F262F"/>
                </a:solidFill>
                <a:latin typeface="Times New Roman"/>
                <a:cs typeface="Times New Roman"/>
              </a:rPr>
              <a:t>t</a:t>
            </a:r>
            <a:r>
              <a:rPr dirty="0" sz="1500" spc="-210">
                <a:solidFill>
                  <a:srgbClr val="0F262F"/>
                </a:solidFill>
                <a:latin typeface="Times New Roman"/>
                <a:cs typeface="Times New Roman"/>
              </a:rPr>
              <a:t>a</a:t>
            </a:r>
            <a:r>
              <a:rPr dirty="0" sz="1500" spc="-295">
                <a:solidFill>
                  <a:srgbClr val="0F262F"/>
                </a:solidFill>
                <a:latin typeface="Times New Roman"/>
                <a:cs typeface="Times New Roman"/>
              </a:rPr>
              <a:t>n</a:t>
            </a:r>
            <a:r>
              <a:rPr dirty="0" sz="1500" spc="-270">
                <a:solidFill>
                  <a:srgbClr val="0F262F"/>
                </a:solidFill>
                <a:latin typeface="Times New Roman"/>
                <a:cs typeface="Times New Roman"/>
              </a:rPr>
              <a:t>ce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2719610" y="10258454"/>
            <a:ext cx="55244" cy="21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22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-23809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endParaRPr baseline="-23809" sz="1575">
              <a:latin typeface="Arial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3266393" y="10271235"/>
            <a:ext cx="73660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245">
                <a:solidFill>
                  <a:srgbClr val="6B6767"/>
                </a:solidFill>
                <a:latin typeface="Times New Roman"/>
                <a:cs typeface="Times New Roman"/>
              </a:rPr>
              <a:t>'</a:t>
            </a:r>
            <a:r>
              <a:rPr dirty="0" baseline="-23809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endParaRPr baseline="-23809" sz="1575">
              <a:latin typeface="Arial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2719610" y="10377059"/>
            <a:ext cx="55244" cy="202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22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-18518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endParaRPr baseline="-18518" sz="1575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3286702" y="10360897"/>
            <a:ext cx="53340" cy="218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23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-18518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endParaRPr baseline="-18518" sz="1575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2719610" y="10470958"/>
            <a:ext cx="55244" cy="217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22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-23809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endParaRPr baseline="-23809" sz="1575">
              <a:latin typeface="Arial"/>
              <a:cs typeface="Arial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3279564" y="10485099"/>
            <a:ext cx="6032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235">
                <a:solidFill>
                  <a:srgbClr val="595656"/>
                </a:solidFill>
                <a:latin typeface="Arial"/>
                <a:cs typeface="Arial"/>
              </a:rPr>
              <a:t>'</a:t>
            </a:r>
            <a:r>
              <a:rPr dirty="0" baseline="-23809" sz="1575" spc="15">
                <a:solidFill>
                  <a:srgbClr val="595656"/>
                </a:solidFill>
                <a:latin typeface="Arial"/>
                <a:cs typeface="Arial"/>
              </a:rPr>
              <a:t>'</a:t>
            </a:r>
            <a:endParaRPr baseline="-23809" sz="1575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2726982" y="10579686"/>
            <a:ext cx="612775" cy="322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52910" sz="1575" spc="-31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31746" sz="1575" spc="15">
                <a:solidFill>
                  <a:srgbClr val="6B6767"/>
                </a:solidFill>
                <a:latin typeface="Arial"/>
                <a:cs typeface="Arial"/>
              </a:rPr>
              <a:t>'</a:t>
            </a:r>
            <a:r>
              <a:rPr dirty="0" baseline="31746" sz="1575" spc="-127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1800" spc="-640">
                <a:solidFill>
                  <a:srgbClr val="6B6767"/>
                </a:solidFill>
                <a:latin typeface="Courier New"/>
                <a:cs typeface="Courier New"/>
              </a:rPr>
              <a:t>--</a:t>
            </a:r>
            <a:r>
              <a:rPr dirty="0" sz="1800" spc="-520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800" spc="-585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800" spc="-625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800" spc="-640">
                <a:solidFill>
                  <a:srgbClr val="6B6767"/>
                </a:solidFill>
                <a:latin typeface="Courier New"/>
                <a:cs typeface="Courier New"/>
              </a:rPr>
              <a:t>---</a:t>
            </a:r>
            <a:r>
              <a:rPr dirty="0" sz="1800" spc="-905">
                <a:solidFill>
                  <a:srgbClr val="6B6767"/>
                </a:solidFill>
                <a:latin typeface="Courier New"/>
                <a:cs typeface="Courier New"/>
              </a:rPr>
              <a:t> </a:t>
            </a:r>
            <a:r>
              <a:rPr dirty="0" baseline="52910" sz="1575" spc="-337">
                <a:solidFill>
                  <a:srgbClr val="595656"/>
                </a:solidFill>
                <a:latin typeface="Arial"/>
                <a:cs typeface="Arial"/>
              </a:rPr>
              <a:t>'</a:t>
            </a:r>
            <a:r>
              <a:rPr dirty="0" baseline="31746" sz="1575" spc="15">
                <a:solidFill>
                  <a:srgbClr val="595656"/>
                </a:solidFill>
                <a:latin typeface="Arial"/>
                <a:cs typeface="Arial"/>
              </a:rPr>
              <a:t>'</a:t>
            </a:r>
            <a:endParaRPr baseline="31746" sz="1575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2746622" y="10754515"/>
            <a:ext cx="575945" cy="222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-470">
                <a:solidFill>
                  <a:srgbClr val="82807E"/>
                </a:solidFill>
                <a:latin typeface="Courier New"/>
                <a:cs typeface="Courier New"/>
              </a:rPr>
              <a:t>-</a:t>
            </a:r>
            <a:r>
              <a:rPr dirty="0" sz="1550" spc="-475">
                <a:solidFill>
                  <a:srgbClr val="6B6767"/>
                </a:solidFill>
                <a:latin typeface="Courier New"/>
                <a:cs typeface="Courier New"/>
              </a:rPr>
              <a:t>--</a:t>
            </a:r>
            <a:r>
              <a:rPr dirty="0" sz="1550" spc="-375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550" spc="-434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550" spc="-475">
                <a:solidFill>
                  <a:srgbClr val="6B6767"/>
                </a:solidFill>
                <a:latin typeface="Courier New"/>
                <a:cs typeface="Courier New"/>
              </a:rPr>
              <a:t>--</a:t>
            </a:r>
            <a:r>
              <a:rPr dirty="0" sz="1550" spc="-375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r>
              <a:rPr dirty="0" sz="1550" spc="-505">
                <a:solidFill>
                  <a:srgbClr val="6B6767"/>
                </a:solidFill>
                <a:latin typeface="Courier New"/>
                <a:cs typeface="Courier New"/>
              </a:rPr>
              <a:t>-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4715462" y="10346732"/>
            <a:ext cx="443230" cy="1104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55">
                <a:solidFill>
                  <a:srgbClr val="82807E"/>
                </a:solidFill>
                <a:latin typeface="Times New Roman"/>
                <a:cs typeface="Times New Roman"/>
              </a:rPr>
              <a:t>3</a:t>
            </a:r>
            <a:r>
              <a:rPr dirty="0" sz="650" spc="135">
                <a:solidFill>
                  <a:srgbClr val="82807E"/>
                </a:solidFill>
                <a:latin typeface="Times New Roman"/>
                <a:cs typeface="Times New Roman"/>
              </a:rPr>
              <a:t>3</a:t>
            </a:r>
            <a:r>
              <a:rPr dirty="0" sz="650" spc="-60">
                <a:solidFill>
                  <a:srgbClr val="82807E"/>
                </a:solidFill>
                <a:latin typeface="Times New Roman"/>
                <a:cs typeface="Times New Roman"/>
              </a:rPr>
              <a:t>0</a:t>
            </a:r>
            <a:r>
              <a:rPr dirty="0" sz="650" spc="22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650" spc="365">
                <a:solidFill>
                  <a:srgbClr val="82807E"/>
                </a:solidFill>
                <a:latin typeface="Times New Roman"/>
                <a:cs typeface="Times New Roman"/>
              </a:rPr>
              <a:t>_</a:t>
            </a:r>
            <a:r>
              <a:rPr dirty="0" sz="650" spc="295">
                <a:solidFill>
                  <a:srgbClr val="82807E"/>
                </a:solidFill>
                <a:latin typeface="Times New Roman"/>
                <a:cs typeface="Times New Roman"/>
              </a:rPr>
              <a:t>_.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4298127" y="10474786"/>
            <a:ext cx="1697355" cy="147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6405" algn="l"/>
                <a:tab pos="1684020" algn="l"/>
              </a:tabLst>
            </a:pPr>
            <a:r>
              <a:rPr dirty="0" sz="950" u="sng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950" u="sng">
                <a:solidFill>
                  <a:srgbClr val="82807E"/>
                </a:solidFill>
                <a:latin typeface="Times New Roman"/>
                <a:cs typeface="Times New Roman"/>
              </a:rPr>
              <a:t>	</a:t>
            </a:r>
            <a:r>
              <a:rPr dirty="0" sz="950" spc="555" u="sng">
                <a:solidFill>
                  <a:srgbClr val="82807E"/>
                </a:solidFill>
                <a:latin typeface="Times New Roman"/>
                <a:cs typeface="Times New Roman"/>
              </a:rPr>
              <a:t>s</a:t>
            </a:r>
            <a:r>
              <a:rPr dirty="0" sz="950" spc="-85" u="sng">
                <a:solidFill>
                  <a:srgbClr val="82807E"/>
                </a:solidFill>
                <a:latin typeface="Times New Roman"/>
                <a:cs typeface="Times New Roman"/>
              </a:rPr>
              <a:t>o</a:t>
            </a:r>
            <a:r>
              <a:rPr dirty="0" sz="950" u="sng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950" u="sng">
                <a:solidFill>
                  <a:srgbClr val="82807E"/>
                </a:solidFill>
                <a:latin typeface="Times New Roman"/>
                <a:cs typeface="Times New Roman"/>
              </a:rPr>
              <a:t>	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3758046" y="10368514"/>
            <a:ext cx="108585" cy="137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75">
                <a:solidFill>
                  <a:srgbClr val="595656"/>
                </a:solidFill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4523979" y="10372118"/>
            <a:ext cx="53340" cy="15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10">
                <a:solidFill>
                  <a:srgbClr val="939793"/>
                </a:solidFill>
                <a:latin typeface="Arial"/>
                <a:cs typeface="Arial"/>
              </a:rPr>
              <a:t>'</a:t>
            </a:r>
            <a:endParaRPr sz="1050">
              <a:latin typeface="Arial"/>
              <a:cs typeface="Arial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2432393" y="11945698"/>
            <a:ext cx="1254760" cy="155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1000" spc="45">
                <a:solidFill>
                  <a:srgbClr val="383336"/>
                </a:solidFill>
                <a:latin typeface="Arial"/>
                <a:cs typeface="Arial"/>
              </a:rPr>
              <a:t>nsu</a:t>
            </a:r>
            <a:r>
              <a:rPr dirty="0" sz="1000" spc="25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1000" spc="75">
                <a:solidFill>
                  <a:srgbClr val="383336"/>
                </a:solidFill>
                <a:latin typeface="Arial"/>
                <a:cs typeface="Arial"/>
              </a:rPr>
              <a:t>at</a:t>
            </a:r>
            <a:r>
              <a:rPr dirty="0" sz="1000" spc="15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1000" spc="65">
                <a:solidFill>
                  <a:srgbClr val="383336"/>
                </a:solidFill>
                <a:latin typeface="Arial"/>
                <a:cs typeface="Arial"/>
              </a:rPr>
              <a:t>on</a:t>
            </a:r>
            <a:r>
              <a:rPr dirty="0" sz="1000" spc="5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160">
                <a:solidFill>
                  <a:srgbClr val="231C21"/>
                </a:solidFill>
                <a:latin typeface="Arial"/>
                <a:cs typeface="Arial"/>
              </a:rPr>
              <a:t>M</a:t>
            </a:r>
            <a:r>
              <a:rPr dirty="0" sz="1000" spc="60">
                <a:solidFill>
                  <a:srgbClr val="231C21"/>
                </a:solidFill>
                <a:latin typeface="Arial"/>
                <a:cs typeface="Arial"/>
              </a:rPr>
              <a:t>ater</a:t>
            </a:r>
            <a:r>
              <a:rPr dirty="0" sz="1000" spc="6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35">
                <a:solidFill>
                  <a:srgbClr val="231C21"/>
                </a:solidFill>
                <a:latin typeface="Arial"/>
                <a:cs typeface="Arial"/>
              </a:rPr>
              <a:t>a</a:t>
            </a:r>
            <a:r>
              <a:rPr dirty="0" sz="1000" spc="25">
                <a:solidFill>
                  <a:srgbClr val="231C21"/>
                </a:solidFill>
                <a:latin typeface="Arial"/>
                <a:cs typeface="Arial"/>
              </a:rPr>
              <a:t>l</a:t>
            </a:r>
            <a:r>
              <a:rPr dirty="0" sz="1000" spc="-65">
                <a:solidFill>
                  <a:srgbClr val="231C21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5034600" y="11945698"/>
            <a:ext cx="2492375" cy="9855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ct val="100000"/>
              </a:lnSpc>
            </a:pPr>
            <a:r>
              <a:rPr dirty="0" sz="1000" spc="-155">
                <a:solidFill>
                  <a:srgbClr val="231C21"/>
                </a:solidFill>
                <a:latin typeface="Arial"/>
                <a:cs typeface="Arial"/>
              </a:rPr>
              <a:t>R</a:t>
            </a:r>
            <a:r>
              <a:rPr dirty="0" sz="1000" spc="25">
                <a:solidFill>
                  <a:srgbClr val="231C21"/>
                </a:solidFill>
                <a:latin typeface="Arial"/>
                <a:cs typeface="Arial"/>
              </a:rPr>
              <a:t>e</a:t>
            </a:r>
            <a:r>
              <a:rPr dirty="0" sz="1000" spc="100">
                <a:solidFill>
                  <a:srgbClr val="231C21"/>
                </a:solidFill>
                <a:latin typeface="Arial"/>
                <a:cs typeface="Arial"/>
              </a:rPr>
              <a:t>f</a:t>
            </a:r>
            <a:r>
              <a:rPr dirty="0" sz="1000" spc="35">
                <a:solidFill>
                  <a:srgbClr val="231C21"/>
                </a:solidFill>
                <a:latin typeface="Arial"/>
                <a:cs typeface="Arial"/>
              </a:rPr>
              <a:t>ractory</a:t>
            </a:r>
            <a:r>
              <a:rPr dirty="0" sz="1000" spc="5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60">
                <a:solidFill>
                  <a:srgbClr val="231C21"/>
                </a:solidFill>
                <a:latin typeface="Arial"/>
                <a:cs typeface="Arial"/>
              </a:rPr>
              <a:t>b</a:t>
            </a:r>
            <a:r>
              <a:rPr dirty="0" sz="1000" spc="85">
                <a:solidFill>
                  <a:srgbClr val="231C21"/>
                </a:solidFill>
                <a:latin typeface="Arial"/>
                <a:cs typeface="Arial"/>
              </a:rPr>
              <a:t>r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-5">
                <a:solidFill>
                  <a:srgbClr val="231C21"/>
                </a:solidFill>
                <a:latin typeface="Arial"/>
                <a:cs typeface="Arial"/>
              </a:rPr>
              <a:t>c</a:t>
            </a:r>
            <a:r>
              <a:rPr dirty="0" sz="1000" spc="30">
                <a:solidFill>
                  <a:srgbClr val="231C21"/>
                </a:solidFill>
                <a:latin typeface="Arial"/>
                <a:cs typeface="Arial"/>
              </a:rPr>
              <a:t>k</a:t>
            </a:r>
            <a:endParaRPr sz="1000">
              <a:latin typeface="Arial"/>
              <a:cs typeface="Arial"/>
            </a:endParaRPr>
          </a:p>
          <a:p>
            <a:pPr marL="17145" marR="66040">
              <a:lnSpc>
                <a:spcPct val="112400"/>
              </a:lnSpc>
              <a:spcBef>
                <a:spcPts val="765"/>
              </a:spcBef>
            </a:pP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It</a:t>
            </a:r>
            <a:r>
              <a:rPr dirty="0" sz="750" spc="-6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-30">
                <a:solidFill>
                  <a:srgbClr val="6B6767"/>
                </a:solidFill>
                <a:latin typeface="Arial"/>
                <a:cs typeface="Arial"/>
              </a:rPr>
              <a:t>s</a:t>
            </a:r>
            <a:r>
              <a:rPr dirty="0" sz="750" spc="-2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7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6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k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750" spc="-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refractory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m</a:t>
            </a:r>
            <a:r>
              <a:rPr dirty="0" sz="750" spc="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ter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50" spc="-1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hat</a:t>
            </a:r>
            <a:r>
              <a:rPr dirty="0" sz="750" spc="-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9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-75">
                <a:solidFill>
                  <a:srgbClr val="6B6767"/>
                </a:solidFill>
                <a:latin typeface="Arial"/>
                <a:cs typeface="Arial"/>
              </a:rPr>
              <a:t>s</a:t>
            </a:r>
            <a:r>
              <a:rPr dirty="0" sz="750" spc="-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sintered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by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95656"/>
                </a:solidFill>
                <a:latin typeface="Arial"/>
                <a:cs typeface="Arial"/>
              </a:rPr>
              <a:t>r</a:t>
            </a:r>
            <a:r>
              <a:rPr dirty="0" sz="750" spc="-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-10">
                <a:solidFill>
                  <a:srgbClr val="595656"/>
                </a:solidFill>
                <a:latin typeface="Arial"/>
                <a:cs typeface="Arial"/>
              </a:rPr>
              <a:t>w</a:t>
            </a:r>
            <a:r>
              <a:rPr dirty="0" sz="7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refr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ory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mater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-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with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7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cert</a:t>
            </a:r>
            <a:r>
              <a:rPr dirty="0" sz="750" spc="8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n</a:t>
            </a:r>
            <a:r>
              <a:rPr dirty="0" sz="750" spc="-4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6B6767"/>
                </a:solidFill>
                <a:latin typeface="Arial"/>
                <a:cs typeface="Arial"/>
              </a:rPr>
              <a:t>sh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pe</a:t>
            </a:r>
            <a:r>
              <a:rPr dirty="0" sz="750" spc="-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and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6B6767"/>
                </a:solidFill>
                <a:latin typeface="Arial"/>
                <a:cs typeface="Arial"/>
              </a:rPr>
              <a:t>s</a:t>
            </a:r>
            <a:r>
              <a:rPr dirty="0" sz="750" spc="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-20">
                <a:solidFill>
                  <a:srgbClr val="6B6767"/>
                </a:solidFill>
                <a:latin typeface="Arial"/>
                <a:cs typeface="Arial"/>
              </a:rPr>
              <a:t>ze,</a:t>
            </a:r>
            <a:endParaRPr sz="750">
              <a:latin typeface="Arial"/>
              <a:cs typeface="Arial"/>
            </a:endParaRPr>
          </a:p>
          <a:p>
            <a:pPr marL="17145" marR="5080" indent="-5080">
              <a:lnSpc>
                <a:spcPct val="112400"/>
              </a:lnSpc>
              <a:spcBef>
                <a:spcPts val="40"/>
              </a:spcBef>
            </a:pP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w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thsta</a:t>
            </a:r>
            <a:r>
              <a:rPr dirty="0" sz="750" spc="-10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750" spc="-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750" spc="-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various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595656"/>
                </a:solidFill>
                <a:latin typeface="Arial"/>
                <a:cs typeface="Arial"/>
              </a:rPr>
              <a:t>physical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nd</a:t>
            </a:r>
            <a:r>
              <a:rPr dirty="0" sz="750" spc="-3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chemical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595656"/>
                </a:solidFill>
                <a:latin typeface="Arial"/>
                <a:cs typeface="Arial"/>
              </a:rPr>
              <a:t>ch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nges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nd</a:t>
            </a:r>
            <a:r>
              <a:rPr dirty="0" sz="750" spc="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mecha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n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-5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15">
                <a:solidFill>
                  <a:srgbClr val="6B6767"/>
                </a:solidFill>
                <a:latin typeface="Arial"/>
                <a:cs typeface="Arial"/>
              </a:rPr>
              <a:t>nteract</a:t>
            </a:r>
            <a:r>
              <a:rPr dirty="0" sz="750" spc="3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15">
                <a:solidFill>
                  <a:srgbClr val="6B6767"/>
                </a:solidFill>
                <a:latin typeface="Arial"/>
                <a:cs typeface="Arial"/>
              </a:rPr>
              <a:t>on</a:t>
            </a:r>
            <a:r>
              <a:rPr dirty="0" sz="750" spc="3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6B6767"/>
                </a:solidFill>
                <a:latin typeface="Arial"/>
                <a:cs typeface="Arial"/>
              </a:rPr>
              <a:t>fn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-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-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temperature</a:t>
            </a:r>
            <a:r>
              <a:rPr dirty="0" sz="750" spc="-114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5">
                <a:solidFill>
                  <a:srgbClr val="82807E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484"/>
              </a:spcBef>
            </a:pPr>
            <a:r>
              <a:rPr dirty="0" sz="1000" spc="20">
                <a:solidFill>
                  <a:srgbClr val="231C21"/>
                </a:solidFill>
                <a:latin typeface="Arial"/>
                <a:cs typeface="Arial"/>
              </a:rPr>
              <a:t>(</a:t>
            </a:r>
            <a:r>
              <a:rPr dirty="0" sz="1000" spc="10">
                <a:solidFill>
                  <a:srgbClr val="231C21"/>
                </a:solidFill>
                <a:latin typeface="Arial"/>
                <a:cs typeface="Arial"/>
              </a:rPr>
              <a:t>W</a:t>
            </a:r>
            <a:r>
              <a:rPr dirty="0" sz="1000" spc="15">
                <a:solidFill>
                  <a:srgbClr val="231C21"/>
                </a:solidFill>
                <a:latin typeface="Arial"/>
                <a:cs typeface="Arial"/>
              </a:rPr>
              <a:t>e</a:t>
            </a:r>
            <a:r>
              <a:rPr dirty="0" sz="1000" spc="3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C21"/>
                </a:solidFill>
                <a:latin typeface="Arial"/>
                <a:cs typeface="Arial"/>
              </a:rPr>
              <a:t>u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s</a:t>
            </a:r>
            <a:r>
              <a:rPr dirty="0" sz="1000" spc="15">
                <a:solidFill>
                  <a:srgbClr val="231C21"/>
                </a:solidFill>
                <a:latin typeface="Arial"/>
                <a:cs typeface="Arial"/>
              </a:rPr>
              <a:t>e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d</a:t>
            </a:r>
            <a:r>
              <a:rPr dirty="0" sz="1000" spc="1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C21"/>
                </a:solidFill>
                <a:latin typeface="Arial"/>
                <a:cs typeface="Arial"/>
              </a:rPr>
              <a:t>S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75">
                <a:solidFill>
                  <a:srgbClr val="231C21"/>
                </a:solidFill>
                <a:latin typeface="Arial"/>
                <a:cs typeface="Arial"/>
              </a:rPr>
              <a:t>l</a:t>
            </a:r>
            <a:r>
              <a:rPr dirty="0" sz="1000" spc="1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con</a:t>
            </a:r>
            <a:r>
              <a:rPr dirty="0" sz="1000" spc="25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-110">
                <a:solidFill>
                  <a:srgbClr val="231C21"/>
                </a:solidFill>
                <a:latin typeface="Arial"/>
                <a:cs typeface="Arial"/>
              </a:rPr>
              <a:t>C</a:t>
            </a:r>
            <a:r>
              <a:rPr dirty="0" sz="1000" spc="15">
                <a:solidFill>
                  <a:srgbClr val="231C21"/>
                </a:solidFill>
                <a:latin typeface="Arial"/>
                <a:cs typeface="Arial"/>
              </a:rPr>
              <a:t>a</a:t>
            </a:r>
            <a:r>
              <a:rPr dirty="0" sz="1000" spc="70">
                <a:solidFill>
                  <a:srgbClr val="231C21"/>
                </a:solidFill>
                <a:latin typeface="Arial"/>
                <a:cs typeface="Arial"/>
              </a:rPr>
              <a:t>rb</a:t>
            </a:r>
            <a:r>
              <a:rPr dirty="0" sz="1000" spc="15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-10">
                <a:solidFill>
                  <a:srgbClr val="231C21"/>
                </a:solidFill>
                <a:latin typeface="Arial"/>
                <a:cs typeface="Arial"/>
              </a:rPr>
              <a:t>de</a:t>
            </a:r>
            <a:r>
              <a:rPr dirty="0" sz="1000" spc="9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C21"/>
                </a:solidFill>
                <a:latin typeface="Arial"/>
                <a:cs typeface="Arial"/>
              </a:rPr>
              <a:t>Br</a:t>
            </a:r>
            <a:r>
              <a:rPr dirty="0" sz="1000" spc="-40">
                <a:solidFill>
                  <a:srgbClr val="231C21"/>
                </a:solidFill>
                <a:latin typeface="Arial"/>
                <a:cs typeface="Arial"/>
              </a:rPr>
              <a:t>i</a:t>
            </a:r>
            <a:r>
              <a:rPr dirty="0" sz="1000" spc="-5">
                <a:solidFill>
                  <a:srgbClr val="231C21"/>
                </a:solidFill>
                <a:latin typeface="Arial"/>
                <a:cs typeface="Arial"/>
              </a:rPr>
              <a:t>ck)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8388011" y="11769338"/>
            <a:ext cx="3065780" cy="1741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9385" indent="-137160">
              <a:lnSpc>
                <a:spcPct val="100000"/>
              </a:lnSpc>
              <a:buClr>
                <a:srgbClr val="383336"/>
              </a:buClr>
              <a:buFont typeface="Arial"/>
              <a:buAutoNum type="arabicPlain"/>
              <a:tabLst>
                <a:tab pos="160020" algn="l"/>
              </a:tabLst>
            </a:pPr>
            <a:r>
              <a:rPr dirty="0" sz="750" spc="-70">
                <a:solidFill>
                  <a:srgbClr val="383336"/>
                </a:solidFill>
                <a:latin typeface="Arial"/>
                <a:cs typeface="Arial"/>
              </a:rPr>
              <a:t>LPG</a:t>
            </a:r>
            <a:r>
              <a:rPr dirty="0" sz="750" spc="-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383336"/>
                </a:solidFill>
                <a:latin typeface="Arial"/>
                <a:cs typeface="Arial"/>
              </a:rPr>
              <a:t>g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as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20">
                <a:solidFill>
                  <a:srgbClr val="383336"/>
                </a:solidFill>
                <a:latin typeface="Arial"/>
                <a:cs typeface="Arial"/>
              </a:rPr>
              <a:t>ombust</a:t>
            </a:r>
            <a:r>
              <a:rPr dirty="0" sz="750" spc="-114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40">
                <a:solidFill>
                  <a:srgbClr val="383336"/>
                </a:solidFill>
                <a:latin typeface="Arial"/>
                <a:cs typeface="Arial"/>
              </a:rPr>
              <a:t>on</a:t>
            </a:r>
            <a:endParaRPr sz="750">
              <a:latin typeface="Arial"/>
              <a:cs typeface="Arial"/>
            </a:endParaRPr>
          </a:p>
          <a:p>
            <a:pPr marL="144780">
              <a:lnSpc>
                <a:spcPct val="100000"/>
              </a:lnSpc>
              <a:spcBef>
                <a:spcPts val="415"/>
              </a:spcBef>
            </a:pPr>
            <a:r>
              <a:rPr dirty="0" sz="650" spc="50" i="1">
                <a:solidFill>
                  <a:srgbClr val="383336"/>
                </a:solidFill>
                <a:latin typeface="Arial"/>
                <a:cs typeface="Arial"/>
              </a:rPr>
              <a:t>R</a:t>
            </a:r>
            <a:r>
              <a:rPr dirty="0" sz="650" spc="50" i="1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650" spc="-75" i="1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850" spc="155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40">
                <a:solidFill>
                  <a:srgbClr val="595656"/>
                </a:solidFill>
                <a:latin typeface="Times New Roman"/>
                <a:cs typeface="Times New Roman"/>
              </a:rPr>
              <a:t>0</a:t>
            </a:r>
            <a:r>
              <a:rPr dirty="0" sz="800" spc="15">
                <a:solidFill>
                  <a:srgbClr val="595656"/>
                </a:solidFill>
                <a:latin typeface="Times New Roman"/>
                <a:cs typeface="Times New Roman"/>
              </a:rPr>
              <a:t>.</a:t>
            </a:r>
            <a:r>
              <a:rPr dirty="0" sz="800" spc="40">
                <a:solidFill>
                  <a:srgbClr val="595656"/>
                </a:solidFill>
                <a:latin typeface="Times New Roman"/>
                <a:cs typeface="Times New Roman"/>
              </a:rPr>
              <a:t>5</a:t>
            </a:r>
            <a:r>
              <a:rPr dirty="0" sz="8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75">
                <a:solidFill>
                  <a:srgbClr val="6B6767"/>
                </a:solidFill>
                <a:latin typeface="Times New Roman"/>
                <a:cs typeface="Times New Roman"/>
              </a:rPr>
              <a:t>X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9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50">
                <a:solidFill>
                  <a:srgbClr val="6B6767"/>
                </a:solidFill>
                <a:latin typeface="Times New Roman"/>
                <a:cs typeface="Times New Roman"/>
              </a:rPr>
              <a:t>2</a:t>
            </a:r>
            <a:r>
              <a:rPr dirty="0" sz="800" spc="60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800" spc="-15">
                <a:solidFill>
                  <a:srgbClr val="6B6767"/>
                </a:solidFill>
                <a:latin typeface="Times New Roman"/>
                <a:cs typeface="Times New Roman"/>
              </a:rPr>
              <a:t>.</a:t>
            </a:r>
            <a:r>
              <a:rPr dirty="0" sz="800" spc="95">
                <a:solidFill>
                  <a:srgbClr val="6B6767"/>
                </a:solidFill>
                <a:latin typeface="Times New Roman"/>
                <a:cs typeface="Times New Roman"/>
              </a:rPr>
              <a:t>8</a:t>
            </a:r>
            <a:r>
              <a:rPr dirty="0" sz="800" spc="25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8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6B6767"/>
                </a:solidFill>
                <a:latin typeface="Times New Roman"/>
                <a:cs typeface="Times New Roman"/>
              </a:rPr>
              <a:t>+</a:t>
            </a:r>
            <a:r>
              <a:rPr dirty="0" sz="950">
                <a:solidFill>
                  <a:srgbClr val="6B6767"/>
                </a:solidFill>
                <a:latin typeface="Times New Roman"/>
                <a:cs typeface="Times New Roman"/>
              </a:rPr>
              <a:t>  </a:t>
            </a:r>
            <a:r>
              <a:rPr dirty="0" sz="800" spc="40">
                <a:solidFill>
                  <a:srgbClr val="595656"/>
                </a:solidFill>
                <a:latin typeface="Times New Roman"/>
                <a:cs typeface="Times New Roman"/>
              </a:rPr>
              <a:t>0</a:t>
            </a:r>
            <a:r>
              <a:rPr dirty="0" sz="800" spc="15">
                <a:solidFill>
                  <a:srgbClr val="595656"/>
                </a:solidFill>
                <a:latin typeface="Times New Roman"/>
                <a:cs typeface="Times New Roman"/>
              </a:rPr>
              <a:t>.</a:t>
            </a:r>
            <a:r>
              <a:rPr dirty="0" sz="800" spc="40">
                <a:solidFill>
                  <a:srgbClr val="595656"/>
                </a:solidFill>
                <a:latin typeface="Times New Roman"/>
                <a:cs typeface="Times New Roman"/>
              </a:rPr>
              <a:t>5</a:t>
            </a:r>
            <a:r>
              <a:rPr dirty="0" sz="800" spc="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650" spc="-30" i="1">
                <a:solidFill>
                  <a:srgbClr val="6B6767"/>
                </a:solidFill>
                <a:latin typeface="Arial"/>
                <a:cs typeface="Arial"/>
              </a:rPr>
              <a:t>X</a:t>
            </a:r>
            <a:r>
              <a:rPr dirty="0" sz="650" i="1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650" spc="40" i="1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95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800" spc="25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800" spc="-1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155">
                <a:solidFill>
                  <a:srgbClr val="6B6767"/>
                </a:solidFill>
                <a:latin typeface="Times New Roman"/>
                <a:cs typeface="Times New Roman"/>
              </a:rPr>
              <a:t>=</a:t>
            </a:r>
            <a:r>
              <a:rPr dirty="0" sz="800" spc="20">
                <a:solidFill>
                  <a:srgbClr val="383336"/>
                </a:solidFill>
                <a:latin typeface="Times New Roman"/>
                <a:cs typeface="Times New Roman"/>
              </a:rPr>
              <a:t>27</a:t>
            </a:r>
            <a:r>
              <a:rPr dirty="0" sz="800" spc="3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383336"/>
                </a:solidFill>
                <a:latin typeface="Arial"/>
                <a:cs typeface="Arial"/>
              </a:rPr>
              <a:t>g</a:t>
            </a:r>
            <a:r>
              <a:rPr dirty="0" sz="700" spc="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850" spc="35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 spc="-65">
                <a:solidFill>
                  <a:srgbClr val="383336"/>
                </a:solidFill>
                <a:latin typeface="Times New Roman"/>
                <a:cs typeface="Times New Roman"/>
              </a:rPr>
              <a:t>f</a:t>
            </a:r>
            <a:r>
              <a:rPr dirty="0" sz="850" spc="25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50" spc="45">
                <a:solidFill>
                  <a:srgbClr val="383336"/>
                </a:solidFill>
                <a:latin typeface="Times New Roman"/>
                <a:cs typeface="Times New Roman"/>
              </a:rPr>
              <a:t>a</a:t>
            </a:r>
            <a:r>
              <a:rPr dirty="0" sz="850" spc="-5">
                <a:solidFill>
                  <a:srgbClr val="383336"/>
                </a:solidFill>
                <a:latin typeface="Times New Roman"/>
                <a:cs typeface="Times New Roman"/>
              </a:rPr>
              <a:t>i</a:t>
            </a:r>
            <a:r>
              <a:rPr dirty="0" sz="850" spc="-20">
                <a:solidFill>
                  <a:srgbClr val="383336"/>
                </a:solidFill>
                <a:latin typeface="Times New Roman"/>
                <a:cs typeface="Times New Roman"/>
              </a:rPr>
              <a:t>r</a:t>
            </a:r>
            <a:r>
              <a:rPr dirty="0" sz="850" spc="2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950" spc="120" i="1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950" spc="-75" i="1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00" spc="20">
                <a:solidFill>
                  <a:srgbClr val="383336"/>
                </a:solidFill>
                <a:latin typeface="Arial"/>
                <a:cs typeface="Arial"/>
              </a:rPr>
              <a:t>g</a:t>
            </a:r>
            <a:r>
              <a:rPr dirty="0" sz="700" spc="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383336"/>
                </a:solidFill>
                <a:latin typeface="Times New Roman"/>
                <a:cs typeface="Times New Roman"/>
              </a:rPr>
              <a:t>of</a:t>
            </a:r>
            <a:r>
              <a:rPr dirty="0" sz="850" spc="45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00" spc="35">
                <a:solidFill>
                  <a:srgbClr val="383336"/>
                </a:solidFill>
                <a:latin typeface="Times New Roman"/>
                <a:cs typeface="Times New Roman"/>
              </a:rPr>
              <a:t>f</a:t>
            </a:r>
            <a:r>
              <a:rPr dirty="0" sz="800" spc="-60">
                <a:solidFill>
                  <a:srgbClr val="383336"/>
                </a:solidFill>
                <a:latin typeface="Times New Roman"/>
                <a:cs typeface="Times New Roman"/>
              </a:rPr>
              <a:t>u</a:t>
            </a:r>
            <a:r>
              <a:rPr dirty="0" sz="800" spc="-8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383336"/>
                </a:solidFill>
                <a:latin typeface="Times New Roman"/>
                <a:cs typeface="Times New Roman"/>
              </a:rPr>
              <a:t>el</a:t>
            </a:r>
            <a:endParaRPr sz="800">
              <a:latin typeface="Times New Roman"/>
              <a:cs typeface="Times New Roman"/>
            </a:endParaRPr>
          </a:p>
          <a:p>
            <a:pPr marL="159385" indent="-142240">
              <a:lnSpc>
                <a:spcPct val="100000"/>
              </a:lnSpc>
              <a:spcBef>
                <a:spcPts val="380"/>
              </a:spcBef>
              <a:buClr>
                <a:srgbClr val="383336"/>
              </a:buClr>
              <a:buFont typeface="Arial"/>
              <a:buAutoNum type="arabicPlain" startAt="2"/>
              <a:tabLst>
                <a:tab pos="160020" algn="l"/>
              </a:tabLst>
            </a:pPr>
            <a:r>
              <a:rPr dirty="0" sz="750" spc="-15">
                <a:solidFill>
                  <a:srgbClr val="383336"/>
                </a:solidFill>
                <a:latin typeface="Arial"/>
                <a:cs typeface="Arial"/>
              </a:rPr>
              <a:t>Energy</a:t>
            </a:r>
            <a:r>
              <a:rPr dirty="0" sz="750" spc="1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383336"/>
                </a:solidFill>
                <a:latin typeface="Arial"/>
                <a:cs typeface="Arial"/>
              </a:rPr>
              <a:t>from</a:t>
            </a:r>
            <a:r>
              <a:rPr dirty="0" sz="750" spc="2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30">
                <a:solidFill>
                  <a:srgbClr val="383336"/>
                </a:solidFill>
                <a:latin typeface="Arial"/>
                <a:cs typeface="Arial"/>
              </a:rPr>
              <a:t>omb</a:t>
            </a:r>
            <a:r>
              <a:rPr dirty="0" sz="750" spc="60">
                <a:solidFill>
                  <a:srgbClr val="383336"/>
                </a:solidFill>
                <a:latin typeface="Arial"/>
                <a:cs typeface="Arial"/>
              </a:rPr>
              <a:t>u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750" spc="70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750" spc="90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o</a:t>
            </a:r>
            <a:r>
              <a:rPr dirty="0" sz="750" spc="30">
                <a:solidFill>
                  <a:srgbClr val="383336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  <a:p>
            <a:pPr marL="140335">
              <a:lnSpc>
                <a:spcPct val="100000"/>
              </a:lnSpc>
              <a:spcBef>
                <a:spcPts val="615"/>
              </a:spcBef>
            </a:pP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When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burn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95">
                <a:solidFill>
                  <a:srgbClr val="383336"/>
                </a:solidFill>
                <a:latin typeface="Arial"/>
                <a:cs typeface="Arial"/>
              </a:rPr>
              <a:t>1</a:t>
            </a:r>
            <a:r>
              <a:rPr dirty="0" sz="750" spc="10">
                <a:solidFill>
                  <a:srgbClr val="383336"/>
                </a:solidFill>
                <a:latin typeface="Arial"/>
                <a:cs typeface="Arial"/>
              </a:rPr>
              <a:t>kg</a:t>
            </a:r>
            <a:r>
              <a:rPr dirty="0" sz="750" spc="-6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383336"/>
                </a:solidFill>
                <a:latin typeface="Arial"/>
                <a:cs typeface="Arial"/>
              </a:rPr>
              <a:t>of</a:t>
            </a:r>
            <a:r>
              <a:rPr dirty="0" sz="750" spc="7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-70">
                <a:solidFill>
                  <a:srgbClr val="383336"/>
                </a:solidFill>
                <a:latin typeface="Arial"/>
                <a:cs typeface="Arial"/>
              </a:rPr>
              <a:t>LPG</a:t>
            </a:r>
            <a:r>
              <a:rPr dirty="0" sz="750" spc="-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gas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35">
                <a:solidFill>
                  <a:srgbClr val="6B6767"/>
                </a:solidFill>
                <a:latin typeface="Arial"/>
                <a:cs typeface="Arial"/>
              </a:rPr>
              <a:t>t</a:t>
            </a:r>
            <a:r>
              <a:rPr dirty="0" sz="750" spc="4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produ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es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5">
                <a:solidFill>
                  <a:srgbClr val="383336"/>
                </a:solidFill>
                <a:latin typeface="Arial"/>
                <a:cs typeface="Arial"/>
              </a:rPr>
              <a:t>4</a:t>
            </a:r>
            <a:r>
              <a:rPr dirty="0" sz="750" spc="45">
                <a:solidFill>
                  <a:srgbClr val="383336"/>
                </a:solidFill>
                <a:latin typeface="Arial"/>
                <a:cs typeface="Arial"/>
              </a:rPr>
              <a:t>8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.</a:t>
            </a:r>
            <a:r>
              <a:rPr dirty="0" sz="750" spc="10">
                <a:solidFill>
                  <a:srgbClr val="383336"/>
                </a:solidFill>
                <a:latin typeface="Arial"/>
                <a:cs typeface="Arial"/>
              </a:rPr>
              <a:t>485</a:t>
            </a:r>
            <a:r>
              <a:rPr dirty="0" sz="750" spc="4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105">
                <a:solidFill>
                  <a:srgbClr val="383336"/>
                </a:solidFill>
                <a:latin typeface="Arial"/>
                <a:cs typeface="Arial"/>
              </a:rPr>
              <a:t>M</a:t>
            </a:r>
            <a:r>
              <a:rPr dirty="0" sz="750" spc="-90">
                <a:solidFill>
                  <a:srgbClr val="383336"/>
                </a:solidFill>
                <a:latin typeface="Arial"/>
                <a:cs typeface="Arial"/>
              </a:rPr>
              <a:t>J</a:t>
            </a:r>
            <a:r>
              <a:rPr dirty="0" sz="750" spc="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energy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5">
                <a:solidFill>
                  <a:srgbClr val="6B6767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 marL="135255" indent="-118110">
              <a:lnSpc>
                <a:spcPct val="100000"/>
              </a:lnSpc>
              <a:spcBef>
                <a:spcPts val="384"/>
              </a:spcBef>
              <a:buClr>
                <a:srgbClr val="383336"/>
              </a:buClr>
              <a:buFont typeface="Arial"/>
              <a:buAutoNum type="arabicPlain" startAt="3"/>
              <a:tabLst>
                <a:tab pos="135890" algn="l"/>
              </a:tabLst>
            </a:pPr>
            <a:r>
              <a:rPr dirty="0" sz="750" spc="-10">
                <a:solidFill>
                  <a:srgbClr val="383336"/>
                </a:solidFill>
                <a:latin typeface="Arial"/>
                <a:cs typeface="Arial"/>
              </a:rPr>
              <a:t>Energy</a:t>
            </a:r>
            <a:r>
              <a:rPr dirty="0" sz="750" spc="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383336"/>
                </a:solidFill>
                <a:latin typeface="Arial"/>
                <a:cs typeface="Arial"/>
              </a:rPr>
              <a:t>for</a:t>
            </a:r>
            <a:r>
              <a:rPr dirty="0" sz="750" spc="8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383336"/>
                </a:solidFill>
                <a:latin typeface="Arial"/>
                <a:cs typeface="Arial"/>
              </a:rPr>
              <a:t>me</a:t>
            </a:r>
            <a:r>
              <a:rPr dirty="0" sz="750">
                <a:solidFill>
                  <a:srgbClr val="383336"/>
                </a:solidFill>
                <a:latin typeface="Arial"/>
                <a:cs typeface="Arial"/>
              </a:rPr>
              <a:t>l</a:t>
            </a:r>
            <a:r>
              <a:rPr dirty="0" sz="750" spc="9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30">
                <a:solidFill>
                  <a:srgbClr val="383336"/>
                </a:solidFill>
                <a:latin typeface="Arial"/>
                <a:cs typeface="Arial"/>
              </a:rPr>
              <a:t>ng</a:t>
            </a:r>
            <a:r>
              <a:rPr dirty="0" sz="750" spc="-7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383336"/>
                </a:solidFill>
                <a:latin typeface="Arial"/>
                <a:cs typeface="Arial"/>
              </a:rPr>
              <a:t>a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65">
                <a:solidFill>
                  <a:srgbClr val="383336"/>
                </a:solidFill>
                <a:latin typeface="Arial"/>
                <a:cs typeface="Arial"/>
              </a:rPr>
              <a:t>um</a:t>
            </a:r>
            <a:r>
              <a:rPr dirty="0" sz="750" spc="45">
                <a:solidFill>
                  <a:srgbClr val="383336"/>
                </a:solidFill>
                <a:latin typeface="Arial"/>
                <a:cs typeface="Arial"/>
              </a:rPr>
              <a:t>i</a:t>
            </a:r>
            <a:r>
              <a:rPr dirty="0" sz="750" spc="35">
                <a:solidFill>
                  <a:srgbClr val="383336"/>
                </a:solidFill>
                <a:latin typeface="Arial"/>
                <a:cs typeface="Arial"/>
              </a:rPr>
              <a:t>num</a:t>
            </a:r>
            <a:endParaRPr sz="750">
              <a:latin typeface="Arial"/>
              <a:cs typeface="Arial"/>
            </a:endParaRPr>
          </a:p>
          <a:p>
            <a:pPr marL="144780">
              <a:lnSpc>
                <a:spcPct val="100000"/>
              </a:lnSpc>
              <a:spcBef>
                <a:spcPts val="260"/>
              </a:spcBef>
            </a:pPr>
            <a:r>
              <a:rPr dirty="0" sz="950" spc="-90">
                <a:solidFill>
                  <a:srgbClr val="6B6767"/>
                </a:solidFill>
                <a:latin typeface="Arial"/>
                <a:cs typeface="Arial"/>
              </a:rPr>
              <a:t>(q</a:t>
            </a:r>
            <a:r>
              <a:rPr dirty="0" sz="950" spc="-204">
                <a:solidFill>
                  <a:srgbClr val="6B6767"/>
                </a:solidFill>
                <a:latin typeface="Arial"/>
                <a:cs typeface="Arial"/>
              </a:rPr>
              <a:t>1</a:t>
            </a:r>
            <a:r>
              <a:rPr dirty="0" sz="950" spc="-290">
                <a:solidFill>
                  <a:srgbClr val="6B6767"/>
                </a:solidFill>
                <a:latin typeface="Arial"/>
                <a:cs typeface="Arial"/>
              </a:rPr>
              <a:t>J</a:t>
            </a:r>
            <a:r>
              <a:rPr dirty="0" sz="950" spc="1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50" spc="-80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950" spc="-25">
                <a:solidFill>
                  <a:srgbClr val="595656"/>
                </a:solidFill>
                <a:latin typeface="Arial"/>
                <a:cs typeface="Arial"/>
              </a:rPr>
              <a:t>M•c</a:t>
            </a:r>
            <a:r>
              <a:rPr dirty="0" sz="950" spc="15">
                <a:solidFill>
                  <a:srgbClr val="595656"/>
                </a:solidFill>
                <a:latin typeface="Arial"/>
                <a:cs typeface="Arial"/>
              </a:rPr>
              <a:t>p</a:t>
            </a:r>
            <a:r>
              <a:rPr dirty="0" sz="950" spc="25">
                <a:solidFill>
                  <a:srgbClr val="595656"/>
                </a:solidFill>
                <a:latin typeface="Arial"/>
                <a:cs typeface="Arial"/>
              </a:rPr>
              <a:t>•</a:t>
            </a:r>
            <a:r>
              <a:rPr dirty="0" sz="950" spc="-4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950" spc="180">
                <a:solidFill>
                  <a:srgbClr val="595656"/>
                </a:solidFill>
                <a:latin typeface="Arial"/>
                <a:cs typeface="Arial"/>
              </a:rPr>
              <a:t>r</a:t>
            </a:r>
            <a:endParaRPr sz="950">
              <a:latin typeface="Arial"/>
              <a:cs typeface="Arial"/>
            </a:endParaRPr>
          </a:p>
          <a:p>
            <a:pPr marL="297180">
              <a:lnSpc>
                <a:spcPct val="100000"/>
              </a:lnSpc>
              <a:spcBef>
                <a:spcPts val="515"/>
              </a:spcBef>
            </a:pPr>
            <a:r>
              <a:rPr dirty="0" sz="750" spc="175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750" spc="17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10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6B6767"/>
                </a:solidFill>
                <a:latin typeface="Times New Roman"/>
                <a:cs typeface="Times New Roman"/>
              </a:rPr>
              <a:t>0</a:t>
            </a:r>
            <a:r>
              <a:rPr dirty="0" sz="800" spc="-1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800" spc="25">
                <a:solidFill>
                  <a:srgbClr val="6B6767"/>
                </a:solidFill>
                <a:latin typeface="Times New Roman"/>
                <a:cs typeface="Times New Roman"/>
              </a:rPr>
              <a:t>91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6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solidFill>
                  <a:srgbClr val="6B6767"/>
                </a:solidFill>
                <a:latin typeface="Times New Roman"/>
                <a:cs typeface="Times New Roman"/>
              </a:rPr>
              <a:t>x</a:t>
            </a:r>
            <a:r>
              <a:rPr dirty="0" sz="85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6B6767"/>
                </a:solidFill>
                <a:latin typeface="Times New Roman"/>
                <a:cs typeface="Times New Roman"/>
              </a:rPr>
              <a:t>20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10">
                <a:solidFill>
                  <a:srgbClr val="6B6767"/>
                </a:solidFill>
                <a:latin typeface="Times New Roman"/>
                <a:cs typeface="Times New Roman"/>
              </a:rPr>
              <a:t>x</a:t>
            </a:r>
            <a:r>
              <a:rPr dirty="0" sz="8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15">
                <a:solidFill>
                  <a:srgbClr val="6B6767"/>
                </a:solidFill>
                <a:latin typeface="Times New Roman"/>
                <a:cs typeface="Times New Roman"/>
              </a:rPr>
              <a:t>(660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-1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385">
                <a:solidFill>
                  <a:srgbClr val="6B6767"/>
                </a:solidFill>
                <a:latin typeface="Times New Roman"/>
                <a:cs typeface="Times New Roman"/>
              </a:rPr>
              <a:t>-</a:t>
            </a:r>
            <a:r>
              <a:rPr dirty="0" sz="800" spc="-1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10">
                <a:solidFill>
                  <a:srgbClr val="6B6767"/>
                </a:solidFill>
                <a:latin typeface="Times New Roman"/>
                <a:cs typeface="Times New Roman"/>
              </a:rPr>
              <a:t>25)</a:t>
            </a:r>
            <a:r>
              <a:rPr dirty="0" sz="800">
                <a:solidFill>
                  <a:srgbClr val="6B6767"/>
                </a:solidFill>
                <a:latin typeface="Times New Roman"/>
                <a:cs typeface="Times New Roman"/>
              </a:rPr>
              <a:t>  </a:t>
            </a:r>
            <a:r>
              <a:rPr dirty="0" sz="800" spc="-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80">
                <a:solidFill>
                  <a:srgbClr val="383336"/>
                </a:solidFill>
                <a:latin typeface="Times New Roman"/>
                <a:cs typeface="Times New Roman"/>
              </a:rPr>
              <a:t>=</a:t>
            </a:r>
            <a:r>
              <a:rPr dirty="0" sz="800" spc="65">
                <a:solidFill>
                  <a:srgbClr val="383336"/>
                </a:solidFill>
                <a:latin typeface="Times New Roman"/>
                <a:cs typeface="Times New Roman"/>
              </a:rPr>
              <a:t>1</a:t>
            </a:r>
            <a:r>
              <a:rPr dirty="0" sz="800" spc="15">
                <a:solidFill>
                  <a:srgbClr val="383336"/>
                </a:solidFill>
                <a:latin typeface="Times New Roman"/>
                <a:cs typeface="Times New Roman"/>
              </a:rPr>
              <a:t>1</a:t>
            </a:r>
            <a:r>
              <a:rPr dirty="0" sz="800" spc="30">
                <a:solidFill>
                  <a:srgbClr val="383336"/>
                </a:solidFill>
                <a:latin typeface="Times New Roman"/>
                <a:cs typeface="Times New Roman"/>
              </a:rPr>
              <a:t>55</a:t>
            </a:r>
            <a:r>
              <a:rPr dirty="0" sz="800" spc="80">
                <a:solidFill>
                  <a:srgbClr val="383336"/>
                </a:solidFill>
                <a:latin typeface="Times New Roman"/>
                <a:cs typeface="Times New Roman"/>
              </a:rPr>
              <a:t>7</a:t>
            </a:r>
            <a:r>
              <a:rPr dirty="0" sz="800" spc="-120">
                <a:solidFill>
                  <a:srgbClr val="383336"/>
                </a:solidFill>
                <a:latin typeface="Times New Roman"/>
                <a:cs typeface="Times New Roman"/>
              </a:rPr>
              <a:t>KJ</a:t>
            </a:r>
            <a:r>
              <a:rPr dirty="0" sz="800" spc="-12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00" spc="150">
                <a:solidFill>
                  <a:srgbClr val="595656"/>
                </a:solidFill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  <a:p>
            <a:pPr marL="135255" indent="-122555">
              <a:lnSpc>
                <a:spcPct val="100000"/>
              </a:lnSpc>
              <a:spcBef>
                <a:spcPts val="325"/>
              </a:spcBef>
              <a:buClr>
                <a:srgbClr val="383336"/>
              </a:buClr>
              <a:buFont typeface="Arial"/>
              <a:buAutoNum type="arabicPlain" startAt="4"/>
              <a:tabLst>
                <a:tab pos="135890" algn="l"/>
              </a:tabLst>
            </a:pPr>
            <a:r>
              <a:rPr dirty="0" sz="750" spc="10">
                <a:solidFill>
                  <a:srgbClr val="383336"/>
                </a:solidFill>
                <a:latin typeface="Arial"/>
                <a:cs typeface="Arial"/>
              </a:rPr>
              <a:t>Latent</a:t>
            </a:r>
            <a:r>
              <a:rPr dirty="0" sz="750" spc="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750">
                <a:solidFill>
                  <a:srgbClr val="383336"/>
                </a:solidFill>
                <a:latin typeface="Arial"/>
                <a:cs typeface="Arial"/>
              </a:rPr>
              <a:t>he</a:t>
            </a:r>
            <a:r>
              <a:rPr dirty="0" sz="750" spc="15">
                <a:solidFill>
                  <a:srgbClr val="383336"/>
                </a:solidFill>
                <a:latin typeface="Arial"/>
                <a:cs typeface="Arial"/>
              </a:rPr>
              <a:t>a</a:t>
            </a:r>
            <a:r>
              <a:rPr dirty="0" sz="750" spc="80">
                <a:solidFill>
                  <a:srgbClr val="383336"/>
                </a:solidFill>
                <a:latin typeface="Arial"/>
                <a:cs typeface="Arial"/>
              </a:rPr>
              <a:t>t</a:t>
            </a:r>
            <a:endParaRPr sz="750">
              <a:latin typeface="Arial"/>
              <a:cs typeface="Arial"/>
            </a:endParaRPr>
          </a:p>
          <a:p>
            <a:pPr marL="115570">
              <a:lnSpc>
                <a:spcPct val="100000"/>
              </a:lnSpc>
              <a:spcBef>
                <a:spcPts val="500"/>
              </a:spcBef>
            </a:pPr>
            <a:r>
              <a:rPr dirty="0" sz="750" spc="-30">
                <a:solidFill>
                  <a:srgbClr val="595656"/>
                </a:solidFill>
                <a:latin typeface="Arial"/>
                <a:cs typeface="Arial"/>
              </a:rPr>
              <a:t>(q2)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750" spc="-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70">
                <a:solidFill>
                  <a:srgbClr val="595656"/>
                </a:solidFill>
                <a:latin typeface="Arial"/>
                <a:cs typeface="Arial"/>
              </a:rPr>
              <a:t>M•6H</a:t>
            </a:r>
            <a:endParaRPr sz="750">
              <a:latin typeface="Arial"/>
              <a:cs typeface="Arial"/>
            </a:endParaRPr>
          </a:p>
          <a:p>
            <a:pPr marL="287020">
              <a:lnSpc>
                <a:spcPct val="100000"/>
              </a:lnSpc>
              <a:spcBef>
                <a:spcPts val="515"/>
              </a:spcBef>
            </a:pPr>
            <a:r>
              <a:rPr dirty="0" sz="850" spc="-30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 spc="-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20">
                <a:solidFill>
                  <a:srgbClr val="595656"/>
                </a:solidFill>
                <a:latin typeface="Times New Roman"/>
                <a:cs typeface="Times New Roman"/>
              </a:rPr>
              <a:t>20</a:t>
            </a:r>
            <a:r>
              <a:rPr dirty="0" sz="8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90">
                <a:solidFill>
                  <a:srgbClr val="6B6767"/>
                </a:solidFill>
                <a:latin typeface="Times New Roman"/>
                <a:cs typeface="Times New Roman"/>
              </a:rPr>
              <a:t>)(</a:t>
            </a:r>
            <a:r>
              <a:rPr dirty="0" sz="8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65">
                <a:solidFill>
                  <a:srgbClr val="595656"/>
                </a:solidFill>
                <a:latin typeface="Times New Roman"/>
                <a:cs typeface="Times New Roman"/>
              </a:rPr>
              <a:t>321</a:t>
            </a:r>
            <a:r>
              <a:rPr dirty="0" sz="800" spc="-10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30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 spc="-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30">
                <a:solidFill>
                  <a:srgbClr val="383336"/>
                </a:solidFill>
                <a:latin typeface="Times New Roman"/>
                <a:cs typeface="Times New Roman"/>
              </a:rPr>
              <a:t>6420</a:t>
            </a:r>
            <a:r>
              <a:rPr dirty="0" sz="800" spc="4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750" spc="-95">
                <a:solidFill>
                  <a:srgbClr val="383336"/>
                </a:solidFill>
                <a:latin typeface="Arial"/>
                <a:cs typeface="Arial"/>
              </a:rPr>
              <a:t>KJ</a:t>
            </a:r>
            <a:endParaRPr sz="75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8388011" y="13583313"/>
            <a:ext cx="4782820" cy="213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890"/>
              </a:lnSpc>
            </a:pPr>
            <a:r>
              <a:rPr dirty="0" sz="800" spc="15">
                <a:solidFill>
                  <a:srgbClr val="383336"/>
                </a:solidFill>
                <a:latin typeface="Times New Roman"/>
                <a:cs typeface="Times New Roman"/>
              </a:rPr>
              <a:t>5</a:t>
            </a:r>
            <a:r>
              <a:rPr dirty="0" sz="800" spc="30">
                <a:solidFill>
                  <a:srgbClr val="595656"/>
                </a:solidFill>
                <a:latin typeface="Times New Roman"/>
                <a:cs typeface="Times New Roman"/>
              </a:rPr>
              <a:t>-</a:t>
            </a:r>
            <a:r>
              <a:rPr dirty="0" sz="8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50">
                <a:solidFill>
                  <a:srgbClr val="383336"/>
                </a:solidFill>
                <a:latin typeface="Arial"/>
                <a:cs typeface="Arial"/>
              </a:rPr>
              <a:t>Q</a:t>
            </a:r>
            <a:r>
              <a:rPr dirty="0" sz="800" spc="-55">
                <a:solidFill>
                  <a:srgbClr val="595656"/>
                </a:solidFill>
                <a:latin typeface="Arial"/>
                <a:cs typeface="Arial"/>
              </a:rPr>
              <a:t>=</a:t>
            </a:r>
            <a:r>
              <a:rPr dirty="0" sz="800" spc="-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650" spc="-20" i="1">
                <a:solidFill>
                  <a:srgbClr val="595656"/>
                </a:solidFill>
                <a:latin typeface="Times New Roman"/>
                <a:cs typeface="Times New Roman"/>
              </a:rPr>
              <a:t>Q1</a:t>
            </a:r>
            <a:r>
              <a:rPr dirty="0" sz="65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650" spc="-5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30">
                <a:solidFill>
                  <a:srgbClr val="595656"/>
                </a:solidFill>
                <a:latin typeface="Times New Roman"/>
                <a:cs typeface="Times New Roman"/>
              </a:rPr>
              <a:t>+q</a:t>
            </a:r>
            <a:r>
              <a:rPr dirty="0" sz="800" spc="-1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60">
                <a:solidFill>
                  <a:srgbClr val="595656"/>
                </a:solidFill>
                <a:latin typeface="Times New Roman"/>
                <a:cs typeface="Times New Roman"/>
              </a:rPr>
              <a:t>2</a:t>
            </a:r>
            <a:r>
              <a:rPr dirty="0" sz="8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204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 spc="-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95">
                <a:solidFill>
                  <a:srgbClr val="383336"/>
                </a:solidFill>
                <a:latin typeface="Times New Roman"/>
                <a:cs typeface="Times New Roman"/>
              </a:rPr>
              <a:t>11</a:t>
            </a:r>
            <a:r>
              <a:rPr dirty="0" sz="800" spc="95">
                <a:solidFill>
                  <a:srgbClr val="595656"/>
                </a:solidFill>
                <a:latin typeface="Times New Roman"/>
                <a:cs typeface="Times New Roman"/>
              </a:rPr>
              <a:t>557</a:t>
            </a:r>
            <a:r>
              <a:rPr dirty="0" sz="8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6B6767"/>
                </a:solidFill>
                <a:latin typeface="Times New Roman"/>
                <a:cs typeface="Times New Roman"/>
              </a:rPr>
              <a:t>+</a:t>
            </a:r>
            <a:r>
              <a:rPr dirty="0" sz="95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00" spc="100">
                <a:solidFill>
                  <a:srgbClr val="383336"/>
                </a:solidFill>
                <a:latin typeface="Times New Roman"/>
                <a:cs typeface="Times New Roman"/>
              </a:rPr>
              <a:t>6420</a:t>
            </a:r>
            <a:r>
              <a:rPr dirty="0" sz="800" spc="65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50" spc="204">
                <a:solidFill>
                  <a:srgbClr val="6B6767"/>
                </a:solidFill>
                <a:latin typeface="Arial"/>
                <a:cs typeface="Arial"/>
              </a:rPr>
              <a:t>=</a:t>
            </a:r>
            <a:r>
              <a:rPr dirty="0" sz="850" spc="-1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800" spc="95">
                <a:solidFill>
                  <a:srgbClr val="383336"/>
                </a:solidFill>
                <a:latin typeface="Times New Roman"/>
                <a:cs typeface="Times New Roman"/>
              </a:rPr>
              <a:t>1</a:t>
            </a:r>
            <a:r>
              <a:rPr dirty="0" sz="800" spc="135">
                <a:solidFill>
                  <a:srgbClr val="383336"/>
                </a:solidFill>
                <a:latin typeface="Times New Roman"/>
                <a:cs typeface="Times New Roman"/>
              </a:rPr>
              <a:t>1</a:t>
            </a:r>
            <a:r>
              <a:rPr dirty="0" sz="800" spc="100">
                <a:solidFill>
                  <a:srgbClr val="595656"/>
                </a:solidFill>
                <a:latin typeface="Times New Roman"/>
                <a:cs typeface="Times New Roman"/>
              </a:rPr>
              <a:t>565</a:t>
            </a:r>
            <a:r>
              <a:rPr dirty="0" sz="800" spc="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30" i="1">
                <a:solidFill>
                  <a:srgbClr val="383336"/>
                </a:solidFill>
                <a:latin typeface="Times New Roman"/>
                <a:cs typeface="Times New Roman"/>
              </a:rPr>
              <a:t>K</a:t>
            </a:r>
            <a:r>
              <a:rPr dirty="0" sz="850" spc="-65" i="1">
                <a:solidFill>
                  <a:srgbClr val="383336"/>
                </a:solidFill>
                <a:latin typeface="Times New Roman"/>
                <a:cs typeface="Times New Roman"/>
              </a:rPr>
              <a:t>f</a:t>
            </a:r>
            <a:r>
              <a:rPr dirty="0" sz="850" i="1">
                <a:solidFill>
                  <a:srgbClr val="383336"/>
                </a:solidFill>
                <a:latin typeface="Times New Roman"/>
                <a:cs typeface="Times New Roman"/>
              </a:rPr>
              <a:t>  </a:t>
            </a:r>
            <a:r>
              <a:rPr dirty="0" sz="850" spc="70" i="1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850" spc="-25" i="1">
                <a:solidFill>
                  <a:srgbClr val="6B6767"/>
                </a:solidFill>
                <a:latin typeface="Times New Roman"/>
                <a:cs typeface="Times New Roman"/>
              </a:rPr>
              <a:t>{The</a:t>
            </a:r>
            <a:r>
              <a:rPr dirty="0" sz="850" spc="-15" i="1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25" i="1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850" spc="20" i="1">
                <a:solidFill>
                  <a:srgbClr val="595656"/>
                </a:solidFill>
                <a:latin typeface="Times New Roman"/>
                <a:cs typeface="Times New Roman"/>
              </a:rPr>
              <a:t>mount</a:t>
            </a:r>
            <a:r>
              <a:rPr dirty="0" sz="850" spc="5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85" i="1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 spc="-65" i="1">
                <a:solidFill>
                  <a:srgbClr val="595656"/>
                </a:solidFill>
                <a:latin typeface="Times New Roman"/>
                <a:cs typeface="Times New Roman"/>
              </a:rPr>
              <a:t>f</a:t>
            </a:r>
            <a:r>
              <a:rPr dirty="0" sz="85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2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i="1">
                <a:solidFill>
                  <a:srgbClr val="595656"/>
                </a:solidFill>
                <a:latin typeface="Times New Roman"/>
                <a:cs typeface="Times New Roman"/>
              </a:rPr>
              <a:t>ener</a:t>
            </a:r>
            <a:r>
              <a:rPr dirty="0" sz="850" spc="65" i="1">
                <a:solidFill>
                  <a:srgbClr val="595656"/>
                </a:solidFill>
                <a:latin typeface="Times New Roman"/>
                <a:cs typeface="Times New Roman"/>
              </a:rPr>
              <a:t>g</a:t>
            </a:r>
            <a:r>
              <a:rPr dirty="0" sz="850" spc="-60" i="1">
                <a:solidFill>
                  <a:srgbClr val="595656"/>
                </a:solidFill>
                <a:latin typeface="Times New Roman"/>
                <a:cs typeface="Times New Roman"/>
              </a:rPr>
              <a:t>y</a:t>
            </a:r>
            <a:r>
              <a:rPr dirty="0" sz="850" spc="4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10" i="1">
                <a:solidFill>
                  <a:srgbClr val="6B6767"/>
                </a:solidFill>
                <a:latin typeface="Times New Roman"/>
                <a:cs typeface="Times New Roman"/>
              </a:rPr>
              <a:t>required</a:t>
            </a:r>
            <a:r>
              <a:rPr dirty="0" sz="850" i="1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-65" i="1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850" spc="25" i="1">
                <a:solidFill>
                  <a:srgbClr val="595656"/>
                </a:solidFill>
                <a:latin typeface="Times New Roman"/>
                <a:cs typeface="Times New Roman"/>
              </a:rPr>
              <a:t>to</a:t>
            </a:r>
            <a:r>
              <a:rPr dirty="0" sz="850" spc="-4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20" i="1">
                <a:solidFill>
                  <a:srgbClr val="595656"/>
                </a:solidFill>
                <a:latin typeface="Times New Roman"/>
                <a:cs typeface="Times New Roman"/>
              </a:rPr>
              <a:t>melt</a:t>
            </a:r>
            <a:r>
              <a:rPr dirty="0" sz="850" spc="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30" i="1">
                <a:solidFill>
                  <a:srgbClr val="595656"/>
                </a:solidFill>
                <a:latin typeface="Times New Roman"/>
                <a:cs typeface="Times New Roman"/>
              </a:rPr>
              <a:t>2</a:t>
            </a:r>
            <a:r>
              <a:rPr dirty="0" sz="850" spc="50" i="1">
                <a:solidFill>
                  <a:srgbClr val="595656"/>
                </a:solidFill>
                <a:latin typeface="Times New Roman"/>
                <a:cs typeface="Times New Roman"/>
              </a:rPr>
              <a:t>0</a:t>
            </a:r>
            <a:r>
              <a:rPr dirty="0" sz="850" spc="-35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30" i="1">
                <a:solidFill>
                  <a:srgbClr val="595656"/>
                </a:solidFill>
                <a:latin typeface="Times New Roman"/>
                <a:cs typeface="Times New Roman"/>
              </a:rPr>
              <a:t>kg</a:t>
            </a:r>
            <a:r>
              <a:rPr dirty="0" sz="850" spc="4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85" i="1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850" spc="-65" i="1">
                <a:solidFill>
                  <a:srgbClr val="595656"/>
                </a:solidFill>
                <a:latin typeface="Times New Roman"/>
                <a:cs typeface="Times New Roman"/>
              </a:rPr>
              <a:t>f</a:t>
            </a:r>
            <a:r>
              <a:rPr dirty="0" sz="85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10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50" spc="-5" i="1">
                <a:solidFill>
                  <a:srgbClr val="595656"/>
                </a:solidFill>
                <a:latin typeface="Times New Roman"/>
                <a:cs typeface="Times New Roman"/>
              </a:rPr>
              <a:t>Aluminum</a:t>
            </a:r>
            <a:endParaRPr sz="850">
              <a:latin typeface="Times New Roman"/>
              <a:cs typeface="Times New Roman"/>
            </a:endParaRPr>
          </a:p>
          <a:p>
            <a:pPr marL="17145">
              <a:lnSpc>
                <a:spcPts val="770"/>
              </a:lnSpc>
            </a:pPr>
            <a:r>
              <a:rPr dirty="0" sz="850" i="1">
                <a:solidFill>
                  <a:srgbClr val="595656"/>
                </a:solidFill>
                <a:latin typeface="Times New Roman"/>
                <a:cs typeface="Times New Roman"/>
              </a:rPr>
              <a:t>11565</a:t>
            </a:r>
            <a:r>
              <a:rPr dirty="0" sz="850" spc="-10" i="1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800" spc="-170" i="1">
                <a:solidFill>
                  <a:srgbClr val="595656"/>
                </a:solidFill>
                <a:latin typeface="Arial"/>
                <a:cs typeface="Arial"/>
              </a:rPr>
              <a:t>K</a:t>
            </a:r>
            <a:r>
              <a:rPr dirty="0" sz="800" spc="-120" i="1">
                <a:solidFill>
                  <a:srgbClr val="595656"/>
                </a:solidFill>
                <a:latin typeface="Arial"/>
                <a:cs typeface="Arial"/>
              </a:rPr>
              <a:t>J</a:t>
            </a:r>
            <a:r>
              <a:rPr dirty="0" sz="800" spc="-35" i="1">
                <a:solidFill>
                  <a:srgbClr val="595656"/>
                </a:solidFill>
                <a:latin typeface="Arial"/>
                <a:cs typeface="Arial"/>
              </a:rPr>
              <a:t>}.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4255252" y="13643731"/>
            <a:ext cx="73025" cy="15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5">
                <a:solidFill>
                  <a:srgbClr val="6B6767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2432393" y="12231867"/>
            <a:ext cx="2441575" cy="921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 marR="125095" indent="-5080">
              <a:lnSpc>
                <a:spcPct val="104900"/>
              </a:lnSpc>
            </a:pP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nsulating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material</a:t>
            </a:r>
            <a:r>
              <a:rPr dirty="0" sz="750" spc="-3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great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y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reduce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heat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osses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through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95">
                <a:solidFill>
                  <a:srgbClr val="595656"/>
                </a:solidFill>
                <a:latin typeface="Arial"/>
                <a:cs typeface="Arial"/>
              </a:rPr>
              <a:t>wa</a:t>
            </a:r>
            <a:r>
              <a:rPr dirty="0" sz="750" spc="10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ls.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Insu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ation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ach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eved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595656"/>
                </a:solidFill>
                <a:latin typeface="Times New Roman"/>
                <a:cs typeface="Times New Roman"/>
              </a:rPr>
              <a:t>by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provi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d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750" spc="-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ayer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materi</a:t>
            </a:r>
            <a:r>
              <a:rPr dirty="0" sz="7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7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45">
                <a:solidFill>
                  <a:srgbClr val="595656"/>
                </a:solidFill>
                <a:latin typeface="Arial"/>
                <a:cs typeface="Arial"/>
              </a:rPr>
              <a:t>w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5">
                <a:solidFill>
                  <a:srgbClr val="595656"/>
                </a:solidFill>
                <a:latin typeface="Arial"/>
                <a:cs typeface="Arial"/>
              </a:rPr>
              <a:t>th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105">
                <a:solidFill>
                  <a:srgbClr val="595656"/>
                </a:solidFill>
                <a:latin typeface="Arial"/>
                <a:cs typeface="Arial"/>
              </a:rPr>
              <a:t>ow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at</a:t>
            </a:r>
            <a:endParaRPr sz="750">
              <a:latin typeface="Arial"/>
              <a:cs typeface="Arial"/>
            </a:endParaRPr>
          </a:p>
          <a:p>
            <a:pPr marL="22225" marR="125095">
              <a:lnSpc>
                <a:spcPct val="112400"/>
              </a:lnSpc>
            </a:pPr>
            <a:r>
              <a:rPr dirty="0" sz="750" spc="75">
                <a:solidFill>
                  <a:srgbClr val="6B6767"/>
                </a:solidFill>
                <a:latin typeface="Arial"/>
                <a:cs typeface="Arial"/>
              </a:rPr>
              <a:t>conduct</a:t>
            </a:r>
            <a:r>
              <a:rPr dirty="0" sz="750" spc="7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65">
                <a:solidFill>
                  <a:srgbClr val="6B6767"/>
                </a:solidFill>
                <a:latin typeface="Arial"/>
                <a:cs typeface="Arial"/>
              </a:rPr>
              <a:t>v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135">
                <a:solidFill>
                  <a:srgbClr val="6B6767"/>
                </a:solidFill>
                <a:latin typeface="Arial"/>
                <a:cs typeface="Arial"/>
              </a:rPr>
              <a:t>t</a:t>
            </a:r>
            <a:r>
              <a:rPr dirty="0" sz="750" spc="20">
                <a:solidFill>
                  <a:srgbClr val="6B6767"/>
                </a:solidFill>
                <a:latin typeface="Arial"/>
                <a:cs typeface="Arial"/>
              </a:rPr>
              <a:t>y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between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nternal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90">
                <a:solidFill>
                  <a:srgbClr val="595656"/>
                </a:solidFill>
                <a:latin typeface="Arial"/>
                <a:cs typeface="Arial"/>
              </a:rPr>
              <a:t>hot</a:t>
            </a:r>
            <a:r>
              <a:rPr dirty="0" sz="750" spc="-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surface</a:t>
            </a:r>
            <a:r>
              <a:rPr dirty="0" sz="750" spc="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f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urnace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70">
                <a:solidFill>
                  <a:srgbClr val="595656"/>
                </a:solidFill>
                <a:latin typeface="Arial"/>
                <a:cs typeface="Arial"/>
              </a:rPr>
              <a:t>and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external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6B6767"/>
                </a:solidFill>
                <a:latin typeface="Arial"/>
                <a:cs typeface="Arial"/>
              </a:rPr>
              <a:t>surf</a:t>
            </a:r>
            <a:r>
              <a:rPr dirty="0" sz="750" spc="135">
                <a:solidFill>
                  <a:srgbClr val="6B6767"/>
                </a:solidFill>
                <a:latin typeface="Arial"/>
                <a:cs typeface="Arial"/>
              </a:rPr>
              <a:t>a</a:t>
            </a:r>
            <a:r>
              <a:rPr dirty="0" sz="750" spc="30">
                <a:solidFill>
                  <a:srgbClr val="6B6767"/>
                </a:solidFill>
                <a:latin typeface="Arial"/>
                <a:cs typeface="Arial"/>
              </a:rPr>
              <a:t>c</a:t>
            </a:r>
            <a:r>
              <a:rPr dirty="0" sz="750" spc="15">
                <a:solidFill>
                  <a:srgbClr val="6B6767"/>
                </a:solidFill>
                <a:latin typeface="Arial"/>
                <a:cs typeface="Arial"/>
              </a:rPr>
              <a:t>e</a:t>
            </a:r>
            <a:r>
              <a:rPr dirty="0" sz="750" spc="245">
                <a:solidFill>
                  <a:srgbClr val="6B6767"/>
                </a:solidFill>
                <a:latin typeface="Arial"/>
                <a:cs typeface="Arial"/>
              </a:rPr>
              <a:t>,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50" spc="-114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us</a:t>
            </a:r>
            <a:endParaRPr sz="750">
              <a:latin typeface="Arial"/>
              <a:cs typeface="Arial"/>
            </a:endParaRPr>
          </a:p>
          <a:p>
            <a:pPr marL="36830" indent="-5080">
              <a:lnSpc>
                <a:spcPct val="100000"/>
              </a:lnSpc>
              <a:spcBef>
                <a:spcPts val="110"/>
              </a:spcBef>
            </a:pP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keep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ng</a:t>
            </a:r>
            <a:r>
              <a:rPr dirty="0" sz="750" spc="-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temperature</a:t>
            </a:r>
            <a:r>
              <a:rPr dirty="0" sz="750" spc="9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of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7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7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external</a:t>
            </a:r>
            <a:r>
              <a:rPr dirty="0" sz="750" spc="9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5">
                <a:solidFill>
                  <a:srgbClr val="6B6767"/>
                </a:solidFill>
                <a:latin typeface="Arial"/>
                <a:cs typeface="Arial"/>
              </a:rPr>
              <a:t>s</a:t>
            </a:r>
            <a:r>
              <a:rPr dirty="0" sz="750" spc="50">
                <a:solidFill>
                  <a:srgbClr val="6B6767"/>
                </a:solidFill>
                <a:latin typeface="Arial"/>
                <a:cs typeface="Arial"/>
              </a:rPr>
              <a:t>urface</a:t>
            </a:r>
            <a:endParaRPr sz="75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305"/>
              </a:spcBef>
            </a:pP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l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ow.</a:t>
            </a:r>
            <a:endParaRPr sz="750">
              <a:latin typeface="Arial"/>
              <a:cs typeface="Arial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5039512" y="13087303"/>
            <a:ext cx="1116965" cy="155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4">
                <a:solidFill>
                  <a:srgbClr val="231C21"/>
                </a:solidFill>
                <a:latin typeface="Arial"/>
                <a:cs typeface="Arial"/>
              </a:rPr>
              <a:t>R</a:t>
            </a:r>
            <a:r>
              <a:rPr dirty="0" sz="1000" spc="-10">
                <a:solidFill>
                  <a:srgbClr val="231C21"/>
                </a:solidFill>
                <a:latin typeface="Arial"/>
                <a:cs typeface="Arial"/>
              </a:rPr>
              <a:t>e</a:t>
            </a:r>
            <a:r>
              <a:rPr dirty="0" sz="1000" spc="80">
                <a:solidFill>
                  <a:srgbClr val="231C21"/>
                </a:solidFill>
                <a:latin typeface="Arial"/>
                <a:cs typeface="Arial"/>
              </a:rPr>
              <a:t>f</a:t>
            </a:r>
            <a:r>
              <a:rPr dirty="0" sz="1000" spc="20">
                <a:solidFill>
                  <a:srgbClr val="231C21"/>
                </a:solidFill>
                <a:latin typeface="Arial"/>
                <a:cs typeface="Arial"/>
              </a:rPr>
              <a:t>ract</a:t>
            </a:r>
            <a:r>
              <a:rPr dirty="0" sz="1000" spc="120">
                <a:solidFill>
                  <a:srgbClr val="231C21"/>
                </a:solidFill>
                <a:latin typeface="Arial"/>
                <a:cs typeface="Arial"/>
              </a:rPr>
              <a:t>o</a:t>
            </a:r>
            <a:r>
              <a:rPr dirty="0" sz="1000" spc="45">
                <a:solidFill>
                  <a:srgbClr val="231C21"/>
                </a:solidFill>
                <a:latin typeface="Arial"/>
                <a:cs typeface="Arial"/>
              </a:rPr>
              <a:t>r</a:t>
            </a:r>
            <a:r>
              <a:rPr dirty="0" sz="1000" spc="-25">
                <a:solidFill>
                  <a:srgbClr val="231C21"/>
                </a:solidFill>
                <a:latin typeface="Arial"/>
                <a:cs typeface="Arial"/>
              </a:rPr>
              <a:t>y</a:t>
            </a:r>
            <a:r>
              <a:rPr dirty="0" sz="1000" spc="5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20">
                <a:solidFill>
                  <a:srgbClr val="383336"/>
                </a:solidFill>
                <a:latin typeface="Arial"/>
                <a:cs typeface="Arial"/>
              </a:rPr>
              <a:t>cement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4103050" y="13046985"/>
            <a:ext cx="59055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215">
                <a:solidFill>
                  <a:srgbClr val="82807E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4073592" y="13136432"/>
            <a:ext cx="68580" cy="24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-325" i="1">
                <a:solidFill>
                  <a:srgbClr val="82807E"/>
                </a:solidFill>
                <a:latin typeface="Times New Roman"/>
                <a:cs typeface="Times New Roman"/>
              </a:rPr>
              <a:t>r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4363267" y="13165690"/>
            <a:ext cx="66675" cy="137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20">
                <a:solidFill>
                  <a:srgbClr val="82807E"/>
                </a:solidFill>
                <a:latin typeface="Arial"/>
                <a:cs typeface="Arial"/>
              </a:rPr>
              <a:t>•</a:t>
            </a:r>
            <a:endParaRPr sz="85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4040760" y="13355073"/>
            <a:ext cx="167005" cy="28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8619" sz="2475" spc="-1260">
                <a:solidFill>
                  <a:srgbClr val="82807E"/>
                </a:solidFill>
                <a:latin typeface="Arial"/>
                <a:cs typeface="Arial"/>
              </a:rPr>
              <a:t>,</a:t>
            </a:r>
            <a:r>
              <a:rPr dirty="0" sz="1050" spc="60">
                <a:solidFill>
                  <a:srgbClr val="82807E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5029689" y="13427836"/>
            <a:ext cx="2235200" cy="763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4604">
              <a:lnSpc>
                <a:spcPts val="1090"/>
              </a:lnSpc>
            </a:pP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Refractory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cement</a:t>
            </a:r>
            <a:r>
              <a:rPr dirty="0" sz="75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9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25">
                <a:solidFill>
                  <a:srgbClr val="595656"/>
                </a:solidFill>
                <a:latin typeface="Arial"/>
                <a:cs typeface="Arial"/>
              </a:rPr>
              <a:t>t</a:t>
            </a:r>
            <a:r>
              <a:rPr dirty="0" sz="750" spc="3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6B6767"/>
                </a:solidFill>
                <a:latin typeface="Arial"/>
                <a:cs typeface="Arial"/>
              </a:rPr>
              <a:t>is</a:t>
            </a:r>
            <a:r>
              <a:rPr dirty="0" sz="750" spc="-2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95">
                <a:solidFill>
                  <a:srgbClr val="595656"/>
                </a:solidFill>
                <a:latin typeface="Arial"/>
                <a:cs typeface="Arial"/>
              </a:rPr>
              <a:t>mater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al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put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n</a:t>
            </a:r>
            <a:r>
              <a:rPr dirty="0" sz="750" spc="4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ce</a:t>
            </a:r>
            <a:r>
              <a:rPr dirty="0" sz="750" spc="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nd</a:t>
            </a:r>
            <a:r>
              <a:rPr dirty="0" sz="750" spc="-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1050" spc="-40" i="1">
                <a:solidFill>
                  <a:srgbClr val="6B6767"/>
                </a:solidFill>
                <a:latin typeface="Times New Roman"/>
                <a:cs typeface="Times New Roman"/>
              </a:rPr>
              <a:t>cov</a:t>
            </a:r>
            <a:r>
              <a:rPr dirty="0" sz="1050" spc="75" i="1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1050" spc="-150" i="1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1050" spc="-25" i="1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50" spc="100">
                <a:solidFill>
                  <a:srgbClr val="595656"/>
                </a:solidFill>
                <a:latin typeface="Arial"/>
                <a:cs typeface="Arial"/>
              </a:rPr>
              <a:t>the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refr</a:t>
            </a:r>
            <a:r>
              <a:rPr dirty="0" sz="750" spc="13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ctory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14">
                <a:solidFill>
                  <a:srgbClr val="595656"/>
                </a:solidFill>
                <a:latin typeface="Arial"/>
                <a:cs typeface="Arial"/>
              </a:rPr>
              <a:t>br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85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k</a:t>
            </a:r>
            <a:r>
              <a:rPr dirty="0" sz="750" spc="-30">
                <a:solidFill>
                  <a:srgbClr val="595656"/>
                </a:solidFill>
                <a:latin typeface="Arial"/>
                <a:cs typeface="Arial"/>
              </a:rPr>
              <a:t>s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and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cts</a:t>
            </a:r>
            <a:r>
              <a:rPr dirty="0" sz="750" spc="1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595656"/>
                </a:solidFill>
                <a:latin typeface="Arial"/>
                <a:cs typeface="Arial"/>
              </a:rPr>
              <a:t>as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an</a:t>
            </a:r>
            <a:r>
              <a:rPr dirty="0" sz="750" spc="6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75">
                <a:solidFill>
                  <a:srgbClr val="6B6767"/>
                </a:solidFill>
                <a:latin typeface="Arial"/>
                <a:cs typeface="Arial"/>
              </a:rPr>
              <a:t>nsu</a:t>
            </a:r>
            <a:r>
              <a:rPr dirty="0" sz="750" spc="10">
                <a:solidFill>
                  <a:srgbClr val="6B6767"/>
                </a:solidFill>
                <a:latin typeface="Arial"/>
                <a:cs typeface="Arial"/>
              </a:rPr>
              <a:t>l</a:t>
            </a:r>
            <a:r>
              <a:rPr dirty="0" sz="750" spc="80">
                <a:solidFill>
                  <a:srgbClr val="6B6767"/>
                </a:solidFill>
                <a:latin typeface="Arial"/>
                <a:cs typeface="Arial"/>
              </a:rPr>
              <a:t>ator</a:t>
            </a:r>
            <a:r>
              <a:rPr dirty="0" sz="750" spc="100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95">
                <a:solidFill>
                  <a:srgbClr val="595656"/>
                </a:solidFill>
                <a:latin typeface="Arial"/>
                <a:cs typeface="Arial"/>
              </a:rPr>
              <a:t>mater</a:t>
            </a:r>
            <a:r>
              <a:rPr dirty="0" sz="750" spc="3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55">
                <a:solidFill>
                  <a:srgbClr val="595656"/>
                </a:solidFill>
                <a:latin typeface="Arial"/>
                <a:cs typeface="Arial"/>
              </a:rPr>
              <a:t>al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70">
                <a:solidFill>
                  <a:srgbClr val="595656"/>
                </a:solidFill>
                <a:latin typeface="Arial"/>
                <a:cs typeface="Arial"/>
              </a:rPr>
              <a:t>for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4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5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g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h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80">
                <a:solidFill>
                  <a:srgbClr val="595656"/>
                </a:solidFill>
                <a:latin typeface="Arial"/>
                <a:cs typeface="Arial"/>
              </a:rPr>
              <a:t>temperatur</a:t>
            </a:r>
            <a:r>
              <a:rPr dirty="0" sz="750" spc="-5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20">
                <a:solidFill>
                  <a:srgbClr val="595656"/>
                </a:solidFill>
                <a:latin typeface="Arial"/>
                <a:cs typeface="Arial"/>
              </a:rPr>
              <a:t>e</a:t>
            </a:r>
            <a:r>
              <a:rPr dirty="0" sz="750" spc="4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95">
                <a:solidFill>
                  <a:srgbClr val="6B6767"/>
                </a:solidFill>
                <a:latin typeface="Arial"/>
                <a:cs typeface="Arial"/>
              </a:rPr>
              <a:t>i</a:t>
            </a:r>
            <a:r>
              <a:rPr dirty="0" sz="750" spc="60">
                <a:solidFill>
                  <a:srgbClr val="6B6767"/>
                </a:solidFill>
                <a:latin typeface="Arial"/>
                <a:cs typeface="Arial"/>
              </a:rPr>
              <a:t>nside</a:t>
            </a:r>
            <a:r>
              <a:rPr dirty="0" sz="750" spc="45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750" spc="-10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105">
                <a:solidFill>
                  <a:srgbClr val="595656"/>
                </a:solidFill>
                <a:latin typeface="Arial"/>
                <a:cs typeface="Arial"/>
              </a:rPr>
              <a:t>lum</a:t>
            </a:r>
            <a:r>
              <a:rPr dirty="0" sz="750" spc="6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750" spc="105">
                <a:solidFill>
                  <a:srgbClr val="595656"/>
                </a:solidFill>
                <a:latin typeface="Arial"/>
                <a:cs typeface="Arial"/>
              </a:rPr>
              <a:t>num</a:t>
            </a:r>
            <a:r>
              <a:rPr dirty="0" sz="750" spc="15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75">
                <a:solidFill>
                  <a:srgbClr val="595656"/>
                </a:solidFill>
                <a:latin typeface="Arial"/>
                <a:cs typeface="Arial"/>
              </a:rPr>
              <a:t>furna</a:t>
            </a:r>
            <a:r>
              <a:rPr dirty="0" sz="750" spc="-100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750" spc="40">
                <a:solidFill>
                  <a:srgbClr val="595656"/>
                </a:solidFill>
                <a:latin typeface="Arial"/>
                <a:cs typeface="Arial"/>
              </a:rPr>
              <a:t>ce.</a:t>
            </a:r>
            <a:endParaRPr sz="75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495"/>
              </a:spcBef>
            </a:pPr>
            <a:r>
              <a:rPr dirty="0" sz="1000">
                <a:solidFill>
                  <a:srgbClr val="383336"/>
                </a:solidFill>
                <a:latin typeface="Arial"/>
                <a:cs typeface="Arial"/>
              </a:rPr>
              <a:t>(</a:t>
            </a:r>
            <a:r>
              <a:rPr dirty="0" sz="1000">
                <a:solidFill>
                  <a:srgbClr val="383336"/>
                </a:solidFill>
                <a:latin typeface="Arial"/>
                <a:cs typeface="Arial"/>
              </a:rPr>
              <a:t>We</a:t>
            </a:r>
            <a:r>
              <a:rPr dirty="0" sz="1000" spc="3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231C21"/>
                </a:solidFill>
                <a:latin typeface="Arial"/>
                <a:cs typeface="Arial"/>
              </a:rPr>
              <a:t>used</a:t>
            </a:r>
            <a:r>
              <a:rPr dirty="0" sz="1000" spc="40">
                <a:solidFill>
                  <a:srgbClr val="231C21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383336"/>
                </a:solidFill>
                <a:latin typeface="Arial"/>
                <a:cs typeface="Arial"/>
              </a:rPr>
              <a:t>Low</a:t>
            </a:r>
            <a:r>
              <a:rPr dirty="0" sz="1000" spc="-25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383336"/>
                </a:solidFill>
                <a:latin typeface="Arial"/>
                <a:cs typeface="Arial"/>
              </a:rPr>
              <a:t>Cement</a:t>
            </a:r>
            <a:r>
              <a:rPr dirty="0" sz="1000" spc="9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-110">
                <a:solidFill>
                  <a:srgbClr val="231C21"/>
                </a:solidFill>
                <a:latin typeface="Arial"/>
                <a:cs typeface="Arial"/>
              </a:rPr>
              <a:t>C</a:t>
            </a:r>
            <a:r>
              <a:rPr dirty="0" sz="1000" spc="-25">
                <a:solidFill>
                  <a:srgbClr val="231C21"/>
                </a:solidFill>
                <a:latin typeface="Arial"/>
                <a:cs typeface="Arial"/>
              </a:rPr>
              <a:t>a</a:t>
            </a:r>
            <a:r>
              <a:rPr dirty="0" sz="1000" spc="-10">
                <a:solidFill>
                  <a:srgbClr val="231C21"/>
                </a:solidFill>
                <a:latin typeface="Arial"/>
                <a:cs typeface="Arial"/>
              </a:rPr>
              <a:t>st</a:t>
            </a:r>
            <a:r>
              <a:rPr dirty="0" sz="1000" spc="95">
                <a:solidFill>
                  <a:srgbClr val="231C21"/>
                </a:solidFill>
                <a:latin typeface="Arial"/>
                <a:cs typeface="Arial"/>
              </a:rPr>
              <a:t>a</a:t>
            </a:r>
            <a:r>
              <a:rPr dirty="0" sz="1000" spc="65">
                <a:solidFill>
                  <a:srgbClr val="231C21"/>
                </a:solidFill>
                <a:latin typeface="Arial"/>
                <a:cs typeface="Arial"/>
              </a:rPr>
              <a:t>b</a:t>
            </a:r>
            <a:r>
              <a:rPr dirty="0" sz="1000">
                <a:solidFill>
                  <a:srgbClr val="231C21"/>
                </a:solidFill>
                <a:latin typeface="Arial"/>
                <a:cs typeface="Arial"/>
              </a:rPr>
              <a:t>l</a:t>
            </a:r>
            <a:r>
              <a:rPr dirty="0" sz="1000" spc="-20">
                <a:solidFill>
                  <a:srgbClr val="231C21"/>
                </a:solidFill>
                <a:latin typeface="Arial"/>
                <a:cs typeface="Arial"/>
              </a:rPr>
              <a:t>e)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4314174" y="13893728"/>
            <a:ext cx="88265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170">
                <a:solidFill>
                  <a:srgbClr val="82807E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2481491" y="15030701"/>
            <a:ext cx="4782820" cy="1304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305">
              <a:lnSpc>
                <a:spcPct val="100000"/>
              </a:lnSpc>
            </a:pPr>
            <a:r>
              <a:rPr dirty="0" sz="1800" spc="-100">
                <a:solidFill>
                  <a:srgbClr val="383336"/>
                </a:solidFill>
                <a:latin typeface="Arial"/>
                <a:cs typeface="Arial"/>
              </a:rPr>
              <a:t>Sys</a:t>
            </a:r>
            <a:r>
              <a:rPr dirty="0" sz="1800" spc="7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1800" spc="75">
                <a:solidFill>
                  <a:srgbClr val="383336"/>
                </a:solidFill>
                <a:latin typeface="Arial"/>
                <a:cs typeface="Arial"/>
              </a:rPr>
              <a:t>e</a:t>
            </a:r>
            <a:r>
              <a:rPr dirty="0" sz="1800" spc="60">
                <a:solidFill>
                  <a:srgbClr val="383336"/>
                </a:solidFill>
                <a:latin typeface="Arial"/>
                <a:cs typeface="Arial"/>
              </a:rPr>
              <a:t>m</a:t>
            </a:r>
            <a:r>
              <a:rPr dirty="0" sz="1800" spc="-2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800" spc="-15">
                <a:solidFill>
                  <a:srgbClr val="383336"/>
                </a:solidFill>
                <a:latin typeface="Arial"/>
                <a:cs typeface="Arial"/>
              </a:rPr>
              <a:t>c</a:t>
            </a:r>
            <a:r>
              <a:rPr dirty="0" sz="1800" spc="150">
                <a:solidFill>
                  <a:srgbClr val="383336"/>
                </a:solidFill>
                <a:latin typeface="Arial"/>
                <a:cs typeface="Arial"/>
              </a:rPr>
              <a:t>o</a:t>
            </a:r>
            <a:r>
              <a:rPr dirty="0" sz="1800" spc="150">
                <a:solidFill>
                  <a:srgbClr val="383336"/>
                </a:solidFill>
                <a:latin typeface="Arial"/>
                <a:cs typeface="Arial"/>
              </a:rPr>
              <a:t>m</a:t>
            </a:r>
            <a:r>
              <a:rPr dirty="0" sz="1800">
                <a:solidFill>
                  <a:srgbClr val="383336"/>
                </a:solidFill>
                <a:latin typeface="Arial"/>
                <a:cs typeface="Arial"/>
              </a:rPr>
              <a:t>p</a:t>
            </a:r>
            <a:r>
              <a:rPr dirty="0" sz="1800" spc="150">
                <a:solidFill>
                  <a:srgbClr val="383336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383336"/>
                </a:solidFill>
                <a:latin typeface="Arial"/>
                <a:cs typeface="Arial"/>
              </a:rPr>
              <a:t>n</a:t>
            </a:r>
            <a:r>
              <a:rPr dirty="0" sz="1800" spc="75">
                <a:solidFill>
                  <a:srgbClr val="383336"/>
                </a:solidFill>
                <a:latin typeface="Arial"/>
                <a:cs typeface="Arial"/>
              </a:rPr>
              <a:t>e</a:t>
            </a:r>
            <a:r>
              <a:rPr dirty="0" sz="1800" spc="80">
                <a:solidFill>
                  <a:srgbClr val="383336"/>
                </a:solidFill>
                <a:latin typeface="Arial"/>
                <a:cs typeface="Arial"/>
              </a:rPr>
              <a:t>n</a:t>
            </a:r>
            <a:r>
              <a:rPr dirty="0" sz="1800" spc="75">
                <a:solidFill>
                  <a:srgbClr val="383336"/>
                </a:solidFill>
                <a:latin typeface="Arial"/>
                <a:cs typeface="Arial"/>
              </a:rPr>
              <a:t>t</a:t>
            </a:r>
            <a:r>
              <a:rPr dirty="0" sz="1800" spc="-200">
                <a:solidFill>
                  <a:srgbClr val="383336"/>
                </a:solidFill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  <a:p>
            <a:pPr marL="135255" indent="-113030">
              <a:lnSpc>
                <a:spcPct val="100000"/>
              </a:lnSpc>
              <a:spcBef>
                <a:spcPts val="894"/>
              </a:spcBef>
              <a:buClr>
                <a:srgbClr val="383336"/>
              </a:buClr>
              <a:buFont typeface="Arial"/>
              <a:buChar char="•"/>
              <a:tabLst>
                <a:tab pos="135890" algn="l"/>
              </a:tabLst>
            </a:pPr>
            <a:r>
              <a:rPr dirty="0" sz="1000" spc="95">
                <a:solidFill>
                  <a:srgbClr val="231C21"/>
                </a:solidFill>
                <a:latin typeface="Arial"/>
                <a:cs typeface="Arial"/>
              </a:rPr>
              <a:t>Bu</a:t>
            </a:r>
            <a:r>
              <a:rPr dirty="0" sz="1000" spc="130">
                <a:solidFill>
                  <a:srgbClr val="231C21"/>
                </a:solidFill>
                <a:latin typeface="Arial"/>
                <a:cs typeface="Arial"/>
              </a:rPr>
              <a:t>r</a:t>
            </a:r>
            <a:r>
              <a:rPr dirty="0" sz="1000" spc="120">
                <a:solidFill>
                  <a:srgbClr val="231C21"/>
                </a:solidFill>
                <a:latin typeface="Arial"/>
                <a:cs typeface="Arial"/>
              </a:rPr>
              <a:t>ner</a:t>
            </a:r>
            <a:endParaRPr sz="1000">
              <a:latin typeface="Arial"/>
              <a:cs typeface="Arial"/>
            </a:endParaRPr>
          </a:p>
          <a:p>
            <a:pPr marL="115570" indent="-98425">
              <a:lnSpc>
                <a:spcPts val="830"/>
              </a:lnSpc>
              <a:spcBef>
                <a:spcPts val="770"/>
              </a:spcBef>
              <a:buClr>
                <a:srgbClr val="595656"/>
              </a:buClr>
              <a:buFont typeface="Times New Roman"/>
              <a:buChar char="•"/>
              <a:tabLst>
                <a:tab pos="121285" algn="l"/>
              </a:tabLst>
            </a:pP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bu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er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ixes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he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el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10">
                <a:solidFill>
                  <a:srgbClr val="6B6767"/>
                </a:solidFill>
                <a:latin typeface="Times New Roman"/>
                <a:cs typeface="Times New Roman"/>
              </a:rPr>
              <a:t>{</a:t>
            </a:r>
            <a:r>
              <a:rPr dirty="0" sz="700" spc="-12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65">
                <a:solidFill>
                  <a:srgbClr val="6B6767"/>
                </a:solidFill>
                <a:latin typeface="Times New Roman"/>
                <a:cs typeface="Times New Roman"/>
              </a:rPr>
              <a:t>PG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gas)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wit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6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595656"/>
                </a:solidFill>
                <a:latin typeface="Times New Roman"/>
                <a:cs typeface="Times New Roman"/>
              </a:rPr>
              <a:t>by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1</a:t>
            </a:r>
            <a:r>
              <a:rPr dirty="0" sz="700" spc="-10">
                <a:solidFill>
                  <a:srgbClr val="82807E"/>
                </a:solidFill>
                <a:latin typeface="Times New Roman"/>
                <a:cs typeface="Times New Roman"/>
              </a:rPr>
              <a:t>: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27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rod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uce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rgest</a:t>
            </a:r>
            <a:r>
              <a:rPr dirty="0" sz="700" spc="8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nt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or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rg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y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-9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-15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700" spc="-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is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roject,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endParaRPr sz="700">
              <a:latin typeface="Times New Roman"/>
              <a:cs typeface="Times New Roman"/>
            </a:endParaRPr>
          </a:p>
          <a:p>
            <a:pPr marL="115570" marR="5080" indent="4445">
              <a:lnSpc>
                <a:spcPct val="92700"/>
              </a:lnSpc>
              <a:spcBef>
                <a:spcPts val="50"/>
              </a:spcBef>
            </a:pP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b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esig</a:t>
            </a:r>
            <a:r>
              <a:rPr dirty="0" sz="700" spc="8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ed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85">
                <a:solidFill>
                  <a:srgbClr val="595656"/>
                </a:solidFill>
                <a:latin typeface="Times New Roman"/>
                <a:cs typeface="Times New Roman"/>
              </a:rPr>
              <a:t>1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g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gas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nd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27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g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35" i="1">
                <a:solidFill>
                  <a:srgbClr val="6B6767"/>
                </a:solidFill>
                <a:latin typeface="Arial"/>
                <a:cs typeface="Arial"/>
              </a:rPr>
              <a:t>per</a:t>
            </a:r>
            <a:r>
              <a:rPr dirty="0" sz="700" spc="80" i="1">
                <a:solidFill>
                  <a:srgbClr val="6B6767"/>
                </a:solidFill>
                <a:latin typeface="Arial"/>
                <a:cs typeface="Arial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second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nside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he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-9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ce,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q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700" spc="-2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-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tity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rod</a:t>
            </a:r>
            <a:r>
              <a:rPr dirty="0" sz="700" spc="-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ces</a:t>
            </a:r>
            <a:r>
              <a:rPr dirty="0" sz="700" spc="-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req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ired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rgy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20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6B6767"/>
                </a:solidFill>
                <a:latin typeface="Times New Roman"/>
                <a:cs typeface="Times New Roman"/>
              </a:rPr>
              <a:t>Kg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8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43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te</a:t>
            </a:r>
            <a:r>
              <a:rPr dirty="0" sz="700" spc="8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60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refor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50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q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nt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ity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gas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that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w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be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nsu</a:t>
            </a:r>
            <a:r>
              <a:rPr dirty="0" sz="700" spc="-8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med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SO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30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8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g</a:t>
            </a:r>
            <a:r>
              <a:rPr dirty="0" sz="700" spc="-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wh</a:t>
            </a:r>
            <a:r>
              <a:rPr dirty="0" sz="700" spc="9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b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ng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-1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-114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q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nt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y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it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w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rod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ce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24533KJ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energ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y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550">
              <a:latin typeface="Times New Roman"/>
              <a:cs typeface="Times New Roman"/>
            </a:endParaRPr>
          </a:p>
          <a:p>
            <a:pPr marL="115570" marR="45720" indent="-102870">
              <a:lnSpc>
                <a:spcPts val="740"/>
              </a:lnSpc>
              <a:buClr>
                <a:srgbClr val="595656"/>
              </a:buClr>
              <a:buFont typeface="Times New Roman"/>
              <a:buChar char="•"/>
              <a:tabLst>
                <a:tab pos="116205" algn="l"/>
              </a:tabLst>
            </a:pP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W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ere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9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tot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loses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rom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595656"/>
                </a:solidFill>
                <a:latin typeface="Times New Roman"/>
                <a:cs typeface="Times New Roman"/>
              </a:rPr>
              <a:t>f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ce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595656"/>
                </a:solidFill>
                <a:latin typeface="Times New Roman"/>
                <a:cs typeface="Times New Roman"/>
              </a:rPr>
              <a:t>w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ex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ust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1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297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3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.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8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4</a:t>
            </a:r>
            <a:r>
              <a:rPr dirty="0" sz="700" spc="-100">
                <a:solidFill>
                  <a:srgbClr val="595656"/>
                </a:solidFill>
                <a:latin typeface="Times New Roman"/>
                <a:cs typeface="Times New Roman"/>
              </a:rPr>
              <a:t>KJ,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9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-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10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rgy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req</a:t>
            </a:r>
            <a:r>
              <a:rPr dirty="0" sz="7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700" spc="-9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red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114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case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0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-10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s</a:t>
            </a:r>
            <a:r>
              <a:rPr dirty="0" sz="700" spc="3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565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K</a:t>
            </a:r>
            <a:r>
              <a:rPr dirty="0" sz="700" spc="-5">
                <a:solidFill>
                  <a:srgbClr val="82807E"/>
                </a:solidFill>
                <a:latin typeface="Times New Roman"/>
                <a:cs typeface="Times New Roman"/>
              </a:rPr>
              <a:t>j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90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effici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cy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4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8</a:t>
            </a:r>
            <a:r>
              <a:rPr dirty="0" sz="700" spc="-15">
                <a:solidFill>
                  <a:srgbClr val="595656"/>
                </a:solidFill>
                <a:latin typeface="Times New Roman"/>
                <a:cs typeface="Times New Roman"/>
              </a:rPr>
              <a:t>%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11653048" y="15334116"/>
            <a:ext cx="546100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6705" algn="l"/>
                <a:tab pos="532765" algn="l"/>
              </a:tabLst>
            </a:pPr>
            <a:r>
              <a:rPr dirty="0" sz="950" spc="-300">
                <a:solidFill>
                  <a:srgbClr val="595656"/>
                </a:solidFill>
                <a:latin typeface="Arial"/>
                <a:cs typeface="Arial"/>
              </a:rPr>
              <a:t>Gas</a:t>
            </a:r>
            <a:r>
              <a:rPr dirty="0" sz="950" spc="-300">
                <a:solidFill>
                  <a:srgbClr val="595656"/>
                </a:solidFill>
                <a:latin typeface="Arial"/>
                <a:cs typeface="Arial"/>
              </a:rPr>
              <a:t>	</a:t>
            </a:r>
            <a:r>
              <a:rPr dirty="0" sz="950" spc="-10" u="heavy">
                <a:solidFill>
                  <a:srgbClr val="595656"/>
                </a:solidFill>
                <a:latin typeface="Arial"/>
                <a:cs typeface="Arial"/>
              </a:rPr>
              <a:t> </a:t>
            </a:r>
            <a:r>
              <a:rPr dirty="0" sz="950" spc="-10" u="heavy">
                <a:solidFill>
                  <a:srgbClr val="595656"/>
                </a:solidFill>
                <a:latin typeface="Arial"/>
                <a:cs typeface="Arial"/>
              </a:rPr>
              <a:t>	</a:t>
            </a:r>
            <a:endParaRPr sz="95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2767578" y="15313583"/>
            <a:ext cx="18224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340">
                <a:solidFill>
                  <a:srgbClr val="975650"/>
                </a:solidFill>
                <a:latin typeface="Arial"/>
                <a:cs typeface="Arial"/>
              </a:rPr>
              <a:t>r</a:t>
            </a:r>
            <a:r>
              <a:rPr dirty="0" sz="2600" spc="-40">
                <a:solidFill>
                  <a:srgbClr val="595656"/>
                </a:solidFill>
                <a:latin typeface="Arial"/>
                <a:cs typeface="Arial"/>
              </a:rPr>
              <a:t>,</a:t>
            </a:r>
            <a:endParaRPr sz="26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12767578" y="15602171"/>
            <a:ext cx="110489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180">
                <a:solidFill>
                  <a:srgbClr val="975650"/>
                </a:solidFill>
                <a:latin typeface="Arial"/>
                <a:cs typeface="Arial"/>
              </a:rPr>
              <a:t>I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3317475" y="15602787"/>
            <a:ext cx="84455" cy="155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25">
                <a:solidFill>
                  <a:srgbClr val="595656"/>
                </a:solidFill>
                <a:latin typeface="Arial"/>
                <a:cs typeface="Arial"/>
              </a:rPr>
              <a:t>&gt;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13312568" y="15617465"/>
            <a:ext cx="36195" cy="277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950" spc="-605">
                <a:solidFill>
                  <a:srgbClr val="6B6767"/>
                </a:solidFill>
                <a:latin typeface="Arial"/>
                <a:cs typeface="Arial"/>
              </a:rPr>
              <a:t>•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12826495" y="15739888"/>
            <a:ext cx="76835" cy="15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-70">
                <a:solidFill>
                  <a:srgbClr val="595656"/>
                </a:solidFill>
                <a:latin typeface="Times New Roman"/>
                <a:cs typeface="Times New Roman"/>
              </a:rPr>
              <a:t>c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3312568" y="15742970"/>
            <a:ext cx="70485" cy="147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-75">
                <a:solidFill>
                  <a:srgbClr val="595656"/>
                </a:solidFill>
                <a:latin typeface="Times New Roman"/>
                <a:cs typeface="Times New Roman"/>
              </a:rPr>
              <a:t>c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1991826" y="15873981"/>
            <a:ext cx="881380" cy="38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35280" algn="l"/>
                <a:tab pos="650875" algn="l"/>
              </a:tabLst>
            </a:pPr>
            <a:r>
              <a:rPr dirty="0" sz="1750" spc="-5" u="heavy">
                <a:solidFill>
                  <a:srgbClr val="3B7990"/>
                </a:solidFill>
                <a:latin typeface="Arial"/>
                <a:cs typeface="Arial"/>
              </a:rPr>
              <a:t> </a:t>
            </a:r>
            <a:r>
              <a:rPr dirty="0" sz="1750" spc="-5" u="heavy">
                <a:solidFill>
                  <a:srgbClr val="3B7990"/>
                </a:solidFill>
                <a:latin typeface="Arial"/>
                <a:cs typeface="Arial"/>
              </a:rPr>
              <a:t>	</a:t>
            </a:r>
            <a:r>
              <a:rPr dirty="0" sz="1750" spc="-5">
                <a:solidFill>
                  <a:srgbClr val="3B7990"/>
                </a:solidFill>
                <a:latin typeface="Arial"/>
                <a:cs typeface="Arial"/>
              </a:rPr>
              <a:t>	</a:t>
            </a:r>
            <a:r>
              <a:rPr dirty="0" sz="1750" spc="-120">
                <a:solidFill>
                  <a:srgbClr val="3B7990"/>
                </a:solidFill>
                <a:latin typeface="Arial"/>
                <a:cs typeface="Arial"/>
              </a:rPr>
              <a:t>•</a:t>
            </a:r>
            <a:r>
              <a:rPr dirty="0" baseline="-18181" sz="4125" spc="-292">
                <a:solidFill>
                  <a:srgbClr val="3B7990"/>
                </a:solidFill>
                <a:latin typeface="Times New Roman"/>
                <a:cs typeface="Times New Roman"/>
              </a:rPr>
              <a:t>,</a:t>
            </a:r>
            <a:r>
              <a:rPr dirty="0" baseline="-18181" sz="4125" spc="-982">
                <a:solidFill>
                  <a:srgbClr val="975650"/>
                </a:solidFill>
                <a:latin typeface="Times New Roman"/>
                <a:cs typeface="Times New Roman"/>
              </a:rPr>
              <a:t>,</a:t>
            </a:r>
            <a:r>
              <a:rPr dirty="0" sz="1750" spc="180">
                <a:solidFill>
                  <a:srgbClr val="975650"/>
                </a:solidFill>
                <a:latin typeface="Arial"/>
                <a:cs typeface="Arial"/>
              </a:rPr>
              <a:t>I</a:t>
            </a:r>
            <a:endParaRPr sz="175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3297839" y="15798072"/>
            <a:ext cx="87630" cy="408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4391" sz="3150" spc="-1110">
                <a:solidFill>
                  <a:srgbClr val="595656"/>
                </a:solidFill>
                <a:latin typeface="Times New Roman"/>
                <a:cs typeface="Times New Roman"/>
              </a:rPr>
              <a:t>•</a:t>
            </a:r>
            <a:r>
              <a:rPr dirty="0" baseline="-15873" sz="3675" spc="-1057">
                <a:solidFill>
                  <a:srgbClr val="6B6767"/>
                </a:solidFill>
                <a:latin typeface="Times New Roman"/>
                <a:cs typeface="Times New Roman"/>
              </a:rPr>
              <a:t>-</a:t>
            </a:r>
            <a:r>
              <a:rPr dirty="0" sz="1100" spc="-370">
                <a:solidFill>
                  <a:srgbClr val="595656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13307657" y="16059004"/>
            <a:ext cx="76835" cy="1231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25">
                <a:solidFill>
                  <a:srgbClr val="6B6767"/>
                </a:solidFill>
                <a:latin typeface="Arial"/>
                <a:cs typeface="Arial"/>
              </a:rPr>
              <a:t>u</a:t>
            </a:r>
            <a:endParaRPr sz="75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13302746" y="16029489"/>
            <a:ext cx="42545" cy="342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710">
                <a:solidFill>
                  <a:srgbClr val="595656"/>
                </a:solidFill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13302746" y="16155209"/>
            <a:ext cx="86995" cy="2178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00" spc="-50">
                <a:solidFill>
                  <a:srgbClr val="6B6767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12747938" y="16233880"/>
            <a:ext cx="21526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740">
                <a:solidFill>
                  <a:srgbClr val="975650"/>
                </a:solidFill>
                <a:latin typeface="Courier New"/>
                <a:cs typeface="Courier New"/>
              </a:rPr>
              <a:t>,</a:t>
            </a:r>
            <a:r>
              <a:rPr dirty="0" sz="2050" spc="-250">
                <a:solidFill>
                  <a:srgbClr val="6B6767"/>
                </a:solidFill>
                <a:latin typeface="Courier New"/>
                <a:cs typeface="Courier New"/>
              </a:rPr>
              <a:t>,</a:t>
            </a:r>
            <a:endParaRPr sz="2050">
              <a:latin typeface="Courier New"/>
              <a:cs typeface="Courier New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13283105" y="16281031"/>
            <a:ext cx="99060" cy="33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666" sz="3000" spc="-825">
                <a:solidFill>
                  <a:srgbClr val="595656"/>
                </a:solidFill>
                <a:latin typeface="Times New Roman"/>
                <a:cs typeface="Times New Roman"/>
              </a:rPr>
              <a:t>•</a:t>
            </a:r>
            <a:r>
              <a:rPr dirty="0" sz="1800" spc="-215">
                <a:solidFill>
                  <a:srgbClr val="6B676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12747938" y="16348054"/>
            <a:ext cx="17272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80" i="1">
                <a:solidFill>
                  <a:srgbClr val="975650"/>
                </a:solidFill>
                <a:latin typeface="Times New Roman"/>
                <a:cs typeface="Times New Roman"/>
              </a:rPr>
              <a:t>,</a:t>
            </a:r>
            <a:r>
              <a:rPr dirty="0" sz="2800" spc="-210" i="1">
                <a:solidFill>
                  <a:srgbClr val="6B6767"/>
                </a:solid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13283105" y="16481387"/>
            <a:ext cx="111125" cy="318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2222" sz="2625" spc="-772">
                <a:solidFill>
                  <a:srgbClr val="6B6767"/>
                </a:solidFill>
                <a:latin typeface="Arial"/>
                <a:cs typeface="Arial"/>
              </a:rPr>
              <a:t>"</a:t>
            </a:r>
            <a:r>
              <a:rPr dirty="0" sz="1550" spc="275">
                <a:solidFill>
                  <a:srgbClr val="6B6767"/>
                </a:solidFill>
                <a:latin typeface="Times New Roman"/>
                <a:cs typeface="Times New Roman"/>
              </a:rPr>
              <a:t>'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11991826" y="15778895"/>
            <a:ext cx="12890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-280">
                <a:solidFill>
                  <a:srgbClr val="595656"/>
                </a:solidFill>
                <a:latin typeface="Arial"/>
                <a:cs typeface="Arial"/>
              </a:rPr>
              <a:t>Fan</a:t>
            </a:r>
            <a:endParaRPr sz="95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11677594" y="16279409"/>
            <a:ext cx="729615" cy="18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16865" algn="l"/>
              </a:tabLst>
            </a:pPr>
            <a:r>
              <a:rPr dirty="0" sz="1200" spc="600">
                <a:solidFill>
                  <a:srgbClr val="595656"/>
                </a:solidFill>
                <a:latin typeface="Arial"/>
                <a:cs typeface="Arial"/>
              </a:rPr>
              <a:t>i</a:t>
            </a:r>
            <a:r>
              <a:rPr dirty="0" sz="1200" spc="600">
                <a:solidFill>
                  <a:srgbClr val="595656"/>
                </a:solidFill>
                <a:latin typeface="Arial"/>
                <a:cs typeface="Arial"/>
              </a:rPr>
              <a:t>	</a:t>
            </a:r>
            <a:r>
              <a:rPr dirty="0" sz="1100" spc="-250">
                <a:solidFill>
                  <a:srgbClr val="595656"/>
                </a:solidFill>
                <a:latin typeface="Times New Roman"/>
                <a:cs typeface="Times New Roman"/>
              </a:rPr>
              <a:t>Prehe</a:t>
            </a:r>
            <a:r>
              <a:rPr dirty="0" sz="1100" spc="-165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1100" spc="-204">
                <a:solidFill>
                  <a:srgbClr val="595656"/>
                </a:solidFill>
                <a:latin typeface="Times New Roman"/>
                <a:cs typeface="Times New Roman"/>
              </a:rPr>
              <a:t>ted</a:t>
            </a:r>
            <a:r>
              <a:rPr dirty="0" sz="1100" spc="-1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1100" spc="-125">
                <a:solidFill>
                  <a:srgbClr val="595656"/>
                </a:solidFill>
                <a:latin typeface="Times New Roman"/>
                <a:cs typeface="Times New Roman"/>
              </a:rPr>
              <a:t>a•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11765974" y="16390838"/>
            <a:ext cx="875030" cy="194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84810" algn="l"/>
                <a:tab pos="586740" algn="l"/>
              </a:tabLst>
            </a:pPr>
            <a:r>
              <a:rPr dirty="0" sz="1300" spc="-175" u="heavy">
                <a:solidFill>
                  <a:srgbClr val="A37C66"/>
                </a:solidFill>
                <a:latin typeface="Arial"/>
                <a:cs typeface="Arial"/>
              </a:rPr>
              <a:t> </a:t>
            </a:r>
            <a:r>
              <a:rPr dirty="0" sz="1300" spc="10" u="heavy">
                <a:solidFill>
                  <a:srgbClr val="A37C66"/>
                </a:solidFill>
                <a:latin typeface="Arial"/>
                <a:cs typeface="Arial"/>
              </a:rPr>
              <a:t>¢ </a:t>
            </a:r>
            <a:r>
              <a:rPr dirty="0" sz="1300" u="heavy">
                <a:solidFill>
                  <a:srgbClr val="A37C66"/>
                </a:solidFill>
                <a:latin typeface="Arial"/>
                <a:cs typeface="Arial"/>
              </a:rPr>
              <a:t>	</a:t>
            </a:r>
            <a:r>
              <a:rPr dirty="0" sz="1300">
                <a:solidFill>
                  <a:srgbClr val="A37C66"/>
                </a:solidFill>
                <a:latin typeface="Arial"/>
                <a:cs typeface="Arial"/>
              </a:rPr>
              <a:t>	</a:t>
            </a:r>
            <a:r>
              <a:rPr dirty="0" sz="850" spc="710">
                <a:solidFill>
                  <a:srgbClr val="A37C66"/>
                </a:solidFill>
                <a:latin typeface="Arial"/>
                <a:cs typeface="Arial"/>
              </a:rPr>
              <a:t>-</a:t>
            </a:r>
            <a:r>
              <a:rPr dirty="0" sz="850" spc="720">
                <a:solidFill>
                  <a:srgbClr val="A37C66"/>
                </a:solidFill>
                <a:latin typeface="Arial"/>
                <a:cs typeface="Arial"/>
              </a:rPr>
              <a:t>-</a:t>
            </a:r>
            <a:r>
              <a:rPr dirty="0" sz="850" spc="-325">
                <a:solidFill>
                  <a:srgbClr val="383336"/>
                </a:solidFill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11309358" y="16561096"/>
            <a:ext cx="721995" cy="255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60">
                <a:solidFill>
                  <a:srgbClr val="231C21"/>
                </a:solidFill>
                <a:latin typeface="Times New Roman"/>
                <a:cs typeface="Times New Roman"/>
              </a:rPr>
              <a:t>c::::!</a:t>
            </a:r>
            <a:r>
              <a:rPr dirty="0" sz="1800" spc="-120">
                <a:solidFill>
                  <a:srgbClr val="231C21"/>
                </a:solidFill>
                <a:latin typeface="Times New Roman"/>
                <a:cs typeface="Times New Roman"/>
              </a:rPr>
              <a:t> </a:t>
            </a:r>
            <a:r>
              <a:rPr dirty="0" sz="1800" spc="315">
                <a:solidFill>
                  <a:srgbClr val="595656"/>
                </a:solidFill>
                <a:latin typeface="Times New Roman"/>
                <a:cs typeface="Times New Roman"/>
              </a:rPr>
              <a:t>.</a:t>
            </a:r>
            <a:r>
              <a:rPr dirty="0" sz="1800" spc="1015">
                <a:solidFill>
                  <a:srgbClr val="231C21"/>
                </a:solidFill>
                <a:latin typeface="Times New Roman"/>
                <a:cs typeface="Times New Roman"/>
              </a:rPr>
              <a:t>_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2221270" y="16423161"/>
            <a:ext cx="7320280" cy="20885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0365" indent="-102870">
              <a:lnSpc>
                <a:spcPct val="100000"/>
              </a:lnSpc>
              <a:buClr>
                <a:srgbClr val="383336"/>
              </a:buClr>
              <a:buFont typeface="Arial"/>
              <a:buChar char="•"/>
              <a:tabLst>
                <a:tab pos="381000" algn="l"/>
              </a:tabLst>
            </a:pPr>
            <a:r>
              <a:rPr dirty="0" sz="1000" spc="55">
                <a:solidFill>
                  <a:srgbClr val="383336"/>
                </a:solidFill>
                <a:latin typeface="Arial"/>
                <a:cs typeface="Arial"/>
              </a:rPr>
              <a:t>G</a:t>
            </a:r>
            <a:r>
              <a:rPr dirty="0" sz="1000" spc="95">
                <a:solidFill>
                  <a:srgbClr val="383336"/>
                </a:solidFill>
                <a:latin typeface="Arial"/>
                <a:cs typeface="Arial"/>
              </a:rPr>
              <a:t>earbox</a:t>
            </a:r>
            <a:endParaRPr sz="1000">
              <a:latin typeface="Arial"/>
              <a:cs typeface="Arial"/>
            </a:endParaRPr>
          </a:p>
          <a:p>
            <a:pPr algn="just" marL="375920" marR="2409190" indent="-107950">
              <a:lnSpc>
                <a:spcPts val="819"/>
              </a:lnSpc>
              <a:spcBef>
                <a:spcPts val="775"/>
              </a:spcBef>
              <a:buClr>
                <a:srgbClr val="595656"/>
              </a:buClr>
              <a:buFont typeface="Times New Roman"/>
              <a:buChar char="•"/>
              <a:tabLst>
                <a:tab pos="371475" algn="l"/>
              </a:tabLst>
            </a:pP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ge</a:t>
            </a:r>
            <a:r>
              <a:rPr dirty="0" sz="700" spc="8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box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wa</a:t>
            </a:r>
            <a:r>
              <a:rPr dirty="0" sz="700" spc="-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used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pro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j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ect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red</a:t>
            </a:r>
            <a:r>
              <a:rPr dirty="0" sz="7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u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ce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-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tor</a:t>
            </a:r>
            <a:r>
              <a:rPr dirty="0" sz="700" spc="110">
                <a:solidFill>
                  <a:srgbClr val="6B6767"/>
                </a:solidFill>
                <a:latin typeface="Times New Roman"/>
                <a:cs typeface="Times New Roman"/>
              </a:rPr>
              <a:t>q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ue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elec</a:t>
            </a:r>
            <a:r>
              <a:rPr dirty="0" sz="700" spc="9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-4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motor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used</a:t>
            </a:r>
            <a:r>
              <a:rPr dirty="0" sz="700" spc="-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w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re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9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sh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ft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lOO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0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he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rota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-1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onal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spe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req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9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red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0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then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95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power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7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is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4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watt.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595656"/>
                </a:solidFill>
                <a:latin typeface="Times New Roman"/>
                <a:cs typeface="Times New Roman"/>
              </a:rPr>
              <a:t>An</a:t>
            </a:r>
            <a:r>
              <a:rPr dirty="0" sz="7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30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70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beca</a:t>
            </a:r>
            <a:r>
              <a:rPr dirty="0" sz="700" spc="-7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use</a:t>
            </a:r>
            <a:r>
              <a:rPr dirty="0" sz="70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syst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ass</a:t>
            </a:r>
            <a:r>
              <a:rPr dirty="0" sz="700" spc="9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me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9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9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eff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-4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ency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114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8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0%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2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then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powe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ls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393watt,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so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the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otor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powe</a:t>
            </a:r>
            <a:r>
              <a:rPr dirty="0" sz="7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700" spc="6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ust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be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0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5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p,</a:t>
            </a:r>
            <a:endParaRPr sz="700">
              <a:latin typeface="Times New Roman"/>
              <a:cs typeface="Times New Roman"/>
            </a:endParaRPr>
          </a:p>
          <a:p>
            <a:pPr marL="375920" indent="-98425">
              <a:lnSpc>
                <a:spcPct val="100000"/>
              </a:lnSpc>
              <a:spcBef>
                <a:spcPts val="430"/>
              </a:spcBef>
              <a:buClr>
                <a:srgbClr val="383336"/>
              </a:buClr>
              <a:buFont typeface="Arial"/>
              <a:buChar char="•"/>
              <a:tabLst>
                <a:tab pos="376555" algn="l"/>
              </a:tabLst>
            </a:pPr>
            <a:r>
              <a:rPr dirty="0" sz="1000" spc="110">
                <a:solidFill>
                  <a:srgbClr val="383336"/>
                </a:solidFill>
                <a:latin typeface="Arial"/>
                <a:cs typeface="Arial"/>
              </a:rPr>
              <a:t>fur</a:t>
            </a:r>
            <a:r>
              <a:rPr dirty="0" sz="1000" spc="-13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95">
                <a:solidFill>
                  <a:srgbClr val="383336"/>
                </a:solidFill>
                <a:latin typeface="Arial"/>
                <a:cs typeface="Arial"/>
              </a:rPr>
              <a:t>nace</a:t>
            </a:r>
            <a:r>
              <a:rPr dirty="0" sz="1000" spc="50">
                <a:solidFill>
                  <a:srgbClr val="383336"/>
                </a:solidFill>
                <a:latin typeface="Arial"/>
                <a:cs typeface="Arial"/>
              </a:rPr>
              <a:t> </a:t>
            </a:r>
            <a:r>
              <a:rPr dirty="0" sz="1000" spc="120">
                <a:solidFill>
                  <a:srgbClr val="383336"/>
                </a:solidFill>
                <a:latin typeface="Arial"/>
                <a:cs typeface="Arial"/>
              </a:rPr>
              <a:t>body</a:t>
            </a:r>
            <a:endParaRPr sz="1000">
              <a:latin typeface="Arial"/>
              <a:cs typeface="Arial"/>
            </a:endParaRPr>
          </a:p>
          <a:p>
            <a:pPr marL="375920" indent="-103505">
              <a:lnSpc>
                <a:spcPts val="790"/>
              </a:lnSpc>
              <a:spcBef>
                <a:spcPts val="575"/>
              </a:spcBef>
              <a:buClr>
                <a:srgbClr val="6B6767"/>
              </a:buClr>
              <a:buFont typeface="Times New Roman"/>
              <a:buChar char="•"/>
              <a:tabLst>
                <a:tab pos="376555" algn="l"/>
              </a:tabLst>
            </a:pP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tr</a:t>
            </a:r>
            <a:r>
              <a:rPr dirty="0" sz="700" spc="105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ct</a:t>
            </a:r>
            <a:r>
              <a:rPr dirty="0" sz="700" spc="95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re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9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is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esigned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rom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sev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ral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ay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n;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or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60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la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ors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to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red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9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osse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-9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Acco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d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 spc="-20">
                <a:solidFill>
                  <a:srgbClr val="595656"/>
                </a:solidFill>
                <a:latin typeface="Times New Roman"/>
                <a:cs typeface="Times New Roman"/>
              </a:rPr>
              <a:t>g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-5">
                <a:solidFill>
                  <a:srgbClr val="595656"/>
                </a:solidFill>
                <a:latin typeface="Times New Roman"/>
                <a:cs typeface="Times New Roman"/>
              </a:rPr>
              <a:t>is</a:t>
            </a:r>
            <a:endParaRPr sz="700">
              <a:latin typeface="Times New Roman"/>
              <a:cs typeface="Times New Roman"/>
            </a:endParaRPr>
          </a:p>
          <a:p>
            <a:pPr marL="385445" marR="2317115" indent="-5080">
              <a:lnSpc>
                <a:spcPct val="90300"/>
              </a:lnSpc>
              <a:spcBef>
                <a:spcPts val="30"/>
              </a:spcBef>
            </a:pP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es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g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the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layers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re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7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5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re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bra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20">
                <a:solidFill>
                  <a:srgbClr val="6B6767"/>
                </a:solidFill>
                <a:latin typeface="Times New Roman"/>
                <a:cs typeface="Times New Roman"/>
              </a:rPr>
              <a:t>ke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50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5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cm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6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Ref</a:t>
            </a:r>
            <a:r>
              <a:rPr dirty="0" sz="700" spc="-6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595656"/>
                </a:solidFill>
                <a:latin typeface="Times New Roman"/>
                <a:cs typeface="Times New Roman"/>
              </a:rPr>
              <a:t>r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a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ctors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00">
                <a:solidFill>
                  <a:srgbClr val="6B6767"/>
                </a:solidFill>
                <a:latin typeface="Times New Roman"/>
                <a:cs typeface="Times New Roman"/>
              </a:rPr>
              <a:t>3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m</a:t>
            </a:r>
            <a:r>
              <a:rPr dirty="0" sz="700" spc="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ut</a:t>
            </a:r>
            <a:r>
              <a:rPr dirty="0" sz="700" spc="8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teel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60">
                <a:solidFill>
                  <a:srgbClr val="595656"/>
                </a:solidFill>
                <a:latin typeface="Times New Roman"/>
                <a:cs typeface="Times New Roman"/>
              </a:rPr>
              <a:t>p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at</a:t>
            </a:r>
            <a:r>
              <a:rPr dirty="0" sz="700" spc="9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-9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65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-45">
                <a:solidFill>
                  <a:srgbClr val="595656"/>
                </a:solidFill>
                <a:latin typeface="Times New Roman"/>
                <a:cs typeface="Times New Roman"/>
              </a:rPr>
              <a:t>n</a:t>
            </a:r>
            <a:r>
              <a:rPr dirty="0" sz="700" spc="1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The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wa</a:t>
            </a:r>
            <a:r>
              <a:rPr dirty="0" sz="700" spc="-5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1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-20">
                <a:solidFill>
                  <a:srgbClr val="595656"/>
                </a:solidFill>
                <a:latin typeface="Times New Roman"/>
                <a:cs typeface="Times New Roman"/>
              </a:rPr>
              <a:t>i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c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kness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ls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1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23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mm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Design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11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p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re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45">
                <a:solidFill>
                  <a:srgbClr val="82807E"/>
                </a:solidFill>
                <a:latin typeface="Times New Roman"/>
                <a:cs typeface="Times New Roman"/>
              </a:rPr>
              <a:t>i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-9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rnace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6B6767"/>
                </a:solidFill>
                <a:latin typeface="Times New Roman"/>
                <a:cs typeface="Times New Roman"/>
              </a:rPr>
              <a:t>7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5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0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nd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5">
                <a:solidFill>
                  <a:srgbClr val="595656"/>
                </a:solidFill>
                <a:latin typeface="Times New Roman"/>
                <a:cs typeface="Times New Roman"/>
              </a:rPr>
              <a:t>by</a:t>
            </a:r>
            <a:r>
              <a:rPr dirty="0" sz="700" spc="7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F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>
                <a:solidFill>
                  <a:srgbClr val="6B6767"/>
                </a:solidFill>
                <a:latin typeface="Times New Roman"/>
                <a:cs typeface="Times New Roman"/>
              </a:rPr>
              <a:t>ri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6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-114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w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12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-3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wa</a:t>
            </a:r>
            <a:r>
              <a:rPr dirty="0" sz="700" spc="-8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-114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60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osses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ls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q</a:t>
            </a:r>
            <a:r>
              <a:rPr dirty="0" sz="700" spc="10">
                <a:solidFill>
                  <a:srgbClr val="595656"/>
                </a:solidFill>
                <a:latin typeface="Times New Roman"/>
                <a:cs typeface="Times New Roman"/>
              </a:rPr>
              <a:t>ua</a:t>
            </a:r>
            <a:r>
              <a:rPr dirty="0" sz="700" spc="-9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8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45">
                <a:solidFill>
                  <a:srgbClr val="595656"/>
                </a:solidFill>
                <a:latin typeface="Times New Roman"/>
                <a:cs typeface="Times New Roman"/>
              </a:rPr>
              <a:t>o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185">
                <a:solidFill>
                  <a:srgbClr val="595656"/>
                </a:solidFill>
                <a:latin typeface="Times New Roman"/>
                <a:cs typeface="Times New Roman"/>
              </a:rPr>
              <a:t>l</a:t>
            </a:r>
            <a:r>
              <a:rPr dirty="0" sz="700" spc="10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2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8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1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K</a:t>
            </a:r>
            <a:r>
              <a:rPr dirty="0" sz="700" spc="-130">
                <a:solidFill>
                  <a:srgbClr val="6B6767"/>
                </a:solidFill>
                <a:latin typeface="Times New Roman"/>
                <a:cs typeface="Times New Roman"/>
              </a:rPr>
              <a:t>W</a:t>
            </a:r>
            <a:r>
              <a:rPr dirty="0" sz="700" spc="85">
                <a:solidFill>
                  <a:srgbClr val="6B6767"/>
                </a:solidFill>
                <a:latin typeface="Times New Roman"/>
                <a:cs typeface="Times New Roman"/>
              </a:rPr>
              <a:t>,</a:t>
            </a:r>
            <a:r>
              <a:rPr dirty="0" sz="700" spc="-9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8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n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d</a:t>
            </a:r>
            <a:r>
              <a:rPr dirty="0" sz="700" spc="-1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exh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ust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losses</a:t>
            </a:r>
            <a:r>
              <a:rPr dirty="0" sz="700" spc="4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85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65">
                <a:solidFill>
                  <a:srgbClr val="82807E"/>
                </a:solidFill>
                <a:latin typeface="Times New Roman"/>
                <a:cs typeface="Times New Roman"/>
              </a:rPr>
              <a:t>s</a:t>
            </a:r>
            <a:r>
              <a:rPr dirty="0" sz="700" spc="-5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eq</a:t>
            </a:r>
            <a:r>
              <a:rPr dirty="0" sz="700" spc="10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to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24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40">
                <a:solidFill>
                  <a:srgbClr val="6B6767"/>
                </a:solidFill>
                <a:latin typeface="Times New Roman"/>
                <a:cs typeface="Times New Roman"/>
              </a:rPr>
              <a:t>36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35">
                <a:solidFill>
                  <a:srgbClr val="6B6767"/>
                </a:solidFill>
                <a:latin typeface="Times New Roman"/>
                <a:cs typeface="Times New Roman"/>
              </a:rPr>
              <a:t>lt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i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lowatt</a:t>
            </a:r>
            <a:r>
              <a:rPr dirty="0" sz="700" spc="7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15">
                <a:solidFill>
                  <a:srgbClr val="82807E"/>
                </a:solidFill>
                <a:latin typeface="Times New Roman"/>
                <a:cs typeface="Times New Roman"/>
              </a:rPr>
              <a:t>,</a:t>
            </a:r>
            <a:r>
              <a:rPr dirty="0" sz="700" spc="-25">
                <a:solidFill>
                  <a:srgbClr val="82807E"/>
                </a:solidFill>
                <a:latin typeface="Times New Roman"/>
                <a:cs typeface="Times New Roman"/>
              </a:rPr>
              <a:t> 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5">
                <a:solidFill>
                  <a:srgbClr val="6B6767"/>
                </a:solidFill>
                <a:latin typeface="Times New Roman"/>
                <a:cs typeface="Times New Roman"/>
              </a:rPr>
              <a:t>nd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75">
                <a:solidFill>
                  <a:srgbClr val="595656"/>
                </a:solidFill>
                <a:latin typeface="Times New Roman"/>
                <a:cs typeface="Times New Roman"/>
              </a:rPr>
              <a:t>t</a:t>
            </a:r>
            <a:r>
              <a:rPr dirty="0" sz="700" spc="30">
                <a:solidFill>
                  <a:srgbClr val="595656"/>
                </a:solidFill>
                <a:latin typeface="Times New Roman"/>
                <a:cs typeface="Times New Roman"/>
              </a:rPr>
              <a:t>h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e</a:t>
            </a:r>
            <a:r>
              <a:rPr dirty="0" sz="700" spc="5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te</a:t>
            </a:r>
            <a:r>
              <a:rPr dirty="0" sz="700" spc="125">
                <a:solidFill>
                  <a:srgbClr val="6B6767"/>
                </a:solidFill>
                <a:latin typeface="Times New Roman"/>
                <a:cs typeface="Times New Roman"/>
              </a:rPr>
              <a:t>m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pera</a:t>
            </a:r>
            <a:r>
              <a:rPr dirty="0" sz="700" spc="-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5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-150">
                <a:solidFill>
                  <a:srgbClr val="6B6767"/>
                </a:solidFill>
                <a:latin typeface="Times New Roman"/>
                <a:cs typeface="Times New Roman"/>
              </a:rPr>
              <a:t>"</a:t>
            </a:r>
            <a:r>
              <a:rPr dirty="0" sz="700" spc="-19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re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-30">
                <a:solidFill>
                  <a:srgbClr val="6B6767"/>
                </a:solidFill>
                <a:latin typeface="Times New Roman"/>
                <a:cs typeface="Times New Roman"/>
              </a:rPr>
              <a:t>of</a:t>
            </a:r>
            <a:r>
              <a:rPr dirty="0" sz="700" spc="7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595656"/>
                </a:solidFill>
                <a:latin typeface="Times New Roman"/>
                <a:cs typeface="Times New Roman"/>
              </a:rPr>
              <a:t>the</a:t>
            </a:r>
            <a:r>
              <a:rPr dirty="0" sz="700" spc="4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ou</a:t>
            </a:r>
            <a:r>
              <a:rPr dirty="0" sz="700" spc="80">
                <a:solidFill>
                  <a:srgbClr val="6B6767"/>
                </a:solidFill>
                <a:latin typeface="Times New Roman"/>
                <a:cs typeface="Times New Roman"/>
              </a:rPr>
              <a:t>t</a:t>
            </a:r>
            <a:r>
              <a:rPr dirty="0" sz="700" spc="65">
                <a:solidFill>
                  <a:srgbClr val="6B6767"/>
                </a:solidFill>
                <a:latin typeface="Times New Roman"/>
                <a:cs typeface="Times New Roman"/>
              </a:rPr>
              <a:t>e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r</a:t>
            </a:r>
            <a:r>
              <a:rPr dirty="0" sz="700" spc="2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6B6767"/>
                </a:solidFill>
                <a:latin typeface="Times New Roman"/>
                <a:cs typeface="Times New Roman"/>
              </a:rPr>
              <a:t>s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10">
                <a:solidFill>
                  <a:srgbClr val="6B6767"/>
                </a:solidFill>
                <a:latin typeface="Times New Roman"/>
                <a:cs typeface="Times New Roman"/>
              </a:rPr>
              <a:t>rface</a:t>
            </a:r>
            <a:r>
              <a:rPr dirty="0" sz="700" spc="60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15">
                <a:solidFill>
                  <a:srgbClr val="6B6767"/>
                </a:solidFill>
                <a:latin typeface="Times New Roman"/>
                <a:cs typeface="Times New Roman"/>
              </a:rPr>
              <a:t>ls</a:t>
            </a:r>
            <a:r>
              <a:rPr dirty="0" sz="700" spc="-2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eq</a:t>
            </a:r>
            <a:r>
              <a:rPr dirty="0" sz="700" spc="100">
                <a:solidFill>
                  <a:srgbClr val="6B6767"/>
                </a:solidFill>
                <a:latin typeface="Times New Roman"/>
                <a:cs typeface="Times New Roman"/>
              </a:rPr>
              <a:t>u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700" spc="-60">
                <a:solidFill>
                  <a:srgbClr val="6B6767"/>
                </a:solidFill>
                <a:latin typeface="Times New Roman"/>
                <a:cs typeface="Times New Roman"/>
              </a:rPr>
              <a:t>l</a:t>
            </a:r>
            <a:r>
              <a:rPr dirty="0" sz="700" spc="35">
                <a:solidFill>
                  <a:srgbClr val="6B6767"/>
                </a:solidFill>
                <a:latin typeface="Times New Roman"/>
                <a:cs typeface="Times New Roman"/>
              </a:rPr>
              <a:t> </a:t>
            </a:r>
            <a:r>
              <a:rPr dirty="0" sz="700" spc="25">
                <a:solidFill>
                  <a:srgbClr val="595656"/>
                </a:solidFill>
                <a:latin typeface="Times New Roman"/>
                <a:cs typeface="Times New Roman"/>
              </a:rPr>
              <a:t>to</a:t>
            </a:r>
            <a:r>
              <a:rPr dirty="0" sz="700" spc="-10">
                <a:solidFill>
                  <a:srgbClr val="595656"/>
                </a:solidFill>
                <a:latin typeface="Times New Roman"/>
                <a:cs typeface="Times New Roman"/>
              </a:rPr>
              <a:t> </a:t>
            </a:r>
            <a:r>
              <a:rPr dirty="0" sz="700" spc="-10">
                <a:solidFill>
                  <a:srgbClr val="6B6767"/>
                </a:solidFill>
                <a:latin typeface="Times New Roman"/>
                <a:cs typeface="Times New Roman"/>
              </a:rPr>
              <a:t>93</a:t>
            </a:r>
            <a:r>
              <a:rPr dirty="0" sz="700" spc="30">
                <a:solidFill>
                  <a:srgbClr val="6B6767"/>
                </a:solidFill>
                <a:latin typeface="Times New Roman"/>
                <a:cs typeface="Times New Roman"/>
              </a:rPr>
              <a:t>C</a:t>
            </a:r>
            <a:r>
              <a:rPr dirty="0" sz="700" spc="85">
                <a:solidFill>
                  <a:srgbClr val="82807E"/>
                </a:solidFill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887595" algn="l"/>
                <a:tab pos="5266055" algn="l"/>
              </a:tabLst>
            </a:pPr>
            <a:r>
              <a:rPr dirty="0" sz="2800" spc="215">
                <a:solidFill>
                  <a:srgbClr val="383336"/>
                </a:solidFill>
                <a:latin typeface="Times New Roman"/>
                <a:cs typeface="Times New Roman"/>
              </a:rPr>
              <a:t>P</a:t>
            </a:r>
            <a:r>
              <a:rPr dirty="0" sz="2800" spc="305">
                <a:solidFill>
                  <a:srgbClr val="383336"/>
                </a:solidFill>
                <a:latin typeface="Times New Roman"/>
                <a:cs typeface="Times New Roman"/>
              </a:rPr>
              <a:t>r</a:t>
            </a:r>
            <a:r>
              <a:rPr dirty="0" sz="2800" spc="-60">
                <a:solidFill>
                  <a:srgbClr val="383336"/>
                </a:solidFill>
                <a:latin typeface="Times New Roman"/>
                <a:cs typeface="Times New Roman"/>
              </a:rPr>
              <a:t>e</a:t>
            </a:r>
            <a:r>
              <a:rPr dirty="0" sz="2800" spc="330">
                <a:solidFill>
                  <a:srgbClr val="383336"/>
                </a:solidFill>
                <a:latin typeface="Times New Roman"/>
                <a:cs typeface="Times New Roman"/>
              </a:rPr>
              <a:t>p</a:t>
            </a:r>
            <a:r>
              <a:rPr dirty="0" sz="2800" spc="-60">
                <a:solidFill>
                  <a:srgbClr val="383336"/>
                </a:solidFill>
                <a:latin typeface="Times New Roman"/>
                <a:cs typeface="Times New Roman"/>
              </a:rPr>
              <a:t>a</a:t>
            </a:r>
            <a:r>
              <a:rPr dirty="0" sz="2800" spc="130">
                <a:solidFill>
                  <a:srgbClr val="383336"/>
                </a:solidFill>
                <a:latin typeface="Times New Roman"/>
                <a:cs typeface="Times New Roman"/>
              </a:rPr>
              <a:t>red</a:t>
            </a:r>
            <a:r>
              <a:rPr dirty="0" sz="2800" spc="9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2750" spc="240">
                <a:solidFill>
                  <a:srgbClr val="231C21"/>
                </a:solidFill>
                <a:latin typeface="Times New Roman"/>
                <a:cs typeface="Times New Roman"/>
              </a:rPr>
              <a:t>B</a:t>
            </a:r>
            <a:r>
              <a:rPr dirty="0" sz="2750" spc="145">
                <a:solidFill>
                  <a:srgbClr val="231C21"/>
                </a:solidFill>
                <a:latin typeface="Times New Roman"/>
                <a:cs typeface="Times New Roman"/>
              </a:rPr>
              <a:t>y:</a:t>
            </a:r>
            <a:r>
              <a:rPr dirty="0" sz="2750" spc="150">
                <a:solidFill>
                  <a:srgbClr val="231C21"/>
                </a:solidFill>
                <a:latin typeface="Times New Roman"/>
                <a:cs typeface="Times New Roman"/>
              </a:rPr>
              <a:t> </a:t>
            </a:r>
            <a:r>
              <a:rPr dirty="0" sz="2800" spc="100">
                <a:solidFill>
                  <a:srgbClr val="383336"/>
                </a:solidFill>
                <a:latin typeface="Times New Roman"/>
                <a:cs typeface="Times New Roman"/>
              </a:rPr>
              <a:t>Anas</a:t>
            </a:r>
            <a:r>
              <a:rPr dirty="0" sz="2800" spc="20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2800" spc="120">
                <a:solidFill>
                  <a:srgbClr val="383336"/>
                </a:solidFill>
                <a:latin typeface="Times New Roman"/>
                <a:cs typeface="Times New Roman"/>
              </a:rPr>
              <a:t>Al-Banna</a:t>
            </a:r>
            <a:r>
              <a:rPr dirty="0" sz="2800">
                <a:solidFill>
                  <a:srgbClr val="383336"/>
                </a:solidFill>
                <a:latin typeface="Times New Roman"/>
                <a:cs typeface="Times New Roman"/>
              </a:rPr>
              <a:t>	</a:t>
            </a:r>
            <a:r>
              <a:rPr dirty="0" sz="2800" spc="80">
                <a:solidFill>
                  <a:srgbClr val="231C21"/>
                </a:solidFill>
                <a:latin typeface="Times New Roman"/>
                <a:cs typeface="Times New Roman"/>
              </a:rPr>
              <a:t>*</a:t>
            </a:r>
            <a:r>
              <a:rPr dirty="0" sz="2800">
                <a:solidFill>
                  <a:srgbClr val="231C21"/>
                </a:solidFill>
                <a:latin typeface="Times New Roman"/>
                <a:cs typeface="Times New Roman"/>
              </a:rPr>
              <a:t>	</a:t>
            </a:r>
            <a:r>
              <a:rPr dirty="0" sz="2800" spc="120">
                <a:solidFill>
                  <a:srgbClr val="231C21"/>
                </a:solidFill>
                <a:latin typeface="Times New Roman"/>
                <a:cs typeface="Times New Roman"/>
              </a:rPr>
              <a:t>Isam</a:t>
            </a:r>
            <a:r>
              <a:rPr dirty="0" sz="2800" spc="155">
                <a:solidFill>
                  <a:srgbClr val="231C21"/>
                </a:solidFill>
                <a:latin typeface="Times New Roman"/>
                <a:cs typeface="Times New Roman"/>
              </a:rPr>
              <a:t> </a:t>
            </a:r>
            <a:r>
              <a:rPr dirty="0" sz="2800" spc="105">
                <a:solidFill>
                  <a:srgbClr val="231C21"/>
                </a:solidFill>
                <a:latin typeface="Times New Roman"/>
                <a:cs typeface="Times New Roman"/>
              </a:rPr>
              <a:t>Fatayer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13219278" y="17012138"/>
            <a:ext cx="52705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5">
                <a:solidFill>
                  <a:srgbClr val="A37C66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12232406" y="17191617"/>
            <a:ext cx="2482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200">
                <a:solidFill>
                  <a:srgbClr val="6B6767"/>
                </a:solidFill>
                <a:latin typeface="Times New Roman"/>
                <a:cs typeface="Times New Roman"/>
              </a:rPr>
              <a:t>flh</a:t>
            </a:r>
            <a:r>
              <a:rPr dirty="0" sz="1200" spc="-200">
                <a:solidFill>
                  <a:srgbClr val="6B6767"/>
                </a:solidFill>
                <a:latin typeface="Times New Roman"/>
                <a:cs typeface="Times New Roman"/>
              </a:rPr>
              <a:t>a</a:t>
            </a:r>
            <a:r>
              <a:rPr dirty="0" sz="1200" spc="-250">
                <a:solidFill>
                  <a:srgbClr val="6B6767"/>
                </a:solidFill>
                <a:latin typeface="Times New Roman"/>
                <a:cs typeface="Times New Roman"/>
              </a:rPr>
              <a:t>ust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11280324" y="17163600"/>
            <a:ext cx="753745" cy="655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8595">
              <a:lnSpc>
                <a:spcPct val="100000"/>
              </a:lnSpc>
            </a:pPr>
            <a:r>
              <a:rPr dirty="0" sz="1350" spc="-459">
                <a:solidFill>
                  <a:srgbClr val="595656"/>
                </a:solidFill>
                <a:latin typeface="Arial"/>
                <a:cs typeface="Arial"/>
              </a:rPr>
              <a:t>FURN</a:t>
            </a:r>
            <a:r>
              <a:rPr dirty="0" sz="1350" spc="-390">
                <a:solidFill>
                  <a:srgbClr val="595656"/>
                </a:solidFill>
                <a:latin typeface="Arial"/>
                <a:cs typeface="Arial"/>
              </a:rPr>
              <a:t>A</a:t>
            </a:r>
            <a:r>
              <a:rPr dirty="0" sz="1350" spc="-480">
                <a:solidFill>
                  <a:srgbClr val="595656"/>
                </a:solidFill>
                <a:latin typeface="Arial"/>
                <a:cs typeface="Arial"/>
              </a:rPr>
              <a:t>C</a:t>
            </a:r>
            <a:r>
              <a:rPr dirty="0" sz="1350" spc="-490">
                <a:solidFill>
                  <a:srgbClr val="595656"/>
                </a:solidFill>
                <a:latin typeface="Arial"/>
                <a:cs typeface="Arial"/>
              </a:rPr>
              <a:t>E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488101" y="17958756"/>
            <a:ext cx="52705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50">
                <a:solidFill>
                  <a:srgbClr val="82807E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9762763" y="18127178"/>
            <a:ext cx="328993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85445" algn="l"/>
              </a:tabLst>
            </a:pPr>
            <a:r>
              <a:rPr dirty="0" sz="2800" spc="80">
                <a:solidFill>
                  <a:srgbClr val="383336"/>
                </a:solidFill>
                <a:latin typeface="Times New Roman"/>
                <a:cs typeface="Times New Roman"/>
              </a:rPr>
              <a:t>*</a:t>
            </a:r>
            <a:r>
              <a:rPr dirty="0" sz="2800" spc="80">
                <a:solidFill>
                  <a:srgbClr val="383336"/>
                </a:solidFill>
                <a:latin typeface="Times New Roman"/>
                <a:cs typeface="Times New Roman"/>
              </a:rPr>
              <a:t>	</a:t>
            </a:r>
            <a:r>
              <a:rPr dirty="0" sz="2800" spc="130">
                <a:solidFill>
                  <a:srgbClr val="383336"/>
                </a:solidFill>
                <a:latin typeface="Times New Roman"/>
                <a:cs typeface="Times New Roman"/>
              </a:rPr>
              <a:t>Yahya</a:t>
            </a:r>
            <a:r>
              <a:rPr dirty="0" sz="2800" spc="19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2800" spc="295">
                <a:solidFill>
                  <a:srgbClr val="231C21"/>
                </a:solidFill>
                <a:latin typeface="Times New Roman"/>
                <a:cs typeface="Times New Roman"/>
              </a:rPr>
              <a:t>A</a:t>
            </a:r>
            <a:r>
              <a:rPr dirty="0" sz="2800" spc="140">
                <a:solidFill>
                  <a:srgbClr val="231C21"/>
                </a:solidFill>
                <a:latin typeface="Times New Roman"/>
                <a:cs typeface="Times New Roman"/>
              </a:rPr>
              <a:t>bu</a:t>
            </a:r>
            <a:r>
              <a:rPr dirty="0" sz="2800" spc="195">
                <a:solidFill>
                  <a:srgbClr val="231C21"/>
                </a:solidFill>
                <a:latin typeface="Times New Roman"/>
                <a:cs typeface="Times New Roman"/>
              </a:rPr>
              <a:t>-</a:t>
            </a:r>
            <a:r>
              <a:rPr dirty="0" sz="2800" spc="105">
                <a:solidFill>
                  <a:srgbClr val="231C21"/>
                </a:solidFill>
                <a:latin typeface="Times New Roman"/>
                <a:cs typeface="Times New Roman"/>
              </a:rPr>
              <a:t>J</a:t>
            </a:r>
            <a:r>
              <a:rPr dirty="0" sz="2800" spc="165">
                <a:solidFill>
                  <a:srgbClr val="231C21"/>
                </a:solidFill>
                <a:latin typeface="Times New Roman"/>
                <a:cs typeface="Times New Roman"/>
              </a:rPr>
              <a:t>n</a:t>
            </a:r>
            <a:r>
              <a:rPr dirty="0" sz="2800" spc="250">
                <a:solidFill>
                  <a:srgbClr val="231C21"/>
                </a:solidFill>
                <a:latin typeface="Times New Roman"/>
                <a:cs typeface="Times New Roman"/>
              </a:rPr>
              <a:t>e</a:t>
            </a:r>
            <a:r>
              <a:rPr dirty="0" sz="2800" spc="204">
                <a:solidFill>
                  <a:srgbClr val="231C21"/>
                </a:solidFill>
                <a:latin typeface="Times New Roman"/>
                <a:cs typeface="Times New Roman"/>
              </a:rPr>
              <a:t>a</a:t>
            </a:r>
            <a:r>
              <a:rPr dirty="0" sz="2800" spc="140">
                <a:solidFill>
                  <a:srgbClr val="231C21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4514159" y="18547249"/>
            <a:ext cx="621220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20750" algn="l"/>
              </a:tabLst>
            </a:pPr>
            <a:r>
              <a:rPr dirty="0" sz="2800" spc="110">
                <a:solidFill>
                  <a:srgbClr val="383336"/>
                </a:solidFill>
                <a:latin typeface="Times New Roman"/>
                <a:cs typeface="Times New Roman"/>
              </a:rPr>
              <a:t>Uder</a:t>
            </a:r>
            <a:r>
              <a:rPr dirty="0" sz="2800" spc="110">
                <a:solidFill>
                  <a:srgbClr val="383336"/>
                </a:solidFill>
                <a:latin typeface="Times New Roman"/>
                <a:cs typeface="Times New Roman"/>
              </a:rPr>
              <a:t>	</a:t>
            </a:r>
            <a:r>
              <a:rPr dirty="0" sz="2800" spc="95">
                <a:solidFill>
                  <a:srgbClr val="383336"/>
                </a:solidFill>
                <a:latin typeface="Times New Roman"/>
                <a:cs typeface="Times New Roman"/>
              </a:rPr>
              <a:t>Supervision</a:t>
            </a:r>
            <a:r>
              <a:rPr dirty="0" sz="2800" spc="340">
                <a:solidFill>
                  <a:srgbClr val="383336"/>
                </a:solidFill>
                <a:latin typeface="Times New Roman"/>
                <a:cs typeface="Times New Roman"/>
              </a:rPr>
              <a:t> </a:t>
            </a:r>
            <a:r>
              <a:rPr dirty="0" sz="2800" spc="114">
                <a:solidFill>
                  <a:srgbClr val="231C21"/>
                </a:solidFill>
                <a:latin typeface="Times New Roman"/>
                <a:cs typeface="Times New Roman"/>
              </a:rPr>
              <a:t>of</a:t>
            </a:r>
            <a:r>
              <a:rPr dirty="0" sz="2800" spc="15">
                <a:solidFill>
                  <a:srgbClr val="231C21"/>
                </a:solidFill>
                <a:latin typeface="Times New Roman"/>
                <a:cs typeface="Times New Roman"/>
              </a:rPr>
              <a:t> </a:t>
            </a:r>
            <a:r>
              <a:rPr dirty="0" sz="2800" spc="145">
                <a:solidFill>
                  <a:srgbClr val="231C21"/>
                </a:solidFill>
                <a:latin typeface="Times New Roman"/>
                <a:cs typeface="Times New Roman"/>
              </a:rPr>
              <a:t>Hamda</a:t>
            </a:r>
            <a:r>
              <a:rPr dirty="0" sz="2800" spc="335">
                <a:solidFill>
                  <a:srgbClr val="231C21"/>
                </a:solidFill>
                <a:latin typeface="Times New Roman"/>
                <a:cs typeface="Times New Roman"/>
              </a:rPr>
              <a:t>l</a:t>
            </a:r>
            <a:r>
              <a:rPr dirty="0" sz="2800" spc="90">
                <a:solidFill>
                  <a:srgbClr val="231C21"/>
                </a:solidFill>
                <a:latin typeface="Times New Roman"/>
                <a:cs typeface="Times New Roman"/>
              </a:rPr>
              <a:t>lah</a:t>
            </a:r>
            <a:r>
              <a:rPr dirty="0" sz="2800" spc="60">
                <a:solidFill>
                  <a:srgbClr val="231C21"/>
                </a:solidFill>
                <a:latin typeface="Times New Roman"/>
                <a:cs typeface="Times New Roman"/>
              </a:rPr>
              <a:t> </a:t>
            </a:r>
            <a:r>
              <a:rPr dirty="0" sz="2800" spc="130">
                <a:solidFill>
                  <a:srgbClr val="231C21"/>
                </a:solidFill>
                <a:latin typeface="Times New Roman"/>
                <a:cs typeface="Times New Roman"/>
              </a:rPr>
              <a:t>Bear</a:t>
            </a:r>
            <a:r>
              <a:rPr dirty="0" sz="2800" spc="180">
                <a:solidFill>
                  <a:srgbClr val="231C21"/>
                </a:solidFill>
                <a:latin typeface="Times New Roman"/>
                <a:cs typeface="Times New Roman"/>
              </a:rPr>
              <a:t>a</a:t>
            </a:r>
            <a:r>
              <a:rPr dirty="0" sz="2800" spc="70">
                <a:solidFill>
                  <a:srgbClr val="231C21"/>
                </a:solidFill>
                <a:latin typeface="Times New Roman"/>
                <a:cs typeface="Times New Roman"/>
              </a:rPr>
              <a:t>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890255" cy="14858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74787" y="498613"/>
            <a:ext cx="618280" cy="319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53456" y="2353456"/>
            <a:ext cx="4068686" cy="1874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10794" y="7379481"/>
            <a:ext cx="2592790" cy="1416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5452" y="10411052"/>
            <a:ext cx="2792236" cy="877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94177" y="11328500"/>
            <a:ext cx="2333511" cy="1037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75341" y="12565062"/>
            <a:ext cx="2772291" cy="19545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47355" y="10391107"/>
            <a:ext cx="2812180" cy="19944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47355" y="12565062"/>
            <a:ext cx="2772291" cy="19745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78926" y="4507466"/>
            <a:ext cx="518558" cy="44077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39037" y="9393880"/>
            <a:ext cx="558447" cy="45274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39037" y="14380015"/>
            <a:ext cx="518558" cy="5185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767280" y="5305248"/>
            <a:ext cx="558447" cy="3390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984432" y="1655397"/>
            <a:ext cx="119667" cy="2592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616577" y="2493067"/>
            <a:ext cx="3829352" cy="16952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117964" y="7199979"/>
            <a:ext cx="2154010" cy="143600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912438" y="10052050"/>
            <a:ext cx="2712457" cy="20542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393880" y="12345672"/>
            <a:ext cx="917449" cy="21938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206060" y="12325728"/>
            <a:ext cx="1096949" cy="21938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850366" y="7598871"/>
            <a:ext cx="2253733" cy="9573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351753" y="8137373"/>
            <a:ext cx="378946" cy="3590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391107" y="12365617"/>
            <a:ext cx="1595563" cy="215401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018241" y="10371163"/>
            <a:ext cx="718003" cy="41883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816023" y="10371163"/>
            <a:ext cx="678114" cy="3191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371697" y="10371163"/>
            <a:ext cx="618280" cy="3191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089700" y="10371163"/>
            <a:ext cx="1376173" cy="2991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593859" y="10391107"/>
            <a:ext cx="718003" cy="2991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018241" y="12106337"/>
            <a:ext cx="139611" cy="1595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038185" y="12465339"/>
            <a:ext cx="119667" cy="1595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39869" y="14978352"/>
            <a:ext cx="12864230" cy="9972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649338" y="4097735"/>
            <a:ext cx="0" cy="467995"/>
          </a:xfrm>
          <a:custGeom>
            <a:avLst/>
            <a:gdLst/>
            <a:ahLst/>
            <a:cxnLst/>
            <a:rect l="l" t="t" r="r" b="b"/>
            <a:pathLst>
              <a:path w="0" h="467995">
                <a:moveTo>
                  <a:pt x="0" y="467459"/>
                </a:moveTo>
                <a:lnTo>
                  <a:pt x="0" y="0"/>
                </a:lnTo>
              </a:path>
            </a:pathLst>
          </a:custGeom>
          <a:ln w="19919">
            <a:solidFill>
              <a:srgbClr val="5B5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347505" y="4371249"/>
            <a:ext cx="0" cy="378460"/>
          </a:xfrm>
          <a:custGeom>
            <a:avLst/>
            <a:gdLst/>
            <a:ahLst/>
            <a:cxnLst/>
            <a:rect l="l" t="t" r="r" b="b"/>
            <a:pathLst>
              <a:path w="0" h="378460">
                <a:moveTo>
                  <a:pt x="0" y="377946"/>
                </a:moveTo>
                <a:lnTo>
                  <a:pt x="0" y="0"/>
                </a:lnTo>
              </a:path>
            </a:pathLst>
          </a:custGeom>
          <a:ln w="14939">
            <a:solidFill>
              <a:srgbClr val="4B4B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639379" y="4565195"/>
            <a:ext cx="1688464" cy="0"/>
          </a:xfrm>
          <a:custGeom>
            <a:avLst/>
            <a:gdLst/>
            <a:ahLst/>
            <a:cxnLst/>
            <a:rect l="l" t="t" r="r" b="b"/>
            <a:pathLst>
              <a:path w="1688464" h="0">
                <a:moveTo>
                  <a:pt x="0" y="0"/>
                </a:moveTo>
                <a:lnTo>
                  <a:pt x="1688206" y="0"/>
                </a:lnTo>
              </a:path>
            </a:pathLst>
          </a:custGeom>
          <a:ln w="14939">
            <a:solidFill>
              <a:srgbClr val="4B4F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7389" y="5112225"/>
            <a:ext cx="0" cy="9528810"/>
          </a:xfrm>
          <a:custGeom>
            <a:avLst/>
            <a:gdLst/>
            <a:ahLst/>
            <a:cxnLst/>
            <a:rect l="l" t="t" r="r" b="b"/>
            <a:pathLst>
              <a:path w="0" h="9528810">
                <a:moveTo>
                  <a:pt x="0" y="9528226"/>
                </a:moveTo>
                <a:lnTo>
                  <a:pt x="0" y="0"/>
                </a:lnTo>
              </a:path>
            </a:pathLst>
          </a:custGeom>
          <a:ln w="19919">
            <a:solidFill>
              <a:srgbClr val="C3BF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382365" y="4000762"/>
            <a:ext cx="194310" cy="0"/>
          </a:xfrm>
          <a:custGeom>
            <a:avLst/>
            <a:gdLst/>
            <a:ahLst/>
            <a:cxnLst/>
            <a:rect l="l" t="t" r="r" b="b"/>
            <a:pathLst>
              <a:path w="194310" h="0">
                <a:moveTo>
                  <a:pt x="0" y="0"/>
                </a:moveTo>
                <a:lnTo>
                  <a:pt x="194218" y="0"/>
                </a:lnTo>
              </a:path>
            </a:pathLst>
          </a:custGeom>
          <a:ln w="14939">
            <a:solidFill>
              <a:srgbClr val="6B6B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68082" y="4107681"/>
            <a:ext cx="0" cy="482600"/>
          </a:xfrm>
          <a:custGeom>
            <a:avLst/>
            <a:gdLst/>
            <a:ahLst/>
            <a:cxnLst/>
            <a:rect l="l" t="t" r="r" b="b"/>
            <a:pathLst>
              <a:path w="0" h="482600">
                <a:moveTo>
                  <a:pt x="0" y="482378"/>
                </a:moveTo>
                <a:lnTo>
                  <a:pt x="0" y="0"/>
                </a:lnTo>
              </a:path>
            </a:pathLst>
          </a:custGeom>
          <a:ln w="19919">
            <a:solidFill>
              <a:srgbClr val="544F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407264" y="4572654"/>
            <a:ext cx="1653539" cy="0"/>
          </a:xfrm>
          <a:custGeom>
            <a:avLst/>
            <a:gdLst/>
            <a:ahLst/>
            <a:cxnLst/>
            <a:rect l="l" t="t" r="r" b="b"/>
            <a:pathLst>
              <a:path w="1653539" h="0">
                <a:moveTo>
                  <a:pt x="0" y="0"/>
                </a:moveTo>
                <a:lnTo>
                  <a:pt x="1653348" y="0"/>
                </a:lnTo>
              </a:path>
            </a:pathLst>
          </a:custGeom>
          <a:ln w="14939">
            <a:solidFill>
              <a:srgbClr val="4B48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90125" y="7300335"/>
            <a:ext cx="0" cy="561975"/>
          </a:xfrm>
          <a:custGeom>
            <a:avLst/>
            <a:gdLst/>
            <a:ahLst/>
            <a:cxnLst/>
            <a:rect l="l" t="t" r="r" b="b"/>
            <a:pathLst>
              <a:path w="0" h="561975">
                <a:moveTo>
                  <a:pt x="0" y="561942"/>
                </a:moveTo>
                <a:lnTo>
                  <a:pt x="0" y="0"/>
                </a:lnTo>
              </a:path>
            </a:pathLst>
          </a:custGeom>
          <a:ln w="19919">
            <a:solidFill>
              <a:srgbClr val="C3C3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82655" y="7300335"/>
            <a:ext cx="0" cy="651510"/>
          </a:xfrm>
          <a:custGeom>
            <a:avLst/>
            <a:gdLst/>
            <a:ahLst/>
            <a:cxnLst/>
            <a:rect l="l" t="t" r="r" b="b"/>
            <a:pathLst>
              <a:path w="0" h="651509">
                <a:moveTo>
                  <a:pt x="0" y="651458"/>
                </a:moveTo>
                <a:lnTo>
                  <a:pt x="0" y="0"/>
                </a:lnTo>
              </a:path>
            </a:pathLst>
          </a:custGeom>
          <a:ln w="9959">
            <a:solidFill>
              <a:srgbClr val="C3C3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85145" y="9995691"/>
            <a:ext cx="0" cy="268605"/>
          </a:xfrm>
          <a:custGeom>
            <a:avLst/>
            <a:gdLst/>
            <a:ahLst/>
            <a:cxnLst/>
            <a:rect l="l" t="t" r="r" b="b"/>
            <a:pathLst>
              <a:path w="0" h="268604">
                <a:moveTo>
                  <a:pt x="0" y="268538"/>
                </a:moveTo>
                <a:lnTo>
                  <a:pt x="0" y="0"/>
                </a:lnTo>
              </a:path>
            </a:pathLst>
          </a:custGeom>
          <a:ln w="9959">
            <a:solidFill>
              <a:srgbClr val="C3BF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39609" y="9846501"/>
            <a:ext cx="0" cy="159385"/>
          </a:xfrm>
          <a:custGeom>
            <a:avLst/>
            <a:gdLst/>
            <a:ahLst/>
            <a:cxnLst/>
            <a:rect l="l" t="t" r="r" b="b"/>
            <a:pathLst>
              <a:path w="0" h="159384">
                <a:moveTo>
                  <a:pt x="0" y="159132"/>
                </a:moveTo>
                <a:lnTo>
                  <a:pt x="0" y="0"/>
                </a:lnTo>
              </a:path>
            </a:pathLst>
          </a:custGeom>
          <a:ln w="19919">
            <a:solidFill>
              <a:srgbClr val="AFAC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02574" y="10418391"/>
            <a:ext cx="0" cy="462915"/>
          </a:xfrm>
          <a:custGeom>
            <a:avLst/>
            <a:gdLst/>
            <a:ahLst/>
            <a:cxnLst/>
            <a:rect l="l" t="t" r="r" b="b"/>
            <a:pathLst>
              <a:path w="0" h="462915">
                <a:moveTo>
                  <a:pt x="0" y="462489"/>
                </a:moveTo>
                <a:lnTo>
                  <a:pt x="0" y="0"/>
                </a:lnTo>
              </a:path>
            </a:pathLst>
          </a:custGeom>
          <a:ln w="9959">
            <a:solidFill>
              <a:srgbClr val="C3BF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402284" y="10522825"/>
            <a:ext cx="0" cy="1631314"/>
          </a:xfrm>
          <a:custGeom>
            <a:avLst/>
            <a:gdLst/>
            <a:ahLst/>
            <a:cxnLst/>
            <a:rect l="l" t="t" r="r" b="b"/>
            <a:pathLst>
              <a:path w="0" h="1631315">
                <a:moveTo>
                  <a:pt x="0" y="1631134"/>
                </a:moveTo>
                <a:lnTo>
                  <a:pt x="0" y="0"/>
                </a:lnTo>
              </a:path>
            </a:pathLst>
          </a:custGeom>
          <a:ln w="14939">
            <a:solidFill>
              <a:srgbClr val="7C77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00656" y="11238934"/>
            <a:ext cx="0" cy="1019810"/>
          </a:xfrm>
          <a:custGeom>
            <a:avLst/>
            <a:gdLst/>
            <a:ahLst/>
            <a:cxnLst/>
            <a:rect l="l" t="t" r="r" b="b"/>
            <a:pathLst>
              <a:path w="0" h="1019809">
                <a:moveTo>
                  <a:pt x="0" y="1019460"/>
                </a:moveTo>
                <a:lnTo>
                  <a:pt x="0" y="0"/>
                </a:lnTo>
              </a:path>
            </a:pathLst>
          </a:custGeom>
          <a:ln w="24899">
            <a:solidFill>
              <a:srgbClr val="746B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864449" y="11992340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4" h="0">
                <a:moveTo>
                  <a:pt x="0" y="0"/>
                </a:moveTo>
                <a:lnTo>
                  <a:pt x="248998" y="0"/>
                </a:lnTo>
              </a:path>
            </a:pathLst>
          </a:custGeom>
          <a:ln w="14939">
            <a:solidFill>
              <a:srgbClr val="80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402284" y="12168883"/>
            <a:ext cx="0" cy="144780"/>
          </a:xfrm>
          <a:custGeom>
            <a:avLst/>
            <a:gdLst/>
            <a:ahLst/>
            <a:cxnLst/>
            <a:rect l="l" t="t" r="r" b="b"/>
            <a:pathLst>
              <a:path w="0" h="144779">
                <a:moveTo>
                  <a:pt x="0" y="144214"/>
                </a:moveTo>
                <a:lnTo>
                  <a:pt x="0" y="0"/>
                </a:lnTo>
              </a:path>
            </a:pathLst>
          </a:custGeom>
          <a:ln w="39839">
            <a:solidFill>
              <a:srgbClr val="7067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246934" y="12308127"/>
            <a:ext cx="1175385" cy="0"/>
          </a:xfrm>
          <a:custGeom>
            <a:avLst/>
            <a:gdLst/>
            <a:ahLst/>
            <a:cxnLst/>
            <a:rect l="l" t="t" r="r" b="b"/>
            <a:pathLst>
              <a:path w="1175385" h="0">
                <a:moveTo>
                  <a:pt x="0" y="0"/>
                </a:moveTo>
                <a:lnTo>
                  <a:pt x="1175270" y="0"/>
                </a:lnTo>
              </a:path>
            </a:pathLst>
          </a:custGeom>
          <a:ln w="24899">
            <a:solidFill>
              <a:srgbClr val="7067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99794" y="13088880"/>
            <a:ext cx="0" cy="1377950"/>
          </a:xfrm>
          <a:custGeom>
            <a:avLst/>
            <a:gdLst/>
            <a:ahLst/>
            <a:cxnLst/>
            <a:rect l="l" t="t" r="r" b="b"/>
            <a:pathLst>
              <a:path w="0" h="1377950">
                <a:moveTo>
                  <a:pt x="0" y="1377519"/>
                </a:moveTo>
                <a:lnTo>
                  <a:pt x="0" y="0"/>
                </a:lnTo>
              </a:path>
            </a:pathLst>
          </a:custGeom>
          <a:ln w="14939">
            <a:solidFill>
              <a:srgbClr val="8383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642296" y="8018928"/>
            <a:ext cx="269240" cy="0"/>
          </a:xfrm>
          <a:custGeom>
            <a:avLst/>
            <a:gdLst/>
            <a:ahLst/>
            <a:cxnLst/>
            <a:rect l="l" t="t" r="r" b="b"/>
            <a:pathLst>
              <a:path w="269239" h="0">
                <a:moveTo>
                  <a:pt x="0" y="0"/>
                </a:moveTo>
                <a:lnTo>
                  <a:pt x="268917" y="0"/>
                </a:lnTo>
              </a:path>
            </a:pathLst>
          </a:custGeom>
          <a:ln w="14939">
            <a:solidFill>
              <a:srgbClr val="544F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671202" y="8588334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 h="0">
                <a:moveTo>
                  <a:pt x="0" y="0"/>
                </a:moveTo>
                <a:lnTo>
                  <a:pt x="229078" y="0"/>
                </a:lnTo>
              </a:path>
            </a:pathLst>
          </a:custGeom>
          <a:ln w="14939">
            <a:solidFill>
              <a:srgbClr val="4B48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564133" y="10527796"/>
            <a:ext cx="0" cy="174625"/>
          </a:xfrm>
          <a:custGeom>
            <a:avLst/>
            <a:gdLst/>
            <a:ahLst/>
            <a:cxnLst/>
            <a:rect l="l" t="t" r="r" b="b"/>
            <a:pathLst>
              <a:path w="0" h="174625">
                <a:moveTo>
                  <a:pt x="0" y="174056"/>
                </a:moveTo>
                <a:lnTo>
                  <a:pt x="0" y="0"/>
                </a:lnTo>
              </a:path>
            </a:pathLst>
          </a:custGeom>
          <a:ln w="29879">
            <a:solidFill>
              <a:srgbClr val="83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031703" y="11015151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5" h="0">
                <a:moveTo>
                  <a:pt x="0" y="0"/>
                </a:moveTo>
                <a:lnTo>
                  <a:pt x="169319" y="0"/>
                </a:lnTo>
              </a:path>
            </a:pathLst>
          </a:custGeom>
          <a:ln w="34859">
            <a:solidFill>
              <a:srgbClr val="80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308089" y="11000233"/>
            <a:ext cx="0" cy="1318260"/>
          </a:xfrm>
          <a:custGeom>
            <a:avLst/>
            <a:gdLst/>
            <a:ahLst/>
            <a:cxnLst/>
            <a:rect l="l" t="t" r="r" b="b"/>
            <a:pathLst>
              <a:path w="0" h="1318259">
                <a:moveTo>
                  <a:pt x="0" y="1317835"/>
                </a:moveTo>
                <a:lnTo>
                  <a:pt x="0" y="0"/>
                </a:lnTo>
              </a:path>
            </a:pathLst>
          </a:custGeom>
          <a:ln w="9959">
            <a:solidFill>
              <a:srgbClr val="807C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596931" y="4003248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4">
                <a:moveTo>
                  <a:pt x="0" y="507244"/>
                </a:moveTo>
                <a:lnTo>
                  <a:pt x="0" y="0"/>
                </a:lnTo>
              </a:path>
            </a:pathLst>
          </a:custGeom>
          <a:ln w="24899">
            <a:solidFill>
              <a:srgbClr val="877C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596931" y="8876767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5">
                <a:moveTo>
                  <a:pt x="0" y="507244"/>
                </a:moveTo>
                <a:lnTo>
                  <a:pt x="0" y="0"/>
                </a:lnTo>
              </a:path>
            </a:pathLst>
          </a:custGeom>
          <a:ln w="24899">
            <a:solidFill>
              <a:srgbClr val="7C70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557092" y="13869640"/>
            <a:ext cx="0" cy="492759"/>
          </a:xfrm>
          <a:custGeom>
            <a:avLst/>
            <a:gdLst/>
            <a:ahLst/>
            <a:cxnLst/>
            <a:rect l="l" t="t" r="r" b="b"/>
            <a:pathLst>
              <a:path w="0" h="492759">
                <a:moveTo>
                  <a:pt x="0" y="492326"/>
                </a:moveTo>
                <a:lnTo>
                  <a:pt x="0" y="0"/>
                </a:lnTo>
              </a:path>
            </a:pathLst>
          </a:custGeom>
          <a:ln w="24899">
            <a:solidFill>
              <a:srgbClr val="7C70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022717" y="13864668"/>
            <a:ext cx="0" cy="497840"/>
          </a:xfrm>
          <a:custGeom>
            <a:avLst/>
            <a:gdLst/>
            <a:ahLst/>
            <a:cxnLst/>
            <a:rect l="l" t="t" r="r" b="b"/>
            <a:pathLst>
              <a:path w="0" h="497840">
                <a:moveTo>
                  <a:pt x="0" y="497297"/>
                </a:moveTo>
                <a:lnTo>
                  <a:pt x="0" y="0"/>
                </a:lnTo>
              </a:path>
            </a:pathLst>
          </a:custGeom>
          <a:ln w="29879">
            <a:solidFill>
              <a:srgbClr val="9083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062556" y="114378"/>
            <a:ext cx="0" cy="4421505"/>
          </a:xfrm>
          <a:custGeom>
            <a:avLst/>
            <a:gdLst/>
            <a:ahLst/>
            <a:cxnLst/>
            <a:rect l="l" t="t" r="r" b="b"/>
            <a:pathLst>
              <a:path w="0" h="4421505">
                <a:moveTo>
                  <a:pt x="0" y="4420979"/>
                </a:moveTo>
                <a:lnTo>
                  <a:pt x="0" y="0"/>
                </a:lnTo>
              </a:path>
            </a:pathLst>
          </a:custGeom>
          <a:ln w="24899">
            <a:solidFill>
              <a:srgbClr val="6757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3998666" y="14923913"/>
            <a:ext cx="682625" cy="0"/>
          </a:xfrm>
          <a:custGeom>
            <a:avLst/>
            <a:gdLst/>
            <a:ahLst/>
            <a:cxnLst/>
            <a:rect l="l" t="t" r="r" b="b"/>
            <a:pathLst>
              <a:path w="682625" h="0">
                <a:moveTo>
                  <a:pt x="0" y="0"/>
                </a:moveTo>
                <a:lnTo>
                  <a:pt x="682257" y="0"/>
                </a:lnTo>
              </a:path>
            </a:pathLst>
          </a:custGeom>
          <a:ln w="14939">
            <a:solidFill>
              <a:srgbClr val="9393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0069241" y="0"/>
            <a:ext cx="0" cy="1691005"/>
          </a:xfrm>
          <a:custGeom>
            <a:avLst/>
            <a:gdLst/>
            <a:ahLst/>
            <a:cxnLst/>
            <a:rect l="l" t="t" r="r" b="b"/>
            <a:pathLst>
              <a:path w="0" h="1691005">
                <a:moveTo>
                  <a:pt x="0" y="1690813"/>
                </a:moveTo>
                <a:lnTo>
                  <a:pt x="0" y="0"/>
                </a:lnTo>
              </a:path>
            </a:pathLst>
          </a:custGeom>
          <a:ln w="19919">
            <a:solidFill>
              <a:srgbClr val="ACA8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0074218" y="1914597"/>
            <a:ext cx="0" cy="5704205"/>
          </a:xfrm>
          <a:custGeom>
            <a:avLst/>
            <a:gdLst/>
            <a:ahLst/>
            <a:cxnLst/>
            <a:rect l="l" t="t" r="r" b="b"/>
            <a:pathLst>
              <a:path w="0" h="5704205">
                <a:moveTo>
                  <a:pt x="0" y="5704008"/>
                </a:moveTo>
                <a:lnTo>
                  <a:pt x="0" y="0"/>
                </a:lnTo>
              </a:path>
            </a:pathLst>
          </a:custGeom>
          <a:ln w="24899">
            <a:solidFill>
              <a:srgbClr val="B8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062556" y="8881743"/>
            <a:ext cx="0" cy="1313180"/>
          </a:xfrm>
          <a:custGeom>
            <a:avLst/>
            <a:gdLst/>
            <a:ahLst/>
            <a:cxnLst/>
            <a:rect l="l" t="t" r="r" b="b"/>
            <a:pathLst>
              <a:path w="0" h="1313179">
                <a:moveTo>
                  <a:pt x="0" y="1312864"/>
                </a:moveTo>
                <a:lnTo>
                  <a:pt x="0" y="0"/>
                </a:lnTo>
              </a:path>
            </a:pathLst>
          </a:custGeom>
          <a:ln w="24899">
            <a:solidFill>
              <a:srgbClr val="7767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839191" y="7280441"/>
            <a:ext cx="537845" cy="0"/>
          </a:xfrm>
          <a:custGeom>
            <a:avLst/>
            <a:gdLst/>
            <a:ahLst/>
            <a:cxnLst/>
            <a:rect l="l" t="t" r="r" b="b"/>
            <a:pathLst>
              <a:path w="537844" h="0">
                <a:moveTo>
                  <a:pt x="0" y="0"/>
                </a:moveTo>
                <a:lnTo>
                  <a:pt x="537834" y="0"/>
                </a:lnTo>
              </a:path>
            </a:pathLst>
          </a:custGeom>
          <a:ln w="19919">
            <a:solidFill>
              <a:srgbClr val="4848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8839191" y="7270494"/>
            <a:ext cx="0" cy="288925"/>
          </a:xfrm>
          <a:custGeom>
            <a:avLst/>
            <a:gdLst/>
            <a:ahLst/>
            <a:cxnLst/>
            <a:rect l="l" t="t" r="r" b="b"/>
            <a:pathLst>
              <a:path w="0" h="288925">
                <a:moveTo>
                  <a:pt x="0" y="288432"/>
                </a:moveTo>
                <a:lnTo>
                  <a:pt x="0" y="0"/>
                </a:lnTo>
              </a:path>
            </a:pathLst>
          </a:custGeom>
          <a:ln w="14939">
            <a:solidFill>
              <a:srgbClr val="4844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9364576" y="7295360"/>
            <a:ext cx="0" cy="264160"/>
          </a:xfrm>
          <a:custGeom>
            <a:avLst/>
            <a:gdLst/>
            <a:ahLst/>
            <a:cxnLst/>
            <a:rect l="l" t="t" r="r" b="b"/>
            <a:pathLst>
              <a:path w="0" h="264159">
                <a:moveTo>
                  <a:pt x="0" y="263567"/>
                </a:moveTo>
                <a:lnTo>
                  <a:pt x="0" y="0"/>
                </a:lnTo>
              </a:path>
            </a:pathLst>
          </a:custGeom>
          <a:ln w="9959">
            <a:solidFill>
              <a:srgbClr val="4F48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0089161" y="8354604"/>
            <a:ext cx="0" cy="2466975"/>
          </a:xfrm>
          <a:custGeom>
            <a:avLst/>
            <a:gdLst/>
            <a:ahLst/>
            <a:cxnLst/>
            <a:rect l="l" t="t" r="r" b="b"/>
            <a:pathLst>
              <a:path w="0" h="2466975">
                <a:moveTo>
                  <a:pt x="0" y="2466601"/>
                </a:moveTo>
                <a:lnTo>
                  <a:pt x="0" y="0"/>
                </a:lnTo>
              </a:path>
            </a:pathLst>
          </a:custGeom>
          <a:ln w="14939">
            <a:solidFill>
              <a:srgbClr val="B8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7016524" y="8670391"/>
            <a:ext cx="159385" cy="0"/>
          </a:xfrm>
          <a:custGeom>
            <a:avLst/>
            <a:gdLst/>
            <a:ahLst/>
            <a:cxnLst/>
            <a:rect l="l" t="t" r="r" b="b"/>
            <a:pathLst>
              <a:path w="159384" h="0">
                <a:moveTo>
                  <a:pt x="0" y="0"/>
                </a:moveTo>
                <a:lnTo>
                  <a:pt x="159356" y="0"/>
                </a:lnTo>
              </a:path>
            </a:pathLst>
          </a:custGeom>
          <a:ln w="14939">
            <a:solidFill>
              <a:srgbClr val="8077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0089161" y="11557204"/>
            <a:ext cx="0" cy="1193800"/>
          </a:xfrm>
          <a:custGeom>
            <a:avLst/>
            <a:gdLst/>
            <a:ahLst/>
            <a:cxnLst/>
            <a:rect l="l" t="t" r="r" b="b"/>
            <a:pathLst>
              <a:path w="0" h="1193800">
                <a:moveTo>
                  <a:pt x="0" y="1193516"/>
                </a:moveTo>
                <a:lnTo>
                  <a:pt x="0" y="0"/>
                </a:lnTo>
              </a:path>
            </a:pathLst>
          </a:custGeom>
          <a:ln w="19919">
            <a:solidFill>
              <a:srgbClr val="B3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111503" y="15008452"/>
            <a:ext cx="219710" cy="0"/>
          </a:xfrm>
          <a:custGeom>
            <a:avLst/>
            <a:gdLst/>
            <a:ahLst/>
            <a:cxnLst/>
            <a:rect l="l" t="t" r="r" b="b"/>
            <a:pathLst>
              <a:path w="219710" h="0">
                <a:moveTo>
                  <a:pt x="0" y="0"/>
                </a:moveTo>
                <a:lnTo>
                  <a:pt x="219118" y="0"/>
                </a:lnTo>
              </a:path>
            </a:pathLst>
          </a:custGeom>
          <a:ln w="14939">
            <a:solidFill>
              <a:srgbClr val="A8A0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788777" y="15048238"/>
            <a:ext cx="3769995" cy="0"/>
          </a:xfrm>
          <a:custGeom>
            <a:avLst/>
            <a:gdLst/>
            <a:ahLst/>
            <a:cxnLst/>
            <a:rect l="l" t="t" r="r" b="b"/>
            <a:pathLst>
              <a:path w="3769995" h="0">
                <a:moveTo>
                  <a:pt x="0" y="0"/>
                </a:moveTo>
                <a:lnTo>
                  <a:pt x="3769830" y="0"/>
                </a:lnTo>
              </a:path>
            </a:pathLst>
          </a:custGeom>
          <a:ln w="19919">
            <a:solidFill>
              <a:srgbClr val="ACA8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553627" y="15043261"/>
            <a:ext cx="662940" cy="0"/>
          </a:xfrm>
          <a:custGeom>
            <a:avLst/>
            <a:gdLst/>
            <a:ahLst/>
            <a:cxnLst/>
            <a:rect l="l" t="t" r="r" b="b"/>
            <a:pathLst>
              <a:path w="662940" h="0">
                <a:moveTo>
                  <a:pt x="0" y="0"/>
                </a:moveTo>
                <a:lnTo>
                  <a:pt x="662333" y="0"/>
                </a:lnTo>
              </a:path>
            </a:pathLst>
          </a:custGeom>
          <a:ln w="34859">
            <a:solidFill>
              <a:srgbClr val="9C97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4740683" y="14904018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 h="0">
                <a:moveTo>
                  <a:pt x="0" y="0"/>
                </a:moveTo>
                <a:lnTo>
                  <a:pt x="219115" y="0"/>
                </a:lnTo>
              </a:path>
            </a:pathLst>
          </a:custGeom>
          <a:ln w="9959">
            <a:solidFill>
              <a:srgbClr val="9390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6991623" y="1485677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 h="0">
                <a:moveTo>
                  <a:pt x="0" y="0"/>
                </a:moveTo>
                <a:lnTo>
                  <a:pt x="114541" y="0"/>
                </a:lnTo>
              </a:path>
            </a:pathLst>
          </a:custGeom>
          <a:ln w="4979">
            <a:solidFill>
              <a:srgbClr val="A09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7150981" y="14871693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 h="0">
                <a:moveTo>
                  <a:pt x="0" y="0"/>
                </a:moveTo>
                <a:lnTo>
                  <a:pt x="278879" y="0"/>
                </a:lnTo>
              </a:path>
            </a:pathLst>
          </a:custGeom>
          <a:ln w="14939">
            <a:solidFill>
              <a:srgbClr val="9390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2502179" y="502020"/>
            <a:ext cx="451421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5" b="1">
                <a:solidFill>
                  <a:srgbClr val="544D4B"/>
                </a:solidFill>
                <a:latin typeface="Arial"/>
                <a:cs typeface="Arial"/>
              </a:rPr>
              <a:t>a</a:t>
            </a:r>
            <a:r>
              <a:rPr dirty="0" sz="2800" spc="24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114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-204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1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20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150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1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5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4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l</a:t>
            </a:r>
            <a:r>
              <a:rPr dirty="0" sz="2800" spc="7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45" b="1">
                <a:solidFill>
                  <a:srgbClr val="544D4B"/>
                </a:solidFill>
                <a:latin typeface="Arial"/>
                <a:cs typeface="Arial"/>
              </a:rPr>
              <a:t>c</a:t>
            </a:r>
            <a:r>
              <a:rPr dirty="0" sz="2800" spc="-55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150" b="1">
                <a:solidFill>
                  <a:srgbClr val="544D4B"/>
                </a:solidFill>
                <a:latin typeface="Arial"/>
                <a:cs typeface="Arial"/>
              </a:rPr>
              <a:t>ro</a:t>
            </a:r>
            <a:r>
              <a:rPr dirty="0" sz="2800" spc="-160" b="1">
                <a:solidFill>
                  <a:srgbClr val="544D4B"/>
                </a:solidFill>
                <a:latin typeface="Arial"/>
                <a:cs typeface="Arial"/>
              </a:rPr>
              <a:t>c</a:t>
            </a:r>
            <a:r>
              <a:rPr dirty="0" sz="2800" spc="150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235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-5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325" b="1">
                <a:solidFill>
                  <a:srgbClr val="544D4B"/>
                </a:solidFill>
                <a:latin typeface="Arial"/>
                <a:cs typeface="Arial"/>
              </a:rPr>
              <a:t>m</a:t>
            </a:r>
            <a:r>
              <a:rPr dirty="0" sz="2800" spc="160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-175" b="1">
                <a:solidFill>
                  <a:srgbClr val="544D4B"/>
                </a:solidFill>
                <a:latin typeface="Arial"/>
                <a:cs typeface="Arial"/>
              </a:rPr>
              <a:t>c</a:t>
            </a:r>
            <a:r>
              <a:rPr dirty="0" sz="2800" spc="-6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190">
                <a:solidFill>
                  <a:srgbClr val="544D4B"/>
                </a:solidFill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44424" y="1234251"/>
            <a:ext cx="5279390" cy="904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7005" marR="5080" indent="-154305">
              <a:lnSpc>
                <a:spcPts val="1639"/>
              </a:lnSpc>
              <a:buClr>
                <a:srgbClr val="878382"/>
              </a:buClr>
              <a:buFont typeface="Times New Roman"/>
              <a:buChar char="•"/>
              <a:tabLst>
                <a:tab pos="172085" algn="l"/>
              </a:tabLst>
            </a:pPr>
            <a:r>
              <a:rPr dirty="0" sz="1400" spc="45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00" spc="150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1400" spc="114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00" spc="10">
                <a:solidFill>
                  <a:srgbClr val="544D4B"/>
                </a:solidFill>
                <a:latin typeface="Times New Roman"/>
                <a:cs typeface="Times New Roman"/>
              </a:rPr>
              <a:t>omi</a:t>
            </a:r>
            <a:r>
              <a:rPr dirty="0" sz="1400" spc="8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00" spc="-35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00" spc="16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676466"/>
                </a:solidFill>
                <a:latin typeface="Times New Roman"/>
                <a:cs typeface="Times New Roman"/>
              </a:rPr>
              <a:t>is</a:t>
            </a:r>
            <a:r>
              <a:rPr dirty="0" sz="1450" spc="-50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-9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process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that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-7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d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u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es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-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5">
                <a:solidFill>
                  <a:srgbClr val="676466"/>
                </a:solidFill>
                <a:latin typeface="Times New Roman"/>
                <a:cs typeface="Times New Roman"/>
              </a:rPr>
              <a:t>v</a:t>
            </a:r>
            <a:r>
              <a:rPr dirty="0" sz="1450" spc="-30">
                <a:solidFill>
                  <a:srgbClr val="544D4B"/>
                </a:solidFill>
                <a:latin typeface="Times New Roman"/>
                <a:cs typeface="Times New Roman"/>
              </a:rPr>
              <a:t>ers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-55">
                <a:solidFill>
                  <a:srgbClr val="544D4B"/>
                </a:solidFill>
                <a:latin typeface="Times New Roman"/>
                <a:cs typeface="Times New Roman"/>
              </a:rPr>
              <a:t>b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65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50" spc="-30">
                <a:solidFill>
                  <a:srgbClr val="544D4B"/>
                </a:solidFill>
                <a:latin typeface="Times New Roman"/>
                <a:cs typeface="Times New Roman"/>
              </a:rPr>
              <a:t>hange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8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in</a:t>
            </a:r>
            <a:r>
              <a:rPr dirty="0" sz="1450" spc="-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optical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45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50" spc="-70">
                <a:solidFill>
                  <a:srgbClr val="676466"/>
                </a:solidFill>
                <a:latin typeface="Times New Roman"/>
                <a:cs typeface="Times New Roman"/>
              </a:rPr>
              <a:t>o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1450" spc="-65">
                <a:solidFill>
                  <a:srgbClr val="676466"/>
                </a:solidFill>
                <a:latin typeface="Times New Roman"/>
                <a:cs typeface="Times New Roman"/>
              </a:rPr>
              <a:t>e</a:t>
            </a:r>
            <a:r>
              <a:rPr dirty="0" sz="1450" spc="-15">
                <a:solidFill>
                  <a:srgbClr val="676466"/>
                </a:solidFill>
                <a:latin typeface="Times New Roman"/>
                <a:cs typeface="Times New Roman"/>
              </a:rPr>
              <a:t>rties</a:t>
            </a:r>
            <a:r>
              <a:rPr dirty="0" sz="1450" spc="30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>
                <a:solidFill>
                  <a:srgbClr val="676466"/>
                </a:solidFill>
                <a:latin typeface="Times New Roman"/>
                <a:cs typeface="Times New Roman"/>
              </a:rPr>
              <a:t>f</a:t>
            </a:r>
            <a:r>
              <a:rPr dirty="0" sz="1450" spc="10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-40">
                <a:solidFill>
                  <a:srgbClr val="544D4B"/>
                </a:solidFill>
                <a:latin typeface="Times New Roman"/>
                <a:cs typeface="Times New Roman"/>
              </a:rPr>
              <a:t>compound</a:t>
            </a:r>
            <a:r>
              <a:rPr dirty="0" sz="1450" spc="-12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-10">
                <a:solidFill>
                  <a:srgbClr val="676466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marL="167005" indent="-154305">
              <a:lnSpc>
                <a:spcPts val="1730"/>
              </a:lnSpc>
              <a:spcBef>
                <a:spcPts val="295"/>
              </a:spcBef>
              <a:buClr>
                <a:srgbClr val="878382"/>
              </a:buClr>
              <a:buFont typeface="Times New Roman"/>
              <a:buChar char="•"/>
              <a:tabLst>
                <a:tab pos="167640" algn="l"/>
              </a:tabLst>
            </a:pPr>
            <a:r>
              <a:rPr dirty="0" sz="140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00" spc="125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00" spc="-4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00" spc="90">
                <a:solidFill>
                  <a:srgbClr val="544D4B"/>
                </a:solidFill>
                <a:latin typeface="Times New Roman"/>
                <a:cs typeface="Times New Roman"/>
              </a:rPr>
              <a:t>ct</a:t>
            </a:r>
            <a:r>
              <a:rPr dirty="0" sz="1400" spc="55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00" spc="5">
                <a:solidFill>
                  <a:srgbClr val="544D4B"/>
                </a:solidFill>
                <a:latin typeface="Times New Roman"/>
                <a:cs typeface="Times New Roman"/>
              </a:rPr>
              <a:t>oc</a:t>
            </a:r>
            <a:r>
              <a:rPr dirty="0" sz="1400" spc="150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1400" spc="30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00" spc="155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00">
                <a:solidFill>
                  <a:srgbClr val="544D4B"/>
                </a:solidFill>
                <a:latin typeface="Times New Roman"/>
                <a:cs typeface="Times New Roman"/>
              </a:rPr>
              <a:t>mic</a:t>
            </a:r>
            <a:r>
              <a:rPr dirty="0" sz="1400" spc="9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20">
                <a:solidFill>
                  <a:srgbClr val="676466"/>
                </a:solidFill>
                <a:latin typeface="Times New Roman"/>
                <a:cs typeface="Times New Roman"/>
              </a:rPr>
              <a:t>s</a:t>
            </a:r>
            <a:r>
              <a:rPr dirty="0" sz="1450" spc="-15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-30">
                <a:solidFill>
                  <a:srgbClr val="544D4B"/>
                </a:solidFill>
                <a:latin typeface="Times New Roman"/>
                <a:cs typeface="Times New Roman"/>
              </a:rPr>
              <a:t>in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d</a:t>
            </a:r>
            <a:r>
              <a:rPr dirty="0" sz="1450" spc="-35">
                <a:solidFill>
                  <a:srgbClr val="544D4B"/>
                </a:solidFill>
                <a:latin typeface="Times New Roman"/>
                <a:cs typeface="Times New Roman"/>
              </a:rPr>
              <a:t>uc</a:t>
            </a:r>
            <a:r>
              <a:rPr dirty="0" sz="1450" spc="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40">
                <a:solidFill>
                  <a:srgbClr val="544D4B"/>
                </a:solidFill>
                <a:latin typeface="Times New Roman"/>
                <a:cs typeface="Times New Roman"/>
              </a:rPr>
              <a:t>d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b</a:t>
            </a:r>
            <a:r>
              <a:rPr dirty="0" sz="1450" spc="-25">
                <a:solidFill>
                  <a:srgbClr val="676466"/>
                </a:solidFill>
                <a:latin typeface="Times New Roman"/>
                <a:cs typeface="Times New Roman"/>
              </a:rPr>
              <a:t>y</a:t>
            </a:r>
            <a:r>
              <a:rPr dirty="0" sz="1450" spc="25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-40">
                <a:solidFill>
                  <a:srgbClr val="544D4B"/>
                </a:solidFill>
                <a:latin typeface="Times New Roman"/>
                <a:cs typeface="Times New Roman"/>
              </a:rPr>
              <a:t>gain</a:t>
            </a:r>
            <a:r>
              <a:rPr dirty="0" sz="1450" spc="1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4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-40">
                <a:solidFill>
                  <a:srgbClr val="544D4B"/>
                </a:solidFill>
                <a:latin typeface="Times New Roman"/>
                <a:cs typeface="Times New Roman"/>
              </a:rPr>
              <a:t>d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loss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of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6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ectron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75">
                <a:solidFill>
                  <a:srgbClr val="676466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marL="161925">
              <a:lnSpc>
                <a:spcPts val="1730"/>
              </a:lnSpc>
            </a:pPr>
            <a:r>
              <a:rPr dirty="0" sz="1450" spc="15" u="sng">
                <a:solidFill>
                  <a:srgbClr val="676466"/>
                </a:solidFill>
                <a:latin typeface="Times New Roman"/>
                <a:cs typeface="Times New Roman"/>
              </a:rPr>
              <a:t>-</a:t>
            </a:r>
            <a:r>
              <a:rPr dirty="0" sz="1450" spc="-50" u="sng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-35" u="sng">
                <a:solidFill>
                  <a:srgbClr val="544D4B"/>
                </a:solidFill>
                <a:latin typeface="Times New Roman"/>
                <a:cs typeface="Times New Roman"/>
              </a:rPr>
              <a:t>B</a:t>
            </a:r>
            <a:r>
              <a:rPr dirty="0" sz="1450" spc="-10" u="sng">
                <a:solidFill>
                  <a:srgbClr val="544D4B"/>
                </a:solidFill>
                <a:latin typeface="Times New Roman"/>
                <a:cs typeface="Times New Roman"/>
              </a:rPr>
              <a:t>asic</a:t>
            </a:r>
            <a:r>
              <a:rPr dirty="0" sz="1450" spc="15" u="sng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0" u="sng">
                <a:solidFill>
                  <a:srgbClr val="544D4B"/>
                </a:solidFill>
                <a:latin typeface="Times New Roman"/>
                <a:cs typeface="Times New Roman"/>
              </a:rPr>
              <a:t>struc</a:t>
            </a:r>
            <a:r>
              <a:rPr dirty="0" sz="1450" spc="-95" u="sng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0" u="sng">
                <a:solidFill>
                  <a:srgbClr val="544D4B"/>
                </a:solidFill>
                <a:latin typeface="Times New Roman"/>
                <a:cs typeface="Times New Roman"/>
              </a:rPr>
              <a:t>ure</a:t>
            </a:r>
            <a:r>
              <a:rPr dirty="0" sz="1450" spc="125" u="sng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95" u="sng">
                <a:solidFill>
                  <a:srgbClr val="544D4B"/>
                </a:solidFill>
                <a:latin typeface="Times New Roman"/>
                <a:cs typeface="Times New Roman"/>
              </a:rPr>
              <a:t>f</a:t>
            </a:r>
            <a:r>
              <a:rPr dirty="0" sz="1450" spc="10" u="sng">
                <a:solidFill>
                  <a:srgbClr val="544D4B"/>
                </a:solidFill>
                <a:latin typeface="Times New Roman"/>
                <a:cs typeface="Times New Roman"/>
              </a:rPr>
              <a:t>or</a:t>
            </a:r>
            <a:r>
              <a:rPr dirty="0" sz="1450" spc="-40" u="sng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0" u="sng">
                <a:solidFill>
                  <a:srgbClr val="676466"/>
                </a:solidFill>
                <a:latin typeface="Times New Roman"/>
                <a:cs typeface="Times New Roman"/>
              </a:rPr>
              <a:t>E</a:t>
            </a:r>
            <a:r>
              <a:rPr dirty="0" sz="1450" spc="-75" u="sng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50" spc="-15" u="sng">
                <a:solidFill>
                  <a:srgbClr val="544D4B"/>
                </a:solidFill>
                <a:latin typeface="Times New Roman"/>
                <a:cs typeface="Times New Roman"/>
              </a:rPr>
              <a:t>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289985" y="3725175"/>
            <a:ext cx="458470" cy="349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680"/>
              </a:lnSpc>
            </a:pPr>
            <a:r>
              <a:rPr dirty="0" sz="950" spc="5" b="1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950" spc="-35" b="1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950" spc="30" b="1">
                <a:solidFill>
                  <a:srgbClr val="544D4B"/>
                </a:solidFill>
                <a:latin typeface="Times New Roman"/>
                <a:cs typeface="Times New Roman"/>
              </a:rPr>
              <a:t>ns</a:t>
            </a:r>
            <a:r>
              <a:rPr dirty="0" sz="950" b="1">
                <a:solidFill>
                  <a:srgbClr val="544D4B"/>
                </a:solidFill>
                <a:latin typeface="Times New Roman"/>
                <a:cs typeface="Times New Roman"/>
              </a:rPr>
              <a:t>   </a:t>
            </a:r>
            <a:r>
              <a:rPr dirty="0" sz="950" spc="-110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950" spc="445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  <a:p>
            <a:pPr marL="111760">
              <a:lnSpc>
                <a:spcPts val="2060"/>
              </a:lnSpc>
            </a:pPr>
            <a:r>
              <a:rPr dirty="0" sz="2100" spc="-730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085807" y="3702262"/>
            <a:ext cx="123825" cy="297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25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47711" y="4092344"/>
            <a:ext cx="49530" cy="15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7936" sz="1575" spc="-345">
                <a:solidFill>
                  <a:srgbClr val="757575"/>
                </a:solidFill>
                <a:latin typeface="Arial"/>
                <a:cs typeface="Arial"/>
              </a:rPr>
              <a:t>'</a:t>
            </a:r>
            <a:r>
              <a:rPr dirty="0" sz="450" spc="5">
                <a:solidFill>
                  <a:srgbClr val="9C9995"/>
                </a:solidFill>
                <a:latin typeface="Times New Roman"/>
                <a:cs typeface="Times New Roman"/>
              </a:rPr>
              <a:t>•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115687" y="4395482"/>
            <a:ext cx="9842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solidFill>
                  <a:srgbClr val="423B3A"/>
                </a:solidFill>
                <a:latin typeface="Times New Roman"/>
                <a:cs typeface="Times New Roman"/>
              </a:rPr>
              <a:t>+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439384" y="4324054"/>
            <a:ext cx="12255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110">
                <a:solidFill>
                  <a:srgbClr val="423B3A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839845" y="5425266"/>
            <a:ext cx="385191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43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235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9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220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-26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75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80" b="1">
                <a:solidFill>
                  <a:srgbClr val="544D4B"/>
                </a:solidFill>
                <a:latin typeface="Arial"/>
                <a:cs typeface="Arial"/>
              </a:rPr>
              <a:t>wo:</a:t>
            </a:r>
            <a:r>
              <a:rPr dirty="0" sz="2800" spc="-4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85" b="1">
                <a:solidFill>
                  <a:srgbClr val="544D4B"/>
                </a:solidFill>
                <a:latin typeface="Arial"/>
                <a:cs typeface="Arial"/>
              </a:rPr>
              <a:t>B</a:t>
            </a:r>
            <a:r>
              <a:rPr dirty="0" sz="2800" spc="15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55" b="1">
                <a:solidFill>
                  <a:srgbClr val="544D4B"/>
                </a:solidFill>
                <a:latin typeface="Arial"/>
                <a:cs typeface="Arial"/>
              </a:rPr>
              <a:t>a</a:t>
            </a:r>
            <a:r>
              <a:rPr dirty="0" sz="2800" spc="80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110" b="1">
                <a:solidFill>
                  <a:srgbClr val="544D4B"/>
                </a:solidFill>
                <a:latin typeface="Arial"/>
                <a:cs typeface="Arial"/>
              </a:rPr>
              <a:t>n</a:t>
            </a:r>
            <a:r>
              <a:rPr dirty="0" sz="2800" spc="-5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4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65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420" b="1">
                <a:solidFill>
                  <a:srgbClr val="544D4B"/>
                </a:solidFill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924504" y="6202257"/>
            <a:ext cx="5351145" cy="603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7000"/>
              </a:lnSpc>
            </a:pP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proc</a:t>
            </a:r>
            <a:r>
              <a:rPr dirty="0" sz="1450" spc="22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ss</a:t>
            </a:r>
            <a:r>
              <a:rPr dirty="0" sz="1450" spc="1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of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brainstor1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1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1</a:t>
            </a:r>
            <a:r>
              <a:rPr dirty="0" sz="1450" spc="-12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to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produce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14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4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product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1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with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14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60">
                <a:solidFill>
                  <a:srgbClr val="544D4B"/>
                </a:solidFill>
                <a:latin typeface="Times New Roman"/>
                <a:cs typeface="Times New Roman"/>
              </a:rPr>
              <a:t>new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idea</a:t>
            </a:r>
            <a:r>
              <a:rPr dirty="0" sz="1450" spc="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40">
                <a:solidFill>
                  <a:srgbClr val="544D4B"/>
                </a:solidFill>
                <a:latin typeface="Times New Roman"/>
                <a:cs typeface="Times New Roman"/>
              </a:rPr>
              <a:t>was</a:t>
            </a:r>
            <a:r>
              <a:rPr dirty="0" sz="1450" spc="11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70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ade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to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facil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ta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4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65">
                <a:solidFill>
                  <a:srgbClr val="544D4B"/>
                </a:solidFill>
                <a:latin typeface="Times New Roman"/>
                <a:cs typeface="Times New Roman"/>
              </a:rPr>
              <a:t>cert</a:t>
            </a:r>
            <a:r>
              <a:rPr dirty="0" sz="1450" spc="23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50" spc="110">
                <a:solidFill>
                  <a:srgbClr val="544D4B"/>
                </a:solidFill>
                <a:latin typeface="Times New Roman"/>
                <a:cs typeface="Times New Roman"/>
              </a:rPr>
              <a:t>ate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ory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f</a:t>
            </a:r>
            <a:r>
              <a:rPr dirty="0" sz="1450" spc="-3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opl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515">
                <a:solidFill>
                  <a:srgbClr val="544D4B"/>
                </a:solidFill>
                <a:latin typeface="Times New Roman"/>
                <a:cs typeface="Times New Roman"/>
              </a:rPr>
              <a:t>_</a:t>
            </a:r>
            <a:endParaRPr sz="1450">
              <a:latin typeface="Times New Roman"/>
              <a:cs typeface="Times New Roman"/>
            </a:endParaRPr>
          </a:p>
          <a:p>
            <a:pPr algn="r" marR="880110">
              <a:lnSpc>
                <a:spcPct val="100000"/>
              </a:lnSpc>
              <a:spcBef>
                <a:spcPts val="370"/>
              </a:spcBef>
            </a:pPr>
            <a:r>
              <a:rPr dirty="0" sz="550" spc="25">
                <a:solidFill>
                  <a:srgbClr val="9C9995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909564" y="6774147"/>
            <a:ext cx="4256405" cy="212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After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tha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65">
                <a:solidFill>
                  <a:srgbClr val="676466"/>
                </a:solidFill>
                <a:latin typeface="Times New Roman"/>
                <a:cs typeface="Times New Roman"/>
              </a:rPr>
              <a:t>,</a:t>
            </a:r>
            <a:r>
              <a:rPr dirty="0" sz="1450" spc="-30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245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4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65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10">
                <a:solidFill>
                  <a:srgbClr val="544D4B"/>
                </a:solidFill>
                <a:latin typeface="Times New Roman"/>
                <a:cs typeface="Times New Roman"/>
              </a:rPr>
              <a:t>cla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65">
                <a:solidFill>
                  <a:srgbClr val="757575"/>
                </a:solidFill>
                <a:latin typeface="Times New Roman"/>
                <a:cs typeface="Times New Roman"/>
              </a:rPr>
              <a:t>,</a:t>
            </a:r>
            <a:r>
              <a:rPr dirty="0" sz="1450" spc="-110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wearing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4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y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lasse</a:t>
            </a:r>
            <a:r>
              <a:rPr dirty="0" sz="1450" spc="21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-555">
                <a:solidFill>
                  <a:srgbClr val="676466"/>
                </a:solidFill>
                <a:latin typeface="Times New Roman"/>
                <a:cs typeface="Times New Roman"/>
              </a:rPr>
              <a:t>_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294965" y="10191408"/>
            <a:ext cx="1139190" cy="496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43610" algn="l"/>
              </a:tabLst>
            </a:pPr>
            <a:r>
              <a:rPr dirty="0" sz="1200" spc="-75">
                <a:solidFill>
                  <a:srgbClr val="676466"/>
                </a:solidFill>
                <a:latin typeface="Arial"/>
                <a:cs typeface="Arial"/>
              </a:rPr>
              <a:t>•</a:t>
            </a:r>
            <a:r>
              <a:rPr dirty="0" sz="1200" spc="-370">
                <a:solidFill>
                  <a:srgbClr val="676466"/>
                </a:solidFill>
                <a:latin typeface="Arial"/>
                <a:cs typeface="Arial"/>
              </a:rPr>
              <a:t>·</a:t>
            </a:r>
            <a:r>
              <a:rPr dirty="0" baseline="-22727" sz="1650" spc="337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baseline="-22727" sz="1650">
                <a:solidFill>
                  <a:srgbClr val="878382"/>
                </a:solidFill>
                <a:latin typeface="Arial"/>
                <a:cs typeface="Arial"/>
              </a:rPr>
              <a:t>  </a:t>
            </a:r>
            <a:r>
              <a:rPr dirty="0" baseline="-22727" sz="1650" spc="-7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1200" spc="-254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baseline="-12820" sz="2925" spc="-1260">
                <a:solidFill>
                  <a:srgbClr val="544D4B"/>
                </a:solidFill>
                <a:latin typeface="Times New Roman"/>
                <a:cs typeface="Times New Roman"/>
              </a:rPr>
              <a:t>·</a:t>
            </a:r>
            <a:r>
              <a:rPr dirty="0" sz="1200" spc="-170">
                <a:solidFill>
                  <a:srgbClr val="757575"/>
                </a:solidFill>
                <a:latin typeface="Times New Roman"/>
                <a:cs typeface="Times New Roman"/>
              </a:rPr>
              <a:t>.-</a:t>
            </a:r>
            <a:r>
              <a:rPr dirty="0" sz="1200" spc="-305">
                <a:solidFill>
                  <a:srgbClr val="757575"/>
                </a:solidFill>
                <a:latin typeface="Times New Roman"/>
                <a:cs typeface="Times New Roman"/>
              </a:rPr>
              <a:t>-</a:t>
            </a:r>
            <a:r>
              <a:rPr dirty="0" baseline="-12820" sz="2925" spc="-832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200" spc="-200">
                <a:solidFill>
                  <a:srgbClr val="757575"/>
                </a:solidFill>
                <a:latin typeface="Times New Roman"/>
                <a:cs typeface="Times New Roman"/>
              </a:rPr>
              <a:t>-</a:t>
            </a:r>
            <a:r>
              <a:rPr dirty="0" baseline="-12820" sz="2925" spc="-517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200" spc="-195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baseline="-20833" sz="1800" spc="-794">
                <a:solidFill>
                  <a:srgbClr val="878382"/>
                </a:solidFill>
                <a:latin typeface="Arial"/>
                <a:cs typeface="Arial"/>
              </a:rPr>
              <a:t>-</a:t>
            </a:r>
            <a:r>
              <a:rPr dirty="0" baseline="-33333" sz="1500" spc="3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baseline="-33333" sz="1500" spc="-82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baseline="-20833" sz="1800" spc="-615">
                <a:solidFill>
                  <a:srgbClr val="878382"/>
                </a:solidFill>
                <a:latin typeface="Arial"/>
                <a:cs typeface="Arial"/>
              </a:rPr>
              <a:t>·</a:t>
            </a:r>
            <a:r>
              <a:rPr dirty="0" sz="1600" spc="-225">
                <a:solidFill>
                  <a:srgbClr val="676466"/>
                </a:solidFill>
                <a:latin typeface="Arial"/>
                <a:cs typeface="Arial"/>
              </a:rPr>
              <a:t>-</a:t>
            </a:r>
            <a:r>
              <a:rPr dirty="0" baseline="-33333" sz="1500" spc="-39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600" spc="-345">
                <a:solidFill>
                  <a:srgbClr val="676466"/>
                </a:solidFill>
                <a:latin typeface="Arial"/>
                <a:cs typeface="Arial"/>
              </a:rPr>
              <a:t>·</a:t>
            </a:r>
            <a:r>
              <a:rPr dirty="0" baseline="-17241" sz="2175" spc="30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baseline="-17241" sz="2175" spc="104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baseline="-33333" sz="1500" spc="262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baseline="-33333" sz="1500">
                <a:solidFill>
                  <a:srgbClr val="878382"/>
                </a:solidFill>
                <a:latin typeface="Times New Roman"/>
                <a:cs typeface="Times New Roman"/>
              </a:rPr>
              <a:t>	</a:t>
            </a:r>
            <a:r>
              <a:rPr dirty="0" sz="2800" spc="15">
                <a:solidFill>
                  <a:srgbClr val="9C9995"/>
                </a:solidFill>
                <a:latin typeface="Times New Roman"/>
                <a:cs typeface="Times New Roman"/>
              </a:rPr>
              <a:t>-</a:t>
            </a:r>
            <a:endParaRPr sz="2800">
              <a:latin typeface="Times New Roman"/>
              <a:cs typeface="Times New Roman"/>
            </a:endParaRPr>
          </a:p>
          <a:p>
            <a:pPr marL="490220">
              <a:lnSpc>
                <a:spcPct val="100000"/>
              </a:lnSpc>
              <a:spcBef>
                <a:spcPts val="30"/>
              </a:spcBef>
            </a:pPr>
            <a:r>
              <a:rPr dirty="0" sz="500" spc="60" b="1">
                <a:solidFill>
                  <a:srgbClr val="878382"/>
                </a:solidFill>
                <a:latin typeface="Arial"/>
                <a:cs typeface="Arial"/>
              </a:rPr>
              <a:t>lij</a:t>
            </a:r>
            <a:r>
              <a:rPr dirty="0" sz="500" spc="60" b="1">
                <a:solidFill>
                  <a:srgbClr val="878382"/>
                </a:solidFill>
                <a:latin typeface="Arial"/>
                <a:cs typeface="Arial"/>
              </a:rPr>
              <a:t>  </a:t>
            </a:r>
            <a:r>
              <a:rPr dirty="0" sz="500" spc="-10" b="1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500" spc="480">
                <a:solidFill>
                  <a:srgbClr val="757575"/>
                </a:solidFill>
                <a:latin typeface="Arial"/>
                <a:cs typeface="Arial"/>
              </a:rPr>
              <a:t>•</a:t>
            </a:r>
            <a:r>
              <a:rPr dirty="0" sz="500">
                <a:solidFill>
                  <a:srgbClr val="757575"/>
                </a:solidFill>
                <a:latin typeface="Arial"/>
                <a:cs typeface="Arial"/>
              </a:rPr>
              <a:t>   </a:t>
            </a:r>
            <a:r>
              <a:rPr dirty="0" sz="500" spc="-4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dirty="0" sz="500" spc="55">
                <a:solidFill>
                  <a:srgbClr val="757575"/>
                </a:solidFill>
                <a:latin typeface="Arial"/>
                <a:cs typeface="Arial"/>
              </a:rPr>
              <a:t>...</a:t>
            </a:r>
            <a:r>
              <a:rPr dirty="0" sz="500">
                <a:solidFill>
                  <a:srgbClr val="757575"/>
                </a:solidFill>
                <a:latin typeface="Arial"/>
                <a:cs typeface="Arial"/>
              </a:rPr>
              <a:t>   </a:t>
            </a:r>
            <a:r>
              <a:rPr dirty="0" sz="500" spc="-10">
                <a:solidFill>
                  <a:srgbClr val="757575"/>
                </a:solidFill>
                <a:latin typeface="Arial"/>
                <a:cs typeface="Arial"/>
              </a:rPr>
              <a:t> </a:t>
            </a:r>
            <a:r>
              <a:rPr dirty="0" sz="500" spc="-35">
                <a:solidFill>
                  <a:srgbClr val="878382"/>
                </a:solidFill>
                <a:latin typeface="Arial"/>
                <a:cs typeface="Arial"/>
              </a:rPr>
              <a:t>_::.</a:t>
            </a:r>
            <a:r>
              <a:rPr dirty="0" sz="500">
                <a:solidFill>
                  <a:srgbClr val="878382"/>
                </a:solidFill>
                <a:latin typeface="Arial"/>
                <a:cs typeface="Arial"/>
              </a:rPr>
              <a:t>    </a:t>
            </a:r>
            <a:r>
              <a:rPr dirty="0" sz="500" spc="-50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700" spc="-175" b="1" i="1">
                <a:solidFill>
                  <a:srgbClr val="857962"/>
                </a:solidFill>
                <a:latin typeface="Times New Roman"/>
                <a:cs typeface="Times New Roman"/>
              </a:rPr>
              <a:t>.M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480196" y="10191408"/>
            <a:ext cx="577215" cy="496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16839">
              <a:lnSpc>
                <a:spcPts val="3000"/>
              </a:lnSpc>
            </a:pPr>
            <a:r>
              <a:rPr dirty="0" sz="2800" spc="-1115">
                <a:solidFill>
                  <a:srgbClr val="9C9995"/>
                </a:solidFill>
                <a:latin typeface="Times New Roman"/>
                <a:cs typeface="Times New Roman"/>
              </a:rPr>
              <a:t>-</a:t>
            </a: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ts val="465"/>
              </a:lnSpc>
              <a:tabLst>
                <a:tab pos="407670" algn="l"/>
              </a:tabLst>
            </a:pPr>
            <a:r>
              <a:rPr dirty="0" sz="650" spc="30">
                <a:solidFill>
                  <a:srgbClr val="878382"/>
                </a:solidFill>
                <a:latin typeface="Times New Roman"/>
                <a:cs typeface="Times New Roman"/>
              </a:rPr>
              <a:t>-·</a:t>
            </a:r>
            <a:r>
              <a:rPr dirty="0" sz="650" spc="30">
                <a:solidFill>
                  <a:srgbClr val="878382"/>
                </a:solidFill>
                <a:latin typeface="Times New Roman"/>
                <a:cs typeface="Times New Roman"/>
              </a:rPr>
              <a:t>   </a:t>
            </a:r>
            <a:r>
              <a:rPr dirty="0" sz="650" spc="-60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650" spc="19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650">
                <a:solidFill>
                  <a:srgbClr val="878382"/>
                </a:solidFill>
                <a:latin typeface="Times New Roman"/>
                <a:cs typeface="Times New Roman"/>
              </a:rPr>
              <a:t>	</a:t>
            </a:r>
            <a:r>
              <a:rPr dirty="0" sz="750" spc="-105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sz="750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750" spc="65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750" spc="325">
                <a:solidFill>
                  <a:srgbClr val="878382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 algn="ctr" marR="10160">
              <a:lnSpc>
                <a:spcPts val="765"/>
              </a:lnSpc>
            </a:pPr>
            <a:r>
              <a:rPr dirty="0" sz="700" spc="-85">
                <a:solidFill>
                  <a:srgbClr val="857962"/>
                </a:solidFill>
                <a:latin typeface="Times New Roman"/>
                <a:cs typeface="Times New Roman"/>
              </a:rPr>
              <a:t>;.;,;</a:t>
            </a:r>
            <a:r>
              <a:rPr dirty="0" sz="700" spc="-85">
                <a:solidFill>
                  <a:srgbClr val="857962"/>
                </a:solidFill>
                <a:latin typeface="Times New Roman"/>
                <a:cs typeface="Times New Roman"/>
              </a:rPr>
              <a:t>  </a:t>
            </a:r>
            <a:r>
              <a:rPr dirty="0" sz="700" spc="-50">
                <a:solidFill>
                  <a:srgbClr val="857962"/>
                </a:solidFill>
                <a:latin typeface="Times New Roman"/>
                <a:cs typeface="Times New Roman"/>
              </a:rPr>
              <a:t> </a:t>
            </a:r>
            <a:r>
              <a:rPr dirty="0" sz="700" spc="200">
                <a:solidFill>
                  <a:srgbClr val="676466"/>
                </a:solidFill>
                <a:latin typeface="Times New Roman"/>
                <a:cs typeface="Times New Roman"/>
              </a:rPr>
              <a:t>..</a:t>
            </a:r>
            <a:r>
              <a:rPr dirty="0" sz="700" spc="85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700" spc="-75">
                <a:solidFill>
                  <a:srgbClr val="878382"/>
                </a:solidFill>
                <a:latin typeface="Times New Roman"/>
                <a:cs typeface="Times New Roman"/>
              </a:rPr>
              <a:t>.....</a:t>
            </a:r>
            <a:r>
              <a:rPr dirty="0" sz="700">
                <a:solidFill>
                  <a:srgbClr val="878382"/>
                </a:solidFill>
                <a:latin typeface="Times New Roman"/>
                <a:cs typeface="Times New Roman"/>
              </a:rPr>
              <a:t>   </a:t>
            </a:r>
            <a:r>
              <a:rPr dirty="0" sz="700" spc="-3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700" spc="5">
                <a:solidFill>
                  <a:srgbClr val="757575"/>
                </a:solidFill>
                <a:latin typeface="Times New Roman"/>
                <a:cs typeface="Times New Roman"/>
              </a:rPr>
              <a:t>""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182369" y="10191408"/>
            <a:ext cx="88646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90220" algn="l"/>
              </a:tabLst>
            </a:pPr>
            <a:r>
              <a:rPr dirty="0" sz="2800" spc="1515">
                <a:solidFill>
                  <a:srgbClr val="9C9995"/>
                </a:solidFill>
                <a:latin typeface="Times New Roman"/>
                <a:cs typeface="Times New Roman"/>
              </a:rPr>
              <a:t>-</a:t>
            </a:r>
            <a:r>
              <a:rPr dirty="0" sz="2800" spc="1515">
                <a:solidFill>
                  <a:srgbClr val="9C9995"/>
                </a:solidFill>
                <a:latin typeface="Times New Roman"/>
                <a:cs typeface="Times New Roman"/>
              </a:rPr>
              <a:t>	</a:t>
            </a:r>
            <a:r>
              <a:rPr dirty="0" sz="2800" spc="940">
                <a:solidFill>
                  <a:srgbClr val="9C9995"/>
                </a:solidFill>
                <a:latin typeface="Times New Roman"/>
                <a:cs typeface="Times New Roman"/>
              </a:rPr>
              <a:t>-</a:t>
            </a:r>
            <a:r>
              <a:rPr dirty="0" sz="2800" spc="-560">
                <a:solidFill>
                  <a:srgbClr val="9C9995"/>
                </a:solidFill>
                <a:latin typeface="Times New Roman"/>
                <a:cs typeface="Times New Roman"/>
              </a:rPr>
              <a:t>---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095767" y="7822031"/>
            <a:ext cx="25654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5" b="1">
                <a:solidFill>
                  <a:srgbClr val="757575"/>
                </a:solidFill>
                <a:latin typeface="Times New Roman"/>
                <a:cs typeface="Times New Roman"/>
              </a:rPr>
              <a:t>i</a:t>
            </a:r>
            <a:r>
              <a:rPr dirty="0" sz="800" spc="-95" b="1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800" spc="-55" b="1">
                <a:solidFill>
                  <a:srgbClr val="544D4B"/>
                </a:solidFill>
                <a:latin typeface="Times New Roman"/>
                <a:cs typeface="Times New Roman"/>
              </a:rPr>
              <a:t>DEA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876649" y="11129582"/>
            <a:ext cx="25019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25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sz="1050" spc="15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2000" spc="-45">
                <a:solidFill>
                  <a:srgbClr val="757575"/>
                </a:solidFill>
                <a:latin typeface="Arial"/>
                <a:cs typeface="Arial"/>
              </a:rPr>
              <a:t>-</a:t>
            </a:r>
            <a:r>
              <a:rPr dirty="0" sz="2000" spc="-155">
                <a:solidFill>
                  <a:srgbClr val="757575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094637" y="11188094"/>
            <a:ext cx="277495" cy="36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700" spc="-775">
                <a:solidFill>
                  <a:srgbClr val="5B6E80"/>
                </a:solidFill>
                <a:latin typeface="Times New Roman"/>
                <a:cs typeface="Times New Roman"/>
              </a:rPr>
              <a:t>·</a:t>
            </a:r>
            <a:r>
              <a:rPr dirty="0" sz="950" spc="65">
                <a:solidFill>
                  <a:srgbClr val="878382"/>
                </a:solidFill>
                <a:latin typeface="Times New Roman"/>
                <a:cs typeface="Times New Roman"/>
              </a:rPr>
              <a:t>;</a:t>
            </a:r>
            <a:r>
              <a:rPr dirty="0" sz="2700" spc="-475">
                <a:solidFill>
                  <a:srgbClr val="676466"/>
                </a:solidFill>
                <a:latin typeface="Times New Roman"/>
                <a:cs typeface="Times New Roman"/>
              </a:rPr>
              <a:t>-</a:t>
            </a:r>
            <a:r>
              <a:rPr dirty="0" sz="2700" spc="90">
                <a:solidFill>
                  <a:srgbClr val="676466"/>
                </a:solidFill>
                <a:latin typeface="Times New Roman"/>
                <a:cs typeface="Times New Roman"/>
              </a:rPr>
              <a:t>·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885977" y="11364632"/>
            <a:ext cx="236854" cy="150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50" spc="45">
                <a:solidFill>
                  <a:srgbClr val="878382"/>
                </a:solidFill>
                <a:latin typeface="Times New Roman"/>
                <a:cs typeface="Times New Roman"/>
              </a:rPr>
              <a:t>:</a:t>
            </a:r>
            <a:r>
              <a:rPr dirty="0" sz="950" spc="45">
                <a:solidFill>
                  <a:srgbClr val="878382"/>
                </a:solidFill>
                <a:latin typeface="Times New Roman"/>
                <a:cs typeface="Times New Roman"/>
              </a:rPr>
              <a:t>..</a:t>
            </a:r>
            <a:r>
              <a:rPr dirty="0" sz="950" spc="-145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950" spc="-155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950" spc="-13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950" spc="6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950" spc="-160">
                <a:solidFill>
                  <a:srgbClr val="878382"/>
                </a:solidFill>
                <a:latin typeface="Times New Roman"/>
                <a:cs typeface="Times New Roman"/>
              </a:rPr>
              <a:t>: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887036" y="11255805"/>
            <a:ext cx="26733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30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2450" spc="-12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2800" spc="-1475">
                <a:solidFill>
                  <a:srgbClr val="5B6E80"/>
                </a:solidFill>
                <a:latin typeface="Courier New"/>
                <a:cs typeface="Courier New"/>
              </a:rPr>
              <a:t>.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871668" y="11435419"/>
            <a:ext cx="361950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367" sz="2475" spc="-187">
                <a:solidFill>
                  <a:srgbClr val="878382"/>
                </a:solidFill>
                <a:latin typeface="Arial"/>
                <a:cs typeface="Arial"/>
              </a:rPr>
              <a:t>·</a:t>
            </a:r>
            <a:r>
              <a:rPr dirty="0" sz="600" spc="-105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600" spc="-1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baseline="3367" sz="2475" spc="-487">
                <a:solidFill>
                  <a:srgbClr val="878382"/>
                </a:solidFill>
                <a:latin typeface="Arial"/>
                <a:cs typeface="Arial"/>
              </a:rPr>
              <a:t>-</a:t>
            </a:r>
            <a:r>
              <a:rPr dirty="0" sz="600" spc="-1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baseline="3367" sz="2475" spc="284">
                <a:solidFill>
                  <a:srgbClr val="878382"/>
                </a:solidFill>
                <a:latin typeface="Arial"/>
                <a:cs typeface="Arial"/>
              </a:rPr>
              <a:t>-</a:t>
            </a:r>
            <a:r>
              <a:rPr dirty="0" sz="600" spc="-65" b="1">
                <a:solidFill>
                  <a:srgbClr val="757575"/>
                </a:solidFill>
                <a:latin typeface="Times New Roman"/>
                <a:cs typeface="Times New Roman"/>
              </a:rPr>
              <a:t>.a</a:t>
            </a:r>
            <a:r>
              <a:rPr dirty="0" sz="600" spc="-10" b="1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600" spc="120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916488" y="11394954"/>
            <a:ext cx="343535" cy="372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-7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500" spc="-70">
                <a:solidFill>
                  <a:srgbClr val="878382"/>
                </a:solidFill>
                <a:latin typeface="Times New Roman"/>
                <a:cs typeface="Times New Roman"/>
              </a:rPr>
              <a:t>  </a:t>
            </a:r>
            <a:r>
              <a:rPr dirty="0" sz="500" spc="5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450" spc="-44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450" spc="-8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2700" spc="-24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z="900" spc="-130">
                <a:solidFill>
                  <a:srgbClr val="676466"/>
                </a:solidFill>
                <a:latin typeface="Arial"/>
                <a:cs typeface="Arial"/>
              </a:rPr>
              <a:t>.,,</a:t>
            </a:r>
            <a:r>
              <a:rPr dirty="0" sz="900" spc="-165">
                <a:solidFill>
                  <a:srgbClr val="676466"/>
                </a:solidFill>
                <a:latin typeface="Arial"/>
                <a:cs typeface="Arial"/>
              </a:rPr>
              <a:t> </a:t>
            </a:r>
            <a:r>
              <a:rPr dirty="0" sz="2550" spc="-645">
                <a:solidFill>
                  <a:srgbClr val="757575"/>
                </a:solidFill>
                <a:latin typeface="Arial"/>
                <a:cs typeface="Arial"/>
              </a:rPr>
              <a:t>.</a:t>
            </a:r>
            <a:endParaRPr sz="25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891589" y="11561829"/>
            <a:ext cx="57785" cy="257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50">
                <a:solidFill>
                  <a:srgbClr val="878382"/>
                </a:solidFill>
                <a:latin typeface="Times New Roman"/>
                <a:cs typeface="Times New Roman"/>
              </a:rPr>
              <a:t>·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921468" y="11533744"/>
            <a:ext cx="375920" cy="292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30">
                <a:solidFill>
                  <a:srgbClr val="878382"/>
                </a:solidFill>
                <a:latin typeface="Times New Roman"/>
                <a:cs typeface="Times New Roman"/>
              </a:rPr>
              <a:t>--</a:t>
            </a:r>
            <a:r>
              <a:rPr dirty="0" sz="1800" spc="-26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2100" spc="-6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z="2100" spc="-315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z="2100" spc="-265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z="2100" spc="-345">
                <a:solidFill>
                  <a:srgbClr val="757575"/>
                </a:solidFill>
                <a:latin typeface="Times New Roman"/>
                <a:cs typeface="Times New Roman"/>
              </a:rPr>
              <a:t>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906528" y="11513593"/>
            <a:ext cx="449580" cy="352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1454" algn="l"/>
              </a:tabLst>
            </a:pPr>
            <a:r>
              <a:rPr dirty="0" sz="500" spc="135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500" spc="135">
                <a:solidFill>
                  <a:srgbClr val="878382"/>
                </a:solidFill>
                <a:latin typeface="Times New Roman"/>
                <a:cs typeface="Times New Roman"/>
              </a:rPr>
              <a:t>	</a:t>
            </a:r>
            <a:r>
              <a:rPr dirty="0" sz="2550" spc="-390">
                <a:solidFill>
                  <a:srgbClr val="5B6E80"/>
                </a:solidFill>
                <a:latin typeface="Arial"/>
                <a:cs typeface="Arial"/>
              </a:rPr>
              <a:t>.</a:t>
            </a:r>
            <a:r>
              <a:rPr dirty="0" sz="2450" spc="-215">
                <a:solidFill>
                  <a:srgbClr val="5B6E80"/>
                </a:solidFill>
                <a:latin typeface="Times New Roman"/>
                <a:cs typeface="Times New Roman"/>
              </a:rPr>
              <a:t>.</a:t>
            </a:r>
            <a:r>
              <a:rPr dirty="0" sz="2450" spc="-150">
                <a:solidFill>
                  <a:srgbClr val="5B6E80"/>
                </a:solidFill>
                <a:latin typeface="Times New Roman"/>
                <a:cs typeface="Times New Roman"/>
              </a:rPr>
              <a:t>.</a:t>
            </a:r>
            <a:r>
              <a:rPr dirty="0" sz="2450" spc="-434">
                <a:solidFill>
                  <a:srgbClr val="5B6E80"/>
                </a:solidFill>
                <a:latin typeface="Times New Roman"/>
                <a:cs typeface="Times New Roman"/>
              </a:rPr>
              <a:t>..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891589" y="11588900"/>
            <a:ext cx="241300" cy="372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 spc="-405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2300" spc="25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2700" spc="-67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889912" y="11629645"/>
            <a:ext cx="30416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-85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950" spc="315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950" spc="-285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2750" spc="-28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106380" y="11666357"/>
            <a:ext cx="19939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350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sz="2800" spc="-315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sz="2800" spc="-395">
                <a:solidFill>
                  <a:srgbClr val="878382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665546" y="12243182"/>
            <a:ext cx="1146810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95630" algn="l"/>
                <a:tab pos="1133475" algn="l"/>
              </a:tabLst>
            </a:pPr>
            <a:r>
              <a:rPr dirty="0" sz="600" u="sng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600" u="sng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600" spc="65" u="sng">
                <a:solidFill>
                  <a:srgbClr val="544D4B"/>
                </a:solidFill>
                <a:latin typeface="Times New Roman"/>
                <a:cs typeface="Times New Roman"/>
              </a:rPr>
              <a:t>•</a:t>
            </a:r>
            <a:r>
              <a:rPr dirty="0" sz="600" u="sng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600" u="sng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901548" y="13050811"/>
            <a:ext cx="34290" cy="10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550" spc="-130">
                <a:solidFill>
                  <a:srgbClr val="676466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911508" y="12964305"/>
            <a:ext cx="26098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315" b="1">
                <a:solidFill>
                  <a:srgbClr val="878382"/>
                </a:solidFill>
                <a:latin typeface="Arial"/>
                <a:cs typeface="Arial"/>
              </a:rPr>
              <a:t>-</a:t>
            </a:r>
            <a:r>
              <a:rPr dirty="0" sz="2800" spc="-525" b="1">
                <a:solidFill>
                  <a:srgbClr val="878382"/>
                </a:solidFill>
                <a:latin typeface="Arial"/>
                <a:cs typeface="Arial"/>
              </a:rPr>
              <a:t>-</a:t>
            </a:r>
            <a:r>
              <a:rPr dirty="0" sz="2800" spc="-530" b="1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2800" spc="-1950" b="1">
                <a:solidFill>
                  <a:srgbClr val="5B6E80"/>
                </a:solidFill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931428" y="13079041"/>
            <a:ext cx="488315" cy="33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15325" sz="2175" spc="-30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450" spc="20" u="heavy">
                <a:solidFill>
                  <a:srgbClr val="878382"/>
                </a:solidFill>
                <a:latin typeface="Times New Roman"/>
                <a:cs typeface="Times New Roman"/>
              </a:rPr>
              <a:t>-</a:t>
            </a:r>
            <a:r>
              <a:rPr dirty="0" sz="1450" u="heavy">
                <a:solidFill>
                  <a:srgbClr val="878382"/>
                </a:solidFill>
                <a:latin typeface="Times New Roman"/>
                <a:cs typeface="Times New Roman"/>
              </a:rPr>
              <a:t>  </a:t>
            </a:r>
            <a:r>
              <a:rPr dirty="0" sz="1450" spc="-90" u="heavy">
                <a:solidFill>
                  <a:srgbClr val="878382"/>
                </a:solidFill>
                <a:latin typeface="Times New Roman"/>
                <a:cs typeface="Times New Roman"/>
              </a:rPr>
              <a:t> </a:t>
            </a:r>
            <a:r>
              <a:rPr dirty="0" sz="2450" spc="-434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2450" spc="-325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2450" spc="-185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2450" spc="-150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r>
              <a:rPr dirty="0" sz="2450" spc="10">
                <a:solidFill>
                  <a:srgbClr val="878382"/>
                </a:solidFill>
                <a:latin typeface="Times New Roman"/>
                <a:cs typeface="Times New Roman"/>
              </a:rPr>
              <a:t>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140586" y="12989170"/>
            <a:ext cx="17970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315">
                <a:solidFill>
                  <a:srgbClr val="878382"/>
                </a:solidFill>
                <a:latin typeface="Arial"/>
                <a:cs typeface="Arial"/>
              </a:rPr>
              <a:t>.</a:t>
            </a:r>
            <a:r>
              <a:rPr dirty="0" sz="2800" spc="-40">
                <a:solidFill>
                  <a:srgbClr val="878382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070867" y="13427203"/>
            <a:ext cx="210185" cy="182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60" b="1">
                <a:solidFill>
                  <a:srgbClr val="5B6E80"/>
                </a:solidFill>
                <a:latin typeface="Times New Roman"/>
                <a:cs typeface="Times New Roman"/>
              </a:rPr>
              <a:t>1</a:t>
            </a:r>
            <a:r>
              <a:rPr dirty="0" sz="1200" spc="50" b="1">
                <a:solidFill>
                  <a:srgbClr val="757575"/>
                </a:solidFill>
                <a:latin typeface="Times New Roman"/>
                <a:cs typeface="Times New Roman"/>
              </a:rPr>
              <a:t>-·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044603" y="13468686"/>
            <a:ext cx="281305" cy="421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31400" sz="1725" spc="-1357">
                <a:solidFill>
                  <a:srgbClr val="757575"/>
                </a:solidFill>
                <a:latin typeface="Courier New"/>
                <a:cs typeface="Courier New"/>
              </a:rPr>
              <a:t>•</a:t>
            </a:r>
            <a:r>
              <a:rPr dirty="0" baseline="9259" sz="4050" spc="-967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z="2550" spc="-285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z="1300" spc="-405">
                <a:solidFill>
                  <a:srgbClr val="757575"/>
                </a:solidFill>
                <a:latin typeface="Arial"/>
                <a:cs typeface="Arial"/>
              </a:rPr>
              <a:t>,</a:t>
            </a:r>
            <a:r>
              <a:rPr dirty="0" baseline="31400" sz="1725" spc="-930">
                <a:solidFill>
                  <a:srgbClr val="757575"/>
                </a:solidFill>
                <a:latin typeface="Courier New"/>
                <a:cs typeface="Courier New"/>
              </a:rPr>
              <a:t>•</a:t>
            </a:r>
            <a:r>
              <a:rPr dirty="0" baseline="11363" sz="3300" spc="-1462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z="1300" spc="495">
                <a:solidFill>
                  <a:srgbClr val="757575"/>
                </a:solidFill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882600" y="7827515"/>
            <a:ext cx="262890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15" b="1">
                <a:solidFill>
                  <a:srgbClr val="544D4B"/>
                </a:solidFill>
                <a:latin typeface="Arial"/>
                <a:cs typeface="Arial"/>
              </a:rPr>
              <a:t>iDEA</a:t>
            </a:r>
            <a:endParaRPr sz="7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009045" y="11080627"/>
            <a:ext cx="198755" cy="5111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8415">
              <a:lnSpc>
                <a:spcPct val="100000"/>
              </a:lnSpc>
            </a:pPr>
            <a:r>
              <a:rPr dirty="0" sz="1500" spc="-45">
                <a:solidFill>
                  <a:srgbClr val="757575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1500" spc="-535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r>
              <a:rPr dirty="0" baseline="-16666" sz="2250" spc="-67">
                <a:solidFill>
                  <a:srgbClr val="878382"/>
                </a:solidFill>
                <a:latin typeface="Arial"/>
                <a:cs typeface="Arial"/>
              </a:rPr>
              <a:t>•</a:t>
            </a:r>
            <a:r>
              <a:rPr dirty="0" baseline="-16666" sz="2250" spc="112">
                <a:solidFill>
                  <a:srgbClr val="878382"/>
                </a:solidFill>
                <a:latin typeface="Arial"/>
                <a:cs typeface="Arial"/>
              </a:rPr>
              <a:t> </a:t>
            </a:r>
            <a:r>
              <a:rPr dirty="0" sz="1500" spc="-150">
                <a:solidFill>
                  <a:srgbClr val="757575"/>
                </a:solidFill>
                <a:latin typeface="Times New Roman"/>
                <a:cs typeface="Times New Roman"/>
              </a:rPr>
              <a:t>•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174355" y="1981190"/>
            <a:ext cx="5789295" cy="792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37460" marR="5080" indent="-2525395">
              <a:lnSpc>
                <a:spcPct val="109200"/>
              </a:lnSpc>
            </a:pPr>
            <a:r>
              <a:rPr dirty="0" sz="2600" spc="-55" b="1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2600" spc="155" b="1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2600" spc="180" b="1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2600" spc="-30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2600" spc="50" b="1">
                <a:solidFill>
                  <a:srgbClr val="544D4B"/>
                </a:solidFill>
                <a:latin typeface="Times New Roman"/>
                <a:cs typeface="Times New Roman"/>
              </a:rPr>
              <a:t>Des</a:t>
            </a:r>
            <a:r>
              <a:rPr dirty="0" sz="2600" spc="120" b="1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2600" spc="140" b="1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2600" spc="155" b="1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2600" spc="-105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2600" spc="-75" b="1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2600" spc="-30" b="1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2600" spc="140" b="1">
                <a:solidFill>
                  <a:srgbClr val="544D4B"/>
                </a:solidFill>
                <a:latin typeface="Times New Roman"/>
                <a:cs typeface="Times New Roman"/>
              </a:rPr>
              <a:t>oce</a:t>
            </a:r>
            <a:r>
              <a:rPr dirty="0" sz="2600" spc="185" b="1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2600" spc="180" b="1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2600" spc="-204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2600" spc="20" b="1">
                <a:solidFill>
                  <a:srgbClr val="544D4B"/>
                </a:solidFill>
                <a:latin typeface="Times New Roman"/>
                <a:cs typeface="Times New Roman"/>
              </a:rPr>
              <a:t>for</a:t>
            </a:r>
            <a:r>
              <a:rPr dirty="0" sz="2600" spc="-5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2600" spc="-245" b="1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2600" spc="75" b="1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2600" spc="130" b="1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2600" spc="-20" b="1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2600" spc="105" b="1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2600" spc="-30" b="1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2600" spc="114" b="1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2600" spc="45" b="1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2600" spc="110" b="1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2600" spc="-30" b="1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2600" spc="65" b="1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2600" spc="80" b="1">
                <a:solidFill>
                  <a:srgbClr val="544D4B"/>
                </a:solidFill>
                <a:latin typeface="Times New Roman"/>
                <a:cs typeface="Times New Roman"/>
              </a:rPr>
              <a:t>mic</a:t>
            </a:r>
            <a:r>
              <a:rPr dirty="0" sz="2600" spc="35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2600" spc="25" b="1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2600" spc="10" b="1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2600" spc="75" b="1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2600" spc="200" b="1">
                <a:solidFill>
                  <a:srgbClr val="544D4B"/>
                </a:solidFill>
                <a:latin typeface="Times New Roman"/>
                <a:cs typeface="Times New Roman"/>
              </a:rPr>
              <a:t>ss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265940" y="3444258"/>
            <a:ext cx="1210310" cy="66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79375">
              <a:lnSpc>
                <a:spcPct val="106800"/>
              </a:lnSpc>
            </a:pPr>
            <a:r>
              <a:rPr dirty="0" sz="1400" spc="75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00" spc="-395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165">
                <a:solidFill>
                  <a:srgbClr val="423B3A"/>
                </a:solidFill>
                <a:latin typeface="Times New Roman"/>
                <a:cs typeface="Times New Roman"/>
              </a:rPr>
              <a:t>·</a:t>
            </a:r>
            <a:r>
              <a:rPr dirty="0" sz="1400" spc="4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00" spc="75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00" spc="-330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335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45">
                <a:solidFill>
                  <a:srgbClr val="423B3A"/>
                </a:solidFill>
                <a:latin typeface="Times New Roman"/>
                <a:cs typeface="Times New Roman"/>
              </a:rPr>
              <a:t>red</a:t>
            </a:r>
            <a:r>
              <a:rPr dirty="0" sz="1400" spc="1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By: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20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00" spc="140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00" spc="45">
                <a:solidFill>
                  <a:srgbClr val="423B3A"/>
                </a:solidFill>
                <a:latin typeface="Times New Roman"/>
                <a:cs typeface="Times New Roman"/>
              </a:rPr>
              <a:t>as</a:t>
            </a:r>
            <a:r>
              <a:rPr dirty="0" sz="1400" spc="-8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00">
                <a:solidFill>
                  <a:srgbClr val="423B3A"/>
                </a:solidFill>
                <a:latin typeface="Times New Roman"/>
                <a:cs typeface="Times New Roman"/>
              </a:rPr>
              <a:t>j</a:t>
            </a:r>
            <a:r>
              <a:rPr dirty="0" sz="1400" spc="-19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-310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434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60">
                <a:solidFill>
                  <a:srgbClr val="423B3A"/>
                </a:solidFill>
                <a:latin typeface="Times New Roman"/>
                <a:cs typeface="Times New Roman"/>
              </a:rPr>
              <a:t>jr</a:t>
            </a:r>
            <a:r>
              <a:rPr dirty="0" sz="1400" spc="-1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-330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335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5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0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12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00" spc="114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00" spc="7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00" spc="35">
                <a:solidFill>
                  <a:srgbClr val="423B3A"/>
                </a:solidFill>
                <a:latin typeface="Times New Roman"/>
                <a:cs typeface="Times New Roman"/>
              </a:rPr>
              <a:t>b</a:t>
            </a:r>
            <a:r>
              <a:rPr dirty="0" sz="1400" spc="8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00" spc="150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00" spc="-270">
                <a:solidFill>
                  <a:srgbClr val="423B3A"/>
                </a:solidFill>
                <a:latin typeface="Times New Roman"/>
                <a:cs typeface="Times New Roman"/>
              </a:rPr>
              <a:t>11</a:t>
            </a:r>
            <a:r>
              <a:rPr dirty="0" sz="1400" spc="-445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200">
                <a:solidFill>
                  <a:srgbClr val="423B3A"/>
                </a:solidFill>
                <a:latin typeface="Times New Roman"/>
                <a:cs typeface="Times New Roman"/>
              </a:rPr>
              <a:t>·</a:t>
            </a:r>
            <a:r>
              <a:rPr dirty="0" sz="1400" spc="-330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-409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00" spc="40">
                <a:solidFill>
                  <a:srgbClr val="423B3A"/>
                </a:solidFill>
                <a:latin typeface="Times New Roman"/>
                <a:cs typeface="Times New Roman"/>
              </a:rPr>
              <a:t>beh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4981961" y="671100"/>
            <a:ext cx="485203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9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3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16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135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-17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20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35" b="1">
                <a:solidFill>
                  <a:srgbClr val="544D4B"/>
                </a:solidFill>
                <a:latin typeface="Arial"/>
                <a:cs typeface="Arial"/>
              </a:rPr>
              <a:t>n</a:t>
            </a:r>
            <a:r>
              <a:rPr dirty="0" sz="2800" spc="-1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05" b="1">
                <a:solidFill>
                  <a:srgbClr val="544D4B"/>
                </a:solidFill>
                <a:latin typeface="Arial"/>
                <a:cs typeface="Arial"/>
              </a:rPr>
              <a:t>:</a:t>
            </a:r>
            <a:r>
              <a:rPr dirty="0" sz="2800" spc="-36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544D4B"/>
                </a:solidFill>
                <a:latin typeface="Arial"/>
                <a:cs typeface="Arial"/>
              </a:rPr>
              <a:t>D</a:t>
            </a:r>
            <a:r>
              <a:rPr dirty="0" sz="2800" spc="-7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25" b="1">
                <a:solidFill>
                  <a:srgbClr val="544D4B"/>
                </a:solidFill>
                <a:latin typeface="Arial"/>
                <a:cs typeface="Arial"/>
              </a:rPr>
              <a:t>f</a:t>
            </a:r>
            <a:r>
              <a:rPr dirty="0" sz="2800" spc="-35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-5" b="1">
                <a:solidFill>
                  <a:srgbClr val="544D4B"/>
                </a:solidFill>
                <a:latin typeface="Arial"/>
                <a:cs typeface="Arial"/>
              </a:rPr>
              <a:t>n</a:t>
            </a:r>
            <a:r>
              <a:rPr dirty="0" sz="2800" spc="-17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22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85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30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-17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0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200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1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-95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45" b="1">
                <a:solidFill>
                  <a:srgbClr val="544D4B"/>
                </a:solidFill>
                <a:latin typeface="Arial"/>
                <a:cs typeface="Arial"/>
              </a:rPr>
              <a:t>b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l</a:t>
            </a:r>
            <a:r>
              <a:rPr dirty="0" sz="2800" spc="-16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295" b="1">
                <a:solidFill>
                  <a:srgbClr val="544D4B"/>
                </a:solidFill>
                <a:latin typeface="Arial"/>
                <a:cs typeface="Arial"/>
              </a:rPr>
              <a:t>m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483112" y="4420724"/>
            <a:ext cx="4986020" cy="1677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indent="333375">
              <a:lnSpc>
                <a:spcPct val="100000"/>
              </a:lnSpc>
            </a:pPr>
            <a:r>
              <a:rPr dirty="0" sz="2800" spc="-160" b="1">
                <a:solidFill>
                  <a:srgbClr val="544D4B"/>
                </a:solidFill>
                <a:latin typeface="Arial"/>
                <a:cs typeface="Arial"/>
              </a:rPr>
              <a:t>5</a:t>
            </a:r>
            <a:r>
              <a:rPr dirty="0" sz="2800" spc="-16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245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55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16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80" b="1">
                <a:solidFill>
                  <a:srgbClr val="544D4B"/>
                </a:solidFill>
                <a:latin typeface="Arial"/>
                <a:cs typeface="Arial"/>
              </a:rPr>
              <a:t>ps</a:t>
            </a:r>
            <a:r>
              <a:rPr dirty="0" sz="2800" spc="-26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24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14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45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-22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5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D</a:t>
            </a:r>
            <a:r>
              <a:rPr dirty="0" sz="2800" spc="-120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315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5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-240" b="1">
                <a:solidFill>
                  <a:srgbClr val="544D4B"/>
                </a:solidFill>
                <a:latin typeface="Arial"/>
                <a:cs typeface="Arial"/>
              </a:rPr>
              <a:t>g</a:t>
            </a:r>
            <a:r>
              <a:rPr dirty="0" sz="2800" spc="204" b="1">
                <a:solidFill>
                  <a:srgbClr val="544D4B"/>
                </a:solidFill>
                <a:latin typeface="Arial"/>
                <a:cs typeface="Arial"/>
              </a:rPr>
              <a:t>n</a:t>
            </a:r>
            <a:r>
              <a:rPr dirty="0" sz="2800" spc="-36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240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12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-12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240" b="1">
                <a:solidFill>
                  <a:srgbClr val="544D4B"/>
                </a:solidFill>
                <a:latin typeface="Arial"/>
                <a:cs typeface="Arial"/>
              </a:rPr>
              <a:t>c</a:t>
            </a:r>
            <a:r>
              <a:rPr dirty="0" sz="2800" spc="-26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7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39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33400" indent="4445">
              <a:lnSpc>
                <a:spcPct val="111900"/>
              </a:lnSpc>
              <a:tabLst>
                <a:tab pos="3841750" algn="l"/>
              </a:tabLst>
            </a:pPr>
            <a:r>
              <a:rPr dirty="0" sz="2800" spc="-17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1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8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85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-28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16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30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65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6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7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1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105" b="1">
                <a:solidFill>
                  <a:srgbClr val="544D4B"/>
                </a:solidFill>
                <a:latin typeface="Arial"/>
                <a:cs typeface="Arial"/>
              </a:rPr>
              <a:t>:</a:t>
            </a:r>
            <a:r>
              <a:rPr dirty="0" sz="2800" spc="-24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395" b="1">
                <a:solidFill>
                  <a:srgbClr val="544D4B"/>
                </a:solidFill>
                <a:latin typeface="Arial"/>
                <a:cs typeface="Arial"/>
              </a:rPr>
              <a:t>C</a:t>
            </a:r>
            <a:r>
              <a:rPr dirty="0" sz="2800" spc="35" b="1">
                <a:solidFill>
                  <a:srgbClr val="544D4B"/>
                </a:solidFill>
                <a:latin typeface="Arial"/>
                <a:cs typeface="Arial"/>
              </a:rPr>
              <a:t>h</a:t>
            </a:r>
            <a:r>
              <a:rPr dirty="0" sz="2800" spc="-80" b="1">
                <a:solidFill>
                  <a:srgbClr val="544D4B"/>
                </a:solidFill>
                <a:latin typeface="Arial"/>
                <a:cs typeface="Arial"/>
              </a:rPr>
              <a:t>oo</a:t>
            </a:r>
            <a:r>
              <a:rPr dirty="0" sz="2800" spc="-24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b="1">
                <a:solidFill>
                  <a:srgbClr val="544D4B"/>
                </a:solidFill>
                <a:latin typeface="Arial"/>
                <a:cs typeface="Arial"/>
              </a:rPr>
              <a:t>	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-11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12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80" b="1">
                <a:solidFill>
                  <a:srgbClr val="544D4B"/>
                </a:solidFill>
                <a:latin typeface="Arial"/>
                <a:cs typeface="Arial"/>
              </a:rPr>
              <a:t>f</a:t>
            </a:r>
            <a:r>
              <a:rPr dirty="0" sz="2800" spc="7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170" b="1">
                <a:solidFill>
                  <a:srgbClr val="544D4B"/>
                </a:solidFill>
                <a:latin typeface="Arial"/>
                <a:cs typeface="Arial"/>
              </a:rPr>
              <a:t>m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a</a:t>
            </a:r>
            <a:r>
              <a:rPr dirty="0" sz="2800" spc="16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4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16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40" b="1">
                <a:solidFill>
                  <a:srgbClr val="544D4B"/>
                </a:solidFill>
                <a:latin typeface="Arial"/>
                <a:cs typeface="Arial"/>
              </a:rPr>
              <a:t>i</a:t>
            </a:r>
            <a:r>
              <a:rPr dirty="0" sz="2800" spc="-85" b="1">
                <a:solidFill>
                  <a:srgbClr val="544D4B"/>
                </a:solidFill>
                <a:latin typeface="Arial"/>
                <a:cs typeface="Arial"/>
              </a:rPr>
              <a:t>a</a:t>
            </a:r>
            <a:r>
              <a:rPr dirty="0" sz="2800" spc="40" b="1">
                <a:solidFill>
                  <a:srgbClr val="544D4B"/>
                </a:solidFill>
                <a:latin typeface="Arial"/>
                <a:cs typeface="Arial"/>
              </a:rPr>
              <a:t>l</a:t>
            </a:r>
            <a:r>
              <a:rPr dirty="0" sz="2800" spc="-300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5046701" y="1433168"/>
            <a:ext cx="4970780" cy="699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0300"/>
              </a:lnSpc>
              <a:tabLst>
                <a:tab pos="490220" algn="l"/>
                <a:tab pos="1287145" algn="l"/>
                <a:tab pos="1770380" algn="l"/>
                <a:tab pos="2113915" algn="l"/>
                <a:tab pos="3000375" algn="l"/>
                <a:tab pos="3303904" algn="l"/>
                <a:tab pos="3806825" algn="l"/>
                <a:tab pos="4389755" algn="l"/>
              </a:tabLst>
            </a:pP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he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produ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c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65">
                <a:solidFill>
                  <a:srgbClr val="544D4B"/>
                </a:solidFill>
                <a:latin typeface="Times New Roman"/>
                <a:cs typeface="Times New Roman"/>
              </a:rPr>
              <a:t>will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b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100">
                <a:solidFill>
                  <a:srgbClr val="423B3A"/>
                </a:solidFill>
                <a:latin typeface="Times New Roman"/>
                <a:cs typeface="Times New Roman"/>
              </a:rPr>
              <a:t>d</a:t>
            </a:r>
            <a:r>
              <a:rPr dirty="0" sz="1450" spc="8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sign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85">
                <a:solidFill>
                  <a:srgbClr val="423B3A"/>
                </a:solidFill>
                <a:latin typeface="Times New Roman"/>
                <a:cs typeface="Times New Roman"/>
              </a:rPr>
              <a:t>d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	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to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help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those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wear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y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ss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at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tim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x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in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3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u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-1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676466"/>
                </a:solidFill>
                <a:latin typeface="Times New Roman"/>
                <a:cs typeface="Times New Roman"/>
              </a:rPr>
              <a:t>.</a:t>
            </a:r>
            <a:r>
              <a:rPr dirty="0" sz="1450">
                <a:solidFill>
                  <a:srgbClr val="676466"/>
                </a:solidFill>
                <a:latin typeface="Times New Roman"/>
                <a:cs typeface="Times New Roman"/>
              </a:rPr>
              <a:t>  </a:t>
            </a:r>
            <a:r>
              <a:rPr dirty="0" sz="1450" spc="-165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They</a:t>
            </a:r>
            <a:r>
              <a:rPr dirty="0" sz="1450" spc="1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can</a:t>
            </a:r>
            <a:r>
              <a:rPr dirty="0" sz="1450" spc="1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turn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into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ung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es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at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sa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ti</a:t>
            </a:r>
            <a:r>
              <a:rPr dirty="0" sz="1450" spc="175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515">
                <a:solidFill>
                  <a:srgbClr val="544D4B"/>
                </a:solidFill>
                <a:latin typeface="Times New Roman"/>
                <a:cs typeface="Times New Roman"/>
              </a:rPr>
              <a:t>_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552832" y="6288694"/>
            <a:ext cx="5198110" cy="266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5500"/>
              </a:lnSpc>
            </a:pPr>
            <a:r>
              <a:rPr dirty="0" sz="1500" spc="90">
                <a:solidFill>
                  <a:srgbClr val="423B3A"/>
                </a:solidFill>
                <a:latin typeface="Arial"/>
                <a:cs typeface="Arial"/>
              </a:rPr>
              <a:t>In</a:t>
            </a:r>
            <a:r>
              <a:rPr dirty="0" sz="1500" spc="-20">
                <a:solidFill>
                  <a:srgbClr val="423B3A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30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ro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c</a:t>
            </a:r>
            <a:r>
              <a:rPr dirty="0" sz="1450" spc="5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ss</a:t>
            </a:r>
            <a:r>
              <a:rPr dirty="0" sz="1450" spc="16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selecti</a:t>
            </a:r>
            <a:r>
              <a:rPr dirty="0" sz="1450" spc="145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g</a:t>
            </a:r>
            <a:r>
              <a:rPr dirty="0" sz="1450" spc="1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ma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erial,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is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8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considered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that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structure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glass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7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consi</a:t>
            </a:r>
            <a:r>
              <a:rPr dirty="0" sz="1450" spc="10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ts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more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an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one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material,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contains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out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r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423B3A"/>
                </a:solidFill>
                <a:latin typeface="Times New Roman"/>
                <a:cs typeface="Times New Roman"/>
              </a:rPr>
              <a:t>fr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2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423B3A"/>
                </a:solidFill>
                <a:latin typeface="Times New Roman"/>
                <a:cs typeface="Times New Roman"/>
              </a:rPr>
              <a:t>f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rrst, </a:t>
            </a:r>
            <a:r>
              <a:rPr dirty="0" sz="1450" spc="-9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th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45">
                <a:solidFill>
                  <a:srgbClr val="544D4B"/>
                </a:solidFill>
                <a:latin typeface="Times New Roman"/>
                <a:cs typeface="Times New Roman"/>
              </a:rPr>
              <a:t>g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ass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9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9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v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ion,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7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and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th</a:t>
            </a:r>
            <a:r>
              <a:rPr dirty="0" sz="1450" spc="5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rd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thin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layer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hat</a:t>
            </a:r>
            <a:r>
              <a:rPr dirty="0" sz="1450" spc="6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will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process</a:t>
            </a:r>
            <a:r>
              <a:rPr dirty="0" sz="1450" spc="10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c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oloring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 spc="-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glass.</a:t>
            </a:r>
            <a:endParaRPr sz="1450">
              <a:latin typeface="Times New Roman"/>
              <a:cs typeface="Times New Roman"/>
            </a:endParaRPr>
          </a:p>
          <a:p>
            <a:pPr algn="just" marL="176530" indent="-154305">
              <a:lnSpc>
                <a:spcPct val="100000"/>
              </a:lnSpc>
              <a:spcBef>
                <a:spcPts val="450"/>
              </a:spcBef>
              <a:buClr>
                <a:srgbClr val="857962"/>
              </a:buClr>
              <a:buFont typeface="Times New Roman"/>
              <a:buChar char="•"/>
              <a:tabLst>
                <a:tab pos="177165" algn="l"/>
              </a:tabLst>
            </a:pP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Outer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frame</a:t>
            </a:r>
            <a:endParaRPr sz="1450">
              <a:latin typeface="Times New Roman"/>
              <a:cs typeface="Times New Roman"/>
            </a:endParaRPr>
          </a:p>
          <a:p>
            <a:pPr marL="171450" marR="374650">
              <a:lnSpc>
                <a:spcPct val="108000"/>
              </a:lnSpc>
            </a:pPr>
            <a:r>
              <a:rPr dirty="0" sz="1450" spc="-2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will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be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d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 spc="-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polymer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ater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al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for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easy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30">
                <a:solidFill>
                  <a:srgbClr val="423B3A"/>
                </a:solidFill>
                <a:latin typeface="Times New Roman"/>
                <a:cs typeface="Times New Roman"/>
              </a:rPr>
              <a:t>for</a:t>
            </a:r>
            <a:r>
              <a:rPr dirty="0" sz="1450" spc="-1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85" u="sng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-340" u="sng">
                <a:solidFill>
                  <a:srgbClr val="423B3A"/>
                </a:solidFill>
                <a:latin typeface="Times New Roman"/>
                <a:cs typeface="Times New Roman"/>
              </a:rPr>
              <a:t>1</a:t>
            </a:r>
            <a:r>
              <a:rPr dirty="0" sz="1450" spc="45" u="sng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tion</a:t>
            </a:r>
            <a:r>
              <a:rPr dirty="0" sz="1450" spc="8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and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easy</a:t>
            </a:r>
            <a:r>
              <a:rPr dirty="0" sz="1450" spc="-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to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color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in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any</a:t>
            </a:r>
            <a:r>
              <a:rPr dirty="0" sz="1450" spc="5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co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l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r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r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eferred</a:t>
            </a:r>
            <a:r>
              <a:rPr dirty="0" sz="1450" spc="-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by</a:t>
            </a:r>
            <a:r>
              <a:rPr dirty="0" sz="1450" spc="13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cu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r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algn="just" marL="171450" indent="-149225">
              <a:lnSpc>
                <a:spcPct val="100000"/>
              </a:lnSpc>
              <a:spcBef>
                <a:spcPts val="409"/>
              </a:spcBef>
              <a:buClr>
                <a:srgbClr val="857962"/>
              </a:buClr>
              <a:buFont typeface="Times New Roman"/>
              <a:buChar char="•"/>
              <a:tabLst>
                <a:tab pos="172085" algn="l"/>
              </a:tabLst>
            </a:pP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Thin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f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lm</a:t>
            </a:r>
            <a:endParaRPr sz="1450">
              <a:latin typeface="Times New Roman"/>
              <a:cs typeface="Times New Roman"/>
            </a:endParaRPr>
          </a:p>
          <a:p>
            <a:pPr marL="167005" marR="17145">
              <a:lnSpc>
                <a:spcPct val="106900"/>
              </a:lnSpc>
              <a:spcBef>
                <a:spcPts val="95"/>
              </a:spcBef>
            </a:pP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W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have</a:t>
            </a:r>
            <a:r>
              <a:rPr dirty="0" sz="1450" spc="1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two</a:t>
            </a:r>
            <a:r>
              <a:rPr dirty="0" sz="1450" spc="1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types</a:t>
            </a:r>
            <a:r>
              <a:rPr dirty="0" sz="1450" spc="8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f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rrst</a:t>
            </a:r>
            <a:r>
              <a:rPr dirty="0" sz="1450" spc="10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films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c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ta</a:t>
            </a:r>
            <a:r>
              <a:rPr dirty="0" sz="1450" spc="12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g</a:t>
            </a:r>
            <a:r>
              <a:rPr dirty="0" sz="1450" spc="-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nickel</a:t>
            </a:r>
            <a:r>
              <a:rPr dirty="0" sz="1450" spc="1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oxide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and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sec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nd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ti</a:t>
            </a:r>
            <a:r>
              <a:rPr dirty="0" sz="1450" spc="125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-25">
                <a:solidFill>
                  <a:srgbClr val="423B3A"/>
                </a:solidFill>
                <a:latin typeface="Times New Roman"/>
                <a:cs typeface="Times New Roman"/>
              </a:rPr>
              <a:t>g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est</a:t>
            </a:r>
            <a:r>
              <a:rPr dirty="0" sz="1450" spc="10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-25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6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oxid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,</a:t>
            </a:r>
            <a:r>
              <a:rPr dirty="0" sz="1450" spc="-8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wh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re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th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y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work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in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50" spc="10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tive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n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d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neg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tiv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95">
                <a:solidFill>
                  <a:srgbClr val="423B3A"/>
                </a:solidFill>
                <a:latin typeface="Times New Roman"/>
                <a:cs typeface="Times New Roman"/>
              </a:rPr>
              <a:t>,</a:t>
            </a:r>
            <a:r>
              <a:rPr dirty="0" sz="1450" spc="-4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between</a:t>
            </a:r>
            <a:r>
              <a:rPr dirty="0" sz="1450" spc="114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fil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-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120">
                <a:solidFill>
                  <a:srgbClr val="423B3A"/>
                </a:solidFill>
                <a:latin typeface="Times New Roman"/>
                <a:cs typeface="Times New Roman"/>
              </a:rPr>
              <a:t>h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ere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is</a:t>
            </a:r>
            <a:r>
              <a:rPr dirty="0" sz="1450" spc="6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c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nd</a:t>
            </a:r>
            <a:r>
              <a:rPr dirty="0" sz="1450" spc="145">
                <a:solidFill>
                  <a:srgbClr val="423B3A"/>
                </a:solidFill>
                <a:latin typeface="Times New Roman"/>
                <a:cs typeface="Times New Roman"/>
              </a:rPr>
              <a:t>u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ctive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polymer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8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or</a:t>
            </a:r>
            <a:r>
              <a:rPr dirty="0" sz="1450" spc="1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KOH.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4937140" y="5494887"/>
            <a:ext cx="372046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35" b="1">
                <a:solidFill>
                  <a:srgbClr val="544D4B"/>
                </a:solidFill>
                <a:latin typeface="Arial"/>
                <a:cs typeface="Arial"/>
              </a:rPr>
              <a:t>S</a:t>
            </a:r>
            <a:r>
              <a:rPr dirty="0" sz="2800" spc="-110" b="1">
                <a:solidFill>
                  <a:srgbClr val="544D4B"/>
                </a:solidFill>
                <a:latin typeface="Arial"/>
                <a:cs typeface="Arial"/>
              </a:rPr>
              <a:t>t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135" b="1">
                <a:solidFill>
                  <a:srgbClr val="544D4B"/>
                </a:solidFill>
                <a:latin typeface="Arial"/>
                <a:cs typeface="Arial"/>
              </a:rPr>
              <a:t>p</a:t>
            </a:r>
            <a:r>
              <a:rPr dirty="0" sz="2800" spc="-25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544D4B"/>
                </a:solidFill>
                <a:latin typeface="Arial"/>
                <a:cs typeface="Arial"/>
              </a:rPr>
              <a:t>f</a:t>
            </a:r>
            <a:r>
              <a:rPr dirty="0" sz="280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40" b="1">
                <a:solidFill>
                  <a:srgbClr val="544D4B"/>
                </a:solidFill>
                <a:latin typeface="Arial"/>
                <a:cs typeface="Arial"/>
              </a:rPr>
              <a:t>u</a:t>
            </a:r>
            <a:r>
              <a:rPr dirty="0" sz="2800" spc="250" b="1">
                <a:solidFill>
                  <a:srgbClr val="544D4B"/>
                </a:solidFill>
                <a:latin typeface="Arial"/>
                <a:cs typeface="Arial"/>
              </a:rPr>
              <a:t>r</a:t>
            </a:r>
            <a:r>
              <a:rPr dirty="0" sz="2800" spc="-12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544D4B"/>
                </a:solidFill>
                <a:latin typeface="Arial"/>
                <a:cs typeface="Arial"/>
              </a:rPr>
              <a:t>:</a:t>
            </a:r>
            <a:r>
              <a:rPr dirty="0" sz="2800" spc="-340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544D4B"/>
                </a:solidFill>
                <a:latin typeface="Arial"/>
                <a:cs typeface="Arial"/>
              </a:rPr>
              <a:t>d</a:t>
            </a:r>
            <a:r>
              <a:rPr dirty="0" sz="2800" spc="-155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114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-35" b="1">
                <a:solidFill>
                  <a:srgbClr val="544D4B"/>
                </a:solidFill>
                <a:latin typeface="Arial"/>
                <a:cs typeface="Arial"/>
              </a:rPr>
              <a:t>a</a:t>
            </a:r>
            <a:r>
              <a:rPr dirty="0" sz="2800" spc="-165" b="1">
                <a:solidFill>
                  <a:srgbClr val="544D4B"/>
                </a:solidFill>
                <a:latin typeface="Arial"/>
                <a:cs typeface="Arial"/>
              </a:rPr>
              <a:t> </a:t>
            </a:r>
            <a:r>
              <a:rPr dirty="0" sz="2800" spc="210" b="1">
                <a:solidFill>
                  <a:srgbClr val="544D4B"/>
                </a:solidFill>
                <a:latin typeface="Arial"/>
                <a:cs typeface="Arial"/>
              </a:rPr>
              <a:t>m</a:t>
            </a:r>
            <a:r>
              <a:rPr dirty="0" sz="2800" spc="-20" b="1">
                <a:solidFill>
                  <a:srgbClr val="544D4B"/>
                </a:solidFill>
                <a:latin typeface="Arial"/>
                <a:cs typeface="Arial"/>
              </a:rPr>
              <a:t>o</a:t>
            </a:r>
            <a:r>
              <a:rPr dirty="0" sz="2800" spc="-65" b="1">
                <a:solidFill>
                  <a:srgbClr val="544D4B"/>
                </a:solidFill>
                <a:latin typeface="Arial"/>
                <a:cs typeface="Arial"/>
              </a:rPr>
              <a:t>d</a:t>
            </a:r>
            <a:r>
              <a:rPr dirty="0" sz="2800" spc="-165" b="1">
                <a:solidFill>
                  <a:srgbClr val="544D4B"/>
                </a:solidFill>
                <a:latin typeface="Arial"/>
                <a:cs typeface="Arial"/>
              </a:rPr>
              <a:t>e</a:t>
            </a:r>
            <a:r>
              <a:rPr dirty="0" sz="2800" spc="550" b="1">
                <a:solidFill>
                  <a:srgbClr val="544D4B"/>
                </a:solidFill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4996900" y="6261931"/>
            <a:ext cx="4945380" cy="461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 spc="165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eration</a:t>
            </a:r>
            <a:r>
              <a:rPr dirty="0" sz="1450" spc="16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 spc="5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the</a:t>
            </a:r>
            <a:r>
              <a:rPr dirty="0" sz="1450" spc="8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gl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is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544D4B"/>
                </a:solidFill>
                <a:latin typeface="Times New Roman"/>
                <a:cs typeface="Times New Roman"/>
              </a:rPr>
              <a:t>done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through</a:t>
            </a:r>
            <a:r>
              <a:rPr dirty="0" sz="1450" spc="16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-3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140">
                <a:solidFill>
                  <a:srgbClr val="544D4B"/>
                </a:solidFill>
                <a:latin typeface="Times New Roman"/>
                <a:cs typeface="Times New Roman"/>
              </a:rPr>
              <a:t>u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40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de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85">
                <a:solidFill>
                  <a:srgbClr val="544D4B"/>
                </a:solidFill>
                <a:latin typeface="Times New Roman"/>
                <a:cs typeface="Times New Roman"/>
              </a:rPr>
              <a:t>k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F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u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ion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3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6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0</a:t>
            </a:r>
            <a:r>
              <a:rPr dirty="0" sz="1450" spc="130">
                <a:solidFill>
                  <a:srgbClr val="676466"/>
                </a:solidFill>
                <a:latin typeface="Times New Roman"/>
                <a:cs typeface="Times New Roman"/>
              </a:rPr>
              <a:t>°</a:t>
            </a:r>
            <a:r>
              <a:rPr dirty="0" sz="1450" spc="-100">
                <a:solidFill>
                  <a:srgbClr val="676466"/>
                </a:solidFill>
                <a:latin typeface="Times New Roman"/>
                <a:cs typeface="Times New Roman"/>
              </a:rPr>
              <a:t> </a:t>
            </a:r>
            <a:r>
              <a:rPr dirty="0" sz="1450" spc="165">
                <a:solidFill>
                  <a:srgbClr val="423B3A"/>
                </a:solidFill>
                <a:latin typeface="Times New Roman"/>
                <a:cs typeface="Times New Roman"/>
              </a:rPr>
              <a:t>p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rogram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15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shown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in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544D4B"/>
                </a:solidFill>
                <a:latin typeface="Times New Roman"/>
                <a:cs typeface="Times New Roman"/>
              </a:rPr>
              <a:t>pictu</a:t>
            </a:r>
            <a:r>
              <a:rPr dirty="0" sz="1450" spc="135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75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4867421" y="6932081"/>
            <a:ext cx="30543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165">
                <a:solidFill>
                  <a:srgbClr val="757575"/>
                </a:solidFill>
                <a:latin typeface="Arial"/>
                <a:cs typeface="Arial"/>
              </a:rPr>
              <a:t>--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8839191" y="7280441"/>
            <a:ext cx="525780" cy="278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9070">
              <a:lnSpc>
                <a:spcPct val="100000"/>
              </a:lnSpc>
            </a:pPr>
            <a:r>
              <a:rPr dirty="0" sz="550" spc="75" b="1">
                <a:solidFill>
                  <a:srgbClr val="544D4B"/>
                </a:solidFill>
                <a:latin typeface="Times New Roman"/>
                <a:cs typeface="Times New Roman"/>
              </a:rPr>
              <a:t>j</a:t>
            </a:r>
            <a:r>
              <a:rPr dirty="0" sz="550" spc="60" b="1">
                <a:solidFill>
                  <a:srgbClr val="544D4B"/>
                </a:solidFill>
                <a:latin typeface="Times New Roman"/>
                <a:cs typeface="Times New Roman"/>
              </a:rPr>
              <a:t>\</a:t>
            </a:r>
            <a:r>
              <a:rPr dirty="0" sz="550" spc="-30" b="1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550" spc="80" b="1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550" spc="70" b="1">
                <a:solidFill>
                  <a:srgbClr val="676466"/>
                </a:solidFill>
                <a:latin typeface="Times New Roman"/>
                <a:cs typeface="Times New Roman"/>
              </a:rPr>
              <a:t>ns</a:t>
            </a:r>
            <a:endParaRPr sz="550">
              <a:latin typeface="Times New Roman"/>
              <a:cs typeface="Times New Roman"/>
            </a:endParaRPr>
          </a:p>
          <a:p>
            <a:pPr marL="168910">
              <a:lnSpc>
                <a:spcPct val="100000"/>
              </a:lnSpc>
              <a:spcBef>
                <a:spcPts val="195"/>
              </a:spcBef>
            </a:pPr>
            <a:r>
              <a:rPr dirty="0" sz="750" spc="25">
                <a:solidFill>
                  <a:srgbClr val="676466"/>
                </a:solidFill>
                <a:latin typeface="Times New Roman"/>
                <a:cs typeface="Times New Roman"/>
              </a:rPr>
              <a:t>Eh</a:t>
            </a:r>
            <a:r>
              <a:rPr dirty="0" sz="750" spc="70">
                <a:solidFill>
                  <a:srgbClr val="676466"/>
                </a:solidFill>
                <a:latin typeface="Times New Roman"/>
                <a:cs typeface="Times New Roman"/>
              </a:rPr>
              <a:t>a</a:t>
            </a:r>
            <a:r>
              <a:rPr dirty="0" sz="750" spc="-10">
                <a:solidFill>
                  <a:srgbClr val="544D4B"/>
                </a:solidFill>
                <a:latin typeface="Times New Roman"/>
                <a:cs typeface="Times New Roman"/>
              </a:rPr>
              <a:t>b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9060546" y="8190392"/>
            <a:ext cx="58419" cy="320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245">
                <a:solidFill>
                  <a:srgbClr val="878382"/>
                </a:solidFill>
                <a:latin typeface="Arial"/>
                <a:cs typeface="Arial"/>
              </a:rPr>
              <a:t>'</a:t>
            </a:r>
            <a:r>
              <a:rPr dirty="0" baseline="-27777" sz="2400" spc="-135">
                <a:solidFill>
                  <a:srgbClr val="9C9995"/>
                </a:solidFill>
                <a:latin typeface="Arial"/>
                <a:cs typeface="Arial"/>
              </a:rPr>
              <a:t>'</a:t>
            </a:r>
            <a:endParaRPr baseline="-27777" sz="24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9070508" y="8379366"/>
            <a:ext cx="53340" cy="212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65">
                <a:solidFill>
                  <a:srgbClr val="9C9995"/>
                </a:solidFill>
                <a:latin typeface="Arial"/>
                <a:cs typeface="Arial"/>
              </a:rPr>
              <a:t>'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9429066" y="8425852"/>
            <a:ext cx="370840" cy="113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-85" b="1">
                <a:solidFill>
                  <a:srgbClr val="9C9995"/>
                </a:solidFill>
                <a:latin typeface="Times New Roman"/>
                <a:cs typeface="Times New Roman"/>
              </a:rPr>
              <a:t>f</a:t>
            </a:r>
            <a:r>
              <a:rPr dirty="0" sz="650" spc="-105" b="1">
                <a:solidFill>
                  <a:srgbClr val="9C9995"/>
                </a:solidFill>
                <a:latin typeface="Times New Roman"/>
                <a:cs typeface="Times New Roman"/>
              </a:rPr>
              <a:t> </a:t>
            </a:r>
            <a:r>
              <a:rPr dirty="0" sz="650" spc="-25" b="1">
                <a:solidFill>
                  <a:srgbClr val="676466"/>
                </a:solidFill>
                <a:latin typeface="Times New Roman"/>
                <a:cs typeface="Times New Roman"/>
              </a:rPr>
              <a:t>O</a:t>
            </a:r>
            <a:r>
              <a:rPr dirty="0" sz="650" spc="35" b="1">
                <a:solidFill>
                  <a:srgbClr val="676466"/>
                </a:solidFill>
                <a:latin typeface="Times New Roman"/>
                <a:cs typeface="Times New Roman"/>
              </a:rPr>
              <a:t>M</a:t>
            </a:r>
            <a:r>
              <a:rPr dirty="0" sz="650" spc="-190" b="1">
                <a:solidFill>
                  <a:srgbClr val="676466"/>
                </a:solidFill>
                <a:latin typeface="Times New Roman"/>
                <a:cs typeface="Times New Roman"/>
              </a:rPr>
              <a:t>K</a:t>
            </a:r>
            <a:r>
              <a:rPr dirty="0" sz="650" spc="-95" b="1">
                <a:solidFill>
                  <a:srgbClr val="676466"/>
                </a:solidFill>
                <a:latin typeface="Times New Roman"/>
                <a:cs typeface="Times New Roman"/>
              </a:rPr>
              <a:t>E</a:t>
            </a:r>
            <a:r>
              <a:rPr dirty="0" sz="650" spc="-160" b="1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650" spc="145" b="1">
                <a:solidFill>
                  <a:srgbClr val="878382"/>
                </a:solidFill>
                <a:latin typeface="Times New Roman"/>
                <a:cs typeface="Times New Roman"/>
              </a:rPr>
              <a:t>)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6510810" y="9134191"/>
            <a:ext cx="60960" cy="85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" spc="114">
                <a:solidFill>
                  <a:srgbClr val="9C9995"/>
                </a:solidFill>
                <a:latin typeface="Times New Roman"/>
                <a:cs typeface="Times New Roman"/>
              </a:rPr>
              <a:t>•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4991919" y="11095668"/>
            <a:ext cx="4305935" cy="2997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1915" marR="5080" indent="-5080">
              <a:lnSpc>
                <a:spcPct val="112500"/>
              </a:lnSpc>
              <a:tabLst>
                <a:tab pos="814069" algn="l"/>
                <a:tab pos="1113155" algn="l"/>
                <a:tab pos="1765300" algn="l"/>
                <a:tab pos="2601595" algn="l"/>
                <a:tab pos="3114675" algn="l"/>
                <a:tab pos="3438525" algn="l"/>
                <a:tab pos="4021454" algn="l"/>
              </a:tabLst>
            </a:pP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M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odels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	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of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	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des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gn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	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solutions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-40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u</a:t>
            </a:r>
            <a:r>
              <a:rPr dirty="0" sz="1450" spc="-23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65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be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	tested	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nd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ques</a:t>
            </a:r>
            <a:r>
              <a:rPr dirty="0" sz="1450" spc="145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o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ns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must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be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an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swered</a:t>
            </a:r>
            <a:r>
              <a:rPr dirty="0" sz="1450" spc="9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during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ev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lua</a:t>
            </a:r>
            <a:r>
              <a:rPr dirty="0" sz="1450" spc="13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io</a:t>
            </a:r>
            <a:r>
              <a:rPr dirty="0" sz="1450" spc="9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-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dirty="0" sz="1200" spc="-100" i="1">
                <a:solidFill>
                  <a:srgbClr val="857962"/>
                </a:solidFill>
                <a:latin typeface="Times New Roman"/>
                <a:cs typeface="Times New Roman"/>
              </a:rPr>
              <a:t>)</a:t>
            </a:r>
            <a:r>
              <a:rPr dirty="0" sz="1200" spc="-204" i="1">
                <a:solidFill>
                  <a:srgbClr val="857962"/>
                </a:solidFill>
                <a:latin typeface="Times New Roman"/>
                <a:cs typeface="Times New Roman"/>
              </a:rPr>
              <a:t>&gt;</a:t>
            </a:r>
            <a:r>
              <a:rPr dirty="0" sz="1200" spc="-204" i="1">
                <a:solidFill>
                  <a:srgbClr val="857962"/>
                </a:solidFill>
                <a:latin typeface="Times New Roman"/>
                <a:cs typeface="Times New Roman"/>
              </a:rPr>
              <a:t>  </a:t>
            </a:r>
            <a:r>
              <a:rPr dirty="0" sz="1200" spc="-20" i="1">
                <a:solidFill>
                  <a:srgbClr val="857962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it</a:t>
            </a:r>
            <a:r>
              <a:rPr dirty="0" sz="14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safe</a:t>
            </a:r>
            <a:r>
              <a:rPr dirty="0" sz="1450" spc="-6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for</a:t>
            </a:r>
            <a:r>
              <a:rPr dirty="0" sz="1450" spc="-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people</a:t>
            </a:r>
            <a:r>
              <a:rPr dirty="0" sz="1450" spc="10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and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the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544D4B"/>
                </a:solidFill>
                <a:latin typeface="Times New Roman"/>
                <a:cs typeface="Times New Roman"/>
              </a:rPr>
              <a:t>enviro</a:t>
            </a:r>
            <a:r>
              <a:rPr dirty="0" sz="1450" spc="175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m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ent?</a:t>
            </a:r>
            <a:endParaRPr sz="1450">
              <a:latin typeface="Times New Roman"/>
              <a:cs typeface="Times New Roman"/>
            </a:endParaRPr>
          </a:p>
          <a:p>
            <a:pPr marL="296545" marR="2604135" indent="-5080">
              <a:lnSpc>
                <a:spcPts val="2900"/>
              </a:lnSpc>
              <a:spcBef>
                <a:spcPts val="245"/>
              </a:spcBef>
            </a:pPr>
            <a:r>
              <a:rPr dirty="0" sz="1450" spc="6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it</a:t>
            </a:r>
            <a:r>
              <a:rPr dirty="0" sz="1450" spc="4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comfortab</a:t>
            </a:r>
            <a:r>
              <a:rPr dirty="0" sz="1450" spc="125">
                <a:solidFill>
                  <a:srgbClr val="423B3A"/>
                </a:solidFill>
                <a:latin typeface="Times New Roman"/>
                <a:cs typeface="Times New Roman"/>
              </a:rPr>
              <a:t>l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e?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-10">
                <a:solidFill>
                  <a:srgbClr val="423B3A"/>
                </a:solidFill>
                <a:latin typeface="Times New Roman"/>
                <a:cs typeface="Times New Roman"/>
              </a:rPr>
              <a:t>t</a:t>
            </a:r>
            <a:r>
              <a:rPr dirty="0" sz="1450" spc="2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affor</a:t>
            </a:r>
            <a:r>
              <a:rPr dirty="0" sz="1450" spc="65">
                <a:solidFill>
                  <a:srgbClr val="423B3A"/>
                </a:solidFill>
                <a:latin typeface="Times New Roman"/>
                <a:cs typeface="Times New Roman"/>
              </a:rPr>
              <a:t>d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150">
                <a:solidFill>
                  <a:srgbClr val="423B3A"/>
                </a:solidFill>
                <a:latin typeface="Times New Roman"/>
                <a:cs typeface="Times New Roman"/>
              </a:rPr>
              <a:t>b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le?</a:t>
            </a:r>
            <a:endParaRPr sz="1450">
              <a:latin typeface="Times New Roman"/>
              <a:cs typeface="Times New Roman"/>
            </a:endParaRPr>
          </a:p>
          <a:p>
            <a:pPr marL="296545">
              <a:lnSpc>
                <a:spcPct val="100000"/>
              </a:lnSpc>
              <a:spcBef>
                <a:spcPts val="710"/>
              </a:spcBef>
            </a:pP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423B3A"/>
                </a:solidFill>
                <a:latin typeface="Times New Roman"/>
                <a:cs typeface="Times New Roman"/>
              </a:rPr>
              <a:t>a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30">
                <a:solidFill>
                  <a:srgbClr val="423B3A"/>
                </a:solidFill>
                <a:latin typeface="Times New Roman"/>
                <a:cs typeface="Times New Roman"/>
              </a:rPr>
              <a:t>sthet</a:t>
            </a:r>
            <a:r>
              <a:rPr dirty="0" sz="1450" spc="125">
                <a:solidFill>
                  <a:srgbClr val="423B3A"/>
                </a:solidFill>
                <a:latin typeface="Times New Roman"/>
                <a:cs typeface="Times New Roman"/>
              </a:rPr>
              <a:t>i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cally</a:t>
            </a:r>
            <a:r>
              <a:rPr dirty="0" sz="1450" spc="-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170">
                <a:solidFill>
                  <a:srgbClr val="544D4B"/>
                </a:solidFill>
                <a:latin typeface="Times New Roman"/>
                <a:cs typeface="Times New Roman"/>
              </a:rPr>
              <a:t>p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lea</a:t>
            </a:r>
            <a:r>
              <a:rPr dirty="0" sz="1450" spc="11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-6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ng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(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does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423B3A"/>
                </a:solidFill>
                <a:latin typeface="Times New Roman"/>
                <a:cs typeface="Times New Roman"/>
              </a:rPr>
              <a:t>look</a:t>
            </a:r>
            <a:r>
              <a:rPr dirty="0" sz="1450" spc="7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good)?</a:t>
            </a:r>
            <a:endParaRPr sz="145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1155"/>
              </a:spcBef>
            </a:pPr>
            <a:r>
              <a:rPr dirty="0" sz="1450" spc="245">
                <a:solidFill>
                  <a:srgbClr val="857962"/>
                </a:solidFill>
                <a:latin typeface="Times New Roman"/>
                <a:cs typeface="Times New Roman"/>
              </a:rPr>
              <a:t>;.</a:t>
            </a:r>
            <a:r>
              <a:rPr dirty="0" sz="1450" spc="245">
                <a:solidFill>
                  <a:srgbClr val="857962"/>
                </a:solidFill>
                <a:latin typeface="Times New Roman"/>
                <a:cs typeface="Times New Roman"/>
              </a:rPr>
              <a:t> </a:t>
            </a:r>
            <a:r>
              <a:rPr dirty="0" sz="1450" spc="165">
                <a:solidFill>
                  <a:srgbClr val="857962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423B3A"/>
                </a:solidFill>
                <a:latin typeface="Times New Roman"/>
                <a:cs typeface="Times New Roman"/>
              </a:rPr>
              <a:t>W</a:t>
            </a:r>
            <a:r>
              <a:rPr dirty="0" sz="1450" spc="20">
                <a:solidFill>
                  <a:srgbClr val="423B3A"/>
                </a:solidFill>
                <a:latin typeface="Times New Roman"/>
                <a:cs typeface="Times New Roman"/>
              </a:rPr>
              <a:t>ill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la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a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s</a:t>
            </a:r>
            <a:r>
              <a:rPr dirty="0" sz="1450" spc="-6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l</a:t>
            </a:r>
            <a:r>
              <a:rPr dirty="0" sz="1450" spc="60">
                <a:solidFill>
                  <a:srgbClr val="544D4B"/>
                </a:solidFill>
                <a:latin typeface="Times New Roman"/>
                <a:cs typeface="Times New Roman"/>
              </a:rPr>
              <a:t>o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ng</a:t>
            </a:r>
            <a:r>
              <a:rPr dirty="0" sz="1450" spc="10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544D4B"/>
                </a:solidFill>
                <a:latin typeface="Times New Roman"/>
                <a:cs typeface="Times New Roman"/>
              </a:rPr>
              <a:t>as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-1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-1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n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45">
                <a:solidFill>
                  <a:srgbClr val="544D4B"/>
                </a:solidFill>
                <a:latin typeface="Times New Roman"/>
                <a:cs typeface="Times New Roman"/>
              </a:rPr>
              <a:t>eds</a:t>
            </a:r>
            <a:r>
              <a:rPr dirty="0" sz="1450" spc="-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to?</a:t>
            </a:r>
            <a:endParaRPr sz="1450">
              <a:latin typeface="Times New Roman"/>
              <a:cs typeface="Times New Roman"/>
            </a:endParaRPr>
          </a:p>
          <a:p>
            <a:pPr marL="27305">
              <a:lnSpc>
                <a:spcPct val="100000"/>
              </a:lnSpc>
              <a:spcBef>
                <a:spcPts val="1040"/>
              </a:spcBef>
              <a:tabLst>
                <a:tab pos="300990" algn="l"/>
              </a:tabLst>
            </a:pPr>
            <a:r>
              <a:rPr dirty="0" sz="1450" spc="200">
                <a:solidFill>
                  <a:srgbClr val="857962"/>
                </a:solidFill>
                <a:latin typeface="Times New Roman"/>
                <a:cs typeface="Times New Roman"/>
              </a:rPr>
              <a:t>,.</a:t>
            </a:r>
            <a:r>
              <a:rPr dirty="0" sz="1450" spc="200">
                <a:solidFill>
                  <a:srgbClr val="857962"/>
                </a:solidFill>
                <a:latin typeface="Times New Roman"/>
                <a:cs typeface="Times New Roman"/>
              </a:rPr>
              <a:t>	</a:t>
            </a:r>
            <a:r>
              <a:rPr dirty="0" sz="1450" spc="50">
                <a:solidFill>
                  <a:srgbClr val="423B3A"/>
                </a:solidFill>
                <a:latin typeface="Times New Roman"/>
                <a:cs typeface="Times New Roman"/>
              </a:rPr>
              <a:t>Do</a:t>
            </a:r>
            <a:r>
              <a:rPr dirty="0" sz="1450" spc="45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114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-3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it</a:t>
            </a:r>
            <a:r>
              <a:rPr dirty="0" sz="145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544D4B"/>
                </a:solidFill>
                <a:latin typeface="Times New Roman"/>
                <a:cs typeface="Times New Roman"/>
              </a:rPr>
              <a:t>meet</a:t>
            </a:r>
            <a:r>
              <a:rPr dirty="0" sz="1450" spc="114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65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50">
                <a:solidFill>
                  <a:srgbClr val="544D4B"/>
                </a:solidFill>
                <a:latin typeface="Times New Roman"/>
                <a:cs typeface="Times New Roman"/>
              </a:rPr>
              <a:t>h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e</a:t>
            </a:r>
            <a:r>
              <a:rPr dirty="0" sz="1450" spc="-2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544D4B"/>
                </a:solidFill>
                <a:latin typeface="Times New Roman"/>
                <a:cs typeface="Times New Roman"/>
              </a:rPr>
              <a:t>crite</a:t>
            </a:r>
            <a:r>
              <a:rPr dirty="0" sz="1450" spc="125">
                <a:solidFill>
                  <a:srgbClr val="544D4B"/>
                </a:solidFill>
                <a:latin typeface="Times New Roman"/>
                <a:cs typeface="Times New Roman"/>
              </a:rPr>
              <a:t>r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ia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and</a:t>
            </a:r>
            <a:r>
              <a:rPr dirty="0" sz="1450" spc="55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544D4B"/>
                </a:solidFill>
                <a:latin typeface="Times New Roman"/>
                <a:cs typeface="Times New Roman"/>
              </a:rPr>
              <a:t>constraints?</a:t>
            </a:r>
            <a:endParaRPr sz="1450">
              <a:latin typeface="Times New Roman"/>
              <a:cs typeface="Times New Roman"/>
            </a:endParaRPr>
          </a:p>
          <a:p>
            <a:pPr marL="296545">
              <a:lnSpc>
                <a:spcPct val="100000"/>
              </a:lnSpc>
              <a:spcBef>
                <a:spcPts val="1195"/>
              </a:spcBef>
            </a:pP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Do</a:t>
            </a:r>
            <a:r>
              <a:rPr dirty="0" sz="1450" spc="90">
                <a:solidFill>
                  <a:srgbClr val="423B3A"/>
                </a:solidFill>
                <a:latin typeface="Times New Roman"/>
                <a:cs typeface="Times New Roman"/>
              </a:rPr>
              <a:t>e</a:t>
            </a:r>
            <a:r>
              <a:rPr dirty="0" sz="1450" spc="70">
                <a:solidFill>
                  <a:srgbClr val="423B3A"/>
                </a:solidFill>
                <a:latin typeface="Times New Roman"/>
                <a:cs typeface="Times New Roman"/>
              </a:rPr>
              <a:t>s</a:t>
            </a:r>
            <a:r>
              <a:rPr dirty="0" sz="1450" spc="15">
                <a:solidFill>
                  <a:srgbClr val="423B3A"/>
                </a:solidFill>
                <a:latin typeface="Times New Roman"/>
                <a:cs typeface="Times New Roman"/>
              </a:rPr>
              <a:t> </a:t>
            </a:r>
            <a:r>
              <a:rPr dirty="0" sz="1450" spc="-6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30">
                <a:solidFill>
                  <a:srgbClr val="544D4B"/>
                </a:solidFill>
                <a:latin typeface="Times New Roman"/>
                <a:cs typeface="Times New Roman"/>
              </a:rPr>
              <a:t>t</a:t>
            </a:r>
            <a:r>
              <a:rPr dirty="0" sz="1450" spc="20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w</a:t>
            </a:r>
            <a:r>
              <a:rPr dirty="0" sz="1450" spc="5">
                <a:solidFill>
                  <a:srgbClr val="544D4B"/>
                </a:solidFill>
                <a:latin typeface="Times New Roman"/>
                <a:cs typeface="Times New Roman"/>
              </a:rPr>
              <a:t>or</a:t>
            </a:r>
            <a:r>
              <a:rPr dirty="0" sz="1450" spc="120">
                <a:solidFill>
                  <a:srgbClr val="544D4B"/>
                </a:solidFill>
                <a:latin typeface="Times New Roman"/>
                <a:cs typeface="Times New Roman"/>
              </a:rPr>
              <a:t>k</a:t>
            </a:r>
            <a:r>
              <a:rPr dirty="0" sz="1450" spc="70">
                <a:solidFill>
                  <a:srgbClr val="544D4B"/>
                </a:solidFill>
                <a:latin typeface="Times New Roman"/>
                <a:cs typeface="Times New Roman"/>
              </a:rPr>
              <a:t>?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9414123" y="11095668"/>
            <a:ext cx="714375" cy="212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20">
                <a:solidFill>
                  <a:srgbClr val="544D4B"/>
                </a:solidFill>
                <a:latin typeface="Times New Roman"/>
                <a:cs typeface="Times New Roman"/>
              </a:rPr>
              <a:t>i</a:t>
            </a:r>
            <a:r>
              <a:rPr dirty="0" sz="1450" spc="-35">
                <a:solidFill>
                  <a:srgbClr val="544D4B"/>
                </a:solidFill>
                <a:latin typeface="Times New Roman"/>
                <a:cs typeface="Times New Roman"/>
              </a:rPr>
              <a:t>mportan</a:t>
            </a:r>
            <a:r>
              <a:rPr dirty="0" sz="1450" spc="-229">
                <a:solidFill>
                  <a:srgbClr val="544D4B"/>
                </a:solidFill>
                <a:latin typeface="Times New Roman"/>
                <a:cs typeface="Times New Roman"/>
              </a:rPr>
              <a:t> </a:t>
            </a:r>
            <a:r>
              <a:rPr dirty="0" sz="1450" spc="-445">
                <a:solidFill>
                  <a:srgbClr val="757575"/>
                </a:solidFill>
                <a:latin typeface="Times New Roman"/>
                <a:cs typeface="Times New Roman"/>
              </a:rPr>
              <a:t>1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5840" y="1894731"/>
            <a:ext cx="678114" cy="1555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7449" y="4587245"/>
            <a:ext cx="1495840" cy="1475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93899" y="6122974"/>
            <a:ext cx="239334" cy="5185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704674" y="957338"/>
            <a:ext cx="159556" cy="79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12696" y="1037116"/>
            <a:ext cx="179500" cy="79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80312" y="2433234"/>
            <a:ext cx="1715230" cy="4786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297464" y="2213844"/>
            <a:ext cx="2453178" cy="1795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707982" y="1934620"/>
            <a:ext cx="877559" cy="3988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9944543" y="2313567"/>
            <a:ext cx="159556" cy="997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915210" y="2532957"/>
            <a:ext cx="857615" cy="3789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892493" y="2552901"/>
            <a:ext cx="1994454" cy="3789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006615" y="2572846"/>
            <a:ext cx="1236561" cy="3988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572846" y="2971737"/>
            <a:ext cx="1416062" cy="9972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48464" y="3470350"/>
            <a:ext cx="737948" cy="299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935155" y="3430461"/>
            <a:ext cx="1017171" cy="14360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217686" y="5385026"/>
            <a:ext cx="1575618" cy="13362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473123" y="8177262"/>
            <a:ext cx="179500" cy="1196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376708" y="8257040"/>
            <a:ext cx="1555674" cy="113683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171182" y="8276985"/>
            <a:ext cx="159556" cy="5983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858685" y="8296929"/>
            <a:ext cx="2273677" cy="9972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52624" y="8336819"/>
            <a:ext cx="538502" cy="53850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237631" y="9334046"/>
            <a:ext cx="1994454" cy="3390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098019" y="10829887"/>
            <a:ext cx="2173955" cy="18348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67023" y="14160625"/>
            <a:ext cx="12106337" cy="43877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4859" y="14545964"/>
            <a:ext cx="3745229" cy="0"/>
          </a:xfrm>
          <a:custGeom>
            <a:avLst/>
            <a:gdLst/>
            <a:ahLst/>
            <a:cxnLst/>
            <a:rect l="l" t="t" r="r" b="b"/>
            <a:pathLst>
              <a:path w="3745229" h="0">
                <a:moveTo>
                  <a:pt x="0" y="0"/>
                </a:moveTo>
                <a:lnTo>
                  <a:pt x="3744929" y="0"/>
                </a:lnTo>
              </a:path>
            </a:pathLst>
          </a:custGeom>
          <a:ln w="24899">
            <a:solidFill>
              <a:srgbClr val="9C93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2409" y="5112225"/>
            <a:ext cx="0" cy="9926320"/>
          </a:xfrm>
          <a:custGeom>
            <a:avLst/>
            <a:gdLst/>
            <a:ahLst/>
            <a:cxnLst/>
            <a:rect l="l" t="t" r="r" b="b"/>
            <a:pathLst>
              <a:path w="0" h="9926319">
                <a:moveTo>
                  <a:pt x="0" y="9926065"/>
                </a:moveTo>
                <a:lnTo>
                  <a:pt x="0" y="0"/>
                </a:lnTo>
              </a:path>
            </a:pathLst>
          </a:custGeom>
          <a:ln w="19919">
            <a:solidFill>
              <a:srgbClr val="C8C8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95992" y="1633623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 h="0">
                <a:moveTo>
                  <a:pt x="0" y="0"/>
                </a:moveTo>
                <a:lnTo>
                  <a:pt x="428276" y="0"/>
                </a:lnTo>
              </a:path>
            </a:pathLst>
          </a:custGeom>
          <a:ln w="4979">
            <a:solidFill>
              <a:srgbClr val="BFB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93186" y="1616218"/>
            <a:ext cx="239395" cy="0"/>
          </a:xfrm>
          <a:custGeom>
            <a:avLst/>
            <a:gdLst/>
            <a:ahLst/>
            <a:cxnLst/>
            <a:rect l="l" t="t" r="r" b="b"/>
            <a:pathLst>
              <a:path w="239394" h="0">
                <a:moveTo>
                  <a:pt x="0" y="0"/>
                </a:moveTo>
                <a:lnTo>
                  <a:pt x="239037" y="0"/>
                </a:lnTo>
              </a:path>
            </a:pathLst>
          </a:custGeom>
          <a:ln w="9959">
            <a:solidFill>
              <a:srgbClr val="BFB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151342" y="2804760"/>
            <a:ext cx="0" cy="1750695"/>
          </a:xfrm>
          <a:custGeom>
            <a:avLst/>
            <a:gdLst/>
            <a:ahLst/>
            <a:cxnLst/>
            <a:rect l="l" t="t" r="r" b="b"/>
            <a:pathLst>
              <a:path w="0" h="1750695">
                <a:moveTo>
                  <a:pt x="0" y="1750488"/>
                </a:moveTo>
                <a:lnTo>
                  <a:pt x="0" y="0"/>
                </a:lnTo>
              </a:path>
            </a:pathLst>
          </a:custGeom>
          <a:ln w="24899">
            <a:solidFill>
              <a:srgbClr val="AFA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3617" y="7320226"/>
            <a:ext cx="0" cy="219075"/>
          </a:xfrm>
          <a:custGeom>
            <a:avLst/>
            <a:gdLst/>
            <a:ahLst/>
            <a:cxnLst/>
            <a:rect l="l" t="t" r="r" b="b"/>
            <a:pathLst>
              <a:path w="0" h="219075">
                <a:moveTo>
                  <a:pt x="0" y="218811"/>
                </a:moveTo>
                <a:lnTo>
                  <a:pt x="0" y="0"/>
                </a:lnTo>
              </a:path>
            </a:pathLst>
          </a:custGeom>
          <a:ln w="24899">
            <a:solidFill>
              <a:srgbClr val="BFAF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45305" y="12332987"/>
            <a:ext cx="0" cy="199390"/>
          </a:xfrm>
          <a:custGeom>
            <a:avLst/>
            <a:gdLst/>
            <a:ahLst/>
            <a:cxnLst/>
            <a:rect l="l" t="t" r="r" b="b"/>
            <a:pathLst>
              <a:path w="0" h="199390">
                <a:moveTo>
                  <a:pt x="0" y="198921"/>
                </a:moveTo>
                <a:lnTo>
                  <a:pt x="0" y="0"/>
                </a:lnTo>
              </a:path>
            </a:pathLst>
          </a:custGeom>
          <a:ln w="24899">
            <a:solidFill>
              <a:srgbClr val="BCAC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98822" y="24864"/>
            <a:ext cx="0" cy="1596390"/>
          </a:xfrm>
          <a:custGeom>
            <a:avLst/>
            <a:gdLst/>
            <a:ahLst/>
            <a:cxnLst/>
            <a:rect l="l" t="t" r="r" b="b"/>
            <a:pathLst>
              <a:path w="0" h="1596390">
                <a:moveTo>
                  <a:pt x="0" y="1596326"/>
                </a:moveTo>
                <a:lnTo>
                  <a:pt x="0" y="0"/>
                </a:lnTo>
              </a:path>
            </a:pathLst>
          </a:custGeom>
          <a:ln w="19919">
            <a:solidFill>
              <a:srgbClr val="2823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0" y="39783"/>
            <a:ext cx="12788900" cy="0"/>
          </a:xfrm>
          <a:custGeom>
            <a:avLst/>
            <a:gdLst/>
            <a:ahLst/>
            <a:cxnLst/>
            <a:rect l="l" t="t" r="r" b="b"/>
            <a:pathLst>
              <a:path w="12788900" h="0">
                <a:moveTo>
                  <a:pt x="0" y="0"/>
                </a:moveTo>
                <a:lnTo>
                  <a:pt x="12788535" y="0"/>
                </a:lnTo>
              </a:path>
            </a:pathLst>
          </a:custGeom>
          <a:ln w="24899">
            <a:solidFill>
              <a:srgbClr val="B8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848299" y="29837"/>
            <a:ext cx="996315" cy="0"/>
          </a:xfrm>
          <a:custGeom>
            <a:avLst/>
            <a:gdLst/>
            <a:ahLst/>
            <a:cxnLst/>
            <a:rect l="l" t="t" r="r" b="b"/>
            <a:pathLst>
              <a:path w="996315" h="0">
                <a:moveTo>
                  <a:pt x="0" y="0"/>
                </a:moveTo>
                <a:lnTo>
                  <a:pt x="995990" y="0"/>
                </a:lnTo>
              </a:path>
            </a:pathLst>
          </a:custGeom>
          <a:ln w="19919">
            <a:solidFill>
              <a:srgbClr val="AFAC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864209" y="29837"/>
            <a:ext cx="1454150" cy="0"/>
          </a:xfrm>
          <a:custGeom>
            <a:avLst/>
            <a:gdLst/>
            <a:ahLst/>
            <a:cxnLst/>
            <a:rect l="l" t="t" r="r" b="b"/>
            <a:pathLst>
              <a:path w="1454150" h="0">
                <a:moveTo>
                  <a:pt x="0" y="0"/>
                </a:moveTo>
                <a:lnTo>
                  <a:pt x="1454146" y="0"/>
                </a:lnTo>
              </a:path>
            </a:pathLst>
          </a:custGeom>
          <a:ln w="19919">
            <a:solidFill>
              <a:srgbClr val="ACA8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0069241" y="0"/>
            <a:ext cx="0" cy="2332355"/>
          </a:xfrm>
          <a:custGeom>
            <a:avLst/>
            <a:gdLst/>
            <a:ahLst/>
            <a:cxnLst/>
            <a:rect l="l" t="t" r="r" b="b"/>
            <a:pathLst>
              <a:path w="0" h="2332355">
                <a:moveTo>
                  <a:pt x="0" y="2332327"/>
                </a:moveTo>
                <a:lnTo>
                  <a:pt x="0" y="0"/>
                </a:lnTo>
              </a:path>
            </a:pathLst>
          </a:custGeom>
          <a:ln w="19919">
            <a:solidFill>
              <a:srgbClr val="A3A3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949718" y="1929516"/>
            <a:ext cx="0" cy="11383645"/>
          </a:xfrm>
          <a:custGeom>
            <a:avLst/>
            <a:gdLst/>
            <a:ahLst/>
            <a:cxnLst/>
            <a:rect l="l" t="t" r="r" b="b"/>
            <a:pathLst>
              <a:path w="0" h="11383644">
                <a:moveTo>
                  <a:pt x="0" y="11383152"/>
                </a:moveTo>
                <a:lnTo>
                  <a:pt x="0" y="0"/>
                </a:lnTo>
              </a:path>
            </a:pathLst>
          </a:custGeom>
          <a:ln w="44819">
            <a:solidFill>
              <a:srgbClr val="8C87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0076710" y="0"/>
            <a:ext cx="0" cy="12750800"/>
          </a:xfrm>
          <a:custGeom>
            <a:avLst/>
            <a:gdLst/>
            <a:ahLst/>
            <a:cxnLst/>
            <a:rect l="l" t="t" r="r" b="b"/>
            <a:pathLst>
              <a:path w="0" h="12750800">
                <a:moveTo>
                  <a:pt x="0" y="12750721"/>
                </a:moveTo>
                <a:lnTo>
                  <a:pt x="0" y="0"/>
                </a:lnTo>
              </a:path>
            </a:pathLst>
          </a:custGeom>
          <a:ln w="19919">
            <a:solidFill>
              <a:srgbClr val="9797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09900" y="7991578"/>
            <a:ext cx="0" cy="159385"/>
          </a:xfrm>
          <a:custGeom>
            <a:avLst/>
            <a:gdLst/>
            <a:ahLst/>
            <a:cxnLst/>
            <a:rect l="l" t="t" r="r" b="b"/>
            <a:pathLst>
              <a:path w="0" h="159384">
                <a:moveTo>
                  <a:pt x="0" y="159132"/>
                </a:moveTo>
                <a:lnTo>
                  <a:pt x="0" y="0"/>
                </a:lnTo>
              </a:path>
            </a:pathLst>
          </a:custGeom>
          <a:ln w="9959">
            <a:solidFill>
              <a:srgbClr val="5B5B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885100" y="8178065"/>
            <a:ext cx="2331085" cy="0"/>
          </a:xfrm>
          <a:custGeom>
            <a:avLst/>
            <a:gdLst/>
            <a:ahLst/>
            <a:cxnLst/>
            <a:rect l="l" t="t" r="r" b="b"/>
            <a:pathLst>
              <a:path w="2331084" h="0">
                <a:moveTo>
                  <a:pt x="0" y="0"/>
                </a:moveTo>
                <a:lnTo>
                  <a:pt x="2330619" y="0"/>
                </a:lnTo>
              </a:path>
            </a:pathLst>
          </a:custGeom>
          <a:ln w="19919">
            <a:solidFill>
              <a:srgbClr val="605B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7195801" y="8155687"/>
            <a:ext cx="0" cy="1452245"/>
          </a:xfrm>
          <a:custGeom>
            <a:avLst/>
            <a:gdLst/>
            <a:ahLst/>
            <a:cxnLst/>
            <a:rect l="l" t="t" r="r" b="b"/>
            <a:pathLst>
              <a:path w="0" h="1452245">
                <a:moveTo>
                  <a:pt x="0" y="1452107"/>
                </a:moveTo>
                <a:lnTo>
                  <a:pt x="0" y="0"/>
                </a:lnTo>
              </a:path>
            </a:pathLst>
          </a:custGeom>
          <a:ln w="29879">
            <a:solidFill>
              <a:srgbClr val="706B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864209" y="8742495"/>
            <a:ext cx="0" cy="264160"/>
          </a:xfrm>
          <a:custGeom>
            <a:avLst/>
            <a:gdLst/>
            <a:ahLst/>
            <a:cxnLst/>
            <a:rect l="l" t="t" r="r" b="b"/>
            <a:pathLst>
              <a:path w="0" h="264159">
                <a:moveTo>
                  <a:pt x="0" y="263572"/>
                </a:moveTo>
                <a:lnTo>
                  <a:pt x="0" y="0"/>
                </a:lnTo>
              </a:path>
            </a:pathLst>
          </a:custGeom>
          <a:ln w="24899">
            <a:solidFill>
              <a:srgbClr val="3848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865181" y="8712658"/>
            <a:ext cx="0" cy="890269"/>
          </a:xfrm>
          <a:custGeom>
            <a:avLst/>
            <a:gdLst/>
            <a:ahLst/>
            <a:cxnLst/>
            <a:rect l="l" t="t" r="r" b="b"/>
            <a:pathLst>
              <a:path w="0" h="890270">
                <a:moveTo>
                  <a:pt x="0" y="890164"/>
                </a:moveTo>
                <a:lnTo>
                  <a:pt x="0" y="0"/>
                </a:lnTo>
              </a:path>
            </a:pathLst>
          </a:custGeom>
          <a:ln w="24899">
            <a:solidFill>
              <a:srgbClr val="8380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490830" y="9458610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 h="0">
                <a:moveTo>
                  <a:pt x="0" y="0"/>
                </a:moveTo>
                <a:lnTo>
                  <a:pt x="258959" y="0"/>
                </a:lnTo>
              </a:path>
            </a:pathLst>
          </a:custGeom>
          <a:ln w="24899">
            <a:solidFill>
              <a:srgbClr val="283B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865181" y="9620230"/>
            <a:ext cx="374015" cy="0"/>
          </a:xfrm>
          <a:custGeom>
            <a:avLst/>
            <a:gdLst/>
            <a:ahLst/>
            <a:cxnLst/>
            <a:rect l="l" t="t" r="r" b="b"/>
            <a:pathLst>
              <a:path w="374015" h="0">
                <a:moveTo>
                  <a:pt x="0" y="0"/>
                </a:moveTo>
                <a:lnTo>
                  <a:pt x="373496" y="0"/>
                </a:lnTo>
              </a:path>
            </a:pathLst>
          </a:custGeom>
          <a:ln w="24899">
            <a:solidFill>
              <a:srgbClr val="6060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792427" y="10657097"/>
            <a:ext cx="628015" cy="0"/>
          </a:xfrm>
          <a:custGeom>
            <a:avLst/>
            <a:gdLst/>
            <a:ahLst/>
            <a:cxnLst/>
            <a:rect l="l" t="t" r="r" b="b"/>
            <a:pathLst>
              <a:path w="628015" h="0">
                <a:moveTo>
                  <a:pt x="0" y="0"/>
                </a:moveTo>
                <a:lnTo>
                  <a:pt x="627475" y="0"/>
                </a:lnTo>
              </a:path>
            </a:pathLst>
          </a:custGeom>
          <a:ln w="9959">
            <a:solidFill>
              <a:srgbClr val="93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593227" y="10786392"/>
            <a:ext cx="249554" cy="0"/>
          </a:xfrm>
          <a:custGeom>
            <a:avLst/>
            <a:gdLst/>
            <a:ahLst/>
            <a:cxnLst/>
            <a:rect l="l" t="t" r="r" b="b"/>
            <a:pathLst>
              <a:path w="249555" h="0">
                <a:moveTo>
                  <a:pt x="0" y="0"/>
                </a:moveTo>
                <a:lnTo>
                  <a:pt x="248997" y="0"/>
                </a:lnTo>
              </a:path>
            </a:pathLst>
          </a:custGeom>
          <a:ln w="9959">
            <a:solidFill>
              <a:srgbClr val="807C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842774" y="11378177"/>
            <a:ext cx="0" cy="696595"/>
          </a:xfrm>
          <a:custGeom>
            <a:avLst/>
            <a:gdLst/>
            <a:ahLst/>
            <a:cxnLst/>
            <a:rect l="l" t="t" r="r" b="b"/>
            <a:pathLst>
              <a:path w="0" h="696595">
                <a:moveTo>
                  <a:pt x="0" y="696219"/>
                </a:moveTo>
                <a:lnTo>
                  <a:pt x="0" y="0"/>
                </a:lnTo>
              </a:path>
            </a:pathLst>
          </a:custGeom>
          <a:ln w="19919">
            <a:solidFill>
              <a:srgbClr val="8C90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445160" y="11398072"/>
            <a:ext cx="0" cy="2740660"/>
          </a:xfrm>
          <a:custGeom>
            <a:avLst/>
            <a:gdLst/>
            <a:ahLst/>
            <a:cxnLst/>
            <a:rect l="l" t="t" r="r" b="b"/>
            <a:pathLst>
              <a:path w="0" h="2740659">
                <a:moveTo>
                  <a:pt x="0" y="2740110"/>
                </a:moveTo>
                <a:lnTo>
                  <a:pt x="0" y="0"/>
                </a:lnTo>
              </a:path>
            </a:pathLst>
          </a:custGeom>
          <a:ln w="24899">
            <a:solidFill>
              <a:srgbClr val="AC9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977229" y="11830718"/>
            <a:ext cx="0" cy="452755"/>
          </a:xfrm>
          <a:custGeom>
            <a:avLst/>
            <a:gdLst/>
            <a:ahLst/>
            <a:cxnLst/>
            <a:rect l="l" t="t" r="r" b="b"/>
            <a:pathLst>
              <a:path w="0" h="452754">
                <a:moveTo>
                  <a:pt x="0" y="452541"/>
                </a:moveTo>
                <a:lnTo>
                  <a:pt x="0" y="0"/>
                </a:lnTo>
              </a:path>
            </a:pathLst>
          </a:custGeom>
          <a:ln w="29879">
            <a:solidFill>
              <a:srgbClr val="7074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787259" y="14531046"/>
            <a:ext cx="0" cy="537210"/>
          </a:xfrm>
          <a:custGeom>
            <a:avLst/>
            <a:gdLst/>
            <a:ahLst/>
            <a:cxnLst/>
            <a:rect l="l" t="t" r="r" b="b"/>
            <a:pathLst>
              <a:path w="0" h="537209">
                <a:moveTo>
                  <a:pt x="0" y="537081"/>
                </a:moveTo>
                <a:lnTo>
                  <a:pt x="0" y="0"/>
                </a:lnTo>
              </a:path>
            </a:pathLst>
          </a:custGeom>
          <a:ln w="14939">
            <a:solidFill>
              <a:srgbClr val="3F3B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780761" y="15043261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 h="0">
                <a:moveTo>
                  <a:pt x="0" y="0"/>
                </a:moveTo>
                <a:lnTo>
                  <a:pt x="154378" y="0"/>
                </a:lnTo>
              </a:path>
            </a:pathLst>
          </a:custGeom>
          <a:ln w="19919">
            <a:solidFill>
              <a:srgbClr val="AFAF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079560" y="15038289"/>
            <a:ext cx="15024735" cy="0"/>
          </a:xfrm>
          <a:custGeom>
            <a:avLst/>
            <a:gdLst/>
            <a:ahLst/>
            <a:cxnLst/>
            <a:rect l="l" t="t" r="r" b="b"/>
            <a:pathLst>
              <a:path w="15024735" h="0">
                <a:moveTo>
                  <a:pt x="0" y="0"/>
                </a:moveTo>
                <a:lnTo>
                  <a:pt x="15024538" y="0"/>
                </a:lnTo>
              </a:path>
            </a:pathLst>
          </a:custGeom>
          <a:ln w="24899">
            <a:solidFill>
              <a:srgbClr val="A8A8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928512" y="2127243"/>
            <a:ext cx="396875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6690">
              <a:lnSpc>
                <a:spcPts val="1630"/>
              </a:lnSpc>
            </a:pPr>
            <a:r>
              <a:rPr dirty="0" sz="1500" spc="1130">
                <a:solidFill>
                  <a:srgbClr val="A8A399"/>
                </a:solidFill>
                <a:latin typeface="Arial"/>
                <a:cs typeface="Arial"/>
              </a:rPr>
              <a:t>/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330"/>
              </a:lnSpc>
            </a:pPr>
            <a:r>
              <a:rPr dirty="0" sz="1250" spc="695">
                <a:solidFill>
                  <a:srgbClr val="A8A399"/>
                </a:solidFill>
                <a:latin typeface="Arial"/>
                <a:cs typeface="Arial"/>
              </a:rPr>
              <a:t>/</a:t>
            </a:r>
            <a:endParaRPr sz="12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737210" y="227331"/>
            <a:ext cx="3859529" cy="405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-100">
                <a:solidFill>
                  <a:srgbClr val="757572"/>
                </a:solidFill>
                <a:latin typeface="Times New Roman"/>
                <a:cs typeface="Times New Roman"/>
              </a:rPr>
              <a:t>•</a:t>
            </a:r>
            <a:endParaRPr sz="7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7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150" spc="100">
                <a:solidFill>
                  <a:srgbClr val="908E89"/>
                </a:solidFill>
                <a:latin typeface="Arial"/>
                <a:cs typeface="Arial"/>
              </a:rPr>
              <a:t>\</a:t>
            </a:r>
            <a:endParaRPr sz="11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349387" y="1138560"/>
            <a:ext cx="20637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480">
                <a:solidFill>
                  <a:srgbClr val="1C1C1F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439146" y="1551615"/>
            <a:ext cx="67310" cy="120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50" spc="60">
                <a:solidFill>
                  <a:srgbClr val="757572"/>
                </a:solidFill>
                <a:latin typeface="Arial"/>
                <a:cs typeface="Arial"/>
              </a:rPr>
              <a:t>•</a:t>
            </a:r>
            <a:endParaRPr sz="7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14194" y="9636948"/>
            <a:ext cx="6066790" cy="4196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7145" marR="167640" indent="114300">
              <a:lnSpc>
                <a:spcPct val="109000"/>
              </a:lnSpc>
            </a:pP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1</a:t>
            </a:r>
            <a:r>
              <a:rPr dirty="0" sz="2200" spc="-25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r>
              <a:rPr dirty="0" sz="2200" spc="-10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200" spc="-7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50">
                <a:solidFill>
                  <a:srgbClr val="1C1C1F"/>
                </a:solidFill>
                <a:latin typeface="Times New Roman"/>
                <a:cs typeface="Times New Roman"/>
              </a:rPr>
              <a:t>gning</a:t>
            </a: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4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200" spc="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mold</a:t>
            </a:r>
            <a:r>
              <a:rPr dirty="0" sz="2200" spc="18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-10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od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with</a:t>
            </a:r>
            <a:r>
              <a:rPr dirty="0" sz="2200" spc="1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1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q</a:t>
            </a:r>
            <a:r>
              <a:rPr dirty="0" sz="2200" spc="20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ir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 dim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ns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ons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de</a:t>
            </a:r>
            <a:r>
              <a:rPr dirty="0" sz="2200" spc="130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200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di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200" spc="22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on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nat</a:t>
            </a:r>
            <a:r>
              <a:rPr dirty="0" sz="2200" spc="25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re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-125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3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1C1C1F"/>
                </a:solidFill>
                <a:latin typeface="Times New Roman"/>
                <a:cs typeface="Times New Roman"/>
              </a:rPr>
              <a:t>its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-75">
                <a:solidFill>
                  <a:srgbClr val="1C1C1F"/>
                </a:solidFill>
                <a:latin typeface="Times New Roman"/>
                <a:cs typeface="Times New Roman"/>
              </a:rPr>
              <a:t>(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educat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onal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or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sth</a:t>
            </a:r>
            <a:r>
              <a:rPr dirty="0" sz="2200" spc="-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ti</a:t>
            </a:r>
            <a:r>
              <a:rPr dirty="0" sz="2200" spc="20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200" spc="-125">
                <a:solidFill>
                  <a:srgbClr val="1C1C1F"/>
                </a:solidFill>
                <a:latin typeface="Times New Roman"/>
                <a:cs typeface="Times New Roman"/>
              </a:rPr>
              <a:t>)</a:t>
            </a:r>
            <a:r>
              <a:rPr dirty="0" sz="2200" spc="13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1C1C1F"/>
                </a:solidFill>
                <a:latin typeface="Times New Roman"/>
                <a:cs typeface="Times New Roman"/>
              </a:rPr>
              <a:t>as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-7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4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200" spc="175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125">
                <a:solidFill>
                  <a:srgbClr val="1C1C1F"/>
                </a:solidFill>
                <a:latin typeface="Times New Roman"/>
                <a:cs typeface="Times New Roman"/>
              </a:rPr>
              <a:t>re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  </a:t>
            </a:r>
            <a:r>
              <a:rPr dirty="0" sz="2200" spc="-2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04">
                <a:solidFill>
                  <a:srgbClr val="1C1C1F"/>
                </a:solidFill>
                <a:latin typeface="Times New Roman"/>
                <a:cs typeface="Times New Roman"/>
              </a:rPr>
              <a:t>1</a:t>
            </a:r>
            <a:r>
              <a:rPr dirty="0" sz="2200" spc="-2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sho</a:t>
            </a:r>
            <a:r>
              <a:rPr dirty="0" sz="2200" spc="165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-25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  <a:p>
            <a:pPr lvl="1" marL="12700" marR="865505" indent="4445">
              <a:lnSpc>
                <a:spcPct val="111200"/>
              </a:lnSpc>
              <a:spcBef>
                <a:spcPts val="1685"/>
              </a:spcBef>
              <a:buClr>
                <a:srgbClr val="1C1C1F"/>
              </a:buClr>
              <a:buFont typeface="Times New Roman"/>
              <a:buAutoNum type="alphaUcPeriod" startAt="2"/>
              <a:tabLst>
                <a:tab pos="413384" algn="l"/>
              </a:tabLst>
            </a:pPr>
            <a:r>
              <a:rPr dirty="0" sz="2200" spc="-2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ore</a:t>
            </a:r>
            <a:r>
              <a:rPr dirty="0" sz="2200" spc="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14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mix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250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60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oxy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monom</a:t>
            </a:r>
            <a:r>
              <a:rPr dirty="0" sz="2200" spc="1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4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wi</a:t>
            </a:r>
            <a:r>
              <a:rPr dirty="0" sz="2200" spc="17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initiator</a:t>
            </a:r>
            <a:r>
              <a:rPr dirty="0" sz="2200" spc="2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in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9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200" spc="-4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atio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-10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2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2,</a:t>
            </a:r>
            <a:r>
              <a:rPr dirty="0" sz="2200" spc="-21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204">
                <a:solidFill>
                  <a:srgbClr val="1C1C1F"/>
                </a:solidFill>
                <a:latin typeface="Times New Roman"/>
                <a:cs typeface="Times New Roman"/>
              </a:rPr>
              <a:t>1</a:t>
            </a:r>
            <a:r>
              <a:rPr dirty="0" sz="2200" spc="-30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95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4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5">
                <a:solidFill>
                  <a:srgbClr val="1C1C1F"/>
                </a:solidFill>
                <a:latin typeface="Times New Roman"/>
                <a:cs typeface="Times New Roman"/>
              </a:rPr>
              <a:t>ll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2200" spc="114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200" spc="145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st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135">
                <a:solidFill>
                  <a:srgbClr val="1C1C1F"/>
                </a:solidFill>
                <a:latin typeface="Times New Roman"/>
                <a:cs typeface="Times New Roman"/>
              </a:rPr>
              <a:t>ha</a:t>
            </a:r>
            <a:r>
              <a:rPr dirty="0" sz="2200" spc="15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 spc="-10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35">
                <a:solidFill>
                  <a:srgbClr val="333336"/>
                </a:solidFill>
                <a:latin typeface="Times New Roman"/>
                <a:cs typeface="Times New Roman"/>
              </a:rPr>
              <a:t>amo</a:t>
            </a:r>
            <a:r>
              <a:rPr dirty="0" sz="2200" spc="175">
                <a:solidFill>
                  <a:srgbClr val="333336"/>
                </a:solidFill>
                <a:latin typeface="Times New Roman"/>
                <a:cs typeface="Times New Roman"/>
              </a:rPr>
              <a:t>u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nt</a:t>
            </a:r>
            <a:r>
              <a:rPr dirty="0" sz="2200" spc="14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-10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mixt</a:t>
            </a:r>
            <a:r>
              <a:rPr dirty="0" sz="2200" spc="26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re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at</a:t>
            </a:r>
            <a:r>
              <a:rPr dirty="0" sz="2200" spc="-1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333336"/>
                </a:solidFill>
                <a:latin typeface="Times New Roman"/>
                <a:cs typeface="Times New Roman"/>
              </a:rPr>
              <a:t>the</a:t>
            </a:r>
            <a:r>
              <a:rPr dirty="0" sz="2200" spc="2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mole</a:t>
            </a:r>
            <a:endParaRPr sz="2200">
              <a:latin typeface="Times New Roman"/>
              <a:cs typeface="Times New Roman"/>
            </a:endParaRPr>
          </a:p>
          <a:p>
            <a:pPr lvl="2" marL="176530" marR="62865" indent="-59690">
              <a:lnSpc>
                <a:spcPct val="117200"/>
              </a:lnSpc>
              <a:spcBef>
                <a:spcPts val="75"/>
              </a:spcBef>
              <a:buClr>
                <a:srgbClr val="333336"/>
              </a:buClr>
              <a:buFont typeface="Times New Roman"/>
              <a:buAutoNum type="arabicPeriod" startAt="3"/>
              <a:tabLst>
                <a:tab pos="406400" algn="l"/>
              </a:tabLst>
            </a:pPr>
            <a:r>
              <a:rPr dirty="0" sz="2200" spc="150">
                <a:solidFill>
                  <a:srgbClr val="1C1C1F"/>
                </a:solidFill>
                <a:latin typeface="Times New Roman"/>
                <a:cs typeface="Times New Roman"/>
              </a:rPr>
              <a:t>We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7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ll</a:t>
            </a:r>
            <a:r>
              <a:rPr dirty="0" sz="2200" spc="-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pla</a:t>
            </a:r>
            <a:r>
              <a:rPr dirty="0" sz="2200" spc="22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3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220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pr</a:t>
            </a:r>
            <a:r>
              <a:rPr dirty="0" sz="2200" spc="19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nted</a:t>
            </a:r>
            <a:r>
              <a:rPr dirty="0" sz="2200" spc="1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75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er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od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200" spc="-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45">
                <a:solidFill>
                  <a:srgbClr val="1C1C1F"/>
                </a:solidFill>
                <a:latin typeface="Times New Roman"/>
                <a:cs typeface="Times New Roman"/>
              </a:rPr>
              <a:t>table(show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in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-3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65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200" spc="20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54">
                <a:solidFill>
                  <a:srgbClr val="1C1C1F"/>
                </a:solidFill>
                <a:latin typeface="Times New Roman"/>
                <a:cs typeface="Times New Roman"/>
              </a:rPr>
              <a:t>2</a:t>
            </a:r>
            <a:r>
              <a:rPr dirty="0" sz="2200" spc="-170">
                <a:solidFill>
                  <a:srgbClr val="1C1C1F"/>
                </a:solidFill>
                <a:latin typeface="Times New Roman"/>
                <a:cs typeface="Times New Roman"/>
              </a:rPr>
              <a:t>)</a:t>
            </a:r>
            <a:r>
              <a:rPr dirty="0" sz="2200" spc="1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on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carton</a:t>
            </a:r>
            <a:endParaRPr sz="2200">
              <a:latin typeface="Times New Roman"/>
              <a:cs typeface="Times New Roman"/>
            </a:endParaRPr>
          </a:p>
          <a:p>
            <a:pPr marL="107314">
              <a:lnSpc>
                <a:spcPts val="2515"/>
              </a:lnSpc>
              <a:spcBef>
                <a:spcPts val="254"/>
              </a:spcBef>
            </a:pP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insi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de</a:t>
            </a:r>
            <a:r>
              <a:rPr dirty="0" sz="2200" spc="1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-3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135">
                <a:solidFill>
                  <a:srgbClr val="1C1C1F"/>
                </a:solidFill>
                <a:latin typeface="Times New Roman"/>
                <a:cs typeface="Times New Roman"/>
              </a:rPr>
              <a:t>he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p</a:t>
            </a:r>
            <a:r>
              <a:rPr dirty="0" sz="2200" spc="65">
                <a:solidFill>
                  <a:srgbClr val="333336"/>
                </a:solidFill>
                <a:latin typeface="Times New Roman"/>
                <a:cs typeface="Times New Roman"/>
              </a:rPr>
              <a:t>oxy</a:t>
            </a:r>
            <a:endParaRPr sz="2200">
              <a:latin typeface="Times New Roman"/>
              <a:cs typeface="Times New Roman"/>
            </a:endParaRPr>
          </a:p>
          <a:p>
            <a:pPr lvl="2" marL="415925" indent="-304165">
              <a:lnSpc>
                <a:spcPts val="2515"/>
              </a:lnSpc>
              <a:buClr>
                <a:srgbClr val="333336"/>
              </a:buClr>
              <a:buFont typeface="Times New Roman"/>
              <a:buAutoNum type="arabicPeriod" startAt="4"/>
              <a:tabLst>
                <a:tab pos="416559" algn="l"/>
              </a:tabLst>
            </a:pPr>
            <a:r>
              <a:rPr dirty="0" sz="2200" spc="-204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We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add</a:t>
            </a:r>
            <a:r>
              <a:rPr dirty="0" sz="2200" spc="1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-1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70">
                <a:solidFill>
                  <a:srgbClr val="1C1C1F"/>
                </a:solidFill>
                <a:latin typeface="Times New Roman"/>
                <a:cs typeface="Times New Roman"/>
              </a:rPr>
              <a:t>m</a:t>
            </a:r>
            <a:r>
              <a:rPr dirty="0" sz="2200" spc="130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200" spc="4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ni</a:t>
            </a:r>
            <a:r>
              <a:rPr dirty="0" sz="2200" spc="125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200" spc="22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amo</a:t>
            </a:r>
            <a:r>
              <a:rPr dirty="0" sz="2200" spc="215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nt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-10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14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ep</a:t>
            </a:r>
            <a:r>
              <a:rPr dirty="0" sz="2200" spc="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xy</a:t>
            </a:r>
            <a:r>
              <a:rPr dirty="0" sz="2200" spc="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1C1C1F"/>
                </a:solidFill>
                <a:latin typeface="Times New Roman"/>
                <a:cs typeface="Times New Roman"/>
              </a:rPr>
              <a:t>to</a:t>
            </a:r>
            <a:r>
              <a:rPr dirty="0" sz="2200" spc="4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he</a:t>
            </a:r>
            <a:endParaRPr sz="2200">
              <a:latin typeface="Times New Roman"/>
              <a:cs typeface="Times New Roman"/>
            </a:endParaRPr>
          </a:p>
          <a:p>
            <a:pPr marL="107314">
              <a:lnSpc>
                <a:spcPct val="100000"/>
              </a:lnSpc>
              <a:spcBef>
                <a:spcPts val="414"/>
              </a:spcBef>
            </a:pP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mo</a:t>
            </a:r>
            <a:r>
              <a:rPr dirty="0" sz="2200" spc="114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25">
                <a:solidFill>
                  <a:srgbClr val="1C1C1F"/>
                </a:solidFill>
                <a:latin typeface="Times New Roman"/>
                <a:cs typeface="Times New Roman"/>
              </a:rPr>
              <a:t>and</a:t>
            </a:r>
            <a:r>
              <a:rPr dirty="0" sz="2200" spc="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235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ait</a:t>
            </a:r>
            <a:r>
              <a:rPr dirty="0" sz="2200" spc="-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or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it</a:t>
            </a:r>
            <a:r>
              <a:rPr dirty="0" sz="2200" spc="3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1C1C1F"/>
                </a:solidFill>
                <a:latin typeface="Times New Roman"/>
                <a:cs typeface="Times New Roman"/>
              </a:rPr>
              <a:t>to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ry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001881" y="13275586"/>
            <a:ext cx="242443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24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1750" spc="-6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1750" spc="180">
                <a:solidFill>
                  <a:srgbClr val="333336"/>
                </a:solidFill>
                <a:latin typeface="Times New Roman"/>
                <a:cs typeface="Times New Roman"/>
              </a:rPr>
              <a:t>g</a:t>
            </a:r>
            <a:r>
              <a:rPr dirty="0" sz="1750" spc="-7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1750" spc="-415">
                <a:solidFill>
                  <a:srgbClr val="333336"/>
                </a:solidFill>
                <a:latin typeface="Times New Roman"/>
                <a:cs typeface="Times New Roman"/>
              </a:rPr>
              <a:t>1</a:t>
            </a:r>
            <a:r>
              <a:rPr dirty="0" sz="1750" spc="19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1750" spc="105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1750" spc="65">
                <a:solidFill>
                  <a:srgbClr val="444F56"/>
                </a:solidFill>
                <a:latin typeface="Times New Roman"/>
                <a:cs typeface="Times New Roman"/>
              </a:rPr>
              <a:t>3</a:t>
            </a:r>
            <a:r>
              <a:rPr dirty="0" sz="1750" spc="-90">
                <a:solidFill>
                  <a:srgbClr val="444F56"/>
                </a:solidFill>
                <a:latin typeface="Times New Roman"/>
                <a:cs typeface="Times New Roman"/>
              </a:rPr>
              <a:t>,</a:t>
            </a:r>
            <a:r>
              <a:rPr dirty="0" sz="1750" spc="3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1750" spc="75">
                <a:solidFill>
                  <a:srgbClr val="333336"/>
                </a:solidFill>
                <a:latin typeface="Times New Roman"/>
                <a:cs typeface="Times New Roman"/>
              </a:rPr>
              <a:t>u</a:t>
            </a:r>
            <a:r>
              <a:rPr dirty="0" sz="1750" spc="110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1750" spc="8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1750" spc="-30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1750" spc="8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1750" spc="25">
                <a:solidFill>
                  <a:srgbClr val="333336"/>
                </a:solidFill>
                <a:latin typeface="Times New Roman"/>
                <a:cs typeface="Times New Roman"/>
              </a:rPr>
              <a:t>nal</a:t>
            </a:r>
            <a:r>
              <a:rPr dirty="0" sz="1750" spc="6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1750" spc="50">
                <a:solidFill>
                  <a:srgbClr val="333336"/>
                </a:solidFill>
                <a:latin typeface="Times New Roman"/>
                <a:cs typeface="Times New Roman"/>
              </a:rPr>
              <a:t>pr</a:t>
            </a:r>
            <a:r>
              <a:rPr dirty="0" sz="1750" spc="12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1750" spc="50">
                <a:solidFill>
                  <a:srgbClr val="333336"/>
                </a:solidFill>
                <a:latin typeface="Times New Roman"/>
                <a:cs typeface="Times New Roman"/>
              </a:rPr>
              <a:t>d</a:t>
            </a:r>
            <a:r>
              <a:rPr dirty="0" sz="1750" spc="35">
                <a:solidFill>
                  <a:srgbClr val="333336"/>
                </a:solidFill>
                <a:latin typeface="Times New Roman"/>
                <a:cs typeface="Times New Roman"/>
              </a:rPr>
              <a:t>uct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126497" y="4050031"/>
            <a:ext cx="2610485" cy="347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20">
                <a:solidFill>
                  <a:srgbClr val="444F56"/>
                </a:solidFill>
                <a:latin typeface="Times New Roman"/>
                <a:cs typeface="Times New Roman"/>
              </a:rPr>
              <a:t>Why</a:t>
            </a:r>
            <a:r>
              <a:rPr dirty="0" sz="2500" spc="80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-15">
                <a:solidFill>
                  <a:srgbClr val="444F56"/>
                </a:solidFill>
                <a:latin typeface="Times New Roman"/>
                <a:cs typeface="Times New Roman"/>
              </a:rPr>
              <a:t>W</a:t>
            </a:r>
            <a:r>
              <a:rPr dirty="0" sz="2500" spc="10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-65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-125">
                <a:solidFill>
                  <a:srgbClr val="444F56"/>
                </a:solidFill>
                <a:latin typeface="Times New Roman"/>
                <a:cs typeface="Times New Roman"/>
              </a:rPr>
              <a:t>U</a:t>
            </a:r>
            <a:r>
              <a:rPr dirty="0" sz="2500" spc="-114">
                <a:solidFill>
                  <a:srgbClr val="444F56"/>
                </a:solidFill>
                <a:latin typeface="Times New Roman"/>
                <a:cs typeface="Times New Roman"/>
              </a:rPr>
              <a:t>s</a:t>
            </a:r>
            <a:r>
              <a:rPr dirty="0" sz="2500" spc="65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-80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-200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-155">
                <a:solidFill>
                  <a:srgbClr val="444F56"/>
                </a:solidFill>
                <a:latin typeface="Times New Roman"/>
                <a:cs typeface="Times New Roman"/>
              </a:rPr>
              <a:t>p</a:t>
            </a:r>
            <a:r>
              <a:rPr dirty="0" sz="2500" spc="-40">
                <a:solidFill>
                  <a:srgbClr val="444F56"/>
                </a:solidFill>
                <a:latin typeface="Times New Roman"/>
                <a:cs typeface="Times New Roman"/>
              </a:rPr>
              <a:t>ox</a:t>
            </a:r>
            <a:r>
              <a:rPr dirty="0" sz="2500" spc="-5">
                <a:solidFill>
                  <a:srgbClr val="444F56"/>
                </a:solidFill>
                <a:latin typeface="Times New Roman"/>
                <a:cs typeface="Times New Roman"/>
              </a:rPr>
              <a:t>y</a:t>
            </a:r>
            <a:r>
              <a:rPr dirty="0" sz="2500" spc="-240">
                <a:solidFill>
                  <a:srgbClr val="444F56"/>
                </a:solidFill>
                <a:latin typeface="Times New Roman"/>
                <a:cs typeface="Times New Roman"/>
              </a:rPr>
              <a:t>,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457360" y="4380509"/>
            <a:ext cx="5125720" cy="10039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6685" marR="5080" indent="-134620">
              <a:lnSpc>
                <a:spcPct val="103800"/>
              </a:lnSpc>
            </a:pPr>
            <a:r>
              <a:rPr dirty="0" sz="2200" spc="-204">
                <a:solidFill>
                  <a:srgbClr val="A8A399"/>
                </a:solidFill>
                <a:latin typeface="Times New Roman"/>
                <a:cs typeface="Times New Roman"/>
              </a:rPr>
              <a:t>':</a:t>
            </a:r>
            <a:r>
              <a:rPr dirty="0" sz="2200" spc="-290">
                <a:solidFill>
                  <a:srgbClr val="A8A399"/>
                </a:solidFill>
                <a:latin typeface="Times New Roman"/>
                <a:cs typeface="Times New Roman"/>
              </a:rPr>
              <a:t>)</a:t>
            </a:r>
            <a:r>
              <a:rPr dirty="0" sz="2200" spc="990">
                <a:solidFill>
                  <a:srgbClr val="333336"/>
                </a:solidFill>
                <a:latin typeface="Times New Roman"/>
                <a:cs typeface="Times New Roman"/>
              </a:rPr>
              <a:t>/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The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333336"/>
                </a:solidFill>
                <a:latin typeface="Times New Roman"/>
                <a:cs typeface="Times New Roman"/>
              </a:rPr>
              <a:t>aim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-12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200" spc="17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proj</a:t>
            </a:r>
            <a:r>
              <a:rPr dirty="0" sz="2200" spc="16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1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2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-10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to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d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-8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-7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110">
                <a:solidFill>
                  <a:srgbClr val="333336"/>
                </a:solidFill>
                <a:latin typeface="Times New Roman"/>
                <a:cs typeface="Times New Roman"/>
              </a:rPr>
              <a:t>gn</a:t>
            </a:r>
            <a:r>
              <a:rPr dirty="0" sz="2200" spc="6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3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ster</a:t>
            </a:r>
            <a:r>
              <a:rPr dirty="0" sz="2200" spc="2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-5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150">
                <a:solidFill>
                  <a:srgbClr val="333336"/>
                </a:solidFill>
                <a:latin typeface="Times New Roman"/>
                <a:cs typeface="Times New Roman"/>
              </a:rPr>
              <a:t>g</a:t>
            </a:r>
            <a:r>
              <a:rPr dirty="0" sz="2200" spc="18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am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or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1C1C1F"/>
                </a:solidFill>
                <a:latin typeface="Times New Roman"/>
                <a:cs typeface="Times New Roman"/>
              </a:rPr>
              <a:t>per</a:t>
            </a:r>
            <a:r>
              <a:rPr dirty="0" sz="2200" spc="15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od</a:t>
            </a:r>
            <a:r>
              <a:rPr dirty="0" sz="2200" spc="1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200" spc="-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200" spc="2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55">
                <a:solidFill>
                  <a:srgbClr val="333336"/>
                </a:solidFill>
                <a:latin typeface="Times New Roman"/>
                <a:cs typeface="Times New Roman"/>
              </a:rPr>
              <a:t>b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r>
              <a:rPr dirty="0" sz="2200" spc="9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-10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m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de</a:t>
            </a:r>
            <a:r>
              <a:rPr dirty="0" sz="2200" spc="-6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-12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200" spc="-9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epoxy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mat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100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70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200" spc="125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 spc="-110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r>
              <a:rPr dirty="0" sz="2200" spc="-9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20">
                <a:solidFill>
                  <a:srgbClr val="1C1C1F"/>
                </a:solidFill>
                <a:latin typeface="Times New Roman"/>
                <a:cs typeface="Times New Roman"/>
              </a:rPr>
              <a:t>wh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re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or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each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10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r>
              <a:rPr dirty="0" sz="2200" spc="2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m</a:t>
            </a:r>
            <a:r>
              <a:rPr dirty="0" sz="2200" spc="-1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140">
                <a:solidFill>
                  <a:srgbClr val="333336"/>
                </a:solidFill>
                <a:latin typeface="Times New Roman"/>
                <a:cs typeface="Times New Roman"/>
              </a:rPr>
              <a:t>n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15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621698" y="5419859"/>
            <a:ext cx="5346065" cy="9886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9530">
              <a:lnSpc>
                <a:spcPct val="101600"/>
              </a:lnSpc>
              <a:tabLst>
                <a:tab pos="684530" algn="l"/>
                <a:tab pos="4967605" algn="l"/>
              </a:tabLst>
            </a:pPr>
            <a:r>
              <a:rPr dirty="0" sz="2200" spc="11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200" spc="5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5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	</a:t>
            </a:r>
            <a:r>
              <a:rPr dirty="0" sz="2200" spc="6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h</a:t>
            </a:r>
            <a:r>
              <a:rPr dirty="0" sz="2200" spc="-1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235">
                <a:solidFill>
                  <a:srgbClr val="333336"/>
                </a:solidFill>
                <a:latin typeface="Times New Roman"/>
                <a:cs typeface="Times New Roman"/>
              </a:rPr>
              <a:t>w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-6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3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20">
                <a:solidFill>
                  <a:srgbClr val="1C1C1F"/>
                </a:solidFill>
                <a:latin typeface="Times New Roman"/>
                <a:cs typeface="Times New Roman"/>
              </a:rPr>
              <a:t>ts</a:t>
            </a:r>
            <a:r>
              <a:rPr dirty="0" sz="2200" spc="8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55">
                <a:solidFill>
                  <a:srgbClr val="333336"/>
                </a:solidFill>
                <a:latin typeface="Times New Roman"/>
                <a:cs typeface="Times New Roman"/>
              </a:rPr>
              <a:t>tom</a:t>
            </a:r>
            <a:r>
              <a:rPr dirty="0" sz="2200" spc="114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55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333336"/>
                </a:solidFill>
                <a:latin typeface="Times New Roman"/>
                <a:cs typeface="Times New Roman"/>
              </a:rPr>
              <a:t>and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m</a:t>
            </a:r>
            <a:r>
              <a:rPr dirty="0" sz="2200" spc="135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-45">
                <a:solidFill>
                  <a:srgbClr val="333336"/>
                </a:solidFill>
                <a:latin typeface="Times New Roman"/>
                <a:cs typeface="Times New Roman"/>
              </a:rPr>
              <a:t>ss</a:t>
            </a:r>
            <a:r>
              <a:rPr dirty="0" sz="2200" spc="-3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n</a:t>
            </a:r>
            <a:r>
              <a:rPr dirty="0" sz="2200" spc="195">
                <a:solidFill>
                  <a:srgbClr val="333336"/>
                </a:solidFill>
                <a:latin typeface="Times New Roman"/>
                <a:cs typeface="Times New Roman"/>
              </a:rPr>
              <a:t>u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m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b</a:t>
            </a:r>
            <a:r>
              <a:rPr dirty="0" sz="2200" spc="-5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10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and</a:t>
            </a:r>
            <a:r>
              <a:rPr dirty="0" sz="2200" spc="3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3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ts</a:t>
            </a:r>
            <a:r>
              <a:rPr dirty="0" sz="2200" spc="9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ch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m</a:t>
            </a:r>
            <a:r>
              <a:rPr dirty="0" sz="2200" spc="8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90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r>
              <a:rPr dirty="0" sz="2200" spc="-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160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ym</a:t>
            </a:r>
            <a:r>
              <a:rPr dirty="0" sz="2200" spc="150">
                <a:solidFill>
                  <a:srgbClr val="333336"/>
                </a:solidFill>
                <a:latin typeface="Times New Roman"/>
                <a:cs typeface="Times New Roman"/>
              </a:rPr>
              <a:t>b</a:t>
            </a:r>
            <a:r>
              <a:rPr dirty="0" sz="2200" spc="-20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r>
              <a:rPr dirty="0" sz="2200" spc="-3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in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ddit</a:t>
            </a:r>
            <a:r>
              <a:rPr dirty="0" sz="2200" spc="3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55">
                <a:solidFill>
                  <a:srgbClr val="333336"/>
                </a:solidFill>
                <a:latin typeface="Times New Roman"/>
                <a:cs typeface="Times New Roman"/>
              </a:rPr>
              <a:t>on</a:t>
            </a:r>
            <a:r>
              <a:rPr dirty="0" sz="2200" spc="-2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to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one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-110">
                <a:solidFill>
                  <a:srgbClr val="333336"/>
                </a:solidFill>
                <a:latin typeface="Times New Roman"/>
                <a:cs typeface="Times New Roman"/>
              </a:rPr>
              <a:t>of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	</a:t>
            </a:r>
            <a:r>
              <a:rPr dirty="0" sz="2200" spc="-3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200" spc="-15">
                <a:solidFill>
                  <a:srgbClr val="1C1C1F"/>
                </a:solidFill>
                <a:latin typeface="Times New Roman"/>
                <a:cs typeface="Times New Roman"/>
              </a:rPr>
              <a:t>ts</a:t>
            </a:r>
            <a:r>
              <a:rPr dirty="0" sz="2200" spc="-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200" spc="10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110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891472" y="5162931"/>
            <a:ext cx="4210050" cy="158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9845">
              <a:lnSpc>
                <a:spcPct val="107200"/>
              </a:lnSpc>
            </a:pPr>
            <a:r>
              <a:rPr dirty="0" sz="2600" spc="200" b="1">
                <a:solidFill>
                  <a:srgbClr val="010103"/>
                </a:solidFill>
                <a:latin typeface="Times New Roman"/>
                <a:cs typeface="Times New Roman"/>
              </a:rPr>
              <a:t>O</a:t>
            </a:r>
            <a:r>
              <a:rPr dirty="0" sz="2600" spc="-60" b="1">
                <a:solidFill>
                  <a:srgbClr val="1C1C1F"/>
                </a:solidFill>
                <a:latin typeface="Times New Roman"/>
                <a:cs typeface="Times New Roman"/>
              </a:rPr>
              <a:t>it</a:t>
            </a:r>
            <a:r>
              <a:rPr dirty="0" sz="2600" spc="60" b="1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has</a:t>
            </a:r>
            <a:r>
              <a:rPr dirty="0" sz="2500" spc="9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low</a:t>
            </a:r>
            <a:r>
              <a:rPr dirty="0" sz="2500" spc="-2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m</a:t>
            </a:r>
            <a:r>
              <a:rPr dirty="0" sz="2500" spc="14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45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cular</a:t>
            </a:r>
            <a:r>
              <a:rPr dirty="0" sz="2500" spc="114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2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500" spc="2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-7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ht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55">
                <a:solidFill>
                  <a:srgbClr val="1C1C1F"/>
                </a:solidFill>
                <a:latin typeface="Times New Roman"/>
                <a:cs typeface="Times New Roman"/>
              </a:rPr>
              <a:t>so</a:t>
            </a:r>
            <a:r>
              <a:rPr dirty="0" sz="2500" spc="-3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45">
                <a:solidFill>
                  <a:srgbClr val="1C1C1F"/>
                </a:solidFill>
                <a:latin typeface="Times New Roman"/>
                <a:cs typeface="Times New Roman"/>
              </a:rPr>
              <a:t>it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70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5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500" spc="-5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lo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er</a:t>
            </a:r>
            <a:r>
              <a:rPr dirty="0" sz="2500" spc="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20">
                <a:solidFill>
                  <a:srgbClr val="1C1C1F"/>
                </a:solidFill>
                <a:latin typeface="Times New Roman"/>
                <a:cs typeface="Times New Roman"/>
              </a:rPr>
              <a:t>w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-7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500" spc="235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500" spc="45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500" spc="250">
                <a:solidFill>
                  <a:srgbClr val="1C1C1F"/>
                </a:solidFill>
                <a:latin typeface="Times New Roman"/>
                <a:cs typeface="Times New Roman"/>
              </a:rPr>
              <a:t>h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90">
                <a:solidFill>
                  <a:srgbClr val="1C1C1F"/>
                </a:solidFill>
                <a:latin typeface="Times New Roman"/>
                <a:cs typeface="Times New Roman"/>
              </a:rPr>
              <a:t>g</a:t>
            </a:r>
            <a:r>
              <a:rPr dirty="0" sz="2500" spc="45">
                <a:solidFill>
                  <a:srgbClr val="1C1C1F"/>
                </a:solidFill>
                <a:latin typeface="Times New Roman"/>
                <a:cs typeface="Times New Roman"/>
              </a:rPr>
              <a:t>lass</a:t>
            </a:r>
            <a:endParaRPr sz="2500">
              <a:latin typeface="Times New Roman"/>
              <a:cs typeface="Times New Roman"/>
            </a:endParaRPr>
          </a:p>
          <a:p>
            <a:pPr marL="52069">
              <a:lnSpc>
                <a:spcPct val="100000"/>
              </a:lnSpc>
              <a:spcBef>
                <a:spcPts val="250"/>
              </a:spcBef>
            </a:pPr>
            <a:r>
              <a:rPr dirty="0" sz="2500" spc="-114">
                <a:solidFill>
                  <a:srgbClr val="010103"/>
                </a:solidFill>
                <a:latin typeface="Times New Roman"/>
                <a:cs typeface="Times New Roman"/>
              </a:rPr>
              <a:t>@</a:t>
            </a:r>
            <a:r>
              <a:rPr dirty="0" sz="2500" spc="3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ns</a:t>
            </a:r>
            <a:r>
              <a:rPr dirty="0" sz="2500" spc="190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arent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931310" y="6810037"/>
            <a:ext cx="2273300" cy="1162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6200"/>
              </a:lnSpc>
            </a:pPr>
            <a:r>
              <a:rPr dirty="0" sz="2500" spc="-114">
                <a:solidFill>
                  <a:srgbClr val="010103"/>
                </a:solidFill>
                <a:latin typeface="Times New Roman"/>
                <a:cs typeface="Times New Roman"/>
              </a:rPr>
              <a:t>@</a:t>
            </a:r>
            <a:r>
              <a:rPr dirty="0" sz="2500" spc="27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nbr</a:t>
            </a:r>
            <a:r>
              <a:rPr dirty="0" sz="2500" spc="1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aka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b</a:t>
            </a:r>
            <a:r>
              <a:rPr dirty="0" sz="2500" spc="35">
                <a:solidFill>
                  <a:srgbClr val="1C1C1F"/>
                </a:solidFill>
                <a:latin typeface="Times New Roman"/>
                <a:cs typeface="Times New Roman"/>
              </a:rPr>
              <a:t>le</a:t>
            </a:r>
            <a:r>
              <a:rPr dirty="0" sz="25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450" spc="860" b="1">
                <a:solidFill>
                  <a:srgbClr val="010103"/>
                </a:solidFill>
                <a:latin typeface="Arial"/>
                <a:cs typeface="Arial"/>
              </a:rPr>
              <a:t>0</a:t>
            </a:r>
            <a:r>
              <a:rPr dirty="0" sz="2500" spc="-50">
                <a:solidFill>
                  <a:srgbClr val="1C1C1F"/>
                </a:solidFill>
                <a:latin typeface="Times New Roman"/>
                <a:cs typeface="Times New Roman"/>
              </a:rPr>
              <a:t>Easy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to</a:t>
            </a:r>
            <a:r>
              <a:rPr dirty="0" sz="2500" spc="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10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55">
                <a:solidFill>
                  <a:srgbClr val="1C1C1F"/>
                </a:solidFill>
                <a:latin typeface="Times New Roman"/>
                <a:cs typeface="Times New Roman"/>
              </a:rPr>
              <a:t>m</a:t>
            </a:r>
            <a:r>
              <a:rPr dirty="0" sz="2500" spc="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50" spc="770" b="1">
                <a:solidFill>
                  <a:srgbClr val="010103"/>
                </a:solidFill>
                <a:latin typeface="Arial"/>
                <a:cs typeface="Arial"/>
              </a:rPr>
              <a:t>0</a:t>
            </a:r>
            <a:r>
              <a:rPr dirty="0" sz="2500" spc="15">
                <a:solidFill>
                  <a:srgbClr val="1C1C1F"/>
                </a:solidFill>
                <a:latin typeface="Times New Roman"/>
                <a:cs typeface="Times New Roman"/>
              </a:rPr>
              <a:t>It</a:t>
            </a:r>
            <a:r>
              <a:rPr dirty="0" sz="2500" spc="5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85">
                <a:solidFill>
                  <a:srgbClr val="1C1C1F"/>
                </a:solidFill>
                <a:latin typeface="Times New Roman"/>
                <a:cs typeface="Times New Roman"/>
              </a:rPr>
              <a:t>has</a:t>
            </a:r>
            <a:r>
              <a:rPr dirty="0" sz="2500" spc="114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ow</a:t>
            </a:r>
            <a:r>
              <a:rPr dirty="0" sz="2500" spc="2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3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30">
                <a:solidFill>
                  <a:srgbClr val="1C1C1F"/>
                </a:solidFill>
                <a:latin typeface="Times New Roman"/>
                <a:cs typeface="Times New Roman"/>
              </a:rPr>
              <a:t>st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656558" y="6797374"/>
            <a:ext cx="5269865" cy="635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9685">
              <a:lnSpc>
                <a:spcPts val="2580"/>
              </a:lnSpc>
              <a:tabLst>
                <a:tab pos="2811145" algn="l"/>
              </a:tabLst>
            </a:pPr>
            <a:r>
              <a:rPr dirty="0" sz="2200" spc="775">
                <a:solidFill>
                  <a:srgbClr val="333336"/>
                </a:solidFill>
                <a:latin typeface="Times New Roman"/>
                <a:cs typeface="Times New Roman"/>
              </a:rPr>
              <a:t>/</a:t>
            </a:r>
            <a:r>
              <a:rPr dirty="0" sz="2200" spc="13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The</a:t>
            </a:r>
            <a:r>
              <a:rPr dirty="0" sz="2200" spc="-2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resu</a:t>
            </a:r>
            <a:r>
              <a:rPr dirty="0" sz="2200" spc="95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ting</a:t>
            </a:r>
            <a:r>
              <a:rPr dirty="0" sz="2200" spc="7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5">
                <a:solidFill>
                  <a:srgbClr val="333336"/>
                </a:solidFill>
                <a:latin typeface="Times New Roman"/>
                <a:cs typeface="Times New Roman"/>
              </a:rPr>
              <a:t>obj</a:t>
            </a:r>
            <a:r>
              <a:rPr dirty="0" sz="2200" spc="2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ct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	</a:t>
            </a:r>
            <a:r>
              <a:rPr dirty="0" sz="2200" spc="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200" spc="45">
                <a:solidFill>
                  <a:srgbClr val="333336"/>
                </a:solidFill>
                <a:latin typeface="Times New Roman"/>
                <a:cs typeface="Times New Roman"/>
              </a:rPr>
              <a:t>rom</a:t>
            </a:r>
            <a:r>
              <a:rPr dirty="0" sz="2200" spc="8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8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h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-10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25">
                <a:solidFill>
                  <a:srgbClr val="333336"/>
                </a:solidFill>
                <a:latin typeface="Times New Roman"/>
                <a:cs typeface="Times New Roman"/>
              </a:rPr>
              <a:t>proj</a:t>
            </a:r>
            <a:r>
              <a:rPr dirty="0" sz="2200" spc="114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20">
                <a:solidFill>
                  <a:srgbClr val="333336"/>
                </a:solidFill>
                <a:latin typeface="Times New Roman"/>
                <a:cs typeface="Times New Roman"/>
              </a:rPr>
              <a:t>ct</a:t>
            </a:r>
            <a:r>
              <a:rPr dirty="0" sz="220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can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140">
                <a:solidFill>
                  <a:srgbClr val="1C1C1F"/>
                </a:solidFill>
                <a:latin typeface="Times New Roman"/>
                <a:cs typeface="Times New Roman"/>
              </a:rPr>
              <a:t>b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-10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4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200" spc="9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200" spc="3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200" spc="75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200" spc="11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200" spc="-2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33336"/>
                </a:solidFill>
                <a:latin typeface="Times New Roman"/>
                <a:cs typeface="Times New Roman"/>
              </a:rPr>
              <a:t>an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sth</a:t>
            </a:r>
            <a:r>
              <a:rPr dirty="0" sz="2200" spc="-4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6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200" spc="7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55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200" spc="-2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or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200" spc="70">
                <a:solidFill>
                  <a:srgbClr val="333336"/>
                </a:solidFill>
                <a:latin typeface="Times New Roman"/>
                <a:cs typeface="Times New Roman"/>
              </a:rPr>
              <a:t>duc</a:t>
            </a:r>
            <a:r>
              <a:rPr dirty="0" sz="2200" spc="15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200" spc="4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200" spc="5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200" spc="35">
                <a:solidFill>
                  <a:srgbClr val="333336"/>
                </a:solidFill>
                <a:latin typeface="Times New Roman"/>
                <a:cs typeface="Times New Roman"/>
              </a:rPr>
              <a:t>onal</a:t>
            </a:r>
            <a:r>
              <a:rPr dirty="0" sz="22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1C1C1F"/>
                </a:solidFill>
                <a:latin typeface="Times New Roman"/>
                <a:cs typeface="Times New Roman"/>
              </a:rPr>
              <a:t>to</a:t>
            </a:r>
            <a:r>
              <a:rPr dirty="0" sz="2200" spc="2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200" spc="8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200" spc="-110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5206059" y="7079250"/>
            <a:ext cx="1885314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200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1750" spc="-60">
                <a:solidFill>
                  <a:srgbClr val="444F56"/>
                </a:solidFill>
                <a:latin typeface="Times New Roman"/>
                <a:cs typeface="Times New Roman"/>
              </a:rPr>
              <a:t>i</a:t>
            </a:r>
            <a:r>
              <a:rPr dirty="0" sz="1750" spc="130">
                <a:solidFill>
                  <a:srgbClr val="444F56"/>
                </a:solidFill>
                <a:latin typeface="Times New Roman"/>
                <a:cs typeface="Times New Roman"/>
              </a:rPr>
              <a:t>g</a:t>
            </a:r>
            <a:r>
              <a:rPr dirty="0" sz="1750" spc="140">
                <a:solidFill>
                  <a:srgbClr val="444F56"/>
                </a:solidFill>
                <a:latin typeface="Times New Roman"/>
                <a:cs typeface="Times New Roman"/>
              </a:rPr>
              <a:t>u</a:t>
            </a:r>
            <a:r>
              <a:rPr dirty="0" sz="1750" spc="19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1750" spc="120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1750" spc="-245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1750" spc="125">
                <a:solidFill>
                  <a:srgbClr val="444F56"/>
                </a:solidFill>
                <a:latin typeface="Times New Roman"/>
                <a:cs typeface="Times New Roman"/>
              </a:rPr>
              <a:t>l</a:t>
            </a:r>
            <a:r>
              <a:rPr dirty="0" sz="1750" spc="-190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1750" spc="-90">
                <a:solidFill>
                  <a:srgbClr val="444F56"/>
                </a:solidFill>
                <a:latin typeface="Times New Roman"/>
                <a:cs typeface="Times New Roman"/>
              </a:rPr>
              <a:t>,</a:t>
            </a:r>
            <a:r>
              <a:rPr dirty="0" sz="1750" spc="130">
                <a:solidFill>
                  <a:srgbClr val="333336"/>
                </a:solidFill>
                <a:latin typeface="Times New Roman"/>
                <a:cs typeface="Times New Roman"/>
              </a:rPr>
              <a:t>w</a:t>
            </a:r>
            <a:r>
              <a:rPr dirty="0" sz="1750" spc="40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1750" spc="30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1750" spc="60">
                <a:solidFill>
                  <a:srgbClr val="333336"/>
                </a:solidFill>
                <a:latin typeface="Times New Roman"/>
                <a:cs typeface="Times New Roman"/>
              </a:rPr>
              <a:t>d</a:t>
            </a:r>
            <a:r>
              <a:rPr dirty="0" sz="175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1750">
                <a:solidFill>
                  <a:srgbClr val="333336"/>
                </a:solidFill>
                <a:latin typeface="Times New Roman"/>
                <a:cs typeface="Times New Roman"/>
              </a:rPr>
              <a:t>mold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46999" y="7771843"/>
            <a:ext cx="4953000" cy="942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05"/>
              </a:lnSpc>
              <a:tabLst>
                <a:tab pos="619760" algn="l"/>
              </a:tabLst>
            </a:pPr>
            <a:r>
              <a:rPr dirty="0" sz="1450" spc="-150" i="1">
                <a:solidFill>
                  <a:srgbClr val="444F56"/>
                </a:solidFill>
                <a:latin typeface="Courier New"/>
                <a:cs typeface="Courier New"/>
              </a:rPr>
              <a:t>{)</a:t>
            </a:r>
            <a:r>
              <a:rPr dirty="0" sz="1450" spc="-150" i="1">
                <a:solidFill>
                  <a:srgbClr val="444F56"/>
                </a:solidFill>
                <a:latin typeface="Courier New"/>
                <a:cs typeface="Courier New"/>
              </a:rPr>
              <a:t>	</a:t>
            </a:r>
            <a:r>
              <a:rPr dirty="0" sz="1450" spc="919">
                <a:solidFill>
                  <a:srgbClr val="444F56"/>
                </a:solidFill>
                <a:latin typeface="Courier New"/>
                <a:cs typeface="Courier New"/>
              </a:rPr>
              <a:t>0</a:t>
            </a:r>
            <a:endParaRPr sz="1450">
              <a:latin typeface="Courier New"/>
              <a:cs typeface="Courier New"/>
            </a:endParaRPr>
          </a:p>
          <a:p>
            <a:pPr marL="57150">
              <a:lnSpc>
                <a:spcPts val="2945"/>
              </a:lnSpc>
            </a:pPr>
            <a:r>
              <a:rPr dirty="0" sz="2650" spc="-715">
                <a:solidFill>
                  <a:srgbClr val="757572"/>
                </a:solidFill>
                <a:latin typeface="Arial"/>
                <a:cs typeface="Arial"/>
              </a:rPr>
              <a:t>-</a:t>
            </a:r>
            <a:r>
              <a:rPr dirty="0" sz="2650" spc="190">
                <a:solidFill>
                  <a:srgbClr val="757572"/>
                </a:solidFill>
                <a:latin typeface="Arial"/>
                <a:cs typeface="Arial"/>
              </a:rPr>
              <a:t> </a:t>
            </a:r>
            <a:r>
              <a:rPr dirty="0" sz="2650" spc="-500">
                <a:solidFill>
                  <a:srgbClr val="444F56"/>
                </a:solidFill>
                <a:latin typeface="Arial"/>
                <a:cs typeface="Arial"/>
              </a:rPr>
              <a:t>'.</a:t>
            </a:r>
            <a:r>
              <a:rPr dirty="0" sz="2650" spc="225">
                <a:solidFill>
                  <a:srgbClr val="444F56"/>
                </a:solidFill>
                <a:latin typeface="Arial"/>
                <a:cs typeface="Arial"/>
              </a:rPr>
              <a:t> </a:t>
            </a:r>
            <a:r>
              <a:rPr dirty="0" sz="2650" spc="-390">
                <a:solidFill>
                  <a:srgbClr val="A8A399"/>
                </a:solidFill>
                <a:latin typeface="Arial"/>
                <a:cs typeface="Arial"/>
              </a:rPr>
              <a:t>,</a:t>
            </a:r>
            <a:r>
              <a:rPr dirty="0" sz="2650" spc="195">
                <a:solidFill>
                  <a:srgbClr val="A8A399"/>
                </a:solidFill>
                <a:latin typeface="Arial"/>
                <a:cs typeface="Arial"/>
              </a:rPr>
              <a:t>,</a:t>
            </a:r>
            <a:r>
              <a:rPr dirty="0" sz="2650" spc="-705" i="1">
                <a:solidFill>
                  <a:srgbClr val="757572"/>
                </a:solidFill>
                <a:latin typeface="Arial"/>
                <a:cs typeface="Arial"/>
              </a:rPr>
              <a:t>u</a:t>
            </a:r>
            <a:r>
              <a:rPr dirty="0" sz="2650" spc="-240" i="1">
                <a:solidFill>
                  <a:srgbClr val="757572"/>
                </a:solidFill>
                <a:latin typeface="Arial"/>
                <a:cs typeface="Arial"/>
              </a:rPr>
              <a:t>'</a:t>
            </a:r>
            <a:r>
              <a:rPr dirty="0" sz="2650" spc="-459" i="1">
                <a:solidFill>
                  <a:srgbClr val="757572"/>
                </a:solidFill>
                <a:latin typeface="Arial"/>
                <a:cs typeface="Arial"/>
              </a:rPr>
              <a:t> </a:t>
            </a:r>
            <a:r>
              <a:rPr dirty="0" sz="2650" spc="-490" i="1">
                <a:solidFill>
                  <a:srgbClr val="757572"/>
                </a:solidFill>
                <a:latin typeface="Arial"/>
                <a:cs typeface="Arial"/>
              </a:rPr>
              <a:t>.</a:t>
            </a:r>
            <a:r>
              <a:rPr dirty="0" sz="2650" spc="105" i="1">
                <a:solidFill>
                  <a:srgbClr val="757572"/>
                </a:solidFill>
                <a:latin typeface="Arial"/>
                <a:cs typeface="Arial"/>
              </a:rPr>
              <a:t> </a:t>
            </a:r>
            <a:r>
              <a:rPr dirty="0" sz="2500" spc="310">
                <a:solidFill>
                  <a:srgbClr val="444F56"/>
                </a:solidFill>
                <a:latin typeface="Times New Roman"/>
                <a:cs typeface="Times New Roman"/>
              </a:rPr>
              <a:t>M</a:t>
            </a:r>
            <a:r>
              <a:rPr dirty="0" sz="2500" spc="125">
                <a:solidFill>
                  <a:srgbClr val="444F56"/>
                </a:solidFill>
                <a:latin typeface="Times New Roman"/>
                <a:cs typeface="Times New Roman"/>
              </a:rPr>
              <a:t>at</a:t>
            </a:r>
            <a:r>
              <a:rPr dirty="0" sz="2500" spc="120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295">
                <a:solidFill>
                  <a:srgbClr val="444F56"/>
                </a:solidFill>
                <a:latin typeface="Times New Roman"/>
                <a:cs typeface="Times New Roman"/>
              </a:rPr>
              <a:t>r</a:t>
            </a:r>
            <a:r>
              <a:rPr dirty="0" sz="2500" spc="45">
                <a:solidFill>
                  <a:srgbClr val="444F56"/>
                </a:solidFill>
                <a:latin typeface="Times New Roman"/>
                <a:cs typeface="Times New Roman"/>
              </a:rPr>
              <a:t>i</a:t>
            </a:r>
            <a:r>
              <a:rPr dirty="0" sz="2500" spc="175">
                <a:solidFill>
                  <a:srgbClr val="444F56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444F56"/>
                </a:solidFill>
                <a:latin typeface="Times New Roman"/>
                <a:cs typeface="Times New Roman"/>
              </a:rPr>
              <a:t>l</a:t>
            </a:r>
            <a:r>
              <a:rPr dirty="0" sz="2500" spc="25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50">
                <a:solidFill>
                  <a:srgbClr val="444F56"/>
                </a:solidFill>
                <a:latin typeface="Times New Roman"/>
                <a:cs typeface="Times New Roman"/>
              </a:rPr>
              <a:t>U</a:t>
            </a:r>
            <a:r>
              <a:rPr dirty="0" sz="2500" spc="95">
                <a:solidFill>
                  <a:srgbClr val="444F56"/>
                </a:solidFill>
                <a:latin typeface="Times New Roman"/>
                <a:cs typeface="Times New Roman"/>
              </a:rPr>
              <a:t>s</a:t>
            </a:r>
            <a:r>
              <a:rPr dirty="0" sz="2500" spc="95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225">
                <a:solidFill>
                  <a:srgbClr val="444F56"/>
                </a:solidFill>
                <a:latin typeface="Times New Roman"/>
                <a:cs typeface="Times New Roman"/>
              </a:rPr>
              <a:t>d</a:t>
            </a:r>
            <a:r>
              <a:rPr dirty="0" sz="2500" spc="85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190">
                <a:solidFill>
                  <a:srgbClr val="444F56"/>
                </a:solidFill>
                <a:latin typeface="Times New Roman"/>
                <a:cs typeface="Times New Roman"/>
              </a:rPr>
              <a:t>and</a:t>
            </a:r>
            <a:r>
              <a:rPr dirty="0" sz="2500" spc="150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114">
                <a:solidFill>
                  <a:srgbClr val="444F56"/>
                </a:solidFill>
                <a:latin typeface="Times New Roman"/>
                <a:cs typeface="Times New Roman"/>
              </a:rPr>
              <a:t>Chem</a:t>
            </a:r>
            <a:r>
              <a:rPr dirty="0" sz="2500" spc="130">
                <a:solidFill>
                  <a:srgbClr val="444F56"/>
                </a:solidFill>
                <a:latin typeface="Times New Roman"/>
                <a:cs typeface="Times New Roman"/>
              </a:rPr>
              <a:t>i</a:t>
            </a:r>
            <a:r>
              <a:rPr dirty="0" sz="2500" spc="130">
                <a:solidFill>
                  <a:srgbClr val="444F56"/>
                </a:solidFill>
                <a:latin typeface="Times New Roman"/>
                <a:cs typeface="Times New Roman"/>
              </a:rPr>
              <a:t>c</a:t>
            </a:r>
            <a:r>
              <a:rPr dirty="0" sz="2500" spc="145">
                <a:solidFill>
                  <a:srgbClr val="444F56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333336"/>
                </a:solidFill>
                <a:latin typeface="Times New Roman"/>
                <a:cs typeface="Times New Roman"/>
              </a:rPr>
              <a:t>l</a:t>
            </a:r>
            <a:endParaRPr sz="2500">
              <a:latin typeface="Times New Roman"/>
              <a:cs typeface="Times New Roman"/>
            </a:endParaRPr>
          </a:p>
          <a:p>
            <a:pPr marL="2243455">
              <a:lnSpc>
                <a:spcPct val="100000"/>
              </a:lnSpc>
              <a:spcBef>
                <a:spcPts val="140"/>
              </a:spcBef>
            </a:pPr>
            <a:r>
              <a:rPr dirty="0" sz="2500" spc="-14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500" spc="135">
                <a:solidFill>
                  <a:srgbClr val="444F56"/>
                </a:solidFill>
                <a:latin typeface="Times New Roman"/>
                <a:cs typeface="Times New Roman"/>
              </a:rPr>
              <a:t>e</a:t>
            </a:r>
            <a:r>
              <a:rPr dirty="0" sz="2500" spc="175">
                <a:solidFill>
                  <a:srgbClr val="444F56"/>
                </a:solidFill>
                <a:latin typeface="Times New Roman"/>
                <a:cs typeface="Times New Roman"/>
              </a:rPr>
              <a:t>a</a:t>
            </a:r>
            <a:r>
              <a:rPr dirty="0" sz="2500" spc="95">
                <a:solidFill>
                  <a:srgbClr val="444F56"/>
                </a:solidFill>
                <a:latin typeface="Times New Roman"/>
                <a:cs typeface="Times New Roman"/>
              </a:rPr>
              <a:t>ction: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071720" y="8674901"/>
            <a:ext cx="1527810" cy="347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65">
                <a:solidFill>
                  <a:srgbClr val="333336"/>
                </a:solidFill>
                <a:latin typeface="Times New Roman"/>
                <a:cs typeface="Times New Roman"/>
              </a:rPr>
              <a:t>P</a:t>
            </a:r>
            <a:r>
              <a:rPr dirty="0" sz="2500" spc="16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500" spc="28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500" spc="175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500" spc="13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500" spc="195">
                <a:solidFill>
                  <a:srgbClr val="333336"/>
                </a:solidFill>
                <a:latin typeface="Times New Roman"/>
                <a:cs typeface="Times New Roman"/>
              </a:rPr>
              <a:t>d</a:t>
            </a:r>
            <a:r>
              <a:rPr dirty="0" sz="2500" spc="345">
                <a:solidFill>
                  <a:srgbClr val="333336"/>
                </a:solidFill>
                <a:latin typeface="Times New Roman"/>
                <a:cs typeface="Times New Roman"/>
              </a:rPr>
              <a:t>u</a:t>
            </a:r>
            <a:r>
              <a:rPr dirty="0" sz="2500" spc="190">
                <a:solidFill>
                  <a:srgbClr val="333336"/>
                </a:solidFill>
                <a:latin typeface="Times New Roman"/>
                <a:cs typeface="Times New Roman"/>
              </a:rPr>
              <a:t>re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869486" y="8674901"/>
            <a:ext cx="1958339" cy="347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500" spc="-30">
                <a:solidFill>
                  <a:srgbClr val="333336"/>
                </a:solidFill>
                <a:latin typeface="Times New Roman"/>
                <a:cs typeface="Times New Roman"/>
              </a:rPr>
              <a:t>Epo</a:t>
            </a:r>
            <a:r>
              <a:rPr dirty="0" sz="2500" spc="5">
                <a:solidFill>
                  <a:srgbClr val="333336"/>
                </a:solidFill>
                <a:latin typeface="Times New Roman"/>
                <a:cs typeface="Times New Roman"/>
              </a:rPr>
              <a:t>x</a:t>
            </a:r>
            <a:r>
              <a:rPr dirty="0" sz="2500" spc="50">
                <a:solidFill>
                  <a:srgbClr val="444F56"/>
                </a:solidFill>
                <a:latin typeface="Times New Roman"/>
                <a:cs typeface="Times New Roman"/>
              </a:rPr>
              <a:t>y</a:t>
            </a:r>
            <a:r>
              <a:rPr dirty="0" sz="2500" spc="70">
                <a:solidFill>
                  <a:srgbClr val="444F56"/>
                </a:solidFill>
                <a:latin typeface="Times New Roman"/>
                <a:cs typeface="Times New Roman"/>
              </a:rPr>
              <a:t> </a:t>
            </a:r>
            <a:r>
              <a:rPr dirty="0" sz="2500" spc="-105">
                <a:solidFill>
                  <a:srgbClr val="333336"/>
                </a:solidFill>
                <a:latin typeface="Times New Roman"/>
                <a:cs typeface="Times New Roman"/>
              </a:rPr>
              <a:t>C</a:t>
            </a:r>
            <a:r>
              <a:rPr dirty="0" sz="2500" spc="140">
                <a:solidFill>
                  <a:srgbClr val="444F56"/>
                </a:solidFill>
                <a:latin typeface="Times New Roman"/>
                <a:cs typeface="Times New Roman"/>
              </a:rPr>
              <a:t>a</a:t>
            </a:r>
            <a:r>
              <a:rPr dirty="0" sz="2500" spc="30">
                <a:solidFill>
                  <a:srgbClr val="333336"/>
                </a:solidFill>
                <a:latin typeface="Times New Roman"/>
                <a:cs typeface="Times New Roman"/>
              </a:rPr>
              <a:t>sti</a:t>
            </a:r>
            <a:r>
              <a:rPr dirty="0" sz="2500" spc="10">
                <a:solidFill>
                  <a:srgbClr val="333336"/>
                </a:solidFill>
                <a:latin typeface="Times New Roman"/>
                <a:cs typeface="Times New Roman"/>
              </a:rPr>
              <a:t>n</a:t>
            </a:r>
            <a:r>
              <a:rPr dirty="0" sz="2500" spc="200">
                <a:solidFill>
                  <a:srgbClr val="444F56"/>
                </a:solidFill>
                <a:latin typeface="Times New Roman"/>
                <a:cs typeface="Times New Roman"/>
              </a:rPr>
              <a:t>g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71498" y="9211983"/>
            <a:ext cx="4618990" cy="1973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305">
              <a:lnSpc>
                <a:spcPct val="100000"/>
              </a:lnSpc>
            </a:pPr>
            <a:r>
              <a:rPr dirty="0" sz="2500" spc="310">
                <a:solidFill>
                  <a:srgbClr val="1C1C1F"/>
                </a:solidFill>
                <a:latin typeface="Times New Roman"/>
                <a:cs typeface="Times New Roman"/>
              </a:rPr>
              <a:t>M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ter</a:t>
            </a:r>
            <a:r>
              <a:rPr dirty="0" sz="2500" spc="18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2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500" spc="-25">
                <a:solidFill>
                  <a:srgbClr val="1C1C1F"/>
                </a:solidFill>
                <a:latin typeface="Times New Roman"/>
                <a:cs typeface="Times New Roman"/>
              </a:rPr>
              <a:t>: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500" spc="-185">
                <a:solidFill>
                  <a:srgbClr val="010103"/>
                </a:solidFill>
                <a:latin typeface="Times New Roman"/>
                <a:cs typeface="Times New Roman"/>
              </a:rPr>
              <a:t>@</a:t>
            </a:r>
            <a:r>
              <a:rPr dirty="0" sz="2500" spc="235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dirty="0" sz="2500" spc="-21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x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y</a:t>
            </a:r>
            <a:r>
              <a:rPr dirty="0" sz="2500" spc="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80">
                <a:solidFill>
                  <a:srgbClr val="1C1C1F"/>
                </a:solidFill>
                <a:latin typeface="Times New Roman"/>
                <a:cs typeface="Times New Roman"/>
              </a:rPr>
              <a:t>monom</a:t>
            </a:r>
            <a:r>
              <a:rPr dirty="0" sz="2500" spc="2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6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as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8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3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40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215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on</a:t>
            </a:r>
            <a:endParaRPr sz="2500">
              <a:latin typeface="Times New Roman"/>
              <a:cs typeface="Times New Roman"/>
            </a:endParaRPr>
          </a:p>
          <a:p>
            <a:pPr marL="27305">
              <a:lnSpc>
                <a:spcPct val="100000"/>
              </a:lnSpc>
              <a:spcBef>
                <a:spcPts val="405"/>
              </a:spcBef>
            </a:pPr>
            <a:r>
              <a:rPr dirty="0" sz="2500" spc="-75">
                <a:solidFill>
                  <a:srgbClr val="010103"/>
                </a:solidFill>
                <a:latin typeface="Times New Roman"/>
                <a:cs typeface="Times New Roman"/>
              </a:rPr>
              <a:t>@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Init</a:t>
            </a:r>
            <a:r>
              <a:rPr dirty="0" sz="2500" spc="14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9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tor</a:t>
            </a:r>
            <a:endParaRPr sz="2500">
              <a:latin typeface="Times New Roman"/>
              <a:cs typeface="Times New Roman"/>
            </a:endParaRPr>
          </a:p>
          <a:p>
            <a:pPr marL="375920" indent="-334010">
              <a:lnSpc>
                <a:spcPct val="100000"/>
              </a:lnSpc>
              <a:spcBef>
                <a:spcPts val="55"/>
              </a:spcBef>
            </a:pPr>
            <a:r>
              <a:rPr dirty="0" sz="2500" spc="-280">
                <a:solidFill>
                  <a:srgbClr val="010103"/>
                </a:solidFill>
                <a:latin typeface="Times New Roman"/>
                <a:cs typeface="Times New Roman"/>
              </a:rPr>
              <a:t>@</a:t>
            </a:r>
            <a:r>
              <a:rPr dirty="0" sz="2500" spc="245">
                <a:solidFill>
                  <a:srgbClr val="010103"/>
                </a:solidFill>
                <a:latin typeface="Times New Roman"/>
                <a:cs typeface="Times New Roman"/>
              </a:rPr>
              <a:t> </a:t>
            </a:r>
            <a:r>
              <a:rPr dirty="0" sz="2500" spc="-25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500" spc="2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29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4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od</a:t>
            </a:r>
            <a:r>
              <a:rPr dirty="0" sz="2500" spc="8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500" spc="-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ta</a:t>
            </a:r>
            <a:r>
              <a:rPr dirty="0" sz="2500" spc="190">
                <a:solidFill>
                  <a:srgbClr val="1C1C1F"/>
                </a:solidFill>
                <a:latin typeface="Times New Roman"/>
                <a:cs typeface="Times New Roman"/>
              </a:rPr>
              <a:t>b</a:t>
            </a:r>
            <a:r>
              <a:rPr dirty="0" sz="2500" spc="85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195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-9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70">
                <a:solidFill>
                  <a:srgbClr val="1C1C1F"/>
                </a:solidFill>
                <a:latin typeface="Times New Roman"/>
                <a:cs typeface="Times New Roman"/>
              </a:rPr>
              <a:t>p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rint</a:t>
            </a:r>
            <a:r>
              <a:rPr dirty="0" sz="2500" spc="25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on</a:t>
            </a:r>
            <a:endParaRPr sz="2500">
              <a:latin typeface="Times New Roman"/>
              <a:cs typeface="Times New Roman"/>
            </a:endParaRPr>
          </a:p>
          <a:p>
            <a:pPr marL="375920">
              <a:lnSpc>
                <a:spcPct val="100000"/>
              </a:lnSpc>
              <a:spcBef>
                <a:spcPts val="325"/>
              </a:spcBef>
            </a:pPr>
            <a:r>
              <a:rPr dirty="0" sz="2500" spc="155">
                <a:solidFill>
                  <a:srgbClr val="1C1C1F"/>
                </a:solidFill>
                <a:latin typeface="Times New Roman"/>
                <a:cs typeface="Times New Roman"/>
              </a:rPr>
              <a:t>ca</a:t>
            </a:r>
            <a:r>
              <a:rPr dirty="0" sz="2500" spc="19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75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b</a:t>
            </a:r>
            <a:r>
              <a:rPr dirty="0" sz="2500" spc="165">
                <a:solidFill>
                  <a:srgbClr val="1C1C1F"/>
                </a:solidFill>
                <a:latin typeface="Times New Roman"/>
                <a:cs typeface="Times New Roman"/>
              </a:rPr>
              <a:t>oa</a:t>
            </a:r>
            <a:r>
              <a:rPr dirty="0" sz="2500" spc="22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75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036739" y="9888987"/>
            <a:ext cx="213868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-16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1750" spc="-6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1750" spc="105">
                <a:solidFill>
                  <a:srgbClr val="333336"/>
                </a:solidFill>
                <a:latin typeface="Times New Roman"/>
                <a:cs typeface="Times New Roman"/>
              </a:rPr>
              <a:t>gure</a:t>
            </a:r>
            <a:r>
              <a:rPr dirty="0" sz="1750" spc="204">
                <a:solidFill>
                  <a:srgbClr val="333336"/>
                </a:solidFill>
                <a:latin typeface="Times New Roman"/>
                <a:cs typeface="Times New Roman"/>
              </a:rPr>
              <a:t>2</a:t>
            </a:r>
            <a:r>
              <a:rPr dirty="0" sz="1750" spc="-130">
                <a:solidFill>
                  <a:srgbClr val="444F56"/>
                </a:solidFill>
                <a:latin typeface="Times New Roman"/>
                <a:cs typeface="Times New Roman"/>
              </a:rPr>
              <a:t>,</a:t>
            </a:r>
            <a:r>
              <a:rPr dirty="0" sz="1750" spc="40">
                <a:solidFill>
                  <a:srgbClr val="333336"/>
                </a:solidFill>
                <a:latin typeface="Times New Roman"/>
                <a:cs typeface="Times New Roman"/>
              </a:rPr>
              <a:t>periodic</a:t>
            </a:r>
            <a:r>
              <a:rPr dirty="0" sz="1750" spc="18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1750" spc="35">
                <a:solidFill>
                  <a:srgbClr val="333336"/>
                </a:solidFill>
                <a:latin typeface="Times New Roman"/>
                <a:cs typeface="Times New Roman"/>
              </a:rPr>
              <a:t>ta</a:t>
            </a:r>
            <a:r>
              <a:rPr dirty="0" sz="1750" spc="40">
                <a:solidFill>
                  <a:srgbClr val="333336"/>
                </a:solidFill>
                <a:latin typeface="Times New Roman"/>
                <a:cs typeface="Times New Roman"/>
              </a:rPr>
              <a:t>b</a:t>
            </a:r>
            <a:r>
              <a:rPr dirty="0" sz="1750" spc="55">
                <a:solidFill>
                  <a:srgbClr val="333336"/>
                </a:solidFill>
                <a:latin typeface="Times New Roman"/>
                <a:cs typeface="Times New Roman"/>
              </a:rPr>
              <a:t>le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87240" y="11599015"/>
            <a:ext cx="5078095" cy="11233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1310">
              <a:lnSpc>
                <a:spcPct val="100000"/>
              </a:lnSpc>
            </a:pP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Chem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-1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140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0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55">
                <a:solidFill>
                  <a:srgbClr val="1C1C1F"/>
                </a:solidFill>
                <a:latin typeface="Times New Roman"/>
                <a:cs typeface="Times New Roman"/>
              </a:rPr>
              <a:t>a</a:t>
            </a:r>
            <a:r>
              <a:rPr dirty="0" sz="2500" spc="90">
                <a:solidFill>
                  <a:srgbClr val="1C1C1F"/>
                </a:solidFill>
                <a:latin typeface="Times New Roman"/>
                <a:cs typeface="Times New Roman"/>
              </a:rPr>
              <a:t>c</a:t>
            </a:r>
            <a:r>
              <a:rPr dirty="0" sz="2500" spc="85">
                <a:solidFill>
                  <a:srgbClr val="1C1C1F"/>
                </a:solidFill>
                <a:latin typeface="Times New Roman"/>
                <a:cs typeface="Times New Roman"/>
              </a:rPr>
              <a:t>tio</a:t>
            </a:r>
            <a:r>
              <a:rPr dirty="0" sz="2500" spc="380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500" spc="-240">
                <a:solidFill>
                  <a:srgbClr val="1C1C1F"/>
                </a:solidFill>
                <a:latin typeface="Times New Roman"/>
                <a:cs typeface="Times New Roman"/>
              </a:rPr>
              <a:t>,</a:t>
            </a:r>
            <a:endParaRPr sz="2500">
              <a:latin typeface="Times New Roman"/>
              <a:cs typeface="Times New Roman"/>
            </a:endParaRPr>
          </a:p>
          <a:p>
            <a:pPr marL="37465" marR="5080" indent="-25400">
              <a:lnSpc>
                <a:spcPts val="3090"/>
              </a:lnSpc>
              <a:spcBef>
                <a:spcPts val="40"/>
              </a:spcBef>
            </a:pPr>
            <a:r>
              <a:rPr dirty="0" sz="2500" spc="90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333336"/>
                </a:solidFill>
                <a:latin typeface="Times New Roman"/>
                <a:cs typeface="Times New Roman"/>
              </a:rPr>
              <a:t>b</a:t>
            </a:r>
            <a:r>
              <a:rPr dirty="0" sz="2500" spc="13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500" spc="114">
                <a:solidFill>
                  <a:srgbClr val="333336"/>
                </a:solidFill>
                <a:latin typeface="Times New Roman"/>
                <a:cs typeface="Times New Roman"/>
              </a:rPr>
              <a:t>v</a:t>
            </a:r>
            <a:r>
              <a:rPr dirty="0" sz="2500" spc="155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500" spc="-1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-40">
                <a:solidFill>
                  <a:srgbClr val="333336"/>
                </a:solidFill>
                <a:latin typeface="Times New Roman"/>
                <a:cs typeface="Times New Roman"/>
              </a:rPr>
              <a:t>s</a:t>
            </a:r>
            <a:r>
              <a:rPr dirty="0" sz="2500" spc="7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500" spc="120">
                <a:solidFill>
                  <a:srgbClr val="333336"/>
                </a:solidFill>
                <a:latin typeface="Times New Roman"/>
                <a:cs typeface="Times New Roman"/>
              </a:rPr>
              <a:t>lut</a:t>
            </a:r>
            <a:r>
              <a:rPr dirty="0" sz="2500" spc="12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500" spc="150">
                <a:solidFill>
                  <a:srgbClr val="333336"/>
                </a:solidFill>
                <a:latin typeface="Times New Roman"/>
                <a:cs typeface="Times New Roman"/>
              </a:rPr>
              <a:t>on</a:t>
            </a:r>
            <a:r>
              <a:rPr dirty="0" sz="2500" spc="5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mi</a:t>
            </a:r>
            <a:r>
              <a:rPr dirty="0" sz="2500" spc="225">
                <a:solidFill>
                  <a:srgbClr val="1C1C1F"/>
                </a:solidFill>
                <a:latin typeface="Times New Roman"/>
                <a:cs typeface="Times New Roman"/>
              </a:rPr>
              <a:t>x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d</a:t>
            </a:r>
            <a:r>
              <a:rPr dirty="0" sz="2500" spc="2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to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6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ach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th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165">
                <a:solidFill>
                  <a:srgbClr val="1C1C1F"/>
                </a:solidFill>
                <a:latin typeface="Times New Roman"/>
                <a:cs typeface="Times New Roman"/>
              </a:rPr>
              <a:t>r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200">
                <a:solidFill>
                  <a:srgbClr val="1C1C1F"/>
                </a:solidFill>
                <a:latin typeface="Times New Roman"/>
                <a:cs typeface="Times New Roman"/>
              </a:rPr>
              <a:t>n</a:t>
            </a:r>
            <a:r>
              <a:rPr dirty="0" sz="2500" spc="11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85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500" spc="-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14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500" spc="17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500" spc="10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500" spc="105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500" spc="8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5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-125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500" spc="23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450" spc="-220" i="1">
                <a:solidFill>
                  <a:srgbClr val="1C1C1F"/>
                </a:solidFill>
                <a:latin typeface="Times New Roman"/>
                <a:cs typeface="Times New Roman"/>
              </a:rPr>
              <a:t>Z</a:t>
            </a:r>
            <a:r>
              <a:rPr dirty="0" sz="2450" spc="-190" i="1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450" spc="-385" i="1">
                <a:solidFill>
                  <a:srgbClr val="1C1C1F"/>
                </a:solidFill>
                <a:latin typeface="Times New Roman"/>
                <a:cs typeface="Times New Roman"/>
              </a:rPr>
              <a:t>:</a:t>
            </a:r>
            <a:r>
              <a:rPr dirty="0" sz="2450" spc="-305" i="1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85">
                <a:solidFill>
                  <a:srgbClr val="1C1C1F"/>
                </a:solidFill>
                <a:latin typeface="Times New Roman"/>
                <a:cs typeface="Times New Roman"/>
              </a:rPr>
              <a:t>1</a:t>
            </a:r>
            <a:r>
              <a:rPr dirty="0" sz="2500" spc="-3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50">
                <a:solidFill>
                  <a:srgbClr val="1C1C1F"/>
                </a:solidFill>
                <a:latin typeface="Times New Roman"/>
                <a:cs typeface="Times New Roman"/>
              </a:rPr>
              <a:t>b</a:t>
            </a:r>
            <a:r>
              <a:rPr dirty="0" sz="2500" spc="50">
                <a:solidFill>
                  <a:srgbClr val="1C1C1F"/>
                </a:solidFill>
                <a:latin typeface="Times New Roman"/>
                <a:cs typeface="Times New Roman"/>
              </a:rPr>
              <a:t>y</a:t>
            </a:r>
            <a:r>
              <a:rPr dirty="0" sz="2500" spc="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55">
                <a:solidFill>
                  <a:srgbClr val="1C1C1F"/>
                </a:solidFill>
                <a:latin typeface="Times New Roman"/>
                <a:cs typeface="Times New Roman"/>
              </a:rPr>
              <a:t>its</a:t>
            </a:r>
            <a:r>
              <a:rPr dirty="0" sz="2500" spc="-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14">
                <a:solidFill>
                  <a:srgbClr val="1C1C1F"/>
                </a:solidFill>
                <a:latin typeface="Times New Roman"/>
                <a:cs typeface="Times New Roman"/>
              </a:rPr>
              <a:t>v</a:t>
            </a:r>
            <a:r>
              <a:rPr dirty="0" sz="2500" spc="35">
                <a:solidFill>
                  <a:srgbClr val="1C1C1F"/>
                </a:solidFill>
                <a:latin typeface="Times New Roman"/>
                <a:cs typeface="Times New Roman"/>
              </a:rPr>
              <a:t>o</a:t>
            </a:r>
            <a:r>
              <a:rPr dirty="0" sz="2500" spc="90">
                <a:solidFill>
                  <a:srgbClr val="1C1C1F"/>
                </a:solidFill>
                <a:latin typeface="Times New Roman"/>
                <a:cs typeface="Times New Roman"/>
              </a:rPr>
              <a:t>l</a:t>
            </a:r>
            <a:r>
              <a:rPr dirty="0" sz="2500" spc="190">
                <a:solidFill>
                  <a:srgbClr val="1C1C1F"/>
                </a:solidFill>
                <a:latin typeface="Times New Roman"/>
                <a:cs typeface="Times New Roman"/>
              </a:rPr>
              <a:t>u</a:t>
            </a:r>
            <a:r>
              <a:rPr dirty="0" sz="2500" spc="155">
                <a:solidFill>
                  <a:srgbClr val="1C1C1F"/>
                </a:solidFill>
                <a:latin typeface="Times New Roman"/>
                <a:cs typeface="Times New Roman"/>
              </a:rPr>
              <a:t>m</a:t>
            </a:r>
            <a:r>
              <a:rPr dirty="0" sz="2500" spc="190">
                <a:solidFill>
                  <a:srgbClr val="1C1C1F"/>
                </a:solidFill>
                <a:latin typeface="Times New Roman"/>
                <a:cs typeface="Times New Roman"/>
              </a:rPr>
              <a:t>e</a:t>
            </a:r>
            <a:r>
              <a:rPr dirty="0" sz="2500" spc="-95">
                <a:solidFill>
                  <a:srgbClr val="1C1C1F"/>
                </a:solidFill>
                <a:latin typeface="Times New Roman"/>
                <a:cs typeface="Times New Roman"/>
              </a:rPr>
              <a:t>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532059" y="13175450"/>
            <a:ext cx="4418965" cy="744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465" marR="5080" indent="-25400">
              <a:lnSpc>
                <a:spcPct val="104400"/>
              </a:lnSpc>
            </a:pPr>
            <a:r>
              <a:rPr dirty="0" sz="2350" spc="135" b="1">
                <a:solidFill>
                  <a:srgbClr val="8E2A3D"/>
                </a:solidFill>
                <a:latin typeface="Times New Roman"/>
                <a:cs typeface="Times New Roman"/>
              </a:rPr>
              <a:t>N</a:t>
            </a:r>
            <a:r>
              <a:rPr dirty="0" sz="2350" spc="35" b="1">
                <a:solidFill>
                  <a:srgbClr val="8E2A3D"/>
                </a:solidFill>
                <a:latin typeface="Times New Roman"/>
                <a:cs typeface="Times New Roman"/>
              </a:rPr>
              <a:t>o</a:t>
            </a:r>
            <a:r>
              <a:rPr dirty="0" sz="2350" spc="75" b="1">
                <a:solidFill>
                  <a:srgbClr val="8E2A3D"/>
                </a:solidFill>
                <a:latin typeface="Times New Roman"/>
                <a:cs typeface="Times New Roman"/>
              </a:rPr>
              <a:t>t</a:t>
            </a:r>
            <a:r>
              <a:rPr dirty="0" sz="2350" spc="210" b="1">
                <a:solidFill>
                  <a:srgbClr val="8E2A3D"/>
                </a:solidFill>
                <a:latin typeface="Times New Roman"/>
                <a:cs typeface="Times New Roman"/>
              </a:rPr>
              <a:t>e</a:t>
            </a:r>
            <a:r>
              <a:rPr dirty="0" sz="2350" spc="-245" b="1">
                <a:solidFill>
                  <a:srgbClr val="1C1C1F"/>
                </a:solidFill>
                <a:latin typeface="Times New Roman"/>
                <a:cs typeface="Times New Roman"/>
              </a:rPr>
              <a:t>:</a:t>
            </a:r>
            <a:r>
              <a:rPr dirty="0" sz="2350" spc="-114" b="1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75">
                <a:solidFill>
                  <a:srgbClr val="1C1C1F"/>
                </a:solidFill>
                <a:latin typeface="Times New Roman"/>
                <a:cs typeface="Times New Roman"/>
              </a:rPr>
              <a:t>The</a:t>
            </a:r>
            <a:r>
              <a:rPr dirty="0" sz="2500" spc="2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145">
                <a:solidFill>
                  <a:srgbClr val="333336"/>
                </a:solidFill>
                <a:latin typeface="Times New Roman"/>
                <a:cs typeface="Times New Roman"/>
              </a:rPr>
              <a:t>r</a:t>
            </a:r>
            <a:r>
              <a:rPr dirty="0" sz="2500" spc="200">
                <a:solidFill>
                  <a:srgbClr val="333336"/>
                </a:solidFill>
                <a:latin typeface="Times New Roman"/>
                <a:cs typeface="Times New Roman"/>
              </a:rPr>
              <a:t>a</a:t>
            </a:r>
            <a:r>
              <a:rPr dirty="0" sz="2500" spc="8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500" spc="90">
                <a:solidFill>
                  <a:srgbClr val="333336"/>
                </a:solidFill>
                <a:latin typeface="Times New Roman"/>
                <a:cs typeface="Times New Roman"/>
              </a:rPr>
              <a:t>i</a:t>
            </a:r>
            <a:r>
              <a:rPr dirty="0" sz="2500" spc="150">
                <a:solidFill>
                  <a:srgbClr val="333336"/>
                </a:solidFill>
                <a:latin typeface="Times New Roman"/>
                <a:cs typeface="Times New Roman"/>
              </a:rPr>
              <a:t>on</a:t>
            </a:r>
            <a:r>
              <a:rPr dirty="0" sz="2500" spc="5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85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55">
                <a:solidFill>
                  <a:srgbClr val="1C1C1F"/>
                </a:solidFill>
                <a:latin typeface="Times New Roman"/>
                <a:cs typeface="Times New Roman"/>
              </a:rPr>
              <a:t>s</a:t>
            </a:r>
            <a:r>
              <a:rPr dirty="0" sz="2500" spc="6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240">
                <a:solidFill>
                  <a:srgbClr val="1C1C1F"/>
                </a:solidFill>
                <a:latin typeface="Times New Roman"/>
                <a:cs typeface="Times New Roman"/>
              </a:rPr>
              <a:t>,</a:t>
            </a:r>
            <a:r>
              <a:rPr dirty="0" sz="2500" spc="15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300" spc="-185" i="1">
                <a:solidFill>
                  <a:srgbClr val="1C1C1F"/>
                </a:solidFill>
                <a:latin typeface="Arial"/>
                <a:cs typeface="Arial"/>
              </a:rPr>
              <a:t>Z</a:t>
            </a:r>
            <a:r>
              <a:rPr dirty="0" sz="2300" spc="210" i="1">
                <a:solidFill>
                  <a:srgbClr val="1C1C1F"/>
                </a:solidFill>
                <a:latin typeface="Arial"/>
                <a:cs typeface="Arial"/>
              </a:rPr>
              <a:t> </a:t>
            </a:r>
            <a:r>
              <a:rPr dirty="0" sz="2500" spc="25">
                <a:solidFill>
                  <a:srgbClr val="1C1C1F"/>
                </a:solidFill>
                <a:latin typeface="Times New Roman"/>
                <a:cs typeface="Times New Roman"/>
              </a:rPr>
              <a:t>f</a:t>
            </a:r>
            <a:r>
              <a:rPr dirty="0" sz="2500" spc="135">
                <a:solidFill>
                  <a:srgbClr val="1C1C1F"/>
                </a:solidFill>
                <a:latin typeface="Times New Roman"/>
                <a:cs typeface="Times New Roman"/>
              </a:rPr>
              <a:t>or</a:t>
            </a:r>
            <a:r>
              <a:rPr dirty="0" sz="2500" spc="7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20">
                <a:solidFill>
                  <a:srgbClr val="333336"/>
                </a:solidFill>
                <a:latin typeface="Times New Roman"/>
                <a:cs typeface="Times New Roman"/>
              </a:rPr>
              <a:t>e</a:t>
            </a:r>
            <a:r>
              <a:rPr dirty="0" sz="2500" spc="85">
                <a:solidFill>
                  <a:srgbClr val="333336"/>
                </a:solidFill>
                <a:latin typeface="Times New Roman"/>
                <a:cs typeface="Times New Roman"/>
              </a:rPr>
              <a:t>p</a:t>
            </a:r>
            <a:r>
              <a:rPr dirty="0" sz="2500" spc="145">
                <a:solidFill>
                  <a:srgbClr val="333336"/>
                </a:solidFill>
                <a:latin typeface="Times New Roman"/>
                <a:cs typeface="Times New Roman"/>
              </a:rPr>
              <a:t>o</a:t>
            </a:r>
            <a:r>
              <a:rPr dirty="0" sz="2500" spc="75">
                <a:solidFill>
                  <a:srgbClr val="333336"/>
                </a:solidFill>
                <a:latin typeface="Times New Roman"/>
                <a:cs typeface="Times New Roman"/>
              </a:rPr>
              <a:t>x</a:t>
            </a:r>
            <a:r>
              <a:rPr dirty="0" sz="2500" spc="85">
                <a:solidFill>
                  <a:srgbClr val="333336"/>
                </a:solidFill>
                <a:latin typeface="Times New Roman"/>
                <a:cs typeface="Times New Roman"/>
              </a:rPr>
              <a:t>y</a:t>
            </a:r>
            <a:r>
              <a:rPr dirty="0" sz="2500" spc="4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monomer</a:t>
            </a:r>
            <a:r>
              <a:rPr dirty="0" sz="2500" spc="-260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-240">
                <a:solidFill>
                  <a:srgbClr val="1C1C1F"/>
                </a:solidFill>
                <a:latin typeface="Times New Roman"/>
                <a:cs typeface="Times New Roman"/>
              </a:rPr>
              <a:t>,</a:t>
            </a:r>
            <a:r>
              <a:rPr dirty="0" sz="2500" spc="-275">
                <a:solidFill>
                  <a:srgbClr val="1C1C1F"/>
                </a:solidFill>
                <a:latin typeface="Times New Roman"/>
                <a:cs typeface="Times New Roman"/>
              </a:rPr>
              <a:t> </a:t>
            </a:r>
            <a:r>
              <a:rPr dirty="0" sz="2500" spc="360">
                <a:solidFill>
                  <a:srgbClr val="333336"/>
                </a:solidFill>
                <a:latin typeface="Times New Roman"/>
                <a:cs typeface="Times New Roman"/>
              </a:rPr>
              <a:t>1</a:t>
            </a:r>
            <a:r>
              <a:rPr dirty="0" sz="2500" spc="-40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25">
                <a:solidFill>
                  <a:srgbClr val="333336"/>
                </a:solidFill>
                <a:latin typeface="Times New Roman"/>
                <a:cs typeface="Times New Roman"/>
              </a:rPr>
              <a:t>f</a:t>
            </a:r>
            <a:r>
              <a:rPr dirty="0" sz="2500" spc="135">
                <a:solidFill>
                  <a:srgbClr val="333336"/>
                </a:solidFill>
                <a:latin typeface="Times New Roman"/>
                <a:cs typeface="Times New Roman"/>
              </a:rPr>
              <a:t>or</a:t>
            </a:r>
            <a:r>
              <a:rPr dirty="0" sz="2500" spc="30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110">
                <a:solidFill>
                  <a:srgbClr val="333336"/>
                </a:solidFill>
                <a:latin typeface="Times New Roman"/>
                <a:cs typeface="Times New Roman"/>
              </a:rPr>
              <a:t>t</a:t>
            </a:r>
            <a:r>
              <a:rPr dirty="0" sz="2500" spc="140">
                <a:solidFill>
                  <a:srgbClr val="333336"/>
                </a:solidFill>
                <a:latin typeface="Times New Roman"/>
                <a:cs typeface="Times New Roman"/>
              </a:rPr>
              <a:t>he</a:t>
            </a:r>
            <a:r>
              <a:rPr dirty="0" sz="2500" spc="55">
                <a:solidFill>
                  <a:srgbClr val="333336"/>
                </a:solidFill>
                <a:latin typeface="Times New Roman"/>
                <a:cs typeface="Times New Roman"/>
              </a:rPr>
              <a:t> </a:t>
            </a:r>
            <a:r>
              <a:rPr dirty="0" sz="2500" spc="125">
                <a:solidFill>
                  <a:srgbClr val="1C1C1F"/>
                </a:solidFill>
                <a:latin typeface="Times New Roman"/>
                <a:cs typeface="Times New Roman"/>
              </a:rPr>
              <a:t>in</a:t>
            </a:r>
            <a:r>
              <a:rPr dirty="0" sz="250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80">
                <a:solidFill>
                  <a:srgbClr val="1C1C1F"/>
                </a:solidFill>
                <a:latin typeface="Times New Roman"/>
                <a:cs typeface="Times New Roman"/>
              </a:rPr>
              <a:t>t</a:t>
            </a:r>
            <a:r>
              <a:rPr dirty="0" sz="2500" spc="130">
                <a:solidFill>
                  <a:srgbClr val="1C1C1F"/>
                </a:solidFill>
                <a:latin typeface="Times New Roman"/>
                <a:cs typeface="Times New Roman"/>
              </a:rPr>
              <a:t>i</a:t>
            </a:r>
            <a:r>
              <a:rPr dirty="0" sz="2500" spc="105">
                <a:solidFill>
                  <a:srgbClr val="1C1C1F"/>
                </a:solidFill>
                <a:latin typeface="Times New Roman"/>
                <a:cs typeface="Times New Roman"/>
              </a:rPr>
              <a:t>ator</a:t>
            </a:r>
            <a:endParaRPr sz="2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33" y="9513547"/>
            <a:ext cx="598336" cy="239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13567" y="0"/>
            <a:ext cx="17790532" cy="2532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9279" y="1894731"/>
            <a:ext cx="837670" cy="299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9057" y="2353456"/>
            <a:ext cx="378946" cy="279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71459" y="3849296"/>
            <a:ext cx="3011626" cy="45074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54545" y="2552901"/>
            <a:ext cx="10949554" cy="12066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97504" y="3530184"/>
            <a:ext cx="179500" cy="7778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56783" y="3968964"/>
            <a:ext cx="139611" cy="558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6561" y="5624361"/>
            <a:ext cx="159556" cy="12166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39037" y="6262586"/>
            <a:ext cx="737948" cy="3988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80312" y="6302475"/>
            <a:ext cx="299168" cy="179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36284" y="7219924"/>
            <a:ext cx="119667" cy="4986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50128" y="6481976"/>
            <a:ext cx="5444860" cy="80177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70904" y="8635987"/>
            <a:ext cx="279223" cy="5783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78114" y="9872549"/>
            <a:ext cx="418835" cy="1396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0" y="10091939"/>
            <a:ext cx="398890" cy="11966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18280" y="10091939"/>
            <a:ext cx="259279" cy="1595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17449" y="10071994"/>
            <a:ext cx="99722" cy="1595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12565062"/>
            <a:ext cx="718003" cy="21938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55119" y="11069222"/>
            <a:ext cx="119667" cy="3988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895266" y="11886948"/>
            <a:ext cx="1814953" cy="21540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852604" y="13981124"/>
            <a:ext cx="159556" cy="797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4893" y="54720"/>
            <a:ext cx="0" cy="10412095"/>
          </a:xfrm>
          <a:custGeom>
            <a:avLst/>
            <a:gdLst/>
            <a:ahLst/>
            <a:cxnLst/>
            <a:rect l="l" t="t" r="r" b="b"/>
            <a:pathLst>
              <a:path w="0" h="10412095">
                <a:moveTo>
                  <a:pt x="0" y="10411881"/>
                </a:moveTo>
                <a:lnTo>
                  <a:pt x="0" y="0"/>
                </a:lnTo>
              </a:path>
            </a:pathLst>
          </a:custGeom>
          <a:ln w="19914">
            <a:solidFill>
              <a:srgbClr val="BCB8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30171" y="2188832"/>
            <a:ext cx="0" cy="1771014"/>
          </a:xfrm>
          <a:custGeom>
            <a:avLst/>
            <a:gdLst/>
            <a:ahLst/>
            <a:cxnLst/>
            <a:rect l="l" t="t" r="r" b="b"/>
            <a:pathLst>
              <a:path w="0" h="1771014">
                <a:moveTo>
                  <a:pt x="0" y="1770965"/>
                </a:moveTo>
                <a:lnTo>
                  <a:pt x="0" y="0"/>
                </a:lnTo>
              </a:path>
            </a:pathLst>
          </a:custGeom>
          <a:ln w="14936">
            <a:solidFill>
              <a:srgbClr val="7470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3106" y="3323046"/>
            <a:ext cx="0" cy="169545"/>
          </a:xfrm>
          <a:custGeom>
            <a:avLst/>
            <a:gdLst/>
            <a:ahLst/>
            <a:cxnLst/>
            <a:rect l="l" t="t" r="r" b="b"/>
            <a:pathLst>
              <a:path w="0" h="169545">
                <a:moveTo>
                  <a:pt x="0" y="169137"/>
                </a:moveTo>
                <a:lnTo>
                  <a:pt x="0" y="0"/>
                </a:lnTo>
              </a:path>
            </a:pathLst>
          </a:custGeom>
          <a:ln w="9957">
            <a:solidFill>
              <a:srgbClr val="CCC8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071739" y="5113910"/>
            <a:ext cx="0" cy="9949815"/>
          </a:xfrm>
          <a:custGeom>
            <a:avLst/>
            <a:gdLst/>
            <a:ahLst/>
            <a:cxnLst/>
            <a:rect l="l" t="t" r="r" b="b"/>
            <a:pathLst>
              <a:path w="0" h="9949815">
                <a:moveTo>
                  <a:pt x="0" y="9949240"/>
                </a:moveTo>
                <a:lnTo>
                  <a:pt x="0" y="0"/>
                </a:lnTo>
              </a:path>
            </a:pathLst>
          </a:custGeom>
          <a:ln w="24893">
            <a:solidFill>
              <a:srgbClr val="908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47171" y="4308021"/>
            <a:ext cx="0" cy="1079500"/>
          </a:xfrm>
          <a:custGeom>
            <a:avLst/>
            <a:gdLst/>
            <a:ahLst/>
            <a:cxnLst/>
            <a:rect l="l" t="t" r="r" b="b"/>
            <a:pathLst>
              <a:path w="0" h="1079500">
                <a:moveTo>
                  <a:pt x="0" y="1079493"/>
                </a:moveTo>
                <a:lnTo>
                  <a:pt x="0" y="0"/>
                </a:lnTo>
              </a:path>
            </a:pathLst>
          </a:custGeom>
          <a:ln w="24893">
            <a:solidFill>
              <a:srgbClr val="6057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3361" y="6347615"/>
            <a:ext cx="0" cy="179705"/>
          </a:xfrm>
          <a:custGeom>
            <a:avLst/>
            <a:gdLst/>
            <a:ahLst/>
            <a:cxnLst/>
            <a:rect l="l" t="t" r="r" b="b"/>
            <a:pathLst>
              <a:path w="0" h="179704">
                <a:moveTo>
                  <a:pt x="0" y="179087"/>
                </a:moveTo>
                <a:lnTo>
                  <a:pt x="0" y="0"/>
                </a:lnTo>
              </a:path>
            </a:pathLst>
          </a:custGeom>
          <a:ln w="4978">
            <a:solidFill>
              <a:srgbClr val="BFBF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47874" y="5989441"/>
            <a:ext cx="0" cy="1403350"/>
          </a:xfrm>
          <a:custGeom>
            <a:avLst/>
            <a:gdLst/>
            <a:ahLst/>
            <a:cxnLst/>
            <a:rect l="l" t="t" r="r" b="b"/>
            <a:pathLst>
              <a:path w="0" h="1403350">
                <a:moveTo>
                  <a:pt x="0" y="1402844"/>
                </a:moveTo>
                <a:lnTo>
                  <a:pt x="0" y="0"/>
                </a:lnTo>
              </a:path>
            </a:pathLst>
          </a:custGeom>
          <a:ln w="19914">
            <a:solidFill>
              <a:srgbClr val="7C77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530326" y="6024264"/>
            <a:ext cx="0" cy="393065"/>
          </a:xfrm>
          <a:custGeom>
            <a:avLst/>
            <a:gdLst/>
            <a:ahLst/>
            <a:cxnLst/>
            <a:rect l="l" t="t" r="r" b="b"/>
            <a:pathLst>
              <a:path w="0" h="393064">
                <a:moveTo>
                  <a:pt x="0" y="392997"/>
                </a:moveTo>
                <a:lnTo>
                  <a:pt x="0" y="0"/>
                </a:lnTo>
              </a:path>
            </a:pathLst>
          </a:custGeom>
          <a:ln w="9957">
            <a:solidFill>
              <a:srgbClr val="443F3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547747" y="6193404"/>
            <a:ext cx="558165" cy="0"/>
          </a:xfrm>
          <a:custGeom>
            <a:avLst/>
            <a:gdLst/>
            <a:ahLst/>
            <a:cxnLst/>
            <a:rect l="l" t="t" r="r" b="b"/>
            <a:pathLst>
              <a:path w="558165" h="0">
                <a:moveTo>
                  <a:pt x="0" y="0"/>
                </a:moveTo>
                <a:lnTo>
                  <a:pt x="557619" y="0"/>
                </a:lnTo>
              </a:path>
            </a:pathLst>
          </a:custGeom>
          <a:ln w="4978">
            <a:solidFill>
              <a:srgbClr val="8783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105367" y="6260562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 h="0">
                <a:moveTo>
                  <a:pt x="0" y="0"/>
                </a:moveTo>
                <a:lnTo>
                  <a:pt x="209108" y="0"/>
                </a:lnTo>
              </a:path>
            </a:pathLst>
          </a:custGeom>
          <a:ln w="14936">
            <a:solidFill>
              <a:srgbClr val="3434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319452" y="6258074"/>
            <a:ext cx="0" cy="691515"/>
          </a:xfrm>
          <a:custGeom>
            <a:avLst/>
            <a:gdLst/>
            <a:ahLst/>
            <a:cxnLst/>
            <a:rect l="l" t="t" r="r" b="b"/>
            <a:pathLst>
              <a:path w="0" h="691515">
                <a:moveTo>
                  <a:pt x="0" y="691472"/>
                </a:moveTo>
                <a:lnTo>
                  <a:pt x="0" y="0"/>
                </a:lnTo>
              </a:path>
            </a:pathLst>
          </a:custGeom>
          <a:ln w="9957">
            <a:solidFill>
              <a:srgbClr val="4B44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713406" y="7447008"/>
            <a:ext cx="0" cy="174625"/>
          </a:xfrm>
          <a:custGeom>
            <a:avLst/>
            <a:gdLst/>
            <a:ahLst/>
            <a:cxnLst/>
            <a:rect l="l" t="t" r="r" b="b"/>
            <a:pathLst>
              <a:path w="0" h="174625">
                <a:moveTo>
                  <a:pt x="0" y="174110"/>
                </a:moveTo>
                <a:lnTo>
                  <a:pt x="0" y="0"/>
                </a:lnTo>
              </a:path>
            </a:pathLst>
          </a:custGeom>
          <a:ln w="9957">
            <a:solidFill>
              <a:srgbClr val="9C9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981621" y="14620406"/>
            <a:ext cx="3087370" cy="0"/>
          </a:xfrm>
          <a:custGeom>
            <a:avLst/>
            <a:gdLst/>
            <a:ahLst/>
            <a:cxnLst/>
            <a:rect l="l" t="t" r="r" b="b"/>
            <a:pathLst>
              <a:path w="3087370" h="0">
                <a:moveTo>
                  <a:pt x="0" y="0"/>
                </a:moveTo>
                <a:lnTo>
                  <a:pt x="3086811" y="0"/>
                </a:lnTo>
              </a:path>
            </a:pathLst>
          </a:custGeom>
          <a:ln w="34851">
            <a:solidFill>
              <a:srgbClr val="7C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61681" y="6805282"/>
            <a:ext cx="0" cy="810895"/>
          </a:xfrm>
          <a:custGeom>
            <a:avLst/>
            <a:gdLst/>
            <a:ahLst/>
            <a:cxnLst/>
            <a:rect l="l" t="t" r="r" b="b"/>
            <a:pathLst>
              <a:path w="0" h="810895">
                <a:moveTo>
                  <a:pt x="0" y="810860"/>
                </a:moveTo>
                <a:lnTo>
                  <a:pt x="0" y="0"/>
                </a:lnTo>
              </a:path>
            </a:pathLst>
          </a:custGeom>
          <a:ln w="39829">
            <a:solidFill>
              <a:srgbClr val="605B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810896" y="7068934"/>
            <a:ext cx="1494155" cy="0"/>
          </a:xfrm>
          <a:custGeom>
            <a:avLst/>
            <a:gdLst/>
            <a:ahLst/>
            <a:cxnLst/>
            <a:rect l="l" t="t" r="r" b="b"/>
            <a:pathLst>
              <a:path w="1494154" h="0">
                <a:moveTo>
                  <a:pt x="0" y="0"/>
                </a:moveTo>
                <a:lnTo>
                  <a:pt x="1493621" y="0"/>
                </a:lnTo>
              </a:path>
            </a:pathLst>
          </a:custGeom>
          <a:ln w="29872">
            <a:solidFill>
              <a:srgbClr val="605B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710280" y="7063963"/>
            <a:ext cx="0" cy="318770"/>
          </a:xfrm>
          <a:custGeom>
            <a:avLst/>
            <a:gdLst/>
            <a:ahLst/>
            <a:cxnLst/>
            <a:rect l="l" t="t" r="r" b="b"/>
            <a:pathLst>
              <a:path w="0" h="318770">
                <a:moveTo>
                  <a:pt x="0" y="318374"/>
                </a:moveTo>
                <a:lnTo>
                  <a:pt x="0" y="0"/>
                </a:lnTo>
              </a:path>
            </a:pathLst>
          </a:custGeom>
          <a:ln w="19914">
            <a:solidFill>
              <a:srgbClr val="8C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555217" y="7118680"/>
            <a:ext cx="0" cy="273685"/>
          </a:xfrm>
          <a:custGeom>
            <a:avLst/>
            <a:gdLst/>
            <a:ahLst/>
            <a:cxnLst/>
            <a:rect l="l" t="t" r="r" b="b"/>
            <a:pathLst>
              <a:path w="0" h="273684">
                <a:moveTo>
                  <a:pt x="0" y="273604"/>
                </a:moveTo>
                <a:lnTo>
                  <a:pt x="0" y="0"/>
                </a:lnTo>
              </a:path>
            </a:pathLst>
          </a:custGeom>
          <a:ln w="9957">
            <a:solidFill>
              <a:srgbClr val="4B48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88213" y="7700712"/>
            <a:ext cx="0" cy="3343275"/>
          </a:xfrm>
          <a:custGeom>
            <a:avLst/>
            <a:gdLst/>
            <a:ahLst/>
            <a:cxnLst/>
            <a:rect l="l" t="t" r="r" b="b"/>
            <a:pathLst>
              <a:path w="0" h="3343275">
                <a:moveTo>
                  <a:pt x="0" y="3342944"/>
                </a:moveTo>
                <a:lnTo>
                  <a:pt x="0" y="0"/>
                </a:lnTo>
              </a:path>
            </a:pathLst>
          </a:custGeom>
          <a:ln w="34851">
            <a:solidFill>
              <a:srgbClr val="645B4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718384" y="7800206"/>
            <a:ext cx="0" cy="259079"/>
          </a:xfrm>
          <a:custGeom>
            <a:avLst/>
            <a:gdLst/>
            <a:ahLst/>
            <a:cxnLst/>
            <a:rect l="l" t="t" r="r" b="b"/>
            <a:pathLst>
              <a:path w="0" h="259079">
                <a:moveTo>
                  <a:pt x="0" y="258680"/>
                </a:moveTo>
                <a:lnTo>
                  <a:pt x="0" y="0"/>
                </a:lnTo>
              </a:path>
            </a:pathLst>
          </a:custGeom>
          <a:ln w="19914">
            <a:solidFill>
              <a:srgbClr val="9797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768171" y="8695636"/>
            <a:ext cx="0" cy="239395"/>
          </a:xfrm>
          <a:custGeom>
            <a:avLst/>
            <a:gdLst/>
            <a:ahLst/>
            <a:cxnLst/>
            <a:rect l="l" t="t" r="r" b="b"/>
            <a:pathLst>
              <a:path w="0" h="239395">
                <a:moveTo>
                  <a:pt x="0" y="238781"/>
                </a:moveTo>
                <a:lnTo>
                  <a:pt x="0" y="0"/>
                </a:lnTo>
              </a:path>
            </a:pathLst>
          </a:custGeom>
          <a:ln w="19914">
            <a:solidFill>
              <a:srgbClr val="908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145196" y="9113504"/>
            <a:ext cx="0" cy="537845"/>
          </a:xfrm>
          <a:custGeom>
            <a:avLst/>
            <a:gdLst/>
            <a:ahLst/>
            <a:cxnLst/>
            <a:rect l="l" t="t" r="r" b="b"/>
            <a:pathLst>
              <a:path w="0" h="537845">
                <a:moveTo>
                  <a:pt x="0" y="537261"/>
                </a:moveTo>
                <a:lnTo>
                  <a:pt x="0" y="0"/>
                </a:lnTo>
              </a:path>
            </a:pathLst>
          </a:custGeom>
          <a:ln w="24893">
            <a:solidFill>
              <a:srgbClr val="83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196342" y="9446802"/>
            <a:ext cx="0" cy="259079"/>
          </a:xfrm>
          <a:custGeom>
            <a:avLst/>
            <a:gdLst/>
            <a:ahLst/>
            <a:cxnLst/>
            <a:rect l="l" t="t" r="r" b="b"/>
            <a:pathLst>
              <a:path w="0" h="259079">
                <a:moveTo>
                  <a:pt x="0" y="258680"/>
                </a:moveTo>
                <a:lnTo>
                  <a:pt x="0" y="0"/>
                </a:lnTo>
              </a:path>
            </a:pathLst>
          </a:custGeom>
          <a:ln w="14936">
            <a:solidFill>
              <a:srgbClr val="9C9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35385" y="9730359"/>
            <a:ext cx="0" cy="199390"/>
          </a:xfrm>
          <a:custGeom>
            <a:avLst/>
            <a:gdLst/>
            <a:ahLst/>
            <a:cxnLst/>
            <a:rect l="l" t="t" r="r" b="b"/>
            <a:pathLst>
              <a:path w="0" h="199390">
                <a:moveTo>
                  <a:pt x="0" y="198981"/>
                </a:moveTo>
                <a:lnTo>
                  <a:pt x="0" y="0"/>
                </a:lnTo>
              </a:path>
            </a:pathLst>
          </a:custGeom>
          <a:ln w="19914">
            <a:solidFill>
              <a:srgbClr val="93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9872" y="10486501"/>
            <a:ext cx="0" cy="478155"/>
          </a:xfrm>
          <a:custGeom>
            <a:avLst/>
            <a:gdLst/>
            <a:ahLst/>
            <a:cxnLst/>
            <a:rect l="l" t="t" r="r" b="b"/>
            <a:pathLst>
              <a:path w="0" h="478154">
                <a:moveTo>
                  <a:pt x="0" y="477562"/>
                </a:moveTo>
                <a:lnTo>
                  <a:pt x="0" y="0"/>
                </a:lnTo>
              </a:path>
            </a:pathLst>
          </a:custGeom>
          <a:ln w="19914">
            <a:solidFill>
              <a:srgbClr val="BFBC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96170" y="12573354"/>
            <a:ext cx="378460" cy="0"/>
          </a:xfrm>
          <a:custGeom>
            <a:avLst/>
            <a:gdLst/>
            <a:ahLst/>
            <a:cxnLst/>
            <a:rect l="l" t="t" r="r" b="b"/>
            <a:pathLst>
              <a:path w="378459" h="0">
                <a:moveTo>
                  <a:pt x="0" y="0"/>
                </a:moveTo>
                <a:lnTo>
                  <a:pt x="378383" y="0"/>
                </a:lnTo>
              </a:path>
            </a:pathLst>
          </a:custGeom>
          <a:ln w="19914">
            <a:solidFill>
              <a:srgbClr val="A8A3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867022" y="11441625"/>
            <a:ext cx="0" cy="1134745"/>
          </a:xfrm>
          <a:custGeom>
            <a:avLst/>
            <a:gdLst/>
            <a:ahLst/>
            <a:cxnLst/>
            <a:rect l="l" t="t" r="r" b="b"/>
            <a:pathLst>
              <a:path w="0" h="1134745">
                <a:moveTo>
                  <a:pt x="0" y="1134216"/>
                </a:moveTo>
                <a:lnTo>
                  <a:pt x="0" y="0"/>
                </a:lnTo>
              </a:path>
            </a:pathLst>
          </a:custGeom>
          <a:ln w="19914">
            <a:solidFill>
              <a:srgbClr val="746B5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992305" y="12555942"/>
            <a:ext cx="0" cy="179705"/>
          </a:xfrm>
          <a:custGeom>
            <a:avLst/>
            <a:gdLst/>
            <a:ahLst/>
            <a:cxnLst/>
            <a:rect l="l" t="t" r="r" b="b"/>
            <a:pathLst>
              <a:path w="0" h="179704">
                <a:moveTo>
                  <a:pt x="0" y="179087"/>
                </a:moveTo>
                <a:lnTo>
                  <a:pt x="0" y="0"/>
                </a:lnTo>
              </a:path>
            </a:pathLst>
          </a:custGeom>
          <a:ln w="34851">
            <a:solidFill>
              <a:srgbClr val="90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221324" y="12262438"/>
            <a:ext cx="0" cy="473075"/>
          </a:xfrm>
          <a:custGeom>
            <a:avLst/>
            <a:gdLst/>
            <a:ahLst/>
            <a:cxnLst/>
            <a:rect l="l" t="t" r="r" b="b"/>
            <a:pathLst>
              <a:path w="0" h="473075">
                <a:moveTo>
                  <a:pt x="0" y="472590"/>
                </a:moveTo>
                <a:lnTo>
                  <a:pt x="0" y="0"/>
                </a:lnTo>
              </a:path>
            </a:pathLst>
          </a:custGeom>
          <a:ln w="44808">
            <a:solidFill>
              <a:srgbClr val="778C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5195074" y="12217668"/>
            <a:ext cx="1354455" cy="0"/>
          </a:xfrm>
          <a:custGeom>
            <a:avLst/>
            <a:gdLst/>
            <a:ahLst/>
            <a:cxnLst/>
            <a:rect l="l" t="t" r="r" b="b"/>
            <a:pathLst>
              <a:path w="1354455" h="0">
                <a:moveTo>
                  <a:pt x="0" y="0"/>
                </a:moveTo>
                <a:lnTo>
                  <a:pt x="1354214" y="0"/>
                </a:lnTo>
              </a:path>
            </a:pathLst>
          </a:custGeom>
          <a:ln w="34851">
            <a:solidFill>
              <a:srgbClr val="6B67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236262" y="13914011"/>
            <a:ext cx="159385" cy="0"/>
          </a:xfrm>
          <a:custGeom>
            <a:avLst/>
            <a:gdLst/>
            <a:ahLst/>
            <a:cxnLst/>
            <a:rect l="l" t="t" r="r" b="b"/>
            <a:pathLst>
              <a:path w="159384" h="0">
                <a:moveTo>
                  <a:pt x="0" y="0"/>
                </a:moveTo>
                <a:lnTo>
                  <a:pt x="159317" y="0"/>
                </a:lnTo>
              </a:path>
            </a:pathLst>
          </a:custGeom>
          <a:ln w="14936">
            <a:solidFill>
              <a:srgbClr val="8C87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947495" y="13570765"/>
            <a:ext cx="0" cy="383540"/>
          </a:xfrm>
          <a:custGeom>
            <a:avLst/>
            <a:gdLst/>
            <a:ahLst/>
            <a:cxnLst/>
            <a:rect l="l" t="t" r="r" b="b"/>
            <a:pathLst>
              <a:path w="0" h="383540">
                <a:moveTo>
                  <a:pt x="0" y="383044"/>
                </a:moveTo>
                <a:lnTo>
                  <a:pt x="0" y="0"/>
                </a:lnTo>
              </a:path>
            </a:pathLst>
          </a:custGeom>
          <a:ln w="19914">
            <a:solidFill>
              <a:srgbClr val="749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908388" y="13749852"/>
            <a:ext cx="0" cy="179070"/>
          </a:xfrm>
          <a:custGeom>
            <a:avLst/>
            <a:gdLst/>
            <a:ahLst/>
            <a:cxnLst/>
            <a:rect l="l" t="t" r="r" b="b"/>
            <a:pathLst>
              <a:path w="0" h="179069">
                <a:moveTo>
                  <a:pt x="0" y="179082"/>
                </a:moveTo>
                <a:lnTo>
                  <a:pt x="0" y="0"/>
                </a:lnTo>
              </a:path>
            </a:pathLst>
          </a:custGeom>
          <a:ln w="19914">
            <a:solidFill>
              <a:srgbClr val="9090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8209691" y="13909040"/>
            <a:ext cx="0" cy="179705"/>
          </a:xfrm>
          <a:custGeom>
            <a:avLst/>
            <a:gdLst/>
            <a:ahLst/>
            <a:cxnLst/>
            <a:rect l="l" t="t" r="r" b="b"/>
            <a:pathLst>
              <a:path w="0" h="179705">
                <a:moveTo>
                  <a:pt x="0" y="179087"/>
                </a:moveTo>
                <a:lnTo>
                  <a:pt x="0" y="0"/>
                </a:lnTo>
              </a:path>
            </a:pathLst>
          </a:custGeom>
          <a:ln w="24893">
            <a:solidFill>
              <a:srgbClr val="807C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091789" y="14247314"/>
            <a:ext cx="0" cy="433070"/>
          </a:xfrm>
          <a:custGeom>
            <a:avLst/>
            <a:gdLst/>
            <a:ahLst/>
            <a:cxnLst/>
            <a:rect l="l" t="t" r="r" b="b"/>
            <a:pathLst>
              <a:path w="0" h="433069">
                <a:moveTo>
                  <a:pt x="0" y="432791"/>
                </a:moveTo>
                <a:lnTo>
                  <a:pt x="0" y="0"/>
                </a:lnTo>
              </a:path>
            </a:pathLst>
          </a:custGeom>
          <a:ln w="9957">
            <a:solidFill>
              <a:srgbClr val="A8A3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8164886" y="14585588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5">
                <a:moveTo>
                  <a:pt x="0" y="338274"/>
                </a:moveTo>
                <a:lnTo>
                  <a:pt x="0" y="0"/>
                </a:lnTo>
              </a:path>
            </a:pathLst>
          </a:custGeom>
          <a:ln w="19914">
            <a:solidFill>
              <a:srgbClr val="7774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0" y="15043250"/>
            <a:ext cx="15314930" cy="0"/>
          </a:xfrm>
          <a:custGeom>
            <a:avLst/>
            <a:gdLst/>
            <a:ahLst/>
            <a:cxnLst/>
            <a:rect l="l" t="t" r="r" b="b"/>
            <a:pathLst>
              <a:path w="15314930" h="0">
                <a:moveTo>
                  <a:pt x="0" y="0"/>
                </a:moveTo>
                <a:lnTo>
                  <a:pt x="15314562" y="0"/>
                </a:lnTo>
              </a:path>
            </a:pathLst>
          </a:custGeom>
          <a:ln w="24893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26704" y="9754700"/>
            <a:ext cx="2800985" cy="631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20">
                <a:solidFill>
                  <a:srgbClr val="9E9C9C"/>
                </a:solidFill>
                <a:latin typeface="Arial"/>
                <a:cs typeface="Arial"/>
              </a:rPr>
              <a:t>.</a:t>
            </a:r>
            <a:r>
              <a:rPr dirty="0" sz="1100" spc="-110">
                <a:solidFill>
                  <a:srgbClr val="9E9C9C"/>
                </a:solidFill>
                <a:latin typeface="Arial"/>
                <a:cs typeface="Arial"/>
              </a:rPr>
              <a:t> </a:t>
            </a:r>
            <a:r>
              <a:rPr dirty="0" sz="450" spc="175">
                <a:solidFill>
                  <a:srgbClr val="9E9C9C"/>
                </a:solidFill>
                <a:latin typeface="Arial"/>
                <a:cs typeface="Arial"/>
              </a:rPr>
              <a:t>)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050" spc="270">
                <a:solidFill>
                  <a:srgbClr val="898989"/>
                </a:solidFill>
                <a:latin typeface="Arial"/>
                <a:cs typeface="Arial"/>
              </a:rPr>
              <a:t>I</a:t>
            </a:r>
            <a:endParaRPr sz="10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97130" y="845763"/>
            <a:ext cx="102235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6570" sz="1725" spc="-375">
                <a:solidFill>
                  <a:srgbClr val="696462"/>
                </a:solidFill>
                <a:latin typeface="Arial"/>
                <a:cs typeface="Arial"/>
              </a:rPr>
              <a:t>•</a:t>
            </a:r>
            <a:r>
              <a:rPr dirty="0" sz="750" spc="295">
                <a:solidFill>
                  <a:srgbClr val="797470"/>
                </a:solidFill>
                <a:latin typeface="Arial"/>
                <a:cs typeface="Arial"/>
              </a:rPr>
              <a:t>'</a:t>
            </a:r>
            <a:endParaRPr sz="7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947647" y="8285498"/>
            <a:ext cx="2475230" cy="647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74065">
              <a:lnSpc>
                <a:spcPct val="100000"/>
              </a:lnSpc>
            </a:pPr>
            <a:r>
              <a:rPr dirty="0" sz="1600" spc="60" b="1">
                <a:solidFill>
                  <a:srgbClr val="2F4952"/>
                </a:solidFill>
                <a:latin typeface="Arial"/>
                <a:cs typeface="Arial"/>
              </a:rPr>
              <a:t>P</a:t>
            </a:r>
            <a:r>
              <a:rPr dirty="0" sz="1600" spc="80" b="1">
                <a:solidFill>
                  <a:srgbClr val="2F4952"/>
                </a:solidFill>
                <a:latin typeface="Arial"/>
                <a:cs typeface="Arial"/>
              </a:rPr>
              <a:t>ro</a:t>
            </a:r>
            <a:r>
              <a:rPr dirty="0" sz="1600" spc="5" b="1">
                <a:solidFill>
                  <a:srgbClr val="2F4952"/>
                </a:solidFill>
                <a:latin typeface="Arial"/>
                <a:cs typeface="Arial"/>
              </a:rPr>
              <a:t>c</a:t>
            </a:r>
            <a:r>
              <a:rPr dirty="0" sz="1600" spc="120" b="1">
                <a:solidFill>
                  <a:srgbClr val="2F4952"/>
                </a:solidFill>
                <a:latin typeface="Arial"/>
                <a:cs typeface="Arial"/>
              </a:rPr>
              <a:t>e</a:t>
            </a:r>
            <a:r>
              <a:rPr dirty="0" sz="1600" spc="-40" b="1">
                <a:solidFill>
                  <a:srgbClr val="2F4952"/>
                </a:solidFill>
                <a:latin typeface="Arial"/>
                <a:cs typeface="Arial"/>
              </a:rPr>
              <a:t>s</a:t>
            </a:r>
            <a:r>
              <a:rPr dirty="0" sz="1600" spc="0" b="1">
                <a:solidFill>
                  <a:srgbClr val="2F4952"/>
                </a:solidFill>
                <a:latin typeface="Arial"/>
                <a:cs typeface="Arial"/>
              </a:rPr>
              <a:t>s</a:t>
            </a:r>
            <a:r>
              <a:rPr dirty="0" sz="1600" spc="120" b="1">
                <a:solidFill>
                  <a:srgbClr val="2F4952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171450" indent="-158750">
              <a:lnSpc>
                <a:spcPts val="1385"/>
              </a:lnSpc>
              <a:spcBef>
                <a:spcPts val="515"/>
              </a:spcBef>
              <a:buClr>
                <a:srgbClr val="1D1A1C"/>
              </a:buClr>
              <a:buFont typeface="Times New Roman"/>
              <a:buAutoNum type="arabicPeriod" startAt="3"/>
              <a:tabLst>
                <a:tab pos="172085" algn="l"/>
              </a:tabLst>
            </a:pP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P</a:t>
            </a:r>
            <a:r>
              <a:rPr dirty="0" sz="1200" spc="120">
                <a:solidFill>
                  <a:srgbClr val="1D1A1C"/>
                </a:solidFill>
                <a:latin typeface="Times New Roman"/>
                <a:cs typeface="Times New Roman"/>
              </a:rPr>
              <a:t>u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t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each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s</a:t>
            </a:r>
            <a:r>
              <a:rPr dirty="0" sz="1200" spc="95">
                <a:solidFill>
                  <a:srgbClr val="1D1A1C"/>
                </a:solidFill>
                <a:latin typeface="Times New Roman"/>
                <a:cs typeface="Times New Roman"/>
              </a:rPr>
              <a:t>hape</a:t>
            </a:r>
            <a:r>
              <a:rPr dirty="0" sz="1200" spc="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in</a:t>
            </a:r>
            <a:r>
              <a:rPr dirty="0" sz="1200" spc="-1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20">
                <a:solidFill>
                  <a:srgbClr val="1D1A1C"/>
                </a:solidFill>
                <a:latin typeface="Times New Roman"/>
                <a:cs typeface="Times New Roman"/>
              </a:rPr>
              <a:t>w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o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o</a:t>
            </a:r>
            <a:r>
              <a:rPr dirty="0" sz="1200" spc="95">
                <a:solidFill>
                  <a:srgbClr val="1D1A1C"/>
                </a:solidFill>
                <a:latin typeface="Times New Roman"/>
                <a:cs typeface="Times New Roman"/>
              </a:rPr>
              <a:t>d</a:t>
            </a:r>
            <a:r>
              <a:rPr dirty="0" sz="1200" spc="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te</a:t>
            </a:r>
            <a:r>
              <a:rPr dirty="0" sz="1200" spc="20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pl</a:t>
            </a:r>
            <a:r>
              <a:rPr dirty="0" sz="1200" spc="16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540">
                <a:solidFill>
                  <a:srgbClr val="1D1A1C"/>
                </a:solidFill>
                <a:latin typeface="Times New Roman"/>
                <a:cs typeface="Times New Roman"/>
              </a:rPr>
              <a:t>!</a:t>
            </a:r>
            <a:endParaRPr sz="1200">
              <a:latin typeface="Times New Roman"/>
              <a:cs typeface="Times New Roman"/>
            </a:endParaRPr>
          </a:p>
          <a:p>
            <a:pPr marL="286385" indent="-149225">
              <a:lnSpc>
                <a:spcPts val="1385"/>
              </a:lnSpc>
              <a:buClr>
                <a:srgbClr val="1D1A1C"/>
              </a:buClr>
              <a:buFont typeface="Times New Roman"/>
              <a:buAutoNum type="arabicPeriod" startAt="3"/>
              <a:tabLst>
                <a:tab pos="287020" algn="l"/>
              </a:tabLst>
            </a:pP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F</a:t>
            </a:r>
            <a:r>
              <a:rPr dirty="0" sz="1200">
                <a:solidFill>
                  <a:srgbClr val="1D1A1C"/>
                </a:solidFill>
                <a:latin typeface="Times New Roman"/>
                <a:cs typeface="Times New Roman"/>
              </a:rPr>
              <a:t>ill</a:t>
            </a:r>
            <a:r>
              <a:rPr dirty="0" sz="1200" spc="1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-1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templ</a:t>
            </a:r>
            <a:r>
              <a:rPr dirty="0" sz="1200" spc="155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260">
                <a:solidFill>
                  <a:srgbClr val="1D1A1C"/>
                </a:solidFill>
                <a:latin typeface="Times New Roman"/>
                <a:cs typeface="Times New Roman"/>
              </a:rPr>
              <a:t>!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with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epoxy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1D1A1C"/>
                </a:solidFill>
                <a:latin typeface="Times New Roman"/>
                <a:cs typeface="Times New Roman"/>
              </a:rPr>
              <a:t>.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58494" y="3407110"/>
            <a:ext cx="3834765" cy="2267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2055">
              <a:lnSpc>
                <a:spcPct val="100000"/>
              </a:lnSpc>
            </a:pPr>
            <a:r>
              <a:rPr dirty="0" sz="1750" spc="45" b="1">
                <a:solidFill>
                  <a:srgbClr val="415B64"/>
                </a:solidFill>
                <a:latin typeface="Arial"/>
                <a:cs typeface="Arial"/>
              </a:rPr>
              <a:t>I</a:t>
            </a:r>
            <a:r>
              <a:rPr dirty="0" sz="1750" spc="-15" b="1">
                <a:solidFill>
                  <a:srgbClr val="415B64"/>
                </a:solidFill>
                <a:latin typeface="Arial"/>
                <a:cs typeface="Arial"/>
              </a:rPr>
              <a:t>n</a:t>
            </a:r>
            <a:r>
              <a:rPr dirty="0" sz="1750" spc="40" b="1">
                <a:solidFill>
                  <a:srgbClr val="415B64"/>
                </a:solidFill>
                <a:latin typeface="Arial"/>
                <a:cs typeface="Arial"/>
              </a:rPr>
              <a:t>tr</a:t>
            </a:r>
            <a:r>
              <a:rPr dirty="0" sz="1750" spc="100" b="1">
                <a:solidFill>
                  <a:srgbClr val="415B64"/>
                </a:solidFill>
                <a:latin typeface="Arial"/>
                <a:cs typeface="Arial"/>
              </a:rPr>
              <a:t>o</a:t>
            </a:r>
            <a:r>
              <a:rPr dirty="0" sz="1750" spc="130" b="1">
                <a:solidFill>
                  <a:srgbClr val="415B64"/>
                </a:solidFill>
                <a:latin typeface="Arial"/>
                <a:cs typeface="Arial"/>
              </a:rPr>
              <a:t>d</a:t>
            </a:r>
            <a:r>
              <a:rPr dirty="0" sz="1750" spc="15" b="1">
                <a:solidFill>
                  <a:srgbClr val="415B64"/>
                </a:solidFill>
                <a:latin typeface="Arial"/>
                <a:cs typeface="Arial"/>
              </a:rPr>
              <a:t>u</a:t>
            </a:r>
            <a:r>
              <a:rPr dirty="0" sz="1750" spc="70" b="1">
                <a:solidFill>
                  <a:srgbClr val="415B64"/>
                </a:solidFill>
                <a:latin typeface="Arial"/>
                <a:cs typeface="Arial"/>
              </a:rPr>
              <a:t>ct</a:t>
            </a:r>
            <a:r>
              <a:rPr dirty="0" sz="1750" spc="25" b="1">
                <a:solidFill>
                  <a:srgbClr val="415B64"/>
                </a:solidFill>
                <a:latin typeface="Arial"/>
                <a:cs typeface="Arial"/>
              </a:rPr>
              <a:t>i</a:t>
            </a:r>
            <a:r>
              <a:rPr dirty="0" sz="1750" spc="40" b="1">
                <a:solidFill>
                  <a:srgbClr val="415B64"/>
                </a:solidFill>
                <a:latin typeface="Arial"/>
                <a:cs typeface="Arial"/>
              </a:rPr>
              <a:t>on</a:t>
            </a:r>
            <a:endParaRPr sz="1750">
              <a:latin typeface="Arial"/>
              <a:cs typeface="Arial"/>
            </a:endParaRPr>
          </a:p>
          <a:p>
            <a:pPr marL="181610" marR="71755" indent="-168910">
              <a:lnSpc>
                <a:spcPct val="97900"/>
              </a:lnSpc>
              <a:spcBef>
                <a:spcPts val="595"/>
              </a:spcBef>
              <a:buClr>
                <a:srgbClr val="1D1A1C"/>
              </a:buClr>
              <a:buFont typeface="Times New Roman"/>
              <a:buChar char="•"/>
              <a:tabLst>
                <a:tab pos="177165" algn="l"/>
              </a:tabLst>
            </a:pPr>
            <a:r>
              <a:rPr dirty="0" sz="1200" spc="-15">
                <a:solidFill>
                  <a:srgbClr val="2F2B2D"/>
                </a:solidFill>
                <a:latin typeface="Times New Roman"/>
                <a:cs typeface="Times New Roman"/>
              </a:rPr>
              <a:t>Mil</a:t>
            </a:r>
            <a:r>
              <a:rPr dirty="0" sz="1200" spc="100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e</a:t>
            </a:r>
            <a:r>
              <a:rPr dirty="0" sz="1200" spc="-75">
                <a:solidFill>
                  <a:srgbClr val="2F2B2D"/>
                </a:solidFill>
                <a:latin typeface="Times New Roman"/>
                <a:cs typeface="Times New Roman"/>
              </a:rPr>
              <a:t>t</a:t>
            </a:r>
            <a:r>
              <a:rPr dirty="0" sz="1200" spc="100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indice</a:t>
            </a:r>
            <a:r>
              <a:rPr dirty="0" sz="1200" spc="110">
                <a:solidFill>
                  <a:srgbClr val="2F2B2D"/>
                </a:solidFill>
                <a:latin typeface="Times New Roman"/>
                <a:cs typeface="Times New Roman"/>
              </a:rPr>
              <a:t>s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,</a:t>
            </a:r>
            <a:r>
              <a:rPr dirty="0" sz="1200" spc="-4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gro</a:t>
            </a:r>
            <a:r>
              <a:rPr dirty="0" sz="1200" spc="145">
                <a:solidFill>
                  <a:srgbClr val="2F2B2D"/>
                </a:solidFill>
                <a:latin typeface="Times New Roman"/>
                <a:cs typeface="Times New Roman"/>
              </a:rPr>
              <a:t>u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p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of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t</a:t>
            </a:r>
            <a:r>
              <a:rPr dirty="0" sz="1200" spc="150">
                <a:solidFill>
                  <a:srgbClr val="1D1A1C"/>
                </a:solidFill>
                <a:latin typeface="Times New Roman"/>
                <a:cs typeface="Times New Roman"/>
              </a:rPr>
              <a:t>h</a:t>
            </a:r>
            <a:r>
              <a:rPr dirty="0" sz="1200" spc="-330">
                <a:solidFill>
                  <a:srgbClr val="1D1A1C"/>
                </a:solidFill>
                <a:latin typeface="Times New Roman"/>
                <a:cs typeface="Times New Roman"/>
              </a:rPr>
              <a:t>1</a:t>
            </a:r>
            <a:r>
              <a:rPr dirty="0" sz="1200" spc="-135">
                <a:solidFill>
                  <a:srgbClr val="1D1A1C"/>
                </a:solidFill>
                <a:latin typeface="Times New Roman"/>
                <a:cs typeface="Times New Roman"/>
              </a:rPr>
              <a:t>·</a:t>
            </a:r>
            <a:r>
              <a:rPr dirty="0" sz="1200" spc="65">
                <a:solidFill>
                  <a:srgbClr val="1D1A1C"/>
                </a:solidFill>
                <a:latin typeface="Times New Roman"/>
                <a:cs typeface="Times New Roman"/>
              </a:rPr>
              <a:t>ee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40">
                <a:solidFill>
                  <a:srgbClr val="1D1A1C"/>
                </a:solidFill>
                <a:latin typeface="Times New Roman"/>
                <a:cs typeface="Times New Roman"/>
              </a:rPr>
              <a:t>n</a:t>
            </a:r>
            <a:r>
              <a:rPr dirty="0" sz="1200" spc="135">
                <a:solidFill>
                  <a:srgbClr val="1D1A1C"/>
                </a:solidFill>
                <a:latin typeface="Times New Roman"/>
                <a:cs typeface="Times New Roman"/>
              </a:rPr>
              <a:t>u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mb</a:t>
            </a:r>
            <a:r>
              <a:rPr dirty="0" sz="1200" spc="17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95">
                <a:solidFill>
                  <a:srgbClr val="1D1A1C"/>
                </a:solidFill>
                <a:latin typeface="Times New Roman"/>
                <a:cs typeface="Times New Roman"/>
              </a:rPr>
              <a:t>rs</a:t>
            </a:r>
            <a:r>
              <a:rPr dirty="0" sz="1200" spc="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that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indicates</a:t>
            </a:r>
            <a:r>
              <a:rPr dirty="0" sz="1200" spc="4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2F2B2D"/>
                </a:solidFill>
                <a:latin typeface="Times New Roman"/>
                <a:cs typeface="Times New Roman"/>
              </a:rPr>
              <a:t>0</a:t>
            </a:r>
            <a:r>
              <a:rPr dirty="0" sz="1200" spc="-330">
                <a:solidFill>
                  <a:srgbClr val="2F2B2D"/>
                </a:solidFill>
                <a:latin typeface="Times New Roman"/>
                <a:cs typeface="Times New Roman"/>
              </a:rPr>
              <a:t>1</a:t>
            </a:r>
            <a:r>
              <a:rPr dirty="0" sz="1200" spc="-135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ientation</a:t>
            </a:r>
            <a:r>
              <a:rPr dirty="0" sz="1200" spc="114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of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95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-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plane</a:t>
            </a:r>
            <a:r>
              <a:rPr dirty="0" sz="1200" spc="10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2F2B2D"/>
                </a:solidFill>
                <a:latin typeface="Times New Roman"/>
                <a:cs typeface="Times New Roman"/>
              </a:rPr>
              <a:t>0</a:t>
            </a:r>
            <a:r>
              <a:rPr dirty="0" sz="1200" spc="-330">
                <a:solidFill>
                  <a:srgbClr val="2F2B2D"/>
                </a:solidFill>
                <a:latin typeface="Times New Roman"/>
                <a:cs typeface="Times New Roman"/>
              </a:rPr>
              <a:t>1</a:t>
            </a:r>
            <a:r>
              <a:rPr dirty="0" sz="1200" spc="140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set</a:t>
            </a:r>
            <a:r>
              <a:rPr dirty="0" sz="1200" spc="1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of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p</a:t>
            </a:r>
            <a:r>
              <a:rPr dirty="0" sz="1200" spc="120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-330">
                <a:solidFill>
                  <a:srgbClr val="2F2B2D"/>
                </a:solidFill>
                <a:latin typeface="Times New Roman"/>
                <a:cs typeface="Times New Roman"/>
              </a:rPr>
              <a:t>1</a:t>
            </a:r>
            <a:r>
              <a:rPr dirty="0" sz="1200" spc="-135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80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-10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40">
                <a:solidFill>
                  <a:srgbClr val="2F2B2D"/>
                </a:solidFill>
                <a:latin typeface="Times New Roman"/>
                <a:cs typeface="Times New Roman"/>
              </a:rPr>
              <a:t>el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p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95">
                <a:solidFill>
                  <a:srgbClr val="2F2B2D"/>
                </a:solidFill>
                <a:latin typeface="Times New Roman"/>
                <a:cs typeface="Times New Roman"/>
              </a:rPr>
              <a:t>anes</a:t>
            </a:r>
            <a:r>
              <a:rPr dirty="0" sz="1200" spc="3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of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2F2B2D"/>
                </a:solidFill>
                <a:latin typeface="Times New Roman"/>
                <a:cs typeface="Times New Roman"/>
              </a:rPr>
              <a:t>atoms</a:t>
            </a:r>
            <a:r>
              <a:rPr dirty="0" sz="120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105">
                <a:solidFill>
                  <a:srgbClr val="2F2B2D"/>
                </a:solidFill>
                <a:latin typeface="Times New Roman"/>
                <a:cs typeface="Times New Roman"/>
              </a:rPr>
              <a:t>n</a:t>
            </a:r>
            <a:r>
              <a:rPr dirty="0" sz="1200" spc="4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1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2F2B2D"/>
                </a:solidFill>
                <a:latin typeface="Times New Roman"/>
                <a:cs typeface="Times New Roman"/>
              </a:rPr>
              <a:t>cry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s</a:t>
            </a:r>
            <a:r>
              <a:rPr dirty="0" sz="1200" spc="35">
                <a:solidFill>
                  <a:srgbClr val="2F2B2D"/>
                </a:solidFill>
                <a:latin typeface="Times New Roman"/>
                <a:cs typeface="Times New Roman"/>
              </a:rPr>
              <a:t>tal.</a:t>
            </a:r>
            <a:endParaRPr sz="1200">
              <a:latin typeface="Times New Roman"/>
              <a:cs typeface="Times New Roman"/>
            </a:endParaRPr>
          </a:p>
          <a:p>
            <a:pPr marL="196850" indent="-159385">
              <a:lnSpc>
                <a:spcPts val="1335"/>
              </a:lnSpc>
              <a:buClr>
                <a:srgbClr val="1D1A1C"/>
              </a:buClr>
              <a:buFont typeface="Times New Roman"/>
              <a:buChar char="•"/>
              <a:tabLst>
                <a:tab pos="197485" algn="l"/>
              </a:tabLst>
            </a:pPr>
            <a:r>
              <a:rPr dirty="0" sz="1200" spc="-15">
                <a:solidFill>
                  <a:srgbClr val="2F2B2D"/>
                </a:solidFill>
                <a:latin typeface="Times New Roman"/>
                <a:cs typeface="Times New Roman"/>
              </a:rPr>
              <a:t>Mil</a:t>
            </a:r>
            <a:r>
              <a:rPr dirty="0" sz="1200" spc="100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e</a:t>
            </a:r>
            <a:r>
              <a:rPr dirty="0" sz="1200" spc="-330">
                <a:solidFill>
                  <a:srgbClr val="2F2B2D"/>
                </a:solidFill>
                <a:latin typeface="Times New Roman"/>
                <a:cs typeface="Times New Roman"/>
              </a:rPr>
              <a:t>1</a:t>
            </a:r>
            <a:r>
              <a:rPr dirty="0" sz="1200" spc="100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indices</a:t>
            </a:r>
            <a:r>
              <a:rPr dirty="0" sz="1200" spc="1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2F2B2D"/>
                </a:solidFill>
                <a:latin typeface="Times New Roman"/>
                <a:cs typeface="Times New Roman"/>
              </a:rPr>
              <a:t>were</a:t>
            </a:r>
            <a:r>
              <a:rPr dirty="0" sz="1200" spc="4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140">
                <a:solidFill>
                  <a:srgbClr val="2F2B2D"/>
                </a:solidFill>
                <a:latin typeface="Times New Roman"/>
                <a:cs typeface="Times New Roman"/>
              </a:rPr>
              <a:t>n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tro</a:t>
            </a:r>
            <a:r>
              <a:rPr dirty="0" sz="1200" spc="170">
                <a:solidFill>
                  <a:srgbClr val="2F2B2D"/>
                </a:solidFill>
                <a:latin typeface="Times New Roman"/>
                <a:cs typeface="Times New Roman"/>
              </a:rPr>
              <a:t>d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uced</a:t>
            </a:r>
            <a:r>
              <a:rPr dirty="0" sz="1200" spc="9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in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-140">
                <a:solidFill>
                  <a:srgbClr val="1D1A1C"/>
                </a:solidFill>
                <a:latin typeface="Times New Roman"/>
                <a:cs typeface="Times New Roman"/>
              </a:rPr>
              <a:t>1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839</a:t>
            </a:r>
            <a:r>
              <a:rPr dirty="0" sz="1200" spc="-5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by</a:t>
            </a:r>
            <a:r>
              <a:rPr dirty="0" sz="1200" spc="11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211454" marR="5080" indent="-5080">
              <a:lnSpc>
                <a:spcPts val="1410"/>
              </a:lnSpc>
              <a:spcBef>
                <a:spcPts val="35"/>
              </a:spcBef>
            </a:pPr>
            <a:r>
              <a:rPr dirty="0" sz="1200" spc="-10">
                <a:solidFill>
                  <a:srgbClr val="2F2B2D"/>
                </a:solidFill>
                <a:latin typeface="Times New Roman"/>
                <a:cs typeface="Times New Roman"/>
              </a:rPr>
              <a:t>B</a:t>
            </a:r>
            <a:r>
              <a:rPr dirty="0" sz="1200" spc="85">
                <a:solidFill>
                  <a:srgbClr val="2F2B2D"/>
                </a:solidFill>
                <a:latin typeface="Times New Roman"/>
                <a:cs typeface="Times New Roman"/>
              </a:rPr>
              <a:t>r</a:t>
            </a:r>
            <a:r>
              <a:rPr dirty="0" sz="1200" spc="20">
                <a:solidFill>
                  <a:srgbClr val="2F2B2D"/>
                </a:solidFill>
                <a:latin typeface="Times New Roman"/>
                <a:cs typeface="Times New Roman"/>
              </a:rPr>
              <a:t>it</a:t>
            </a:r>
            <a:r>
              <a:rPr dirty="0" sz="1200" spc="5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120">
                <a:solidFill>
                  <a:srgbClr val="2F2B2D"/>
                </a:solidFill>
                <a:latin typeface="Times New Roman"/>
                <a:cs typeface="Times New Roman"/>
              </a:rPr>
              <a:t>sh</a:t>
            </a:r>
            <a:r>
              <a:rPr dirty="0" sz="1200" spc="-5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120">
                <a:solidFill>
                  <a:srgbClr val="2F2B2D"/>
                </a:solidFill>
                <a:latin typeface="Times New Roman"/>
                <a:cs typeface="Times New Roman"/>
              </a:rPr>
              <a:t>m</a:t>
            </a:r>
            <a:r>
              <a:rPr dirty="0" sz="1200" spc="95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neralogi</a:t>
            </a:r>
            <a:r>
              <a:rPr dirty="0" sz="1200" spc="135">
                <a:solidFill>
                  <a:srgbClr val="2F2B2D"/>
                </a:solidFill>
                <a:latin typeface="Times New Roman"/>
                <a:cs typeface="Times New Roman"/>
              </a:rPr>
              <a:t>s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t</a:t>
            </a:r>
            <a:r>
              <a:rPr dirty="0" sz="1200" spc="-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William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Hallowes</a:t>
            </a:r>
            <a:r>
              <a:rPr dirty="0" sz="1200" spc="1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>
                <a:solidFill>
                  <a:srgbClr val="1D1A1C"/>
                </a:solidFill>
                <a:latin typeface="Times New Roman"/>
                <a:cs typeface="Times New Roman"/>
              </a:rPr>
              <a:t>l</a:t>
            </a:r>
            <a:r>
              <a:rPr dirty="0" sz="1200" spc="65">
                <a:solidFill>
                  <a:srgbClr val="1D1A1C"/>
                </a:solidFill>
                <a:latin typeface="Times New Roman"/>
                <a:cs typeface="Times New Roman"/>
              </a:rPr>
              <a:t>l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r.</a:t>
            </a:r>
            <a:r>
              <a:rPr dirty="0" sz="1200" spc="-4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method</a:t>
            </a:r>
            <a:r>
              <a:rPr dirty="0" sz="1200" spc="8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2F2B2D"/>
                </a:solidFill>
                <a:latin typeface="Times New Roman"/>
                <a:cs typeface="Times New Roman"/>
              </a:rPr>
              <a:t>was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2F2B2D"/>
                </a:solidFill>
                <a:latin typeface="Times New Roman"/>
                <a:cs typeface="Times New Roman"/>
              </a:rPr>
              <a:t>also</a:t>
            </a:r>
            <a:r>
              <a:rPr dirty="0" sz="120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histor</a:t>
            </a:r>
            <a:r>
              <a:rPr dirty="0" sz="1200" spc="18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cally</a:t>
            </a:r>
            <a:r>
              <a:rPr dirty="0" sz="120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95">
                <a:solidFill>
                  <a:srgbClr val="1D1A1C"/>
                </a:solidFill>
                <a:latin typeface="Times New Roman"/>
                <a:cs typeface="Times New Roman"/>
              </a:rPr>
              <a:t>known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as</a:t>
            </a:r>
            <a:r>
              <a:rPr dirty="0" sz="1200" spc="-6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-65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lleri</a:t>
            </a:r>
            <a:r>
              <a:rPr dirty="0" sz="1200" spc="13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65">
                <a:solidFill>
                  <a:srgbClr val="1D1A1C"/>
                </a:solidFill>
                <a:latin typeface="Times New Roman"/>
                <a:cs typeface="Times New Roman"/>
              </a:rPr>
              <a:t>n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system,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2F2B2D"/>
                </a:solidFill>
                <a:latin typeface="Times New Roman"/>
                <a:cs typeface="Times New Roman"/>
              </a:rPr>
              <a:t>and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the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nd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ces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as</a:t>
            </a:r>
            <a:r>
              <a:rPr dirty="0" sz="1200" spc="1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>
                <a:solidFill>
                  <a:srgbClr val="1D1A1C"/>
                </a:solidFill>
                <a:latin typeface="Times New Roman"/>
                <a:cs typeface="Times New Roman"/>
              </a:rPr>
              <a:t>l</a:t>
            </a:r>
            <a:r>
              <a:rPr dirty="0" sz="1200" spc="65">
                <a:solidFill>
                  <a:srgbClr val="1D1A1C"/>
                </a:solidFill>
                <a:latin typeface="Times New Roman"/>
                <a:cs typeface="Times New Roman"/>
              </a:rPr>
              <a:t>l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100">
                <a:solidFill>
                  <a:srgbClr val="1D1A1C"/>
                </a:solidFill>
                <a:latin typeface="Times New Roman"/>
                <a:cs typeface="Times New Roman"/>
              </a:rPr>
              <a:t>r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ian.</a:t>
            </a:r>
            <a:endParaRPr sz="1200">
              <a:latin typeface="Times New Roman"/>
              <a:cs typeface="Times New Roman"/>
            </a:endParaRPr>
          </a:p>
          <a:p>
            <a:pPr marL="256540" indent="-189230">
              <a:lnSpc>
                <a:spcPts val="1295"/>
              </a:lnSpc>
              <a:buClr>
                <a:srgbClr val="1D1A1C"/>
              </a:buClr>
              <a:buFont typeface="Times New Roman"/>
              <a:buChar char="•"/>
              <a:tabLst>
                <a:tab pos="257175" algn="l"/>
              </a:tabLst>
            </a:pP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The</a:t>
            </a:r>
            <a:r>
              <a:rPr dirty="0" sz="1200" spc="1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o</a:t>
            </a:r>
            <a:r>
              <a:rPr dirty="0" sz="1200" spc="100">
                <a:solidFill>
                  <a:srgbClr val="2F2B2D"/>
                </a:solidFill>
                <a:latin typeface="Times New Roman"/>
                <a:cs typeface="Times New Roman"/>
              </a:rPr>
              <a:t>r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entation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of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1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sur</a:t>
            </a:r>
            <a:r>
              <a:rPr dirty="0" sz="1200" spc="165">
                <a:solidFill>
                  <a:srgbClr val="2F2B2D"/>
                </a:solidFill>
                <a:latin typeface="Times New Roman"/>
                <a:cs typeface="Times New Roman"/>
              </a:rPr>
              <a:t>f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ace</a:t>
            </a:r>
            <a:r>
              <a:rPr dirty="0" sz="1200" spc="4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1D1A1C"/>
                </a:solidFill>
                <a:latin typeface="Times New Roman"/>
                <a:cs typeface="Times New Roman"/>
              </a:rPr>
              <a:t>or</a:t>
            </a:r>
            <a:r>
              <a:rPr dirty="0" sz="1200" spc="3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1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crystal</a:t>
            </a:r>
            <a:r>
              <a:rPr dirty="0" sz="1200" spc="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pl</a:t>
            </a:r>
            <a:r>
              <a:rPr dirty="0" sz="1200" spc="15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ne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3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65">
                <a:solidFill>
                  <a:srgbClr val="1D1A1C"/>
                </a:solidFill>
                <a:latin typeface="Times New Roman"/>
                <a:cs typeface="Times New Roman"/>
              </a:rPr>
              <a:t>y</a:t>
            </a:r>
            <a:endParaRPr sz="1200">
              <a:latin typeface="Times New Roman"/>
              <a:cs typeface="Times New Roman"/>
            </a:endParaRPr>
          </a:p>
          <a:p>
            <a:pPr marL="231140" marR="48260" indent="-10160">
              <a:lnSpc>
                <a:spcPts val="1370"/>
              </a:lnSpc>
              <a:spcBef>
                <a:spcPts val="70"/>
              </a:spcBef>
            </a:pP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be</a:t>
            </a:r>
            <a:r>
              <a:rPr dirty="0" sz="1200" spc="8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2F2B2D"/>
                </a:solidFill>
                <a:latin typeface="Times New Roman"/>
                <a:cs typeface="Times New Roman"/>
              </a:rPr>
              <a:t>defined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by</a:t>
            </a:r>
            <a:r>
              <a:rPr dirty="0" sz="1200" spc="11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conside</a:t>
            </a:r>
            <a:r>
              <a:rPr dirty="0" sz="1200" spc="185">
                <a:solidFill>
                  <a:srgbClr val="2F2B2D"/>
                </a:solidFill>
                <a:latin typeface="Times New Roman"/>
                <a:cs typeface="Times New Roman"/>
              </a:rPr>
              <a:t>r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70">
                <a:solidFill>
                  <a:srgbClr val="2F2B2D"/>
                </a:solidFill>
                <a:latin typeface="Times New Roman"/>
                <a:cs typeface="Times New Roman"/>
              </a:rPr>
              <a:t>ng</a:t>
            </a:r>
            <a:r>
              <a:rPr dirty="0" sz="1200" spc="-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how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p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l</a:t>
            </a:r>
            <a:r>
              <a:rPr dirty="0" sz="1200" spc="35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ne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(or</a:t>
            </a:r>
            <a:r>
              <a:rPr dirty="0" sz="1200" spc="3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1D1A1C"/>
                </a:solidFill>
                <a:latin typeface="Times New Roman"/>
                <a:cs typeface="Times New Roman"/>
              </a:rPr>
              <a:t>indeed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any</a:t>
            </a:r>
            <a:r>
              <a:rPr dirty="0" sz="1200" spc="2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2F2B2D"/>
                </a:solidFill>
                <a:latin typeface="Times New Roman"/>
                <a:cs typeface="Times New Roman"/>
              </a:rPr>
              <a:t>pa</a:t>
            </a:r>
            <a:r>
              <a:rPr dirty="0" sz="1200" spc="-25">
                <a:solidFill>
                  <a:srgbClr val="2F2B2D"/>
                </a:solidFill>
                <a:latin typeface="Times New Roman"/>
                <a:cs typeface="Times New Roman"/>
              </a:rPr>
              <a:t>i</a:t>
            </a:r>
            <a:r>
              <a:rPr dirty="0" sz="1200" spc="-135">
                <a:solidFill>
                  <a:srgbClr val="2F2B2D"/>
                </a:solidFill>
                <a:latin typeface="Times New Roman"/>
                <a:cs typeface="Times New Roman"/>
              </a:rPr>
              <a:t>·</a:t>
            </a:r>
            <a:r>
              <a:rPr dirty="0" sz="1200" spc="45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-25">
                <a:solidFill>
                  <a:srgbClr val="2F2B2D"/>
                </a:solidFill>
                <a:latin typeface="Times New Roman"/>
                <a:cs typeface="Times New Roman"/>
              </a:rPr>
              <a:t>l</a:t>
            </a:r>
            <a:r>
              <a:rPr dirty="0" sz="1200" spc="40">
                <a:solidFill>
                  <a:srgbClr val="2F2B2D"/>
                </a:solidFill>
                <a:latin typeface="Times New Roman"/>
                <a:cs typeface="Times New Roman"/>
              </a:rPr>
              <a:t>lel</a:t>
            </a:r>
            <a:r>
              <a:rPr dirty="0" sz="1200" spc="1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plane)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1D1A1C"/>
                </a:solidFill>
                <a:latin typeface="Times New Roman"/>
                <a:cs typeface="Times New Roman"/>
              </a:rPr>
              <a:t>intersects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t</a:t>
            </a:r>
            <a:r>
              <a:rPr dirty="0" sz="1200" spc="190">
                <a:solidFill>
                  <a:srgbClr val="1D1A1C"/>
                </a:solidFill>
                <a:latin typeface="Times New Roman"/>
                <a:cs typeface="Times New Roman"/>
              </a:rPr>
              <a:t>h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-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main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crystallographic</a:t>
            </a:r>
            <a:r>
              <a:rPr dirty="0" sz="1200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14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axes</a:t>
            </a:r>
            <a:r>
              <a:rPr dirty="0" sz="1200" spc="2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1D1A1C"/>
                </a:solidFill>
                <a:latin typeface="Times New Roman"/>
                <a:cs typeface="Times New Roman"/>
              </a:rPr>
              <a:t>of</a:t>
            </a:r>
            <a:r>
              <a:rPr dirty="0" sz="1200" spc="-1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1D1A1C"/>
                </a:solidFill>
                <a:latin typeface="Times New Roman"/>
                <a:cs typeface="Times New Roman"/>
              </a:rPr>
              <a:t>the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2F2B2D"/>
                </a:solidFill>
                <a:latin typeface="Times New Roman"/>
                <a:cs typeface="Times New Roman"/>
              </a:rPr>
              <a:t>solid.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762712" y="3335750"/>
            <a:ext cx="880744" cy="2273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50" b="1">
                <a:solidFill>
                  <a:srgbClr val="2F4952"/>
                </a:solidFill>
                <a:latin typeface="Arial"/>
                <a:cs typeface="Arial"/>
              </a:rPr>
              <a:t>R</a:t>
            </a:r>
            <a:r>
              <a:rPr dirty="0" sz="1600" spc="160" b="1">
                <a:solidFill>
                  <a:srgbClr val="2F4952"/>
                </a:solidFill>
                <a:latin typeface="Arial"/>
                <a:cs typeface="Arial"/>
              </a:rPr>
              <a:t>e</a:t>
            </a:r>
            <a:r>
              <a:rPr dirty="0" sz="1600" spc="90" b="1">
                <a:solidFill>
                  <a:srgbClr val="2F4952"/>
                </a:solidFill>
                <a:latin typeface="Arial"/>
                <a:cs typeface="Arial"/>
              </a:rPr>
              <a:t>su</a:t>
            </a:r>
            <a:r>
              <a:rPr dirty="0" sz="1600" spc="75" b="1">
                <a:solidFill>
                  <a:srgbClr val="2F4952"/>
                </a:solidFill>
                <a:latin typeface="Arial"/>
                <a:cs typeface="Arial"/>
              </a:rPr>
              <a:t>l</a:t>
            </a:r>
            <a:r>
              <a:rPr dirty="0" sz="1600" spc="180" b="1">
                <a:solidFill>
                  <a:srgbClr val="2F4952"/>
                </a:solidFill>
                <a:latin typeface="Arial"/>
                <a:cs typeface="Arial"/>
              </a:rPr>
              <a:t>t</a:t>
            </a:r>
            <a:r>
              <a:rPr dirty="0" sz="1600" spc="55" b="1">
                <a:solidFill>
                  <a:srgbClr val="2F4952"/>
                </a:solidFill>
                <a:latin typeface="Arial"/>
                <a:cs typeface="Arial"/>
              </a:rPr>
              <a:t> </a:t>
            </a:r>
            <a:r>
              <a:rPr dirty="0" sz="1600" spc="120" b="1">
                <a:solidFill>
                  <a:srgbClr val="2F4952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30920" y="6519632"/>
            <a:ext cx="46355" cy="135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140">
                <a:solidFill>
                  <a:srgbClr val="2F2B2D"/>
                </a:solidFill>
                <a:latin typeface="Arial"/>
                <a:cs typeface="Arial"/>
              </a:rPr>
              <a:t>•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14289" y="6583878"/>
            <a:ext cx="42545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300">
                <a:solidFill>
                  <a:srgbClr val="2F2B2D"/>
                </a:solidFill>
                <a:latin typeface="Times New Roman"/>
                <a:cs typeface="Times New Roman"/>
              </a:rPr>
              <a:t>'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335901" y="6512685"/>
            <a:ext cx="237490" cy="297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96850" algn="l"/>
              </a:tabLst>
            </a:pPr>
            <a:r>
              <a:rPr dirty="0" sz="2100" spc="-275">
                <a:solidFill>
                  <a:srgbClr val="1D1A1C"/>
                </a:solidFill>
                <a:latin typeface="Arial"/>
                <a:cs typeface="Arial"/>
              </a:rPr>
              <a:t>.</a:t>
            </a:r>
            <a:r>
              <a:rPr dirty="0" sz="2100" spc="-275">
                <a:solidFill>
                  <a:srgbClr val="1D1A1C"/>
                </a:solidFill>
                <a:latin typeface="Arial"/>
                <a:cs typeface="Arial"/>
              </a:rPr>
              <a:t>	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'</a:t>
            </a:r>
            <a:endParaRPr sz="10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331648" y="6584432"/>
            <a:ext cx="37973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450">
                <a:solidFill>
                  <a:srgbClr val="898989"/>
                </a:solidFill>
                <a:latin typeface="Times New Roman"/>
                <a:cs typeface="Times New Roman"/>
              </a:rPr>
              <a:t>'</a:t>
            </a:r>
            <a:r>
              <a:rPr dirty="0" sz="650" spc="-6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180">
                <a:solidFill>
                  <a:srgbClr val="565250"/>
                </a:solidFill>
                <a:latin typeface="Times New Roman"/>
                <a:cs typeface="Times New Roman"/>
              </a:rPr>
              <a:t>-</a:t>
            </a:r>
            <a:r>
              <a:rPr dirty="0" sz="1450" spc="280">
                <a:solidFill>
                  <a:srgbClr val="565250"/>
                </a:solidFill>
                <a:latin typeface="Times New Roman"/>
                <a:cs typeface="Times New Roman"/>
              </a:rPr>
              <a:t>-</a:t>
            </a:r>
            <a:r>
              <a:rPr dirty="0" sz="1450" spc="-150">
                <a:solidFill>
                  <a:srgbClr val="565250"/>
                </a:solidFill>
                <a:latin typeface="Times New Roman"/>
                <a:cs typeface="Times New Roman"/>
              </a:rPr>
              <a:t> </a:t>
            </a:r>
            <a:r>
              <a:rPr dirty="0" baseline="-7936" sz="1050" spc="127">
                <a:solidFill>
                  <a:srgbClr val="464242"/>
                </a:solidFill>
                <a:latin typeface="Arial"/>
                <a:cs typeface="Arial"/>
              </a:rPr>
              <a:t>b</a:t>
            </a:r>
            <a:endParaRPr baseline="-7936" sz="10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08154" y="6658919"/>
            <a:ext cx="913130" cy="135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9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13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13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-35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45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13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13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19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850" spc="-130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160" b="1">
                <a:solidFill>
                  <a:srgbClr val="2F2B2D"/>
                </a:solidFill>
                <a:latin typeface="Arial"/>
                <a:cs typeface="Arial"/>
              </a:rPr>
              <a:t>r</a:t>
            </a:r>
            <a:r>
              <a:rPr dirty="0" sz="850" spc="-105" b="1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850" spc="-140" b="1">
                <a:solidFill>
                  <a:srgbClr val="565250"/>
                </a:solidFill>
                <a:latin typeface="Arial"/>
                <a:cs typeface="Arial"/>
              </a:rPr>
              <a:t>-:;.</a:t>
            </a:r>
            <a:r>
              <a:rPr dirty="0" sz="850" b="1">
                <a:solidFill>
                  <a:srgbClr val="565250"/>
                </a:solidFill>
                <a:latin typeface="Arial"/>
                <a:cs typeface="Arial"/>
              </a:rPr>
              <a:t>  </a:t>
            </a:r>
            <a:r>
              <a:rPr dirty="0" sz="850" spc="-114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850" spc="-204" b="1">
                <a:solidFill>
                  <a:srgbClr val="2F2B2D"/>
                </a:solidFill>
                <a:latin typeface="Arial"/>
                <a:cs typeface="Arial"/>
              </a:rPr>
              <a:t>""'</a:t>
            </a:r>
            <a:r>
              <a:rPr dirty="0" sz="850" spc="-60" b="1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850" spc="190" b="1">
                <a:solidFill>
                  <a:srgbClr val="2F2B2D"/>
                </a:solidFill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788967" y="6658919"/>
            <a:ext cx="550545" cy="135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40">
                <a:solidFill>
                  <a:srgbClr val="464242"/>
                </a:solidFill>
                <a:latin typeface="Arial"/>
                <a:cs typeface="Arial"/>
              </a:rPr>
              <a:t>-</a:t>
            </a:r>
            <a:r>
              <a:rPr dirty="0" sz="850" spc="-75">
                <a:solidFill>
                  <a:srgbClr val="464242"/>
                </a:solidFill>
                <a:latin typeface="Arial"/>
                <a:cs typeface="Arial"/>
              </a:rPr>
              <a:t> </a:t>
            </a:r>
            <a:r>
              <a:rPr dirty="0" sz="850" spc="185">
                <a:solidFill>
                  <a:srgbClr val="464242"/>
                </a:solidFill>
                <a:latin typeface="Arial"/>
                <a:cs typeface="Arial"/>
              </a:rPr>
              <a:t>-</a:t>
            </a:r>
            <a:r>
              <a:rPr dirty="0" sz="850" spc="-125">
                <a:solidFill>
                  <a:srgbClr val="464242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464242"/>
                </a:solidFill>
                <a:latin typeface="Arial"/>
                <a:cs typeface="Arial"/>
              </a:rPr>
              <a:t>-</a:t>
            </a:r>
            <a:r>
              <a:rPr dirty="0" sz="850" spc="830">
                <a:solidFill>
                  <a:srgbClr val="464242"/>
                </a:solidFill>
                <a:latin typeface="Arial"/>
                <a:cs typeface="Arial"/>
              </a:rPr>
              <a:t>-</a:t>
            </a:r>
            <a:r>
              <a:rPr dirty="0" sz="850" spc="670">
                <a:solidFill>
                  <a:srgbClr val="464242"/>
                </a:solidFill>
                <a:latin typeface="Arial"/>
                <a:cs typeface="Arial"/>
              </a:rPr>
              <a:t>-</a:t>
            </a:r>
            <a:endParaRPr sz="8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11006" y="6783105"/>
            <a:ext cx="266700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95">
                <a:solidFill>
                  <a:srgbClr val="2F2B2D"/>
                </a:solidFill>
                <a:latin typeface="Times New Roman"/>
                <a:cs typeface="Times New Roman"/>
              </a:rPr>
              <a:t>J</a:t>
            </a:r>
            <a:r>
              <a:rPr dirty="0" sz="600" spc="2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600" spc="530">
                <a:solidFill>
                  <a:srgbClr val="565250"/>
                </a:solidFill>
                <a:latin typeface="Times New Roman"/>
                <a:cs typeface="Times New Roman"/>
              </a:rPr>
              <a:t>'</a:t>
            </a:r>
            <a:r>
              <a:rPr dirty="0" sz="600">
                <a:solidFill>
                  <a:srgbClr val="565250"/>
                </a:solidFill>
                <a:latin typeface="Times New Roman"/>
                <a:cs typeface="Times New Roman"/>
              </a:rPr>
              <a:t>   </a:t>
            </a:r>
            <a:r>
              <a:rPr dirty="0" sz="600" spc="-65">
                <a:solidFill>
                  <a:srgbClr val="565250"/>
                </a:solidFill>
                <a:latin typeface="Times New Roman"/>
                <a:cs typeface="Times New Roman"/>
              </a:rPr>
              <a:t> </a:t>
            </a:r>
            <a:r>
              <a:rPr dirty="0" sz="600" spc="100">
                <a:solidFill>
                  <a:srgbClr val="2F2B2D"/>
                </a:solidFill>
                <a:latin typeface="Times New Roman"/>
                <a:cs typeface="Times New Roman"/>
              </a:rPr>
              <a:t>'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226366" y="6837680"/>
            <a:ext cx="467359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384">
              <a:lnSpc>
                <a:spcPct val="100000"/>
              </a:lnSpc>
              <a:tabLst>
                <a:tab pos="311150" algn="l"/>
              </a:tabLst>
            </a:pPr>
            <a:r>
              <a:rPr dirty="0" sz="400" spc="-15">
                <a:solidFill>
                  <a:srgbClr val="565250"/>
                </a:solidFill>
                <a:latin typeface="Arial"/>
                <a:cs typeface="Arial"/>
              </a:rPr>
              <a:t>_..</a:t>
            </a:r>
            <a:r>
              <a:rPr dirty="0" sz="400" spc="-15">
                <a:solidFill>
                  <a:srgbClr val="565250"/>
                </a:solidFill>
                <a:latin typeface="Arial"/>
                <a:cs typeface="Arial"/>
              </a:rPr>
              <a:t>   </a:t>
            </a:r>
            <a:r>
              <a:rPr dirty="0" sz="400" spc="22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400">
                <a:solidFill>
                  <a:srgbClr val="464242"/>
                </a:solidFill>
                <a:latin typeface="Times New Roman"/>
                <a:cs typeface="Times New Roman"/>
              </a:rPr>
              <a:t> </a:t>
            </a:r>
            <a:r>
              <a:rPr dirty="0" sz="400">
                <a:solidFill>
                  <a:srgbClr val="464242"/>
                </a:solidFill>
                <a:latin typeface="Times New Roman"/>
                <a:cs typeface="Times New Roman"/>
              </a:rPr>
              <a:t>	</a:t>
            </a:r>
            <a:r>
              <a:rPr dirty="0" sz="400" spc="10">
                <a:solidFill>
                  <a:srgbClr val="464242"/>
                </a:solidFill>
                <a:latin typeface="Times New Roman"/>
                <a:cs typeface="Times New Roman"/>
              </a:rPr>
              <a:t>1-.</a:t>
            </a:r>
            <a:endParaRPr sz="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400" spc="-40">
                <a:solidFill>
                  <a:srgbClr val="797470"/>
                </a:solidFill>
                <a:latin typeface="Arial"/>
                <a:cs typeface="Arial"/>
              </a:rPr>
              <a:t>-</a:t>
            </a:r>
            <a:r>
              <a:rPr dirty="0" sz="400" spc="-40">
                <a:solidFill>
                  <a:srgbClr val="797470"/>
                </a:solidFill>
                <a:latin typeface="Arial"/>
                <a:cs typeface="Arial"/>
              </a:rPr>
              <a:t>  </a:t>
            </a:r>
            <a:r>
              <a:rPr dirty="0" sz="400" spc="-20">
                <a:solidFill>
                  <a:srgbClr val="797470"/>
                </a:solidFill>
                <a:latin typeface="Arial"/>
                <a:cs typeface="Arial"/>
              </a:rPr>
              <a:t> </a:t>
            </a:r>
            <a:r>
              <a:rPr dirty="0" sz="400" spc="-175" b="1">
                <a:solidFill>
                  <a:srgbClr val="696462"/>
                </a:solidFill>
                <a:latin typeface="Arial"/>
                <a:cs typeface="Arial"/>
              </a:rPr>
              <a:t>.</a:t>
            </a:r>
            <a:r>
              <a:rPr dirty="0" sz="400" spc="365" b="1">
                <a:solidFill>
                  <a:srgbClr val="2F2B2D"/>
                </a:solidFill>
                <a:latin typeface="Arial"/>
                <a:cs typeface="Arial"/>
              </a:rPr>
              <a:t>L</a:t>
            </a:r>
            <a:r>
              <a:rPr dirty="0" sz="400" spc="-20" b="1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400" spc="44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25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70" b="1">
                <a:solidFill>
                  <a:srgbClr val="565250"/>
                </a:solidFill>
                <a:latin typeface="Arial"/>
                <a:cs typeface="Arial"/>
              </a:rPr>
              <a:t>i..</a:t>
            </a:r>
            <a:r>
              <a:rPr dirty="0" sz="400" spc="-5" b="1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40" b="1">
                <a:solidFill>
                  <a:srgbClr val="565250"/>
                </a:solidFill>
                <a:latin typeface="Arial"/>
                <a:cs typeface="Arial"/>
              </a:rPr>
              <a:t>-</a:t>
            </a:r>
            <a:endParaRPr sz="4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013009" y="6825953"/>
            <a:ext cx="250825" cy="95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114" b="1">
                <a:solidFill>
                  <a:srgbClr val="696462"/>
                </a:solidFill>
                <a:latin typeface="Times New Roman"/>
                <a:cs typeface="Times New Roman"/>
              </a:rPr>
              <a:t>(10</a:t>
            </a:r>
            <a:r>
              <a:rPr dirty="0" sz="550" spc="85" b="1">
                <a:solidFill>
                  <a:srgbClr val="696462"/>
                </a:solidFill>
                <a:latin typeface="Times New Roman"/>
                <a:cs typeface="Times New Roman"/>
              </a:rPr>
              <a:t>0</a:t>
            </a:r>
            <a:r>
              <a:rPr dirty="0" sz="550" spc="135" b="1">
                <a:solidFill>
                  <a:srgbClr val="696462"/>
                </a:solidFill>
                <a:latin typeface="Times New Roman"/>
                <a:cs typeface="Times New Roman"/>
              </a:rPr>
              <a:t>)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764071" y="6902350"/>
            <a:ext cx="516890" cy="185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6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2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2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2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r>
              <a:rPr dirty="0" sz="400" spc="-2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400" spc="434">
                <a:solidFill>
                  <a:srgbClr val="565250"/>
                </a:solidFill>
                <a:latin typeface="Arial"/>
                <a:cs typeface="Arial"/>
              </a:rPr>
              <a:t>-</a:t>
            </a:r>
            <a:endParaRPr sz="400">
              <a:latin typeface="Arial"/>
              <a:cs typeface="Arial"/>
            </a:endParaRPr>
          </a:p>
          <a:p>
            <a:pPr marL="116839">
              <a:lnSpc>
                <a:spcPct val="100000"/>
              </a:lnSpc>
              <a:spcBef>
                <a:spcPts val="50"/>
              </a:spcBef>
            </a:pPr>
            <a:r>
              <a:rPr dirty="0" sz="650" spc="114">
                <a:solidFill>
                  <a:srgbClr val="565250"/>
                </a:solidFill>
                <a:latin typeface="Arial"/>
                <a:cs typeface="Arial"/>
              </a:rPr>
              <a:t>"</a:t>
            </a:r>
            <a:r>
              <a:rPr dirty="0" sz="650" spc="-90">
                <a:solidFill>
                  <a:srgbClr val="565250"/>
                </a:solidFill>
                <a:latin typeface="Arial"/>
                <a:cs typeface="Arial"/>
              </a:rPr>
              <a:t>'!::</a:t>
            </a:r>
            <a:r>
              <a:rPr dirty="0" sz="650" spc="-375">
                <a:solidFill>
                  <a:srgbClr val="565250"/>
                </a:solidFill>
                <a:latin typeface="Arial"/>
                <a:cs typeface="Arial"/>
              </a:rPr>
              <a:t>&gt;</a:t>
            </a:r>
            <a:r>
              <a:rPr dirty="0" sz="650" spc="-45">
                <a:solidFill>
                  <a:srgbClr val="565250"/>
                </a:solidFill>
                <a:latin typeface="Arial"/>
                <a:cs typeface="Arial"/>
              </a:rPr>
              <a:t>"'\</a:t>
            </a:r>
            <a:endParaRPr sz="6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016126" y="6977601"/>
            <a:ext cx="56769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60375" algn="l"/>
              </a:tabLst>
            </a:pPr>
            <a:r>
              <a:rPr dirty="0" sz="650" spc="-70">
                <a:solidFill>
                  <a:srgbClr val="565250"/>
                </a:solidFill>
                <a:latin typeface="Arial"/>
                <a:cs typeface="Arial"/>
              </a:rPr>
              <a:t>,</a:t>
            </a:r>
            <a:r>
              <a:rPr dirty="0" sz="650" spc="100">
                <a:solidFill>
                  <a:srgbClr val="565250"/>
                </a:solidFill>
                <a:latin typeface="Arial"/>
                <a:cs typeface="Arial"/>
              </a:rPr>
              <a:t>.</a:t>
            </a:r>
            <a:r>
              <a:rPr dirty="0" sz="650" spc="-20">
                <a:solidFill>
                  <a:srgbClr val="696462"/>
                </a:solidFill>
                <a:latin typeface="Arial"/>
                <a:cs typeface="Arial"/>
              </a:rPr>
              <a:t>...</a:t>
            </a:r>
            <a:r>
              <a:rPr dirty="0" sz="650">
                <a:solidFill>
                  <a:srgbClr val="696462"/>
                </a:solidFill>
                <a:latin typeface="Arial"/>
                <a:cs typeface="Arial"/>
              </a:rPr>
              <a:t>  </a:t>
            </a:r>
            <a:r>
              <a:rPr dirty="0" sz="650" spc="25">
                <a:solidFill>
                  <a:srgbClr val="696462"/>
                </a:solidFill>
                <a:latin typeface="Arial"/>
                <a:cs typeface="Arial"/>
              </a:rPr>
              <a:t> </a:t>
            </a:r>
            <a:r>
              <a:rPr dirty="0" sz="650" spc="-5">
                <a:solidFill>
                  <a:srgbClr val="565250"/>
                </a:solidFill>
                <a:latin typeface="Arial"/>
                <a:cs typeface="Arial"/>
              </a:rPr>
              <a:t>...</a:t>
            </a:r>
            <a:r>
              <a:rPr dirty="0" sz="650">
                <a:solidFill>
                  <a:srgbClr val="565250"/>
                </a:solidFill>
                <a:latin typeface="Arial"/>
                <a:cs typeface="Arial"/>
              </a:rPr>
              <a:t>	</a:t>
            </a:r>
            <a:r>
              <a:rPr dirty="0" sz="650" spc="-630">
                <a:solidFill>
                  <a:srgbClr val="464242"/>
                </a:solidFill>
                <a:latin typeface="Arial"/>
                <a:cs typeface="Arial"/>
              </a:rPr>
              <a:t>:</a:t>
            </a:r>
            <a:r>
              <a:rPr dirty="0" baseline="-21164" sz="1575" spc="22">
                <a:solidFill>
                  <a:srgbClr val="2F2B2D"/>
                </a:solidFill>
                <a:latin typeface="Arial"/>
                <a:cs typeface="Arial"/>
              </a:rPr>
              <a:t>'</a:t>
            </a:r>
            <a:endParaRPr baseline="-21164" sz="1575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80285" y="5909419"/>
            <a:ext cx="1114425" cy="431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40">
                <a:solidFill>
                  <a:srgbClr val="565250"/>
                </a:solidFill>
                <a:latin typeface="Times New Roman"/>
                <a:cs typeface="Times New Roman"/>
              </a:rPr>
              <a:t>c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7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000" spc="-1265">
                <a:solidFill>
                  <a:srgbClr val="565250"/>
                </a:solidFill>
                <a:latin typeface="Times New Roman"/>
                <a:cs typeface="Times New Roman"/>
              </a:rPr>
              <a:t>-</a:t>
            </a:r>
            <a:r>
              <a:rPr dirty="0" baseline="-24305" sz="1200" spc="89">
                <a:solidFill>
                  <a:srgbClr val="565250"/>
                </a:solidFill>
                <a:latin typeface="Times New Roman"/>
                <a:cs typeface="Times New Roman"/>
              </a:rPr>
              <a:t>a</a:t>
            </a:r>
            <a:endParaRPr baseline="-24305"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515133" y="6411909"/>
            <a:ext cx="53340" cy="158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'</a:t>
            </a:r>
            <a:endParaRPr sz="10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952537" y="6978863"/>
            <a:ext cx="27940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150">
                <a:solidFill>
                  <a:srgbClr val="565250"/>
                </a:solidFill>
                <a:latin typeface="Arial"/>
                <a:cs typeface="Arial"/>
              </a:rPr>
              <a:t>...</a:t>
            </a:r>
            <a:r>
              <a:rPr dirty="0" sz="1100" spc="-204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1050" spc="-155">
                <a:solidFill>
                  <a:srgbClr val="696462"/>
                </a:solidFill>
                <a:latin typeface="Times New Roman"/>
                <a:cs typeface="Times New Roman"/>
              </a:rPr>
              <a:t>_,,,</a:t>
            </a:r>
            <a:r>
              <a:rPr dirty="0" sz="1050" spc="15">
                <a:solidFill>
                  <a:srgbClr val="696462"/>
                </a:solidFill>
                <a:latin typeface="Times New Roman"/>
                <a:cs typeface="Times New Roman"/>
              </a:rPr>
              <a:t> </a:t>
            </a:r>
            <a:r>
              <a:rPr dirty="0" sz="1050" spc="-155">
                <a:solidFill>
                  <a:srgbClr val="696462"/>
                </a:solidFill>
                <a:latin typeface="Times New Roman"/>
                <a:cs typeface="Times New Roman"/>
              </a:rPr>
              <a:t>....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813135" y="7056303"/>
            <a:ext cx="330200" cy="167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-135">
                <a:solidFill>
                  <a:srgbClr val="696462"/>
                </a:solidFill>
                <a:latin typeface="Times New Roman"/>
                <a:cs typeface="Times New Roman"/>
              </a:rPr>
              <a:t>......</a:t>
            </a:r>
            <a:r>
              <a:rPr dirty="0" sz="1100" spc="-1030">
                <a:solidFill>
                  <a:srgbClr val="696462"/>
                </a:solidFill>
                <a:latin typeface="Times New Roman"/>
                <a:cs typeface="Times New Roman"/>
              </a:rPr>
              <a:t>.</a:t>
            </a:r>
            <a:r>
              <a:rPr dirty="0" sz="1100" spc="-1295">
                <a:solidFill>
                  <a:srgbClr val="797470"/>
                </a:solidFill>
                <a:latin typeface="Times New Roman"/>
                <a:cs typeface="Times New Roman"/>
              </a:rPr>
              <a:t>'</a:t>
            </a:r>
            <a:r>
              <a:rPr dirty="0" sz="1100" spc="-325">
                <a:solidFill>
                  <a:srgbClr val="797470"/>
                </a:solidFill>
                <a:latin typeface="Times New Roman"/>
                <a:cs typeface="Times New Roman"/>
              </a:rPr>
              <a:t>OJ"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30072" y="7056303"/>
            <a:ext cx="52069" cy="167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solidFill>
                  <a:srgbClr val="464242"/>
                </a:solidFill>
                <a:latin typeface="Times New Roman"/>
                <a:cs typeface="Times New Roman"/>
              </a:rPr>
              <a:t>'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43640" y="9657463"/>
            <a:ext cx="13716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45">
                <a:solidFill>
                  <a:srgbClr val="9E9C9C"/>
                </a:solidFill>
                <a:latin typeface="Courier New"/>
                <a:cs typeface="Courier New"/>
              </a:rPr>
              <a:t>&gt;£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5675269" y="10895934"/>
            <a:ext cx="55753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114" b="1">
                <a:solidFill>
                  <a:srgbClr val="050508"/>
                </a:solidFill>
                <a:latin typeface="Arial"/>
                <a:cs typeface="Arial"/>
              </a:rPr>
              <a:t>(</a:t>
            </a:r>
            <a:r>
              <a:rPr dirty="0" sz="1750" spc="-100" b="1">
                <a:solidFill>
                  <a:srgbClr val="050508"/>
                </a:solidFill>
                <a:latin typeface="Arial"/>
                <a:cs typeface="Arial"/>
              </a:rPr>
              <a:t>1</a:t>
            </a:r>
            <a:r>
              <a:rPr dirty="0" sz="1750" spc="-65" b="1">
                <a:solidFill>
                  <a:srgbClr val="050508"/>
                </a:solidFill>
                <a:latin typeface="Arial"/>
                <a:cs typeface="Arial"/>
              </a:rPr>
              <a:t>1</a:t>
            </a:r>
            <a:r>
              <a:rPr dirty="0" sz="1750" spc="50" b="1">
                <a:solidFill>
                  <a:srgbClr val="050508"/>
                </a:solidFill>
                <a:latin typeface="Arial"/>
                <a:cs typeface="Arial"/>
              </a:rPr>
              <a:t>0)</a:t>
            </a:r>
            <a:endParaRPr sz="17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830877" y="8310368"/>
            <a:ext cx="3607435" cy="1294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1275">
              <a:lnSpc>
                <a:spcPct val="100000"/>
              </a:lnSpc>
            </a:pPr>
            <a:r>
              <a:rPr dirty="0" sz="1600" spc="130" b="1">
                <a:solidFill>
                  <a:srgbClr val="415B64"/>
                </a:solidFill>
                <a:latin typeface="Arial"/>
                <a:cs typeface="Arial"/>
              </a:rPr>
              <a:t>A</a:t>
            </a:r>
            <a:r>
              <a:rPr dirty="0" sz="1600" spc="95" b="1">
                <a:solidFill>
                  <a:srgbClr val="415B64"/>
                </a:solidFill>
                <a:latin typeface="Arial"/>
                <a:cs typeface="Arial"/>
              </a:rPr>
              <a:t>i</a:t>
            </a:r>
            <a:r>
              <a:rPr dirty="0" sz="1600" spc="215" b="1">
                <a:solidFill>
                  <a:srgbClr val="415B64"/>
                </a:solidFill>
                <a:latin typeface="Arial"/>
                <a:cs typeface="Arial"/>
              </a:rPr>
              <a:t>m</a:t>
            </a:r>
            <a:r>
              <a:rPr dirty="0" sz="1600" spc="120" b="1">
                <a:solidFill>
                  <a:srgbClr val="415B64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17145" marR="175260" indent="-5080">
              <a:lnSpc>
                <a:spcPct val="103600"/>
              </a:lnSpc>
              <a:spcBef>
                <a:spcPts val="580"/>
              </a:spcBef>
            </a:pPr>
            <a:r>
              <a:rPr dirty="0" sz="1050" spc="-20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70">
                <a:solidFill>
                  <a:srgbClr val="1D1A1C"/>
                </a:solidFill>
                <a:latin typeface="Arial"/>
                <a:cs typeface="Arial"/>
              </a:rPr>
              <a:t>n</a:t>
            </a:r>
            <a:r>
              <a:rPr dirty="0" sz="1050" spc="-5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15">
                <a:solidFill>
                  <a:srgbClr val="1D1A1C"/>
                </a:solidFill>
                <a:latin typeface="Arial"/>
                <a:cs typeface="Arial"/>
              </a:rPr>
              <a:t>Mater</a:t>
            </a:r>
            <a:r>
              <a:rPr dirty="0" sz="1050" spc="15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20">
                <a:solidFill>
                  <a:srgbClr val="1D1A1C"/>
                </a:solidFill>
                <a:latin typeface="Arial"/>
                <a:cs typeface="Arial"/>
              </a:rPr>
              <a:t>a</a:t>
            </a:r>
            <a:r>
              <a:rPr dirty="0" sz="1050" spc="-25">
                <a:solidFill>
                  <a:srgbClr val="1D1A1C"/>
                </a:solidFill>
                <a:latin typeface="Arial"/>
                <a:cs typeface="Arial"/>
              </a:rPr>
              <a:t>l</a:t>
            </a:r>
            <a:r>
              <a:rPr dirty="0" sz="1050" spc="50">
                <a:solidFill>
                  <a:srgbClr val="1D1A1C"/>
                </a:solidFill>
                <a:latin typeface="Arial"/>
                <a:cs typeface="Arial"/>
              </a:rPr>
              <a:t>s</a:t>
            </a:r>
            <a:r>
              <a:rPr dirty="0" sz="1050" spc="25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S</a:t>
            </a:r>
            <a:r>
              <a:rPr dirty="0" sz="1050" spc="-30">
                <a:solidFill>
                  <a:srgbClr val="2F2B2D"/>
                </a:solidFill>
                <a:latin typeface="Arial"/>
                <a:cs typeface="Arial"/>
              </a:rPr>
              <a:t>c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en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c</a:t>
            </a:r>
            <a:r>
              <a:rPr dirty="0" sz="1050" spc="45">
                <a:solidFill>
                  <a:srgbClr val="2F2B2D"/>
                </a:solidFill>
                <a:latin typeface="Arial"/>
                <a:cs typeface="Arial"/>
              </a:rPr>
              <a:t>e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4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85">
                <a:solidFill>
                  <a:srgbClr val="2F2B2D"/>
                </a:solidFill>
                <a:latin typeface="Arial"/>
                <a:cs typeface="Arial"/>
              </a:rPr>
              <a:t>t</a:t>
            </a:r>
            <a:r>
              <a:rPr dirty="0" sz="1050" spc="-4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35">
                <a:solidFill>
                  <a:srgbClr val="464242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464242"/>
                </a:solidFill>
                <a:latin typeface="Arial"/>
                <a:cs typeface="Arial"/>
              </a:rPr>
              <a:t>s</a:t>
            </a:r>
            <a:r>
              <a:rPr dirty="0" sz="1050" spc="30">
                <a:solidFill>
                  <a:srgbClr val="464242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mportant</a:t>
            </a:r>
            <a:r>
              <a:rPr dirty="0" sz="1050" spc="6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15">
                <a:solidFill>
                  <a:srgbClr val="2F2B2D"/>
                </a:solidFill>
                <a:latin typeface="Arial"/>
                <a:cs typeface="Arial"/>
              </a:rPr>
              <a:t>to</a:t>
            </a:r>
            <a:r>
              <a:rPr dirty="0" sz="1050" spc="10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h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ave</a:t>
            </a:r>
            <a:r>
              <a:rPr dirty="0" sz="1050" spc="8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2F2B2D"/>
                </a:solidFill>
                <a:latin typeface="Arial"/>
                <a:cs typeface="Arial"/>
              </a:rPr>
              <a:t>a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n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otat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on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system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for</a:t>
            </a:r>
            <a:r>
              <a:rPr dirty="0" sz="1050" spc="5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atomic</a:t>
            </a:r>
            <a:r>
              <a:rPr dirty="0" sz="1050" spc="8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45">
                <a:solidFill>
                  <a:srgbClr val="2F2B2D"/>
                </a:solidFill>
                <a:latin typeface="Arial"/>
                <a:cs typeface="Arial"/>
              </a:rPr>
              <a:t>p</a:t>
            </a:r>
            <a:r>
              <a:rPr dirty="0" sz="1050" spc="-55">
                <a:solidFill>
                  <a:srgbClr val="2F2B2D"/>
                </a:solidFill>
                <a:latin typeface="Arial"/>
                <a:cs typeface="Arial"/>
              </a:rPr>
              <a:t>l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a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n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es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s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n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ce</a:t>
            </a:r>
            <a:r>
              <a:rPr dirty="0" sz="1050" spc="-1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these</a:t>
            </a:r>
            <a:r>
              <a:rPr dirty="0" sz="1050" spc="8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p</a:t>
            </a:r>
            <a:r>
              <a:rPr dirty="0" sz="1050" spc="20">
                <a:solidFill>
                  <a:srgbClr val="2F2B2D"/>
                </a:solidFill>
                <a:latin typeface="Arial"/>
                <a:cs typeface="Arial"/>
              </a:rPr>
              <a:t>lanes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nfiue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n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ce</a:t>
            </a:r>
            <a:r>
              <a:rPr dirty="0" sz="1050" spc="7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464242"/>
                </a:solidFill>
                <a:latin typeface="Arial"/>
                <a:cs typeface="Arial"/>
              </a:rPr>
              <a:t>:</a:t>
            </a:r>
            <a:r>
              <a:rPr dirty="0" sz="1050" spc="25">
                <a:solidFill>
                  <a:srgbClr val="464242"/>
                </a:solidFill>
                <a:latin typeface="Arial"/>
                <a:cs typeface="Arial"/>
              </a:rPr>
              <a:t> 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Opt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cal</a:t>
            </a:r>
            <a:r>
              <a:rPr dirty="0" sz="1050" spc="5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pro</a:t>
            </a:r>
            <a:r>
              <a:rPr dirty="0" sz="1050" spc="-20">
                <a:solidFill>
                  <a:srgbClr val="2F2B2D"/>
                </a:solidFill>
                <a:latin typeface="Arial"/>
                <a:cs typeface="Arial"/>
              </a:rPr>
              <a:t>p</a:t>
            </a:r>
            <a:r>
              <a:rPr dirty="0" sz="1050" spc="40">
                <a:solidFill>
                  <a:srgbClr val="2F2B2D"/>
                </a:solidFill>
                <a:latin typeface="Arial"/>
                <a:cs typeface="Arial"/>
              </a:rPr>
              <a:t>e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r</a:t>
            </a:r>
            <a:r>
              <a:rPr dirty="0" sz="1050" spc="-15">
                <a:solidFill>
                  <a:srgbClr val="2F2B2D"/>
                </a:solidFill>
                <a:latin typeface="Arial"/>
                <a:cs typeface="Arial"/>
              </a:rPr>
              <a:t>t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ies</a:t>
            </a:r>
            <a:r>
              <a:rPr dirty="0" sz="1050" spc="5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45">
                <a:solidFill>
                  <a:srgbClr val="1D1A1C"/>
                </a:solidFill>
                <a:latin typeface="Arial"/>
                <a:cs typeface="Arial"/>
              </a:rPr>
              <a:t>•</a:t>
            </a:r>
            <a:r>
              <a:rPr dirty="0" sz="1050" spc="5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React</a:t>
            </a:r>
            <a:r>
              <a:rPr dirty="0" sz="1050" spc="-20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40">
                <a:solidFill>
                  <a:srgbClr val="1D1A1C"/>
                </a:solidFill>
                <a:latin typeface="Arial"/>
                <a:cs typeface="Arial"/>
              </a:rPr>
              <a:t>v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-20">
                <a:solidFill>
                  <a:srgbClr val="1D1A1C"/>
                </a:solidFill>
                <a:latin typeface="Arial"/>
                <a:cs typeface="Arial"/>
              </a:rPr>
              <a:t>ty</a:t>
            </a:r>
            <a:r>
              <a:rPr dirty="0" sz="1050" spc="13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-45">
                <a:solidFill>
                  <a:srgbClr val="1D1A1C"/>
                </a:solidFill>
                <a:latin typeface="Arial"/>
                <a:cs typeface="Arial"/>
              </a:rPr>
              <a:t>•</a:t>
            </a:r>
            <a:r>
              <a:rPr dirty="0" sz="1050" spc="5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S</a:t>
            </a:r>
            <a:r>
              <a:rPr dirty="0" sz="1050" spc="20">
                <a:solidFill>
                  <a:srgbClr val="2F2B2D"/>
                </a:solidFill>
                <a:latin typeface="Arial"/>
                <a:cs typeface="Arial"/>
              </a:rPr>
              <a:t>u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rface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tens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on</a:t>
            </a:r>
            <a:r>
              <a:rPr dirty="0" sz="1050" spc="4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•</a:t>
            </a:r>
            <a:r>
              <a:rPr dirty="0" sz="1050" spc="5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-20">
                <a:solidFill>
                  <a:srgbClr val="1D1A1C"/>
                </a:solidFill>
                <a:latin typeface="Arial"/>
                <a:cs typeface="Arial"/>
              </a:rPr>
              <a:t>D</a:t>
            </a:r>
            <a:r>
              <a:rPr dirty="0" sz="1050" spc="-5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30">
                <a:solidFill>
                  <a:srgbClr val="1D1A1C"/>
                </a:solidFill>
                <a:latin typeface="Arial"/>
                <a:cs typeface="Arial"/>
              </a:rPr>
              <a:t>s</a:t>
            </a:r>
            <a:r>
              <a:rPr dirty="0" sz="1050" spc="-10">
                <a:solidFill>
                  <a:srgbClr val="1D1A1C"/>
                </a:solidFill>
                <a:latin typeface="Arial"/>
                <a:cs typeface="Arial"/>
              </a:rPr>
              <a:t>l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ocat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on</a:t>
            </a:r>
            <a:r>
              <a:rPr dirty="0" sz="1050" spc="45">
                <a:solidFill>
                  <a:srgbClr val="1D1A1C"/>
                </a:solidFill>
                <a:latin typeface="Arial"/>
                <a:cs typeface="Arial"/>
              </a:rPr>
              <a:t>s</a:t>
            </a:r>
            <a:r>
              <a:rPr dirty="0" sz="1050" spc="135">
                <a:solidFill>
                  <a:srgbClr val="565250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52069" marR="5080" indent="-5080">
              <a:lnSpc>
                <a:spcPct val="100000"/>
              </a:lnSpc>
              <a:spcBef>
                <a:spcPts val="70"/>
              </a:spcBef>
            </a:pPr>
            <a:r>
              <a:rPr dirty="0" sz="1050" spc="-20">
                <a:solidFill>
                  <a:srgbClr val="1D1A1C"/>
                </a:solidFill>
                <a:latin typeface="Arial"/>
                <a:cs typeface="Arial"/>
              </a:rPr>
              <a:t>I</a:t>
            </a:r>
            <a:r>
              <a:rPr dirty="0" sz="1050" spc="70">
                <a:solidFill>
                  <a:srgbClr val="1D1A1C"/>
                </a:solidFill>
                <a:latin typeface="Arial"/>
                <a:cs typeface="Arial"/>
              </a:rPr>
              <a:t>n</a:t>
            </a:r>
            <a:r>
              <a:rPr dirty="0" sz="1050" spc="-9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th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2F2B2D"/>
                </a:solidFill>
                <a:latin typeface="Arial"/>
                <a:cs typeface="Arial"/>
              </a:rPr>
              <a:t>s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d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es</a:t>
            </a:r>
            <a:r>
              <a:rPr dirty="0" sz="1050" spc="-1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gn</a:t>
            </a:r>
            <a:r>
              <a:rPr dirty="0" sz="1050" spc="-2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we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try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t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o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20">
                <a:solidFill>
                  <a:srgbClr val="2F2B2D"/>
                </a:solidFill>
                <a:latin typeface="Arial"/>
                <a:cs typeface="Arial"/>
              </a:rPr>
              <a:t>s</a:t>
            </a:r>
            <a:r>
              <a:rPr dirty="0" sz="1050" spc="35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mplify</a:t>
            </a:r>
            <a:r>
              <a:rPr dirty="0" sz="1050" spc="7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F2B2D"/>
                </a:solidFill>
                <a:latin typeface="Arial"/>
                <a:cs typeface="Arial"/>
              </a:rPr>
              <a:t>the</a:t>
            </a:r>
            <a:r>
              <a:rPr dirty="0" sz="1050" spc="10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u</a:t>
            </a:r>
            <a:r>
              <a:rPr dirty="0" sz="1050" spc="-30">
                <a:solidFill>
                  <a:srgbClr val="2F2B2D"/>
                </a:solidFill>
                <a:latin typeface="Arial"/>
                <a:cs typeface="Arial"/>
              </a:rPr>
              <a:t>n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derstand</a:t>
            </a:r>
            <a:r>
              <a:rPr dirty="0" sz="1050" spc="10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ng</a:t>
            </a:r>
            <a:r>
              <a:rPr dirty="0" sz="1050" spc="-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15">
                <a:solidFill>
                  <a:srgbClr val="2F2B2D"/>
                </a:solidFill>
                <a:latin typeface="Arial"/>
                <a:cs typeface="Arial"/>
              </a:rPr>
              <a:t>of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20">
                <a:solidFill>
                  <a:srgbClr val="1D1A1C"/>
                </a:solidFill>
                <a:latin typeface="Arial"/>
                <a:cs typeface="Arial"/>
              </a:rPr>
              <a:t>t</a:t>
            </a:r>
            <a:r>
              <a:rPr dirty="0" sz="1050" spc="35">
                <a:solidFill>
                  <a:srgbClr val="1D1A1C"/>
                </a:solidFill>
                <a:latin typeface="Arial"/>
                <a:cs typeface="Arial"/>
              </a:rPr>
              <a:t>h</a:t>
            </a:r>
            <a:r>
              <a:rPr dirty="0" sz="1050" spc="25">
                <a:solidFill>
                  <a:srgbClr val="1D1A1C"/>
                </a:solidFill>
                <a:latin typeface="Arial"/>
                <a:cs typeface="Arial"/>
              </a:rPr>
              <a:t>ese</a:t>
            </a:r>
            <a:r>
              <a:rPr dirty="0" sz="1050" spc="10">
                <a:solidFill>
                  <a:srgbClr val="1D1A1C"/>
                </a:solidFill>
                <a:latin typeface="Arial"/>
                <a:cs typeface="Arial"/>
              </a:rPr>
              <a:t> </a:t>
            </a:r>
            <a:r>
              <a:rPr dirty="0" sz="1050" spc="45">
                <a:solidFill>
                  <a:srgbClr val="2F2B2D"/>
                </a:solidFill>
                <a:latin typeface="Arial"/>
                <a:cs typeface="Arial"/>
              </a:rPr>
              <a:t>p</a:t>
            </a:r>
            <a:r>
              <a:rPr dirty="0" sz="1050" spc="-55">
                <a:solidFill>
                  <a:srgbClr val="2F2B2D"/>
                </a:solidFill>
                <a:latin typeface="Arial"/>
                <a:cs typeface="Arial"/>
              </a:rPr>
              <a:t>l</a:t>
            </a:r>
            <a:r>
              <a:rPr dirty="0" sz="1050" spc="5">
                <a:solidFill>
                  <a:srgbClr val="2F2B2D"/>
                </a:solidFill>
                <a:latin typeface="Arial"/>
                <a:cs typeface="Arial"/>
              </a:rPr>
              <a:t>anes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55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2F2B2D"/>
                </a:solidFill>
                <a:latin typeface="Arial"/>
                <a:cs typeface="Arial"/>
              </a:rPr>
              <a:t>m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i</a:t>
            </a:r>
            <a:r>
              <a:rPr dirty="0" sz="1050">
                <a:solidFill>
                  <a:srgbClr val="2F2B2D"/>
                </a:solidFill>
                <a:latin typeface="Arial"/>
                <a:cs typeface="Arial"/>
              </a:rPr>
              <a:t>ller</a:t>
            </a:r>
            <a:r>
              <a:rPr dirty="0" sz="1050" spc="30">
                <a:solidFill>
                  <a:srgbClr val="2F2B2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64242"/>
                </a:solidFill>
                <a:latin typeface="Arial"/>
                <a:cs typeface="Arial"/>
              </a:rPr>
              <a:t>i</a:t>
            </a:r>
            <a:r>
              <a:rPr dirty="0" sz="1050" spc="-5">
                <a:solidFill>
                  <a:srgbClr val="464242"/>
                </a:solidFill>
                <a:latin typeface="Arial"/>
                <a:cs typeface="Arial"/>
              </a:rPr>
              <a:t>n</a:t>
            </a:r>
            <a:r>
              <a:rPr dirty="0" sz="1050">
                <a:solidFill>
                  <a:srgbClr val="464242"/>
                </a:solidFill>
                <a:latin typeface="Arial"/>
                <a:cs typeface="Arial"/>
              </a:rPr>
              <a:t>d</a:t>
            </a:r>
            <a:r>
              <a:rPr dirty="0" sz="1050" spc="35">
                <a:solidFill>
                  <a:srgbClr val="464242"/>
                </a:solidFill>
                <a:latin typeface="Arial"/>
                <a:cs typeface="Arial"/>
              </a:rPr>
              <a:t>i</a:t>
            </a:r>
            <a:r>
              <a:rPr dirty="0" sz="1050" spc="10">
                <a:solidFill>
                  <a:srgbClr val="464242"/>
                </a:solidFill>
                <a:latin typeface="Arial"/>
                <a:cs typeface="Arial"/>
              </a:rPr>
              <a:t>ces</a:t>
            </a:r>
            <a:r>
              <a:rPr dirty="0" sz="1050" spc="75">
                <a:solidFill>
                  <a:srgbClr val="464242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464242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6073566" y="9503040"/>
            <a:ext cx="589280" cy="247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35" b="1">
                <a:solidFill>
                  <a:srgbClr val="050508"/>
                </a:solidFill>
                <a:latin typeface="Arial"/>
                <a:cs typeface="Arial"/>
              </a:rPr>
              <a:t>{10</a:t>
            </a:r>
            <a:r>
              <a:rPr dirty="0" sz="1750" spc="25" b="1">
                <a:solidFill>
                  <a:srgbClr val="050508"/>
                </a:solidFill>
                <a:latin typeface="Arial"/>
                <a:cs typeface="Arial"/>
              </a:rPr>
              <a:t>0</a:t>
            </a:r>
            <a:r>
              <a:rPr dirty="0" sz="1750" spc="-15" b="1">
                <a:solidFill>
                  <a:srgbClr val="050508"/>
                </a:solidFill>
                <a:latin typeface="Arial"/>
                <a:cs typeface="Arial"/>
              </a:rPr>
              <a:t>}</a:t>
            </a:r>
            <a:endParaRPr sz="17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530794" y="10823638"/>
            <a:ext cx="2748915" cy="626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86205">
              <a:lnSpc>
                <a:spcPct val="100000"/>
              </a:lnSpc>
            </a:pPr>
            <a:r>
              <a:rPr dirty="0" sz="1500" spc="65" b="1">
                <a:solidFill>
                  <a:srgbClr val="2F4952"/>
                </a:solidFill>
                <a:latin typeface="Arial"/>
                <a:cs typeface="Arial"/>
              </a:rPr>
              <a:t>Process</a:t>
            </a:r>
            <a:r>
              <a:rPr dirty="0" sz="1500" spc="10" b="1">
                <a:solidFill>
                  <a:srgbClr val="2F4952"/>
                </a:solidFill>
                <a:latin typeface="Arial"/>
                <a:cs typeface="Arial"/>
              </a:rPr>
              <a:t> </a:t>
            </a:r>
            <a:r>
              <a:rPr dirty="0" sz="1500" spc="60" b="1">
                <a:solidFill>
                  <a:srgbClr val="2F4952"/>
                </a:solidFill>
                <a:latin typeface="Arial"/>
                <a:cs typeface="Arial"/>
              </a:rPr>
              <a:t>: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1365"/>
              </a:lnSpc>
              <a:spcBef>
                <a:spcPts val="455"/>
              </a:spcBef>
            </a:pP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l.</a:t>
            </a:r>
            <a:r>
              <a:rPr dirty="0" sz="1200" spc="60">
                <a:solidFill>
                  <a:srgbClr val="1D1A1C"/>
                </a:solidFill>
                <a:latin typeface="Times New Roman"/>
                <a:cs typeface="Times New Roman"/>
              </a:rPr>
              <a:t>  </a:t>
            </a:r>
            <a:r>
              <a:rPr dirty="0" sz="1200" spc="-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Make</a:t>
            </a:r>
            <a:r>
              <a:rPr dirty="0" sz="1200" spc="2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wood</a:t>
            </a:r>
            <a:r>
              <a:rPr dirty="0" sz="1200" spc="9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1D1A1C"/>
                </a:solidFill>
                <a:latin typeface="Times New Roman"/>
                <a:cs typeface="Times New Roman"/>
              </a:rPr>
              <a:t>te</a:t>
            </a:r>
            <a:r>
              <a:rPr dirty="0" sz="1200" spc="130">
                <a:solidFill>
                  <a:srgbClr val="1D1A1C"/>
                </a:solidFill>
                <a:latin typeface="Times New Roman"/>
                <a:cs typeface="Times New Roman"/>
              </a:rPr>
              <a:t>m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pl</a:t>
            </a:r>
            <a:r>
              <a:rPr dirty="0" sz="1200" spc="13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ts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n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2F2B2D"/>
                </a:solidFill>
                <a:latin typeface="Times New Roman"/>
                <a:cs typeface="Times New Roman"/>
              </a:rPr>
              <a:t>c</a:t>
            </a:r>
            <a:r>
              <a:rPr dirty="0" sz="1200" spc="30">
                <a:solidFill>
                  <a:srgbClr val="2F2B2D"/>
                </a:solidFill>
                <a:latin typeface="Times New Roman"/>
                <a:cs typeface="Times New Roman"/>
              </a:rPr>
              <a:t>ubic</a:t>
            </a:r>
            <a:r>
              <a:rPr dirty="0" sz="1200" spc="5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2F2B2D"/>
                </a:solidFill>
                <a:latin typeface="Times New Roman"/>
                <a:cs typeface="Times New Roman"/>
              </a:rPr>
              <a:t>shape.</a:t>
            </a:r>
            <a:endParaRPr sz="1200">
              <a:latin typeface="Times New Roman"/>
              <a:cs typeface="Times New Roman"/>
            </a:endParaRPr>
          </a:p>
          <a:p>
            <a:pPr marL="17145">
              <a:lnSpc>
                <a:spcPts val="1365"/>
              </a:lnSpc>
            </a:pPr>
            <a:r>
              <a:rPr dirty="0" sz="1200" spc="55">
                <a:solidFill>
                  <a:srgbClr val="1D1A1C"/>
                </a:solidFill>
                <a:latin typeface="Times New Roman"/>
                <a:cs typeface="Times New Roman"/>
              </a:rPr>
              <a:t>2</a:t>
            </a:r>
            <a:r>
              <a:rPr dirty="0" sz="1200" spc="50">
                <a:solidFill>
                  <a:srgbClr val="464242"/>
                </a:solidFill>
                <a:latin typeface="Times New Roman"/>
                <a:cs typeface="Times New Roman"/>
              </a:rPr>
              <a:t>.</a:t>
            </a:r>
            <a:r>
              <a:rPr dirty="0" sz="1200">
                <a:solidFill>
                  <a:srgbClr val="464242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464242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1D1A1C"/>
                </a:solidFill>
                <a:latin typeface="Times New Roman"/>
                <a:cs typeface="Times New Roman"/>
              </a:rPr>
              <a:t>Make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2F2B2D"/>
                </a:solidFill>
                <a:latin typeface="Times New Roman"/>
                <a:cs typeface="Times New Roman"/>
              </a:rPr>
              <a:t>a</a:t>
            </a:r>
            <a:r>
              <a:rPr dirty="0" sz="1200" spc="-25">
                <a:solidFill>
                  <a:srgbClr val="2F2B2D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wood</a:t>
            </a:r>
            <a:r>
              <a:rPr dirty="0" sz="1200" spc="11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1D1A1C"/>
                </a:solidFill>
                <a:latin typeface="Times New Roman"/>
                <a:cs typeface="Times New Roman"/>
              </a:rPr>
              <a:t>i</a:t>
            </a:r>
            <a:r>
              <a:rPr dirty="0" sz="1200" spc="30">
                <a:solidFill>
                  <a:srgbClr val="1D1A1C"/>
                </a:solidFill>
                <a:latin typeface="Times New Roman"/>
                <a:cs typeface="Times New Roman"/>
              </a:rPr>
              <a:t>n</a:t>
            </a:r>
            <a:r>
              <a:rPr dirty="0" sz="1200" spc="8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1D1A1C"/>
                </a:solidFill>
                <a:latin typeface="Times New Roman"/>
                <a:cs typeface="Times New Roman"/>
              </a:rPr>
              <a:t>t</a:t>
            </a:r>
            <a:r>
              <a:rPr dirty="0" sz="1200" spc="114">
                <a:solidFill>
                  <a:srgbClr val="1D1A1C"/>
                </a:solidFill>
                <a:latin typeface="Times New Roman"/>
                <a:cs typeface="Times New Roman"/>
              </a:rPr>
              <a:t>h</a:t>
            </a:r>
            <a:r>
              <a:rPr dirty="0" sz="1200" spc="50">
                <a:solidFill>
                  <a:srgbClr val="1D1A1C"/>
                </a:solidFill>
                <a:latin typeface="Times New Roman"/>
                <a:cs typeface="Times New Roman"/>
              </a:rPr>
              <a:t>e</a:t>
            </a:r>
            <a:r>
              <a:rPr dirty="0" sz="1200" spc="-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1D1A1C"/>
                </a:solidFill>
                <a:latin typeface="Times New Roman"/>
                <a:cs typeface="Times New Roman"/>
              </a:rPr>
              <a:t>design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1D1A1C"/>
                </a:solidFill>
                <a:latin typeface="Times New Roman"/>
                <a:cs typeface="Times New Roman"/>
              </a:rPr>
              <a:t>we</a:t>
            </a:r>
            <a:r>
              <a:rPr dirty="0" sz="1200" spc="25">
                <a:solidFill>
                  <a:srgbClr val="1D1A1C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1D1A1C"/>
                </a:solidFill>
                <a:latin typeface="Times New Roman"/>
                <a:cs typeface="Times New Roman"/>
              </a:rPr>
              <a:t>w</a:t>
            </a:r>
            <a:r>
              <a:rPr dirty="0" sz="1200" spc="120">
                <a:solidFill>
                  <a:srgbClr val="1D1A1C"/>
                </a:solidFill>
                <a:latin typeface="Times New Roman"/>
                <a:cs typeface="Times New Roman"/>
              </a:rPr>
              <a:t>a</a:t>
            </a:r>
            <a:r>
              <a:rPr dirty="0" sz="1200" spc="175">
                <a:solidFill>
                  <a:srgbClr val="1D1A1C"/>
                </a:solidFill>
                <a:latin typeface="Times New Roman"/>
                <a:cs typeface="Times New Roman"/>
              </a:rPr>
              <a:t>n</a:t>
            </a:r>
            <a:r>
              <a:rPr dirty="0" sz="1200" spc="5">
                <a:solidFill>
                  <a:srgbClr val="1D1A1C"/>
                </a:solidFill>
                <a:latin typeface="Times New Roman"/>
                <a:cs typeface="Times New Roman"/>
              </a:rPr>
              <a:t>t</a:t>
            </a:r>
            <a:r>
              <a:rPr dirty="0" sz="1200" spc="80">
                <a:solidFill>
                  <a:srgbClr val="1D1A1C"/>
                </a:solidFill>
                <a:latin typeface="Times New Roman"/>
                <a:cs typeface="Times New Roman"/>
              </a:rPr>
              <a:t>s</a:t>
            </a:r>
            <a:r>
              <a:rPr dirty="0" sz="1200" spc="55">
                <a:solidFill>
                  <a:srgbClr val="1D1A1C"/>
                </a:solidFill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278330" y="12330141"/>
            <a:ext cx="50609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6350">
              <a:lnSpc>
                <a:spcPct val="89200"/>
              </a:lnSpc>
            </a:pPr>
            <a:r>
              <a:rPr dirty="0" sz="750" spc="30" b="1">
                <a:solidFill>
                  <a:srgbClr val="152B2B"/>
                </a:solidFill>
                <a:latin typeface="Arial"/>
                <a:cs typeface="Arial"/>
              </a:rPr>
              <a:t>3</a:t>
            </a:r>
            <a:r>
              <a:rPr dirty="0" sz="750" spc="45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-20" b="1">
                <a:solidFill>
                  <a:srgbClr val="152B2B"/>
                </a:solidFill>
                <a:latin typeface="Arial"/>
                <a:cs typeface="Arial"/>
              </a:rPr>
              <a:t>inclined</a:t>
            </a:r>
            <a:r>
              <a:rPr dirty="0" sz="750" spc="-15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152B2B"/>
                </a:solidFill>
                <a:latin typeface="Arial"/>
                <a:cs typeface="Arial"/>
              </a:rPr>
              <a:t>s</a:t>
            </a:r>
            <a:r>
              <a:rPr dirty="0" sz="750" spc="5" b="1">
                <a:solidFill>
                  <a:srgbClr val="152B2B"/>
                </a:solidFill>
                <a:latin typeface="Arial"/>
                <a:cs typeface="Arial"/>
              </a:rPr>
              <a:t>hapes</a:t>
            </a:r>
            <a:r>
              <a:rPr dirty="0" sz="750" spc="10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-20" b="1">
                <a:solidFill>
                  <a:srgbClr val="152B2B"/>
                </a:solidFill>
                <a:latin typeface="Arial"/>
                <a:cs typeface="Arial"/>
              </a:rPr>
              <a:t>for</a:t>
            </a:r>
            <a:r>
              <a:rPr dirty="0" sz="750" spc="-15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152B2B"/>
                </a:solidFill>
                <a:latin typeface="Arial"/>
                <a:cs typeface="Arial"/>
              </a:rPr>
              <a:t>(</a:t>
            </a:r>
            <a:r>
              <a:rPr dirty="0" sz="750" spc="-30">
                <a:solidFill>
                  <a:srgbClr val="152B2B"/>
                </a:solidFill>
                <a:latin typeface="Arial"/>
                <a:cs typeface="Arial"/>
              </a:rPr>
              <a:t>1</a:t>
            </a:r>
            <a:r>
              <a:rPr dirty="0" sz="750" spc="-110">
                <a:solidFill>
                  <a:srgbClr val="152B2B"/>
                </a:solidFill>
                <a:latin typeface="Arial"/>
                <a:cs typeface="Arial"/>
              </a:rPr>
              <a:t>1</a:t>
            </a:r>
            <a:r>
              <a:rPr dirty="0" sz="750" spc="45">
                <a:solidFill>
                  <a:srgbClr val="050508"/>
                </a:solidFill>
                <a:latin typeface="Arial"/>
                <a:cs typeface="Arial"/>
              </a:rPr>
              <a:t>0</a:t>
            </a:r>
            <a:r>
              <a:rPr dirty="0" sz="750" spc="75">
                <a:solidFill>
                  <a:srgbClr val="152B2B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  <a:p>
            <a:pPr algn="ctr" marL="6985">
              <a:lnSpc>
                <a:spcPts val="844"/>
              </a:lnSpc>
            </a:pPr>
            <a:r>
              <a:rPr dirty="0" sz="850" spc="-60" b="1">
                <a:solidFill>
                  <a:srgbClr val="152B2B"/>
                </a:solidFill>
                <a:latin typeface="Arial"/>
                <a:cs typeface="Arial"/>
              </a:rPr>
              <a:t>planes</a:t>
            </a:r>
            <a:endParaRPr sz="8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510879" y="12277440"/>
            <a:ext cx="505459" cy="534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065" marR="5080" indent="6350">
              <a:lnSpc>
                <a:spcPct val="91400"/>
              </a:lnSpc>
            </a:pPr>
            <a:r>
              <a:rPr dirty="0" sz="750" spc="-10">
                <a:solidFill>
                  <a:srgbClr val="1F3D3D"/>
                </a:solidFill>
                <a:latin typeface="Arial"/>
                <a:cs typeface="Arial"/>
              </a:rPr>
              <a:t>3</a:t>
            </a:r>
            <a:r>
              <a:rPr dirty="0" sz="750" spc="45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1F3D3D"/>
                </a:solidFill>
                <a:latin typeface="Arial"/>
                <a:cs typeface="Arial"/>
              </a:rPr>
              <a:t>I</a:t>
            </a:r>
            <a:r>
              <a:rPr dirty="0" sz="750" spc="35">
                <a:solidFill>
                  <a:srgbClr val="1F3D3D"/>
                </a:solidFill>
                <a:latin typeface="Arial"/>
                <a:cs typeface="Arial"/>
              </a:rPr>
              <a:t>n</a:t>
            </a:r>
            <a:r>
              <a:rPr dirty="0" sz="750" spc="15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-20" b="1">
                <a:solidFill>
                  <a:srgbClr val="152B2B"/>
                </a:solidFill>
                <a:latin typeface="Arial"/>
                <a:cs typeface="Arial"/>
              </a:rPr>
              <a:t>triangular</a:t>
            </a:r>
            <a:r>
              <a:rPr dirty="0" sz="750" spc="-15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25">
                <a:solidFill>
                  <a:srgbClr val="1F3D3D"/>
                </a:solidFill>
                <a:latin typeface="Arial"/>
                <a:cs typeface="Arial"/>
              </a:rPr>
              <a:t>shap</a:t>
            </a:r>
            <a:r>
              <a:rPr dirty="0" sz="750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-15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250">
                <a:solidFill>
                  <a:srgbClr val="1F3D3D"/>
                </a:solidFill>
                <a:latin typeface="Arial"/>
                <a:cs typeface="Arial"/>
              </a:rPr>
              <a:t>}</a:t>
            </a:r>
            <a:r>
              <a:rPr dirty="0" sz="750" spc="-5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10">
                <a:solidFill>
                  <a:srgbClr val="152B2B"/>
                </a:solidFill>
                <a:latin typeface="Arial"/>
                <a:cs typeface="Arial"/>
              </a:rPr>
              <a:t>for</a:t>
            </a:r>
            <a:r>
              <a:rPr dirty="0" sz="750" spc="5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152B2B"/>
                </a:solidFill>
                <a:latin typeface="Arial"/>
                <a:cs typeface="Arial"/>
              </a:rPr>
              <a:t>(</a:t>
            </a:r>
            <a:r>
              <a:rPr dirty="0" sz="750" spc="-70">
                <a:solidFill>
                  <a:srgbClr val="152B2B"/>
                </a:solidFill>
                <a:latin typeface="Arial"/>
                <a:cs typeface="Arial"/>
              </a:rPr>
              <a:t>1</a:t>
            </a:r>
            <a:r>
              <a:rPr dirty="0" sz="750" spc="254">
                <a:solidFill>
                  <a:srgbClr val="152B2B"/>
                </a:solidFill>
                <a:latin typeface="Arial"/>
                <a:cs typeface="Arial"/>
              </a:rPr>
              <a:t>)</a:t>
            </a:r>
            <a:r>
              <a:rPr dirty="0" sz="750" spc="5">
                <a:solidFill>
                  <a:srgbClr val="152B2B"/>
                </a:solidFill>
                <a:latin typeface="Arial"/>
                <a:cs typeface="Arial"/>
              </a:rPr>
              <a:t>1</a:t>
            </a:r>
            <a:r>
              <a:rPr dirty="0" sz="750" spc="75">
                <a:solidFill>
                  <a:srgbClr val="152B2B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  <a:p>
            <a:pPr algn="ctr" marL="11430">
              <a:lnSpc>
                <a:spcPts val="785"/>
              </a:lnSpc>
            </a:pPr>
            <a:r>
              <a:rPr dirty="0" sz="750" spc="-20" b="1">
                <a:solidFill>
                  <a:srgbClr val="152B2B"/>
                </a:solidFill>
                <a:latin typeface="Arial"/>
                <a:cs typeface="Arial"/>
              </a:rPr>
              <a:t>planes</a:t>
            </a:r>
            <a:endParaRPr sz="7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958875" y="13410412"/>
            <a:ext cx="66675" cy="2400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50" spc="-254">
                <a:solidFill>
                  <a:srgbClr val="898989"/>
                </a:solidFill>
                <a:latin typeface="Times New Roman"/>
                <a:cs typeface="Times New Roman"/>
              </a:rPr>
              <a:t>•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412029" y="13460809"/>
            <a:ext cx="495934" cy="443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10160">
              <a:lnSpc>
                <a:spcPct val="90700"/>
              </a:lnSpc>
            </a:pPr>
            <a:r>
              <a:rPr dirty="0" sz="750" spc="-15" b="1">
                <a:solidFill>
                  <a:srgbClr val="1F3D3D"/>
                </a:solidFill>
                <a:latin typeface="Arial"/>
                <a:cs typeface="Arial"/>
              </a:rPr>
              <a:t>3</a:t>
            </a:r>
            <a:r>
              <a:rPr dirty="0" sz="750" spc="10" b="1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900" spc="-60" b="1">
                <a:solidFill>
                  <a:srgbClr val="2F4952"/>
                </a:solidFill>
                <a:latin typeface="Times New Roman"/>
                <a:cs typeface="Times New Roman"/>
              </a:rPr>
              <a:t>i</a:t>
            </a:r>
            <a:r>
              <a:rPr dirty="0" sz="900" spc="-114" b="1">
                <a:solidFill>
                  <a:srgbClr val="152B2B"/>
                </a:solidFill>
                <a:latin typeface="Times New Roman"/>
                <a:cs typeface="Times New Roman"/>
              </a:rPr>
              <a:t>n</a:t>
            </a:r>
            <a:r>
              <a:rPr dirty="0" sz="900" spc="50" b="1">
                <a:solidFill>
                  <a:srgbClr val="152B2B"/>
                </a:solidFill>
                <a:latin typeface="Times New Roman"/>
                <a:cs typeface="Times New Roman"/>
              </a:rPr>
              <a:t> </a:t>
            </a:r>
            <a:r>
              <a:rPr dirty="0" sz="750" spc="-20" b="1">
                <a:solidFill>
                  <a:srgbClr val="1F3D3D"/>
                </a:solidFill>
                <a:latin typeface="Arial"/>
                <a:cs typeface="Arial"/>
              </a:rPr>
              <a:t>cu</a:t>
            </a:r>
            <a:r>
              <a:rPr dirty="0" sz="750" spc="-10" b="1">
                <a:solidFill>
                  <a:srgbClr val="1F3D3D"/>
                </a:solidFill>
                <a:latin typeface="Arial"/>
                <a:cs typeface="Arial"/>
              </a:rPr>
              <a:t>b</a:t>
            </a:r>
            <a:r>
              <a:rPr dirty="0" sz="750" spc="-10" b="1">
                <a:solidFill>
                  <a:srgbClr val="1F3D3D"/>
                </a:solidFill>
                <a:latin typeface="Arial"/>
                <a:cs typeface="Arial"/>
              </a:rPr>
              <a:t>ic</a:t>
            </a:r>
            <a:r>
              <a:rPr dirty="0" sz="750" spc="-10" b="1">
                <a:solidFill>
                  <a:srgbClr val="1F3D3D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152B2B"/>
                </a:solidFill>
                <a:latin typeface="Arial"/>
                <a:cs typeface="Arial"/>
              </a:rPr>
              <a:t>s</a:t>
            </a:r>
            <a:r>
              <a:rPr dirty="0" sz="750" spc="-30" b="1">
                <a:solidFill>
                  <a:srgbClr val="152B2B"/>
                </a:solidFill>
                <a:latin typeface="Arial"/>
                <a:cs typeface="Arial"/>
              </a:rPr>
              <a:t>h</a:t>
            </a:r>
            <a:r>
              <a:rPr dirty="0" sz="750" spc="-5" b="1">
                <a:solidFill>
                  <a:srgbClr val="152B2B"/>
                </a:solidFill>
                <a:latin typeface="Arial"/>
                <a:cs typeface="Arial"/>
              </a:rPr>
              <a:t>apes</a:t>
            </a:r>
            <a:r>
              <a:rPr dirty="0" sz="750" spc="40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-30" b="1">
                <a:solidFill>
                  <a:srgbClr val="152B2B"/>
                </a:solidFill>
                <a:latin typeface="Arial"/>
                <a:cs typeface="Arial"/>
              </a:rPr>
              <a:t>for</a:t>
            </a:r>
            <a:r>
              <a:rPr dirty="0" sz="750" spc="-20" b="1">
                <a:solidFill>
                  <a:srgbClr val="152B2B"/>
                </a:solidFill>
                <a:latin typeface="Arial"/>
                <a:cs typeface="Arial"/>
              </a:rPr>
              <a:t> </a:t>
            </a:r>
            <a:r>
              <a:rPr dirty="0" sz="750" spc="60">
                <a:solidFill>
                  <a:srgbClr val="152B2B"/>
                </a:solidFill>
                <a:latin typeface="Arial"/>
                <a:cs typeface="Arial"/>
              </a:rPr>
              <a:t>(</a:t>
            </a:r>
            <a:r>
              <a:rPr dirty="0" sz="750" spc="-30">
                <a:solidFill>
                  <a:srgbClr val="152B2B"/>
                </a:solidFill>
                <a:latin typeface="Arial"/>
                <a:cs typeface="Arial"/>
              </a:rPr>
              <a:t>1</a:t>
            </a:r>
            <a:r>
              <a:rPr dirty="0" sz="750" spc="40">
                <a:solidFill>
                  <a:srgbClr val="152B2B"/>
                </a:solidFill>
                <a:latin typeface="Arial"/>
                <a:cs typeface="Arial"/>
              </a:rPr>
              <a:t>0</a:t>
            </a:r>
            <a:r>
              <a:rPr dirty="0" sz="750" spc="-20">
                <a:solidFill>
                  <a:srgbClr val="152B2B"/>
                </a:solidFill>
                <a:latin typeface="Arial"/>
                <a:cs typeface="Arial"/>
              </a:rPr>
              <a:t>0</a:t>
            </a:r>
            <a:r>
              <a:rPr dirty="0" sz="750" spc="75">
                <a:solidFill>
                  <a:srgbClr val="152B2B"/>
                </a:solidFill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  <a:p>
            <a:pPr algn="ctr" marL="8890">
              <a:lnSpc>
                <a:spcPts val="775"/>
              </a:lnSpc>
            </a:pPr>
            <a:r>
              <a:rPr dirty="0" sz="700" spc="-5" b="1">
                <a:solidFill>
                  <a:srgbClr val="152B2B"/>
                </a:solidFill>
                <a:latin typeface="Arial"/>
                <a:cs typeface="Arial"/>
              </a:rPr>
              <a:t>p</a:t>
            </a:r>
            <a:r>
              <a:rPr dirty="0" sz="700" spc="25" b="1">
                <a:solidFill>
                  <a:srgbClr val="152B2B"/>
                </a:solidFill>
                <a:latin typeface="Arial"/>
                <a:cs typeface="Arial"/>
              </a:rPr>
              <a:t>la</a:t>
            </a:r>
            <a:r>
              <a:rPr dirty="0" sz="700" spc="-20" b="1">
                <a:solidFill>
                  <a:srgbClr val="152B2B"/>
                </a:solidFill>
                <a:latin typeface="Arial"/>
                <a:cs typeface="Arial"/>
              </a:rPr>
              <a:t>n</a:t>
            </a:r>
            <a:r>
              <a:rPr dirty="0" sz="700" spc="45" b="1">
                <a:solidFill>
                  <a:srgbClr val="152B2B"/>
                </a:solidFill>
                <a:latin typeface="Arial"/>
                <a:cs typeface="Arial"/>
              </a:rPr>
              <a:t>es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225"/>
            <a:ext cx="20104100" cy="1443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50406" y="2293622"/>
            <a:ext cx="99722" cy="3988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90017" y="2233788"/>
            <a:ext cx="1216617" cy="438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00534" y="1795008"/>
            <a:ext cx="438779" cy="6501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45692" y="2233788"/>
            <a:ext cx="518558" cy="418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04139" y="2333511"/>
            <a:ext cx="558447" cy="3191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46523" y="2353456"/>
            <a:ext cx="259279" cy="299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402733" y="1695286"/>
            <a:ext cx="478669" cy="638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117964" y="1675341"/>
            <a:ext cx="159556" cy="6581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941235" y="1695286"/>
            <a:ext cx="518558" cy="6382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99683" y="1695286"/>
            <a:ext cx="578391" cy="6382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79203" y="1775064"/>
            <a:ext cx="2014398" cy="6382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553436" y="1735175"/>
            <a:ext cx="458724" cy="6581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271439" y="1715230"/>
            <a:ext cx="2891958" cy="65816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377242" y="1675341"/>
            <a:ext cx="478669" cy="6382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502456" y="3390572"/>
            <a:ext cx="3290849" cy="4387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776134" y="4786690"/>
            <a:ext cx="3849296" cy="23534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47059" y="5225470"/>
            <a:ext cx="3649851" cy="185484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106337" y="7937928"/>
            <a:ext cx="3091404" cy="215401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397187" y="7937928"/>
            <a:ext cx="4168409" cy="5783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397187" y="8536265"/>
            <a:ext cx="4168409" cy="15756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562290" y="10510774"/>
            <a:ext cx="4188354" cy="25329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0" y="174874"/>
            <a:ext cx="19834225" cy="0"/>
          </a:xfrm>
          <a:custGeom>
            <a:avLst/>
            <a:gdLst/>
            <a:ahLst/>
            <a:cxnLst/>
            <a:rect l="l" t="t" r="r" b="b"/>
            <a:pathLst>
              <a:path w="19834225" h="0">
                <a:moveTo>
                  <a:pt x="0" y="0"/>
                </a:moveTo>
                <a:lnTo>
                  <a:pt x="19833816" y="0"/>
                </a:lnTo>
              </a:path>
            </a:pathLst>
          </a:custGeom>
          <a:ln w="24571">
            <a:solidFill>
              <a:srgbClr val="B3AF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31283" y="8335687"/>
            <a:ext cx="0" cy="4809490"/>
          </a:xfrm>
          <a:custGeom>
            <a:avLst/>
            <a:gdLst/>
            <a:ahLst/>
            <a:cxnLst/>
            <a:rect l="l" t="t" r="r" b="b"/>
            <a:pathLst>
              <a:path w="0" h="4809490">
                <a:moveTo>
                  <a:pt x="0" y="4809053"/>
                </a:moveTo>
                <a:lnTo>
                  <a:pt x="0" y="0"/>
                </a:lnTo>
              </a:path>
            </a:pathLst>
          </a:custGeom>
          <a:ln w="14742">
            <a:solidFill>
              <a:srgbClr val="545B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838372" y="8452273"/>
            <a:ext cx="0" cy="1311910"/>
          </a:xfrm>
          <a:custGeom>
            <a:avLst/>
            <a:gdLst/>
            <a:ahLst/>
            <a:cxnLst/>
            <a:rect l="l" t="t" r="r" b="b"/>
            <a:pathLst>
              <a:path w="0" h="1311909">
                <a:moveTo>
                  <a:pt x="0" y="1311558"/>
                </a:moveTo>
                <a:lnTo>
                  <a:pt x="0" y="0"/>
                </a:lnTo>
              </a:path>
            </a:pathLst>
          </a:custGeom>
          <a:ln w="24571">
            <a:solidFill>
              <a:srgbClr val="A08C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890106" y="9814834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4" h="0">
                <a:moveTo>
                  <a:pt x="0" y="0"/>
                </a:moveTo>
                <a:lnTo>
                  <a:pt x="245711" y="0"/>
                </a:lnTo>
              </a:path>
            </a:pathLst>
          </a:custGeom>
          <a:ln w="19656">
            <a:solidFill>
              <a:srgbClr val="A093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551113" y="8539709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5" h="0">
                <a:moveTo>
                  <a:pt x="0" y="0"/>
                </a:moveTo>
                <a:lnTo>
                  <a:pt x="255539" y="0"/>
                </a:lnTo>
              </a:path>
            </a:pathLst>
          </a:custGeom>
          <a:ln w="19656">
            <a:solidFill>
              <a:srgbClr val="936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551113" y="8874883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5" h="0">
                <a:moveTo>
                  <a:pt x="0" y="0"/>
                </a:moveTo>
                <a:lnTo>
                  <a:pt x="255539" y="0"/>
                </a:lnTo>
              </a:path>
            </a:pathLst>
          </a:custGeom>
          <a:ln w="9828">
            <a:solidFill>
              <a:srgbClr val="9370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828904" y="4857"/>
            <a:ext cx="0" cy="8544560"/>
          </a:xfrm>
          <a:custGeom>
            <a:avLst/>
            <a:gdLst/>
            <a:ahLst/>
            <a:cxnLst/>
            <a:rect l="l" t="t" r="r" b="b"/>
            <a:pathLst>
              <a:path w="0" h="8544560">
                <a:moveTo>
                  <a:pt x="0" y="8544565"/>
                </a:moveTo>
                <a:lnTo>
                  <a:pt x="0" y="0"/>
                </a:lnTo>
              </a:path>
            </a:pathLst>
          </a:custGeom>
          <a:ln w="24571">
            <a:solidFill>
              <a:srgbClr val="908C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873131" y="5027645"/>
            <a:ext cx="0" cy="9156700"/>
          </a:xfrm>
          <a:custGeom>
            <a:avLst/>
            <a:gdLst/>
            <a:ahLst/>
            <a:cxnLst/>
            <a:rect l="l" t="t" r="r" b="b"/>
            <a:pathLst>
              <a:path w="0" h="9156700">
                <a:moveTo>
                  <a:pt x="0" y="9156624"/>
                </a:moveTo>
                <a:lnTo>
                  <a:pt x="0" y="0"/>
                </a:lnTo>
              </a:path>
            </a:pathLst>
          </a:custGeom>
          <a:ln w="49142">
            <a:solidFill>
              <a:srgbClr val="8380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3240517" y="2968334"/>
            <a:ext cx="3253740" cy="754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30" marR="5080" indent="-24765">
              <a:lnSpc>
                <a:spcPct val="124700"/>
              </a:lnSpc>
              <a:tabLst>
                <a:tab pos="1855470" algn="l"/>
                <a:tab pos="2469515" algn="l"/>
                <a:tab pos="2833370" algn="l"/>
              </a:tabLst>
            </a:pPr>
            <a:r>
              <a:rPr dirty="0" sz="2300" spc="-36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pp</a:t>
            </a:r>
            <a:r>
              <a:rPr dirty="0" sz="2300" spc="-5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2300" spc="-17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100">
                <a:solidFill>
                  <a:srgbClr val="1D1A28"/>
                </a:solidFill>
                <a:latin typeface="Times New Roman"/>
                <a:cs typeface="Times New Roman"/>
              </a:rPr>
              <a:t>x</a:t>
            </a:r>
            <a:r>
              <a:rPr dirty="0" sz="2300" spc="-6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14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-6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14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22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229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-160">
                <a:solidFill>
                  <a:srgbClr val="1D1A28"/>
                </a:solidFill>
                <a:latin typeface="Times New Roman"/>
                <a:cs typeface="Times New Roman"/>
              </a:rPr>
              <a:t>1</a:t>
            </a:r>
            <a:r>
              <a:rPr dirty="0" sz="2300" spc="-114">
                <a:solidFill>
                  <a:srgbClr val="1D1A28"/>
                </a:solidFill>
                <a:latin typeface="Times New Roman"/>
                <a:cs typeface="Times New Roman"/>
              </a:rPr>
              <a:t>00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-14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-10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-110">
                <a:solidFill>
                  <a:srgbClr val="1D1A28"/>
                </a:solidFill>
                <a:latin typeface="Times New Roman"/>
                <a:cs typeface="Times New Roman"/>
              </a:rPr>
              <a:t>ll</a:t>
            </a:r>
            <a:r>
              <a:rPr dirty="0" sz="2300" spc="-10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-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229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 spc="-114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2300" spc="-145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2300" spc="-2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20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r>
              <a:rPr dirty="0" sz="2300" spc="1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-10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235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204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b</a:t>
            </a:r>
            <a:r>
              <a:rPr dirty="0" sz="2300" spc="-20">
                <a:solidFill>
                  <a:srgbClr val="1D1A28"/>
                </a:solidFill>
                <a:latin typeface="Times New Roman"/>
                <a:cs typeface="Times New Roman"/>
              </a:rPr>
              <a:t>ot</a:t>
            </a:r>
            <a:r>
              <a:rPr dirty="0" sz="2300" spc="6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-110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50">
                <a:solidFill>
                  <a:srgbClr val="1D1A28"/>
                </a:solidFill>
                <a:latin typeface="Times New Roman"/>
                <a:cs typeface="Times New Roman"/>
              </a:rPr>
              <a:t>es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24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10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r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e </a:t>
            </a:r>
            <a:r>
              <a:rPr dirty="0" sz="2300" spc="-204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r>
              <a:rPr dirty="0" sz="2300" spc="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20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12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 spc="-20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74917" y="3823276"/>
            <a:ext cx="2093595" cy="73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-10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135">
                <a:solidFill>
                  <a:srgbClr val="1D1A28"/>
                </a:solidFill>
                <a:latin typeface="Times New Roman"/>
                <a:cs typeface="Times New Roman"/>
              </a:rPr>
              <a:t>sc</a:t>
            </a:r>
            <a:r>
              <a:rPr dirty="0" sz="2300" spc="90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r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24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endParaRPr sz="230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565"/>
              </a:spcBef>
              <a:tabLst>
                <a:tab pos="892175" algn="l"/>
                <a:tab pos="1516380" algn="l"/>
              </a:tabLst>
            </a:pPr>
            <a:r>
              <a:rPr dirty="0" sz="2300" spc="-160">
                <a:solidFill>
                  <a:srgbClr val="1D1A28"/>
                </a:solidFill>
                <a:latin typeface="Times New Roman"/>
                <a:cs typeface="Times New Roman"/>
              </a:rPr>
              <a:t>8</a:t>
            </a:r>
            <a:r>
              <a:rPr dirty="0" sz="2300" spc="-160">
                <a:solidFill>
                  <a:srgbClr val="1D1A28"/>
                </a:solidFill>
                <a:latin typeface="Times New Roman"/>
                <a:cs typeface="Times New Roman"/>
              </a:rPr>
              <a:t>0</a:t>
            </a:r>
            <a:r>
              <a:rPr dirty="0" sz="2300" spc="-459">
                <a:solidFill>
                  <a:srgbClr val="2F2D42"/>
                </a:solidFill>
                <a:latin typeface="Times New Roman"/>
                <a:cs typeface="Times New Roman"/>
              </a:rPr>
              <a:t>%</a:t>
            </a:r>
            <a:r>
              <a:rPr dirty="0" sz="2300">
                <a:solidFill>
                  <a:srgbClr val="2F2D42"/>
                </a:solidFill>
                <a:latin typeface="Times New Roman"/>
                <a:cs typeface="Times New Roman"/>
              </a:rPr>
              <a:t>	</a:t>
            </a:r>
            <a:r>
              <a:rPr dirty="0" sz="2300" spc="-225">
                <a:solidFill>
                  <a:srgbClr val="1D1A28"/>
                </a:solidFill>
                <a:latin typeface="Times New Roman"/>
                <a:cs typeface="Times New Roman"/>
              </a:rPr>
              <a:t>of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baseline="2415" sz="3450" spc="247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baseline="2415" sz="3450" spc="-120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baseline="2415" sz="3450" spc="82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baseline="2415" sz="3450" spc="-509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endParaRPr baseline="2415" sz="34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28044" y="3808702"/>
            <a:ext cx="1976755" cy="317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22960" algn="l"/>
                <a:tab pos="1471930" algn="l"/>
              </a:tabLst>
            </a:pPr>
            <a:r>
              <a:rPr dirty="0" sz="2300" spc="-13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v</a:t>
            </a:r>
            <a:r>
              <a:rPr dirty="0" sz="2300" spc="5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r</a:t>
            </a:r>
            <a:r>
              <a:rPr dirty="0" sz="2300" spc="-229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-6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r>
              <a:rPr dirty="0" sz="2300" spc="65">
                <a:solidFill>
                  <a:srgbClr val="1D1A28"/>
                </a:solidFill>
                <a:latin typeface="Times New Roman"/>
                <a:cs typeface="Times New Roman"/>
              </a:rPr>
              <a:t>,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20">
                <a:solidFill>
                  <a:srgbClr val="130C11"/>
                </a:solidFill>
                <a:latin typeface="Times New Roman"/>
                <a:cs typeface="Times New Roman"/>
              </a:rPr>
              <a:t>w</a:t>
            </a:r>
            <a:r>
              <a:rPr dirty="0" sz="2300" spc="-185">
                <a:solidFill>
                  <a:srgbClr val="130C11"/>
                </a:solidFill>
                <a:latin typeface="Times New Roman"/>
                <a:cs typeface="Times New Roman"/>
              </a:rPr>
              <a:t>i</a:t>
            </a:r>
            <a:r>
              <a:rPr dirty="0" sz="2300" spc="125">
                <a:solidFill>
                  <a:srgbClr val="130C11"/>
                </a:solidFill>
                <a:latin typeface="Times New Roman"/>
                <a:cs typeface="Times New Roman"/>
              </a:rPr>
              <a:t>t</a:t>
            </a:r>
            <a:r>
              <a:rPr dirty="0" sz="2300" spc="-229">
                <a:solidFill>
                  <a:srgbClr val="130C11"/>
                </a:solidFill>
                <a:latin typeface="Times New Roman"/>
                <a:cs typeface="Times New Roman"/>
              </a:rPr>
              <a:t>h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76258" y="4236173"/>
            <a:ext cx="777240" cy="73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 spc="-165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r>
              <a:rPr dirty="0" sz="2300" spc="4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-34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-26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2300" spc="-22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229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endParaRPr sz="2300">
              <a:latin typeface="Times New Roman"/>
              <a:cs typeface="Times New Roman"/>
            </a:endParaRPr>
          </a:p>
          <a:p>
            <a:pPr marL="248285">
              <a:lnSpc>
                <a:spcPct val="100000"/>
              </a:lnSpc>
              <a:spcBef>
                <a:spcPts val="565"/>
              </a:spcBef>
            </a:pPr>
            <a:r>
              <a:rPr dirty="0" sz="2300" spc="-85">
                <a:solidFill>
                  <a:srgbClr val="130C11"/>
                </a:solidFill>
                <a:latin typeface="Times New Roman"/>
                <a:cs typeface="Times New Roman"/>
              </a:rPr>
              <a:t>n</a:t>
            </a:r>
            <a:r>
              <a:rPr dirty="0" sz="2300" spc="75">
                <a:solidFill>
                  <a:srgbClr val="130C11"/>
                </a:solidFill>
                <a:latin typeface="Times New Roman"/>
                <a:cs typeface="Times New Roman"/>
              </a:rPr>
              <a:t>o</a:t>
            </a:r>
            <a:r>
              <a:rPr dirty="0" sz="2300" spc="-120">
                <a:solidFill>
                  <a:srgbClr val="130C11"/>
                </a:solidFill>
                <a:latin typeface="Times New Roman"/>
                <a:cs typeface="Times New Roman"/>
              </a:rPr>
              <a:t>n</a:t>
            </a:r>
            <a:r>
              <a:rPr dirty="0" sz="2300" spc="-80">
                <a:solidFill>
                  <a:srgbClr val="130C11"/>
                </a:solidFill>
                <a:latin typeface="Times New Roman"/>
                <a:cs typeface="Times New Roman"/>
              </a:rPr>
              <a:t>­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99488" y="4658788"/>
            <a:ext cx="1688464" cy="1570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300" spc="-130">
                <a:solidFill>
                  <a:srgbClr val="1D1A28"/>
                </a:solidFill>
                <a:latin typeface="Times New Roman"/>
                <a:cs typeface="Times New Roman"/>
              </a:rPr>
              <a:t>b</a:t>
            </a:r>
            <a:r>
              <a:rPr dirty="0" sz="2300" spc="6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135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2300" spc="-1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225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-6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 spc="-245">
                <a:solidFill>
                  <a:srgbClr val="1D1A28"/>
                </a:solidFill>
                <a:latin typeface="Times New Roman"/>
                <a:cs typeface="Times New Roman"/>
              </a:rPr>
              <a:t>g</a:t>
            </a:r>
            <a:endParaRPr sz="2300">
              <a:latin typeface="Times New Roman"/>
              <a:cs typeface="Times New Roman"/>
            </a:endParaRPr>
          </a:p>
          <a:p>
            <a:pPr algn="just" marL="36830" marR="5080" indent="-10160">
              <a:lnSpc>
                <a:spcPct val="118500"/>
              </a:lnSpc>
              <a:spcBef>
                <a:spcPts val="55"/>
              </a:spcBef>
            </a:pP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b</a:t>
            </a:r>
            <a:r>
              <a:rPr dirty="0" sz="2300" spc="-10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-3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2300" spc="-120">
                <a:solidFill>
                  <a:srgbClr val="1D1A28"/>
                </a:solidFill>
                <a:latin typeface="Times New Roman"/>
                <a:cs typeface="Times New Roman"/>
              </a:rPr>
              <a:t>g</a:t>
            </a:r>
            <a:r>
              <a:rPr dirty="0" sz="2300" spc="-8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2300" spc="1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10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b</a:t>
            </a:r>
            <a:r>
              <a:rPr dirty="0" sz="2300" spc="-14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5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3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13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-8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2300" spc="-2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95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r>
              <a:rPr dirty="0" sz="2300" spc="-200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    </a:t>
            </a:r>
            <a:r>
              <a:rPr dirty="0" sz="2300" spc="-16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65">
                <a:solidFill>
                  <a:srgbClr val="1D1A28"/>
                </a:solidFill>
                <a:latin typeface="Times New Roman"/>
                <a:cs typeface="Times New Roman"/>
              </a:rPr>
              <a:t>bott</a:t>
            </a:r>
            <a:r>
              <a:rPr dirty="0" sz="2300" spc="-33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14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50">
                <a:solidFill>
                  <a:srgbClr val="1D1A28"/>
                </a:solidFill>
                <a:latin typeface="Times New Roman"/>
                <a:cs typeface="Times New Roman"/>
              </a:rPr>
              <a:t>es</a:t>
            </a:r>
            <a:r>
              <a:rPr dirty="0" sz="2300" spc="-3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1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215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2300" spc="-145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2300" spc="-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2300" spc="-185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2300" spc="-14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2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1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114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24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09640" y="5081403"/>
            <a:ext cx="1570990" cy="1148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96900" marR="5080" indent="-368935">
              <a:lnSpc>
                <a:spcPct val="117800"/>
              </a:lnSpc>
              <a:tabLst>
                <a:tab pos="1162050" algn="l"/>
                <a:tab pos="1378585" algn="l"/>
              </a:tabLst>
            </a:pPr>
            <a:r>
              <a:rPr dirty="0" sz="2300" spc="-110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-180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5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17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5">
                <a:solidFill>
                  <a:srgbClr val="1D1A28"/>
                </a:solidFill>
                <a:latin typeface="Times New Roman"/>
                <a:cs typeface="Times New Roman"/>
              </a:rPr>
              <a:t>r</a:t>
            </a:r>
            <a:r>
              <a:rPr dirty="0" sz="2300" spc="125">
                <a:solidFill>
                  <a:srgbClr val="1D1A28"/>
                </a:solidFill>
                <a:latin typeface="Times New Roman"/>
                <a:cs typeface="Times New Roman"/>
              </a:rPr>
              <a:t>.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165">
                <a:solidFill>
                  <a:srgbClr val="130C11"/>
                </a:solidFill>
                <a:latin typeface="Times New Roman"/>
                <a:cs typeface="Times New Roman"/>
              </a:rPr>
              <a:t>t</a:t>
            </a:r>
            <a:r>
              <a:rPr dirty="0" sz="2300" spc="-40">
                <a:solidFill>
                  <a:srgbClr val="130C11"/>
                </a:solidFill>
                <a:latin typeface="Times New Roman"/>
                <a:cs typeface="Times New Roman"/>
              </a:rPr>
              <a:t>h</a:t>
            </a:r>
            <a:r>
              <a:rPr dirty="0" sz="2300" spc="-55">
                <a:solidFill>
                  <a:srgbClr val="130C11"/>
                </a:solidFill>
                <a:latin typeface="Times New Roman"/>
                <a:cs typeface="Times New Roman"/>
              </a:rPr>
              <a:t>e</a:t>
            </a:r>
            <a:r>
              <a:rPr dirty="0" sz="2300" spc="-30">
                <a:solidFill>
                  <a:srgbClr val="130C11"/>
                </a:solidFill>
                <a:latin typeface="Times New Roman"/>
                <a:cs typeface="Times New Roman"/>
              </a:rPr>
              <a:t> </a:t>
            </a:r>
            <a:r>
              <a:rPr dirty="0" sz="2300" spc="125">
                <a:solidFill>
                  <a:srgbClr val="130C11"/>
                </a:solidFill>
                <a:latin typeface="Times New Roman"/>
                <a:cs typeface="Times New Roman"/>
              </a:rPr>
              <a:t>t</a:t>
            </a:r>
            <a:r>
              <a:rPr dirty="0" sz="2300" spc="-40">
                <a:solidFill>
                  <a:srgbClr val="130C11"/>
                </a:solidFill>
                <a:latin typeface="Times New Roman"/>
                <a:cs typeface="Times New Roman"/>
              </a:rPr>
              <a:t>h</a:t>
            </a:r>
            <a:r>
              <a:rPr dirty="0" sz="2300" spc="-65">
                <a:solidFill>
                  <a:srgbClr val="130C11"/>
                </a:solidFill>
                <a:latin typeface="Times New Roman"/>
                <a:cs typeface="Times New Roman"/>
              </a:rPr>
              <a:t>a</a:t>
            </a:r>
            <a:r>
              <a:rPr dirty="0" sz="2300" spc="15">
                <a:solidFill>
                  <a:srgbClr val="130C11"/>
                </a:solidFill>
                <a:latin typeface="Times New Roman"/>
                <a:cs typeface="Times New Roman"/>
              </a:rPr>
              <a:t>t</a:t>
            </a:r>
            <a:r>
              <a:rPr dirty="0" sz="2300">
                <a:solidFill>
                  <a:srgbClr val="130C11"/>
                </a:solidFill>
                <a:latin typeface="Times New Roman"/>
                <a:cs typeface="Times New Roman"/>
              </a:rPr>
              <a:t>		</a:t>
            </a:r>
            <a:r>
              <a:rPr dirty="0" sz="2300" spc="-10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-40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  <a:tabLst>
                <a:tab pos="739775" algn="l"/>
                <a:tab pos="1009650" algn="l"/>
              </a:tabLst>
            </a:pPr>
            <a:r>
              <a:rPr dirty="0" sz="2300" spc="-50">
                <a:solidFill>
                  <a:srgbClr val="130C11"/>
                </a:solidFill>
                <a:latin typeface="Times New Roman"/>
                <a:cs typeface="Times New Roman"/>
              </a:rPr>
              <a:t>ta</a:t>
            </a:r>
            <a:r>
              <a:rPr dirty="0" sz="2300" spc="-290">
                <a:solidFill>
                  <a:srgbClr val="130C11"/>
                </a:solidFill>
                <a:latin typeface="Times New Roman"/>
                <a:cs typeface="Times New Roman"/>
              </a:rPr>
              <a:t> </a:t>
            </a:r>
            <a:r>
              <a:rPr dirty="0" sz="2300" spc="-135">
                <a:solidFill>
                  <a:srgbClr val="130C11"/>
                </a:solidFill>
                <a:latin typeface="Times New Roman"/>
                <a:cs typeface="Times New Roman"/>
              </a:rPr>
              <a:t>kes</a:t>
            </a:r>
            <a:r>
              <a:rPr dirty="0" sz="2300">
                <a:solidFill>
                  <a:srgbClr val="130C11"/>
                </a:solidFill>
                <a:latin typeface="Times New Roman"/>
                <a:cs typeface="Times New Roman"/>
              </a:rPr>
              <a:t>	</a:t>
            </a:r>
            <a:r>
              <a:rPr dirty="0" sz="2300" spc="-165">
                <a:solidFill>
                  <a:srgbClr val="130C11"/>
                </a:solidFill>
                <a:latin typeface="Times New Roman"/>
                <a:cs typeface="Times New Roman"/>
              </a:rPr>
              <a:t>a</a:t>
            </a:r>
            <a:r>
              <a:rPr dirty="0" sz="2300">
                <a:solidFill>
                  <a:srgbClr val="130C11"/>
                </a:solidFill>
                <a:latin typeface="Times New Roman"/>
                <a:cs typeface="Times New Roman"/>
              </a:rPr>
              <a:t>	</a:t>
            </a:r>
            <a:r>
              <a:rPr dirty="0" sz="2300" spc="-40">
                <a:solidFill>
                  <a:srgbClr val="130C11"/>
                </a:solidFill>
                <a:latin typeface="Times New Roman"/>
                <a:cs typeface="Times New Roman"/>
              </a:rPr>
              <a:t>h</a:t>
            </a:r>
            <a:r>
              <a:rPr dirty="0" sz="2300" spc="-5">
                <a:solidFill>
                  <a:srgbClr val="130C11"/>
                </a:solidFill>
                <a:latin typeface="Times New Roman"/>
                <a:cs typeface="Times New Roman"/>
              </a:rPr>
              <a:t>u</a:t>
            </a:r>
            <a:r>
              <a:rPr dirty="0" sz="2300" spc="-110">
                <a:solidFill>
                  <a:srgbClr val="130C11"/>
                </a:solidFill>
                <a:latin typeface="Times New Roman"/>
                <a:cs typeface="Times New Roman"/>
              </a:rPr>
              <a:t>ge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53544" y="6315237"/>
            <a:ext cx="1523365" cy="725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30" marR="5080" indent="-24765">
              <a:lnSpc>
                <a:spcPct val="116399"/>
              </a:lnSpc>
              <a:tabLst>
                <a:tab pos="557530" algn="l"/>
                <a:tab pos="1009650" algn="l"/>
              </a:tabLst>
            </a:pPr>
            <a:r>
              <a:rPr dirty="0" sz="2300" spc="-3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3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11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2300" spc="-33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2300">
                <a:solidFill>
                  <a:srgbClr val="2F2D42"/>
                </a:solidFill>
                <a:latin typeface="Times New Roman"/>
                <a:cs typeface="Times New Roman"/>
              </a:rPr>
              <a:t>	</a:t>
            </a:r>
            <a:r>
              <a:rPr dirty="0" sz="2300" spc="-4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315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16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2300" spc="-5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3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2300" spc="-24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2300" spc="-155">
                <a:solidFill>
                  <a:srgbClr val="1D1A28"/>
                </a:solidFill>
                <a:latin typeface="Times New Roman"/>
                <a:cs typeface="Times New Roman"/>
              </a:rPr>
              <a:t>v</a:t>
            </a:r>
            <a:r>
              <a:rPr dirty="0" sz="2300" spc="-27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32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2300" spc="-8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2300" spc="-4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 spc="-185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2300" spc="5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16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2300" spc="5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65">
                <a:solidFill>
                  <a:srgbClr val="2F2D42"/>
                </a:solidFill>
                <a:latin typeface="Times New Roman"/>
                <a:cs typeface="Times New Roman"/>
              </a:rPr>
              <a:t>,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901526" y="6315237"/>
            <a:ext cx="1677035" cy="725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1630" marR="5080" indent="-329565">
              <a:lnSpc>
                <a:spcPct val="116399"/>
              </a:lnSpc>
              <a:tabLst>
                <a:tab pos="887094" algn="l"/>
                <a:tab pos="1294765" algn="l"/>
                <a:tab pos="1540510" algn="l"/>
              </a:tabLst>
            </a:pP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2300" spc="5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1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185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2300" spc="13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-315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2300">
                <a:solidFill>
                  <a:srgbClr val="1D1A28"/>
                </a:solidFill>
                <a:latin typeface="Times New Roman"/>
                <a:cs typeface="Times New Roman"/>
              </a:rPr>
              <a:t>	</a:t>
            </a:r>
            <a:r>
              <a:rPr dirty="0" sz="2300" spc="-120">
                <a:solidFill>
                  <a:srgbClr val="130C11"/>
                </a:solidFill>
                <a:latin typeface="Times New Roman"/>
                <a:cs typeface="Times New Roman"/>
              </a:rPr>
              <a:t>o</a:t>
            </a:r>
            <a:r>
              <a:rPr dirty="0" sz="2300" spc="-240">
                <a:solidFill>
                  <a:srgbClr val="130C11"/>
                </a:solidFill>
                <a:latin typeface="Times New Roman"/>
                <a:cs typeface="Times New Roman"/>
              </a:rPr>
              <a:t>f</a:t>
            </a:r>
            <a:r>
              <a:rPr dirty="0" sz="2300">
                <a:solidFill>
                  <a:srgbClr val="130C11"/>
                </a:solidFill>
                <a:latin typeface="Times New Roman"/>
                <a:cs typeface="Times New Roman"/>
              </a:rPr>
              <a:t>	</a:t>
            </a:r>
            <a:r>
              <a:rPr dirty="0" sz="2300" spc="-5">
                <a:solidFill>
                  <a:srgbClr val="130C11"/>
                </a:solidFill>
                <a:latin typeface="Times New Roman"/>
                <a:cs typeface="Times New Roman"/>
              </a:rPr>
              <a:t>o</a:t>
            </a:r>
            <a:r>
              <a:rPr dirty="0" sz="2300" spc="-290">
                <a:solidFill>
                  <a:srgbClr val="130C11"/>
                </a:solidFill>
                <a:latin typeface="Times New Roman"/>
                <a:cs typeface="Times New Roman"/>
              </a:rPr>
              <a:t>u</a:t>
            </a:r>
            <a:r>
              <a:rPr dirty="0" sz="2300" spc="-290">
                <a:solidFill>
                  <a:srgbClr val="130C11"/>
                </a:solidFill>
                <a:latin typeface="Times New Roman"/>
                <a:cs typeface="Times New Roman"/>
              </a:rPr>
              <a:t> </a:t>
            </a:r>
            <a:r>
              <a:rPr dirty="0" sz="2300" spc="-210">
                <a:solidFill>
                  <a:srgbClr val="130C11"/>
                </a:solidFill>
                <a:latin typeface="Times New Roman"/>
                <a:cs typeface="Times New Roman"/>
              </a:rPr>
              <a:t>r</a:t>
            </a:r>
            <a:r>
              <a:rPr dirty="0" sz="2300" spc="-160">
                <a:solidFill>
                  <a:srgbClr val="130C11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130C11"/>
                </a:solidFill>
                <a:latin typeface="Times New Roman"/>
                <a:cs typeface="Times New Roman"/>
              </a:rPr>
              <a:t>a</a:t>
            </a:r>
            <a:r>
              <a:rPr dirty="0" sz="2300" spc="-85">
                <a:solidFill>
                  <a:srgbClr val="130C11"/>
                </a:solidFill>
                <a:latin typeface="Times New Roman"/>
                <a:cs typeface="Times New Roman"/>
              </a:rPr>
              <a:t>n</a:t>
            </a:r>
            <a:r>
              <a:rPr dirty="0" sz="2300" spc="-280">
                <a:solidFill>
                  <a:srgbClr val="130C11"/>
                </a:solidFill>
                <a:latin typeface="Times New Roman"/>
                <a:cs typeface="Times New Roman"/>
              </a:rPr>
              <a:t>d</a:t>
            </a:r>
            <a:r>
              <a:rPr dirty="0" sz="2300">
                <a:solidFill>
                  <a:srgbClr val="130C11"/>
                </a:solidFill>
                <a:latin typeface="Times New Roman"/>
                <a:cs typeface="Times New Roman"/>
              </a:rPr>
              <a:t>			</a:t>
            </a:r>
            <a:r>
              <a:rPr dirty="0" sz="2300" spc="-180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2300" spc="-270">
                <a:solidFill>
                  <a:srgbClr val="1D1A28"/>
                </a:solidFill>
                <a:latin typeface="Times New Roman"/>
                <a:cs typeface="Times New Roman"/>
              </a:rPr>
              <a:t>f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87944" y="7136179"/>
            <a:ext cx="3068955" cy="317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300" spc="-27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3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2300" spc="-16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2300" spc="-180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2300" spc="-10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2300" spc="-4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2300" spc="1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114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2300" spc="-25">
                <a:solidFill>
                  <a:srgbClr val="1D1A28"/>
                </a:solidFill>
                <a:latin typeface="Times New Roman"/>
                <a:cs typeface="Times New Roman"/>
              </a:rPr>
              <a:t>a</a:t>
            </a:r>
            <a:r>
              <a:rPr dirty="0" sz="2300" spc="-1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2300" spc="114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2300" spc="-85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5">
                <a:solidFill>
                  <a:srgbClr val="1D1A28"/>
                </a:solidFill>
                <a:latin typeface="Times New Roman"/>
                <a:cs typeface="Times New Roman"/>
              </a:rPr>
              <a:t>,</a:t>
            </a:r>
            <a:r>
              <a:rPr dirty="0" sz="2300" spc="-4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45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r</a:t>
            </a:r>
            <a:r>
              <a:rPr dirty="0" sz="2300" spc="-16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2300" spc="4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2300" spc="-80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2300" spc="-114">
                <a:solidFill>
                  <a:srgbClr val="1D1A28"/>
                </a:solidFill>
                <a:latin typeface="Times New Roman"/>
                <a:cs typeface="Times New Roman"/>
              </a:rPr>
              <a:t>ce</a:t>
            </a:r>
            <a:r>
              <a:rPr dirty="0" sz="2300" spc="3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2300" spc="-85">
                <a:solidFill>
                  <a:srgbClr val="130C11"/>
                </a:solidFill>
                <a:latin typeface="Times New Roman"/>
                <a:cs typeface="Times New Roman"/>
              </a:rPr>
              <a:t>to</a:t>
            </a:r>
            <a:r>
              <a:rPr dirty="0" sz="2300" spc="95">
                <a:solidFill>
                  <a:srgbClr val="130C11"/>
                </a:solidFill>
                <a:latin typeface="Times New Roman"/>
                <a:cs typeface="Times New Roman"/>
              </a:rPr>
              <a:t>x</a:t>
            </a:r>
            <a:r>
              <a:rPr dirty="0" sz="2300" spc="-145">
                <a:solidFill>
                  <a:srgbClr val="130C11"/>
                </a:solidFill>
                <a:latin typeface="Times New Roman"/>
                <a:cs typeface="Times New Roman"/>
              </a:rPr>
              <a:t>i</a:t>
            </a:r>
            <a:r>
              <a:rPr dirty="0" sz="2300" spc="-95">
                <a:solidFill>
                  <a:srgbClr val="130C11"/>
                </a:solidFill>
                <a:latin typeface="Times New Roman"/>
                <a:cs typeface="Times New Roman"/>
              </a:rPr>
              <a:t>c</a:t>
            </a:r>
            <a:r>
              <a:rPr dirty="0" sz="2300" spc="-5">
                <a:solidFill>
                  <a:srgbClr val="130C11"/>
                </a:solidFill>
                <a:latin typeface="Times New Roman"/>
                <a:cs typeface="Times New Roman"/>
              </a:rPr>
              <a:t> </a:t>
            </a:r>
            <a:r>
              <a:rPr dirty="0" sz="2300" spc="125">
                <a:solidFill>
                  <a:srgbClr val="1D1A28"/>
                </a:solidFill>
                <a:latin typeface="Times New Roman"/>
                <a:cs typeface="Times New Roman"/>
              </a:rPr>
              <a:t>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43716" y="8426815"/>
            <a:ext cx="3032125" cy="222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es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17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v</a:t>
            </a:r>
            <a:r>
              <a:rPr dirty="0" sz="1550" spc="12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80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21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-40">
                <a:solidFill>
                  <a:srgbClr val="1D1A28"/>
                </a:solidFill>
                <a:latin typeface="Times New Roman"/>
                <a:cs typeface="Times New Roman"/>
              </a:rPr>
              <a:t>y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6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0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0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5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35">
                <a:solidFill>
                  <a:srgbClr val="1D1A28"/>
                </a:solidFill>
                <a:latin typeface="Times New Roman"/>
                <a:cs typeface="Times New Roman"/>
              </a:rPr>
              <a:t>k</a:t>
            </a:r>
            <a:r>
              <a:rPr dirty="0" sz="1550" spc="11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58459" y="8713418"/>
            <a:ext cx="3042920" cy="1626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2225" marR="5080" indent="-10160">
              <a:lnSpc>
                <a:spcPct val="118900"/>
              </a:lnSpc>
            </a:pP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b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y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y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rs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125">
                <a:solidFill>
                  <a:srgbClr val="2F2D42"/>
                </a:solidFill>
                <a:latin typeface="Times New Roman"/>
                <a:cs typeface="Times New Roman"/>
              </a:rPr>
              <a:t>lf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65">
                <a:solidFill>
                  <a:srgbClr val="2F2D42"/>
                </a:solidFill>
                <a:latin typeface="Times New Roman"/>
                <a:cs typeface="Times New Roman"/>
              </a:rPr>
              <a:t>,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114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se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05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1550" spc="-90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1550" spc="8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22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20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7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5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1550" spc="-19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5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1550" spc="-8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20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1D1A28"/>
                </a:solidFill>
                <a:latin typeface="Times New Roman"/>
                <a:cs typeface="Times New Roman"/>
              </a:rPr>
              <a:t>k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bo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es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6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24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    </a:t>
            </a:r>
            <a:r>
              <a:rPr dirty="0" sz="1550" spc="-4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-19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es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 </a:t>
            </a:r>
            <a:r>
              <a:rPr dirty="0" sz="1550" spc="1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35">
                <a:solidFill>
                  <a:srgbClr val="2F2D42"/>
                </a:solidFill>
                <a:latin typeface="Times New Roman"/>
                <a:cs typeface="Times New Roman"/>
              </a:rPr>
              <a:t>,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2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40">
                <a:solidFill>
                  <a:srgbClr val="1D1A28"/>
                </a:solidFill>
                <a:latin typeface="Times New Roman"/>
                <a:cs typeface="Times New Roman"/>
              </a:rPr>
              <a:t>f</a:t>
            </a:r>
            <a:r>
              <a:rPr dirty="0" sz="1550" spc="-18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 spc="65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1550" spc="-13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4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6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b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3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20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105">
                <a:solidFill>
                  <a:srgbClr val="2F2D42"/>
                </a:solidFill>
                <a:latin typeface="Times New Roman"/>
                <a:cs typeface="Times New Roman"/>
              </a:rPr>
              <a:t>v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7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17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160">
                <a:solidFill>
                  <a:srgbClr val="1D1A28"/>
                </a:solidFill>
                <a:latin typeface="Times New Roman"/>
                <a:cs typeface="Times New Roman"/>
              </a:rPr>
              <a:t>l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 </a:t>
            </a:r>
            <a:r>
              <a:rPr dirty="0" sz="1550" spc="14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1550" spc="-20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16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1D1A28"/>
                </a:solidFill>
                <a:latin typeface="Times New Roman"/>
                <a:cs typeface="Times New Roman"/>
              </a:rPr>
              <a:t>k</a:t>
            </a:r>
            <a:r>
              <a:rPr dirty="0" sz="1550" spc="-5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1550" spc="7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20">
                <a:solidFill>
                  <a:srgbClr val="1D1A28"/>
                </a:solidFill>
                <a:latin typeface="Times New Roman"/>
                <a:cs typeface="Times New Roman"/>
              </a:rPr>
              <a:t>g</a:t>
            </a:r>
            <a:r>
              <a:rPr dirty="0" sz="1550" spc="1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-15">
                <a:solidFill>
                  <a:srgbClr val="2F2D42"/>
                </a:solidFill>
                <a:latin typeface="Times New Roman"/>
                <a:cs typeface="Times New Roman"/>
              </a:rPr>
              <a:t>esign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5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2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05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30">
                <a:solidFill>
                  <a:srgbClr val="1D1A28"/>
                </a:solidFill>
                <a:latin typeface="Times New Roman"/>
                <a:cs typeface="Times New Roman"/>
              </a:rPr>
              <a:t>od</a:t>
            </a:r>
            <a:r>
              <a:rPr dirty="0" sz="1550" spc="-18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40">
                <a:solidFill>
                  <a:srgbClr val="1D1A28"/>
                </a:solidFill>
                <a:latin typeface="Times New Roman"/>
                <a:cs typeface="Times New Roman"/>
              </a:rPr>
              <a:t>c</a:t>
            </a:r>
            <a:r>
              <a:rPr dirty="0" sz="1550" spc="10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1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 spc="-8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4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p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40">
                <a:solidFill>
                  <a:srgbClr val="2F2D42"/>
                </a:solidFill>
                <a:latin typeface="Times New Roman"/>
                <a:cs typeface="Times New Roman"/>
              </a:rPr>
              <a:t>ocesses.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35">
                <a:solidFill>
                  <a:srgbClr val="2F2D42"/>
                </a:solidFill>
                <a:latin typeface="Times New Roman"/>
                <a:cs typeface="Times New Roman"/>
              </a:rPr>
              <a:t>ey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23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10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5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1550" spc="-8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20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00">
                <a:solidFill>
                  <a:srgbClr val="1D1A28"/>
                </a:solidFill>
                <a:latin typeface="Times New Roman"/>
                <a:cs typeface="Times New Roman"/>
              </a:rPr>
              <a:t>m</a:t>
            </a:r>
            <a:r>
              <a:rPr dirty="0" sz="1550" spc="-15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5">
                <a:solidFill>
                  <a:srgbClr val="1D1A28"/>
                </a:solidFill>
                <a:latin typeface="Times New Roman"/>
                <a:cs typeface="Times New Roman"/>
              </a:rPr>
              <a:t>z</a:t>
            </a:r>
            <a:r>
              <a:rPr dirty="0" sz="1550" spc="60">
                <a:solidFill>
                  <a:srgbClr val="1D1A28"/>
                </a:solidFill>
                <a:latin typeface="Times New Roman"/>
                <a:cs typeface="Times New Roman"/>
              </a:rPr>
              <a:t>e</a:t>
            </a:r>
            <a:r>
              <a:rPr dirty="0" sz="1550" spc="3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45">
                <a:solidFill>
                  <a:srgbClr val="2F2D42"/>
                </a:solidFill>
                <a:latin typeface="Times New Roman"/>
                <a:cs typeface="Times New Roman"/>
              </a:rPr>
              <a:t>w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8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14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3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v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ry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105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3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 </a:t>
            </a:r>
            <a:r>
              <a:rPr dirty="0" sz="1550" spc="-1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7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1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1D1A28"/>
                </a:solidFill>
                <a:latin typeface="Times New Roman"/>
                <a:cs typeface="Times New Roman"/>
              </a:rPr>
              <a:t>  </a:t>
            </a:r>
            <a:r>
              <a:rPr dirty="0" sz="1550" spc="4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80">
                <a:solidFill>
                  <a:srgbClr val="2F2D42"/>
                </a:solidFill>
                <a:latin typeface="Times New Roman"/>
                <a:cs typeface="Times New Roman"/>
              </a:rPr>
              <a:t>se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07601" y="10394157"/>
            <a:ext cx="3017520" cy="268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16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p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24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135">
                <a:solidFill>
                  <a:srgbClr val="2F2D42"/>
                </a:solidFill>
                <a:latin typeface="Times New Roman"/>
                <a:cs typeface="Times New Roman"/>
              </a:rPr>
              <a:t>,</a:t>
            </a:r>
            <a:r>
              <a:rPr dirty="0" sz="1550" spc="-21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35">
                <a:solidFill>
                  <a:srgbClr val="2F2D42"/>
                </a:solidFill>
                <a:latin typeface="Times New Roman"/>
                <a:cs typeface="Times New Roman"/>
              </a:rPr>
              <a:t>rt</a:t>
            </a:r>
            <a:r>
              <a:rPr dirty="0" sz="1550" spc="12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p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4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 spc="210">
                <a:solidFill>
                  <a:srgbClr val="1D1A28"/>
                </a:solidFill>
                <a:latin typeface="Times New Roman"/>
                <a:cs typeface="Times New Roman"/>
              </a:rPr>
              <a:t>d</a:t>
            </a:r>
            <a:r>
              <a:rPr dirty="0" sz="1550" spc="-135">
                <a:solidFill>
                  <a:srgbClr val="1D1A28"/>
                </a:solidFill>
                <a:latin typeface="Times New Roman"/>
                <a:cs typeface="Times New Roman"/>
              </a:rPr>
              <a:t>u</a:t>
            </a:r>
            <a:r>
              <a:rPr dirty="0" sz="1550" spc="-145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7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-240">
                <a:solidFill>
                  <a:srgbClr val="1D1A28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1550" spc="145">
                <a:solidFill>
                  <a:srgbClr val="1D1A28"/>
                </a:solidFill>
                <a:latin typeface="Times New Roman"/>
                <a:cs typeface="Times New Roman"/>
              </a:rPr>
              <a:t>o</a:t>
            </a:r>
            <a:r>
              <a:rPr dirty="0" sz="1550" spc="-12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endParaRPr sz="1550">
              <a:latin typeface="Times New Roman"/>
              <a:cs typeface="Times New Roman"/>
            </a:endParaRPr>
          </a:p>
          <a:p>
            <a:pPr algn="just" marL="27305" marR="5080" indent="-5080">
              <a:lnSpc>
                <a:spcPct val="117600"/>
              </a:lnSpc>
              <a:spcBef>
                <a:spcPts val="30"/>
              </a:spcBef>
            </a:pP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ov</a:t>
            </a:r>
            <a:r>
              <a:rPr dirty="0" sz="1550" spc="12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8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     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5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      </a:t>
            </a:r>
            <a:r>
              <a:rPr dirty="0" sz="1550" spc="-1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95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150">
                <a:solidFill>
                  <a:srgbClr val="1D1A28"/>
                </a:solidFill>
                <a:latin typeface="Times New Roman"/>
                <a:cs typeface="Times New Roman"/>
              </a:rPr>
              <a:t>p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-1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30">
                <a:solidFill>
                  <a:srgbClr val="1D1A28"/>
                </a:solidFill>
                <a:latin typeface="Times New Roman"/>
                <a:cs typeface="Times New Roman"/>
              </a:rPr>
              <a:t>n</a:t>
            </a:r>
            <a:r>
              <a:rPr dirty="0" sz="1550" spc="-20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40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16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ces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8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x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r>
              <a:rPr dirty="0" sz="1550" spc="105">
                <a:solidFill>
                  <a:srgbClr val="1D1A28"/>
                </a:solidFill>
                <a:latin typeface="Times New Roman"/>
                <a:cs typeface="Times New Roman"/>
              </a:rPr>
              <a:t>h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114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0">
                <a:solidFill>
                  <a:srgbClr val="2F2D42"/>
                </a:solidFill>
                <a:latin typeface="Times New Roman"/>
                <a:cs typeface="Times New Roman"/>
              </a:rPr>
              <a:t>f</a:t>
            </a:r>
            <a:r>
              <a:rPr dirty="0" sz="1550" spc="-60">
                <a:solidFill>
                  <a:srgbClr val="2F2D42"/>
                </a:solidFill>
                <a:latin typeface="Times New Roman"/>
                <a:cs typeface="Times New Roman"/>
              </a:rPr>
              <a:t>ecyc</a:t>
            </a:r>
            <a:r>
              <a:rPr dirty="0" sz="1550" spc="10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75">
                <a:solidFill>
                  <a:srgbClr val="2F2D42"/>
                </a:solidFill>
                <a:latin typeface="Times New Roman"/>
                <a:cs typeface="Times New Roman"/>
              </a:rPr>
              <a:t>of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p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195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ct</a:t>
            </a:r>
            <a:r>
              <a:rPr dirty="0" sz="1550" spc="12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40">
                <a:solidFill>
                  <a:srgbClr val="46465B"/>
                </a:solidFill>
                <a:latin typeface="Times New Roman"/>
                <a:cs typeface="Times New Roman"/>
              </a:rPr>
              <a:t>.</a:t>
            </a:r>
            <a:r>
              <a:rPr dirty="0" sz="1550" spc="-70">
                <a:solidFill>
                  <a:srgbClr val="46465B"/>
                </a:solidFill>
                <a:latin typeface="Times New Roman"/>
                <a:cs typeface="Times New Roman"/>
              </a:rPr>
              <a:t> </a:t>
            </a:r>
            <a:r>
              <a:rPr dirty="0" sz="1550" spc="-3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pp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16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y</a:t>
            </a:r>
            <a:r>
              <a:rPr dirty="0" sz="1550" spc="-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4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13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ve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esi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65">
                <a:solidFill>
                  <a:srgbClr val="2F2D42"/>
                </a:solidFill>
                <a:latin typeface="Times New Roman"/>
                <a:cs typeface="Times New Roman"/>
              </a:rPr>
              <a:t>,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00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19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k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r,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16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14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is</a:t>
            </a:r>
            <a:r>
              <a:rPr dirty="0" sz="1550" spc="1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7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k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ls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13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10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 spc="20">
                <a:solidFill>
                  <a:srgbClr val="2F2D42"/>
                </a:solidFill>
                <a:latin typeface="Times New Roman"/>
                <a:cs typeface="Times New Roman"/>
              </a:rPr>
              <a:t>f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ov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18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k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ed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50">
                <a:solidFill>
                  <a:srgbClr val="46465B"/>
                </a:solidFill>
                <a:latin typeface="Times New Roman"/>
                <a:cs typeface="Times New Roman"/>
              </a:rPr>
              <a:t>i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1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b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145">
                <a:solidFill>
                  <a:srgbClr val="2F2D42"/>
                </a:solidFill>
                <a:latin typeface="Times New Roman"/>
                <a:cs typeface="Times New Roman"/>
              </a:rPr>
              <a:t>if</a:t>
            </a:r>
            <a:r>
              <a:rPr dirty="0" sz="1550" spc="-17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l.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8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0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2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w</a:t>
            </a:r>
            <a:r>
              <a:rPr dirty="0" sz="1550" spc="15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4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5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5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k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8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12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-2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35">
                <a:solidFill>
                  <a:srgbClr val="2F2D42"/>
                </a:solidFill>
                <a:latin typeface="Times New Roman"/>
                <a:cs typeface="Times New Roman"/>
              </a:rPr>
              <a:t>k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3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5">
                <a:solidFill>
                  <a:srgbClr val="2F2D42"/>
                </a:solidFill>
                <a:latin typeface="Times New Roman"/>
                <a:cs typeface="Times New Roman"/>
              </a:rPr>
              <a:t>m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y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-10">
                <a:solidFill>
                  <a:srgbClr val="2F2D42"/>
                </a:solidFill>
                <a:latin typeface="Times New Roman"/>
                <a:cs typeface="Times New Roman"/>
              </a:rPr>
              <a:t>es</a:t>
            </a:r>
            <a:r>
              <a:rPr dirty="0" sz="1550" spc="50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g</a:t>
            </a:r>
            <a:r>
              <a:rPr dirty="0" sz="1550" spc="100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14">
                <a:solidFill>
                  <a:srgbClr val="2F2D42"/>
                </a:solidFill>
                <a:latin typeface="Times New Roman"/>
                <a:cs typeface="Times New Roman"/>
              </a:rPr>
              <a:t>a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 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11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endParaRPr sz="1550">
              <a:latin typeface="Times New Roman"/>
              <a:cs typeface="Times New Roman"/>
            </a:endParaRPr>
          </a:p>
          <a:p>
            <a:pPr algn="just" marL="81280" marR="5080">
              <a:lnSpc>
                <a:spcPct val="102800"/>
              </a:lnSpc>
              <a:spcBef>
                <a:spcPts val="229"/>
              </a:spcBef>
            </a:pPr>
            <a:r>
              <a:rPr dirty="0" sz="1500" spc="-30">
                <a:solidFill>
                  <a:srgbClr val="2F2D42"/>
                </a:solidFill>
                <a:latin typeface="Arial"/>
                <a:cs typeface="Arial"/>
              </a:rPr>
              <a:t>e</a:t>
            </a:r>
            <a:r>
              <a:rPr dirty="0" sz="1500" spc="75">
                <a:solidFill>
                  <a:srgbClr val="2F2D42"/>
                </a:solidFill>
                <a:latin typeface="Arial"/>
                <a:cs typeface="Arial"/>
              </a:rPr>
              <a:t>xc</a:t>
            </a:r>
            <a:r>
              <a:rPr dirty="0" sz="1500" spc="20">
                <a:solidFill>
                  <a:srgbClr val="2F2D42"/>
                </a:solidFill>
                <a:latin typeface="Arial"/>
                <a:cs typeface="Arial"/>
              </a:rPr>
              <a:t>i</a:t>
            </a:r>
            <a:r>
              <a:rPr dirty="0" sz="1500" spc="90">
                <a:solidFill>
                  <a:srgbClr val="2F2D42"/>
                </a:solidFill>
                <a:latin typeface="Arial"/>
                <a:cs typeface="Arial"/>
              </a:rPr>
              <a:t>t</a:t>
            </a:r>
            <a:r>
              <a:rPr dirty="0" sz="1500" spc="40">
                <a:solidFill>
                  <a:srgbClr val="2F2D42"/>
                </a:solidFill>
                <a:latin typeface="Arial"/>
                <a:cs typeface="Arial"/>
              </a:rPr>
              <a:t>i</a:t>
            </a:r>
            <a:r>
              <a:rPr dirty="0" sz="1500" spc="125">
                <a:solidFill>
                  <a:srgbClr val="2F2D42"/>
                </a:solidFill>
                <a:latin typeface="Arial"/>
                <a:cs typeface="Arial"/>
              </a:rPr>
              <a:t>n</a:t>
            </a:r>
            <a:r>
              <a:rPr dirty="0" sz="1500" spc="90">
                <a:solidFill>
                  <a:srgbClr val="2F2D42"/>
                </a:solidFill>
                <a:latin typeface="Arial"/>
                <a:cs typeface="Arial"/>
              </a:rPr>
              <a:t>g</a:t>
            </a:r>
            <a:r>
              <a:rPr dirty="0" sz="1500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500" spc="-140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550" spc="-55">
                <a:solidFill>
                  <a:srgbClr val="46465B"/>
                </a:solidFill>
                <a:latin typeface="Times New Roman"/>
                <a:cs typeface="Times New Roman"/>
              </a:rPr>
              <a:t>i</a:t>
            </a:r>
            <a:r>
              <a:rPr dirty="0" sz="1550" spc="-155">
                <a:solidFill>
                  <a:srgbClr val="2F2D42"/>
                </a:solidFill>
                <a:latin typeface="Times New Roman"/>
                <a:cs typeface="Times New Roman"/>
              </a:rPr>
              <a:t>n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7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2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70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250">
                <a:solidFill>
                  <a:srgbClr val="2F2D42"/>
                </a:solidFill>
                <a:latin typeface="Times New Roman"/>
                <a:cs typeface="Times New Roman"/>
              </a:rPr>
              <a:t>C</a:t>
            </a:r>
            <a:r>
              <a:rPr dirty="0" sz="1550" spc="-75">
                <a:solidFill>
                  <a:srgbClr val="2F2D42"/>
                </a:solidFill>
                <a:latin typeface="Times New Roman"/>
                <a:cs typeface="Times New Roman"/>
              </a:rPr>
              <a:t>i</a:t>
            </a:r>
            <a:r>
              <a:rPr dirty="0" sz="1550" spc="13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-40">
                <a:solidFill>
                  <a:srgbClr val="2F2D42"/>
                </a:solidFill>
                <a:latin typeface="Times New Roman"/>
                <a:cs typeface="Times New Roman"/>
              </a:rPr>
              <a:t>y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35">
                <a:solidFill>
                  <a:srgbClr val="2F2D42"/>
                </a:solidFill>
                <a:latin typeface="Times New Roman"/>
                <a:cs typeface="Times New Roman"/>
              </a:rPr>
              <a:t>of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175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550" spc="105">
                <a:solidFill>
                  <a:srgbClr val="2F2D42"/>
                </a:solidFill>
                <a:latin typeface="Times New Roman"/>
                <a:cs typeface="Times New Roman"/>
              </a:rPr>
              <a:t>h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6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5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14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u</a:t>
            </a:r>
            <a:r>
              <a:rPr dirty="0" sz="1550" spc="-18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se</a:t>
            </a:r>
            <a:r>
              <a:rPr dirty="0" sz="1550" spc="3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-15">
                <a:solidFill>
                  <a:srgbClr val="2F2D42"/>
                </a:solidFill>
                <a:latin typeface="Times New Roman"/>
                <a:cs typeface="Times New Roman"/>
              </a:rPr>
              <a:t>w</a:t>
            </a:r>
            <a:r>
              <a:rPr dirty="0" sz="1550" spc="125">
                <a:solidFill>
                  <a:srgbClr val="2F2D42"/>
                </a:solidFill>
                <a:latin typeface="Times New Roman"/>
                <a:cs typeface="Times New Roman"/>
              </a:rPr>
              <a:t>o</a:t>
            </a:r>
            <a:r>
              <a:rPr dirty="0" sz="1550" spc="60">
                <a:solidFill>
                  <a:srgbClr val="2F2D42"/>
                </a:solidFill>
                <a:latin typeface="Times New Roman"/>
                <a:cs typeface="Times New Roman"/>
              </a:rPr>
              <a:t>r</a:t>
            </a:r>
            <a:r>
              <a:rPr dirty="0" sz="1550" spc="-90">
                <a:solidFill>
                  <a:srgbClr val="2F2D42"/>
                </a:solidFill>
                <a:latin typeface="Times New Roman"/>
                <a:cs typeface="Times New Roman"/>
              </a:rPr>
              <a:t>l</a:t>
            </a:r>
            <a:r>
              <a:rPr dirty="0" sz="1550" spc="-95">
                <a:solidFill>
                  <a:srgbClr val="2F2D42"/>
                </a:solidFill>
                <a:latin typeface="Times New Roman"/>
                <a:cs typeface="Times New Roman"/>
              </a:rPr>
              <a:t>d</a:t>
            </a:r>
            <a:r>
              <a:rPr dirty="0" sz="1550" spc="-22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550" spc="25">
                <a:solidFill>
                  <a:srgbClr val="46465B"/>
                </a:solidFill>
                <a:latin typeface="Times New Roman"/>
                <a:cs typeface="Times New Roman"/>
              </a:rPr>
              <a:t>'</a:t>
            </a:r>
            <a:r>
              <a:rPr dirty="0" sz="1550" spc="145">
                <a:solidFill>
                  <a:srgbClr val="46465B"/>
                </a:solidFill>
                <a:latin typeface="Times New Roman"/>
                <a:cs typeface="Times New Roman"/>
              </a:rPr>
              <a:t>'</a:t>
            </a:r>
            <a:r>
              <a:rPr dirty="0" sz="1550" spc="55">
                <a:solidFill>
                  <a:srgbClr val="2F2D42"/>
                </a:solidFill>
                <a:latin typeface="Times New Roman"/>
                <a:cs typeface="Times New Roman"/>
              </a:rPr>
              <a:t>!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982748" y="2960920"/>
            <a:ext cx="3663315" cy="4799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1750" marR="5080" indent="-19685">
              <a:lnSpc>
                <a:spcPct val="133000"/>
              </a:lnSpc>
            </a:pPr>
            <a:r>
              <a:rPr dirty="0" sz="1750" spc="-10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12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e  </a:t>
            </a:r>
            <a:r>
              <a:rPr dirty="0" sz="1750" spc="-1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750" spc="55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1750" spc="60">
                <a:solidFill>
                  <a:srgbClr val="1D1A28"/>
                </a:solidFill>
                <a:latin typeface="Arial"/>
                <a:cs typeface="Arial"/>
              </a:rPr>
              <a:t>u</a:t>
            </a:r>
            <a:r>
              <a:rPr dirty="0" sz="1750" spc="-60">
                <a:solidFill>
                  <a:srgbClr val="1D1A28"/>
                </a:solidFill>
                <a:latin typeface="Arial"/>
                <a:cs typeface="Arial"/>
              </a:rPr>
              <a:t>se</a:t>
            </a:r>
            <a:r>
              <a:rPr dirty="0" sz="1750">
                <a:solidFill>
                  <a:srgbClr val="1D1A28"/>
                </a:solidFill>
                <a:latin typeface="Arial"/>
                <a:cs typeface="Arial"/>
              </a:rPr>
              <a:t>  </a:t>
            </a:r>
            <a:r>
              <a:rPr dirty="0" sz="1750" spc="-12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750" spc="7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750" spc="-140">
                <a:solidFill>
                  <a:srgbClr val="1D1A28"/>
                </a:solidFill>
                <a:latin typeface="Arial"/>
                <a:cs typeface="Arial"/>
              </a:rPr>
              <a:t>s</a:t>
            </a:r>
            <a:r>
              <a:rPr dirty="0" sz="1750">
                <a:solidFill>
                  <a:srgbClr val="1D1A28"/>
                </a:solidFill>
                <a:latin typeface="Arial"/>
                <a:cs typeface="Arial"/>
              </a:rPr>
              <a:t>  </a:t>
            </a:r>
            <a:r>
              <a:rPr dirty="0" sz="1750" spc="-229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750" spc="-6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2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11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17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40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4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19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14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750" spc="70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1750">
                <a:solidFill>
                  <a:srgbClr val="1D1A28"/>
                </a:solidFill>
                <a:latin typeface="Arial"/>
                <a:cs typeface="Arial"/>
              </a:rPr>
              <a:t>c</a:t>
            </a:r>
            <a:r>
              <a:rPr dirty="0" sz="1750" spc="105">
                <a:solidFill>
                  <a:srgbClr val="1D1A28"/>
                </a:solidFill>
                <a:latin typeface="Arial"/>
                <a:cs typeface="Arial"/>
              </a:rPr>
              <a:t>y</a:t>
            </a:r>
            <a:r>
              <a:rPr dirty="0" sz="1750" spc="40">
                <a:solidFill>
                  <a:srgbClr val="1D1A28"/>
                </a:solidFill>
                <a:latin typeface="Arial"/>
                <a:cs typeface="Arial"/>
              </a:rPr>
              <a:t>c</a:t>
            </a:r>
            <a:r>
              <a:rPr dirty="0" sz="1750" spc="110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1750" spc="18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750" spc="-15">
                <a:solidFill>
                  <a:srgbClr val="1D1A28"/>
                </a:solidFill>
                <a:latin typeface="Arial"/>
                <a:cs typeface="Arial"/>
              </a:rPr>
              <a:t>n</a:t>
            </a:r>
            <a:r>
              <a:rPr dirty="0" sz="1750" spc="25">
                <a:solidFill>
                  <a:srgbClr val="1D1A28"/>
                </a:solidFill>
                <a:latin typeface="Arial"/>
                <a:cs typeface="Arial"/>
              </a:rPr>
              <a:t>g</a:t>
            </a:r>
            <a:r>
              <a:rPr dirty="0" sz="1750" spc="409">
                <a:solidFill>
                  <a:srgbClr val="1D1A28"/>
                </a:solidFill>
                <a:latin typeface="Arial"/>
                <a:cs typeface="Arial"/>
              </a:rPr>
              <a:t>,</a:t>
            </a:r>
            <a:r>
              <a:rPr dirty="0" sz="1750">
                <a:solidFill>
                  <a:srgbClr val="1D1A28"/>
                </a:solidFill>
                <a:latin typeface="Arial"/>
                <a:cs typeface="Arial"/>
              </a:rPr>
              <a:t>   </a:t>
            </a:r>
            <a:r>
              <a:rPr dirty="0" sz="1750" spc="5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750" spc="145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1750" spc="55">
                <a:solidFill>
                  <a:srgbClr val="1D1A28"/>
                </a:solidFill>
                <a:latin typeface="Arial"/>
                <a:cs typeface="Arial"/>
              </a:rPr>
              <a:t>pu</a:t>
            </a:r>
            <a:r>
              <a:rPr dirty="0" sz="1750" spc="175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750" spc="45">
                <a:solidFill>
                  <a:srgbClr val="1D1A28"/>
                </a:solidFill>
                <a:latin typeface="Arial"/>
                <a:cs typeface="Arial"/>
              </a:rPr>
              <a:t>p</a:t>
            </a:r>
            <a:r>
              <a:rPr dirty="0" sz="1750" spc="80">
                <a:solidFill>
                  <a:srgbClr val="1D1A28"/>
                </a:solidFill>
                <a:latin typeface="Arial"/>
                <a:cs typeface="Arial"/>
              </a:rPr>
              <a:t>o</a:t>
            </a:r>
            <a:r>
              <a:rPr dirty="0" sz="1750" spc="-35">
                <a:solidFill>
                  <a:srgbClr val="1D1A28"/>
                </a:solidFill>
                <a:latin typeface="Arial"/>
                <a:cs typeface="Arial"/>
              </a:rPr>
              <a:t>s</a:t>
            </a:r>
            <a:r>
              <a:rPr dirty="0" sz="1750" spc="14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750" spc="-15">
                <a:solidFill>
                  <a:srgbClr val="1D1A28"/>
                </a:solidFill>
                <a:latin typeface="Arial"/>
                <a:cs typeface="Arial"/>
              </a:rPr>
              <a:t>n</a:t>
            </a:r>
            <a:r>
              <a:rPr dirty="0" sz="1750" spc="85">
                <a:solidFill>
                  <a:srgbClr val="1D1A28"/>
                </a:solidFill>
                <a:latin typeface="Arial"/>
                <a:cs typeface="Arial"/>
              </a:rPr>
              <a:t>g</a:t>
            </a:r>
            <a:r>
              <a:rPr dirty="0" sz="1750">
                <a:solidFill>
                  <a:srgbClr val="1D1A28"/>
                </a:solidFill>
                <a:latin typeface="Arial"/>
                <a:cs typeface="Arial"/>
              </a:rPr>
              <a:t>    </a:t>
            </a:r>
            <a:r>
              <a:rPr dirty="0" sz="1750" spc="-17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as</a:t>
            </a:r>
            <a:r>
              <a:rPr dirty="0" sz="1750" spc="15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9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35">
                <a:solidFill>
                  <a:srgbClr val="130C11"/>
                </a:solidFill>
                <a:latin typeface="Arial"/>
                <a:cs typeface="Arial"/>
              </a:rPr>
              <a:t>bot</a:t>
            </a:r>
            <a:r>
              <a:rPr dirty="0" sz="1750" spc="17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14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19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we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15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2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dy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ave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18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14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229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x</a:t>
            </a:r>
            <a:r>
              <a:rPr dirty="0" sz="1750" spc="-3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7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-6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29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13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b</a:t>
            </a:r>
            <a:r>
              <a:rPr dirty="0" sz="1750" spc="-4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18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8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2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get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28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we</a:t>
            </a: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wa</a:t>
            </a:r>
            <a:r>
              <a:rPr dirty="0" sz="1750" spc="-3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18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do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our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3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7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 spc="-9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7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v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he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nv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ronme</a:t>
            </a:r>
            <a:r>
              <a:rPr dirty="0" sz="1750" spc="-2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13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-3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.</a:t>
            </a:r>
            <a:r>
              <a:rPr dirty="0" sz="1750" spc="-229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10">
                <a:solidFill>
                  <a:srgbClr val="130C11"/>
                </a:solidFill>
                <a:latin typeface="Arial"/>
                <a:cs typeface="Arial"/>
              </a:rPr>
              <a:t>So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 spc="-2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16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-1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80">
                <a:solidFill>
                  <a:srgbClr val="130C11"/>
                </a:solidFill>
                <a:latin typeface="Arial"/>
                <a:cs typeface="Arial"/>
              </a:rPr>
              <a:t>y</a:t>
            </a:r>
            <a:r>
              <a:rPr dirty="0" sz="1750" spc="14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275">
                <a:solidFill>
                  <a:srgbClr val="130C11"/>
                </a:solidFill>
                <a:latin typeface="Arial"/>
                <a:cs typeface="Arial"/>
              </a:rPr>
              <a:t>'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d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on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e   </a:t>
            </a:r>
            <a:r>
              <a:rPr dirty="0" sz="1750" spc="-1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75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 spc="13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114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6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hat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</a:t>
            </a:r>
            <a:r>
              <a:rPr dirty="0" sz="1750" spc="-13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 spc="1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st</a:t>
            </a:r>
            <a:r>
              <a:rPr dirty="0" sz="1750" spc="15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13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</a:t>
            </a:r>
            <a:r>
              <a:rPr dirty="0" sz="1750" spc="-1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dr</a:t>
            </a:r>
            <a:r>
              <a:rPr dirty="0" sz="1750" spc="1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nk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bo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8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e,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2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do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120">
                <a:solidFill>
                  <a:srgbClr val="130C11"/>
                </a:solidFill>
                <a:latin typeface="Arial"/>
                <a:cs typeface="Arial"/>
              </a:rPr>
              <a:t>'</a:t>
            </a:r>
            <a:r>
              <a:rPr dirty="0" sz="1750" spc="18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j</a:t>
            </a:r>
            <a:r>
              <a:rPr dirty="0" sz="1750" spc="250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st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3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hr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6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18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240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y</a:t>
            </a:r>
            <a:r>
              <a:rPr dirty="0" sz="1750" spc="409">
                <a:solidFill>
                  <a:srgbClr val="130C11"/>
                </a:solidFill>
                <a:latin typeface="Arial"/>
                <a:cs typeface="Arial"/>
              </a:rPr>
              <a:t>,</a:t>
            </a:r>
            <a:r>
              <a:rPr dirty="0" sz="1750" spc="409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-2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-6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 </a:t>
            </a:r>
            <a:r>
              <a:rPr dirty="0" sz="1750" spc="-1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18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 </a:t>
            </a:r>
            <a:r>
              <a:rPr dirty="0" sz="1750" spc="-2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4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 </a:t>
            </a:r>
            <a:r>
              <a:rPr dirty="0" sz="1750" spc="-2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14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k</a:t>
            </a:r>
            <a:r>
              <a:rPr dirty="0" sz="1750" spc="-6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  </a:t>
            </a:r>
            <a:r>
              <a:rPr dirty="0" sz="1750" spc="-2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1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21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22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1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15">
                <a:solidFill>
                  <a:srgbClr val="130C11"/>
                </a:solidFill>
                <a:latin typeface="Arial"/>
                <a:cs typeface="Arial"/>
              </a:rPr>
              <a:t>ng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9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85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 spc="22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7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95">
                <a:solidFill>
                  <a:srgbClr val="130C11"/>
                </a:solidFill>
                <a:latin typeface="Arial"/>
                <a:cs typeface="Arial"/>
              </a:rPr>
              <a:t>me.</a:t>
            </a:r>
            <a:r>
              <a:rPr dirty="0" sz="1750" spc="-3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at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v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1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nd</a:t>
            </a:r>
            <a:r>
              <a:rPr dirty="0" sz="1750" spc="-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80">
                <a:solidFill>
                  <a:srgbClr val="130C11"/>
                </a:solidFill>
                <a:latin typeface="Arial"/>
                <a:cs typeface="Arial"/>
              </a:rPr>
              <a:t>fu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8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17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5">
                <a:solidFill>
                  <a:srgbClr val="130C11"/>
                </a:solidFill>
                <a:latin typeface="Arial"/>
                <a:cs typeface="Arial"/>
              </a:rPr>
              <a:t>ona</a:t>
            </a:r>
            <a:r>
              <a:rPr dirty="0" sz="1750" spc="-30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85">
                <a:solidFill>
                  <a:srgbClr val="130C11"/>
                </a:solidFill>
                <a:latin typeface="Arial"/>
                <a:cs typeface="Arial"/>
              </a:rPr>
              <a:t>l</a:t>
            </a:r>
            <a:endParaRPr sz="1750">
              <a:latin typeface="Arial"/>
              <a:cs typeface="Arial"/>
            </a:endParaRPr>
          </a:p>
          <a:p>
            <a:pPr algn="just" marL="86360" marR="60325" indent="4445">
              <a:lnSpc>
                <a:spcPct val="125699"/>
              </a:lnSpc>
              <a:spcBef>
                <a:spcPts val="115"/>
              </a:spcBef>
            </a:pP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raft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 spc="4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-2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20">
                <a:solidFill>
                  <a:srgbClr val="130C11"/>
                </a:solidFill>
                <a:latin typeface="Arial"/>
                <a:cs typeface="Arial"/>
              </a:rPr>
              <a:t>je</a:t>
            </a:r>
            <a:r>
              <a:rPr dirty="0" sz="1750" spc="-26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14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28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-18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204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3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-2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hat</a:t>
            </a:r>
            <a:r>
              <a:rPr dirty="0" sz="1750" spc="15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80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1750" spc="120">
                <a:solidFill>
                  <a:srgbClr val="130C11"/>
                </a:solidFill>
                <a:latin typeface="Arial"/>
                <a:cs typeface="Arial"/>
              </a:rPr>
              <a:t>ill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1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9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-8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125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9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6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he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1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55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21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b</a:t>
            </a:r>
            <a:r>
              <a:rPr dirty="0" sz="1750" spc="20">
                <a:solidFill>
                  <a:srgbClr val="130C11"/>
                </a:solidFill>
                <a:latin typeface="Arial"/>
                <a:cs typeface="Arial"/>
              </a:rPr>
              <a:t>le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1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st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13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 </a:t>
            </a:r>
            <a:r>
              <a:rPr dirty="0" sz="1750" spc="-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b</a:t>
            </a:r>
            <a:r>
              <a:rPr dirty="0" sz="1750" spc="8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0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le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229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1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28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2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30">
                <a:solidFill>
                  <a:srgbClr val="130C11"/>
                </a:solidFill>
                <a:latin typeface="Arial"/>
                <a:cs typeface="Arial"/>
              </a:rPr>
              <a:t>v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y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1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750" spc="-5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g</a:t>
            </a:r>
            <a:r>
              <a:rPr dirty="0" sz="1750" spc="-1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750" spc="-2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3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1750" spc="-11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17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ul</a:t>
            </a:r>
            <a:r>
              <a:rPr dirty="0" sz="1750" spc="-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1750" spc="24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4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3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-1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1750" spc="-45">
                <a:solidFill>
                  <a:srgbClr val="130C11"/>
                </a:solidFill>
                <a:latin typeface="Arial"/>
                <a:cs typeface="Arial"/>
              </a:rPr>
              <a:t>g</a:t>
            </a:r>
            <a:r>
              <a:rPr dirty="0" sz="175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-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32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1750" spc="2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g</a:t>
            </a:r>
            <a:r>
              <a:rPr dirty="0" sz="1750" spc="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750" spc="2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50">
                <a:solidFill>
                  <a:srgbClr val="130C11"/>
                </a:solidFill>
                <a:latin typeface="Arial"/>
                <a:cs typeface="Arial"/>
              </a:rPr>
              <a:t>at</a:t>
            </a:r>
            <a:r>
              <a:rPr dirty="0" sz="1750" spc="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1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1750" spc="3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19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750" spc="-10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1750" spc="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750" spc="-30">
                <a:solidFill>
                  <a:srgbClr val="130C11"/>
                </a:solidFill>
                <a:latin typeface="Arial"/>
                <a:cs typeface="Arial"/>
              </a:rPr>
              <a:t>de</a:t>
            </a:r>
            <a:r>
              <a:rPr dirty="0" sz="1750" spc="14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1750" spc="10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750" spc="65">
                <a:solidFill>
                  <a:srgbClr val="130C11"/>
                </a:solidFill>
                <a:latin typeface="Arial"/>
                <a:cs typeface="Arial"/>
              </a:rPr>
              <a:t>r.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707731" y="4427492"/>
            <a:ext cx="3381375" cy="570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 marR="5080" indent="-5080">
              <a:lnSpc>
                <a:spcPct val="133300"/>
              </a:lnSpc>
            </a:pPr>
            <a:r>
              <a:rPr dirty="0" sz="1650" spc="-60">
                <a:solidFill>
                  <a:srgbClr val="3F596D"/>
                </a:solidFill>
                <a:latin typeface="Arial"/>
                <a:cs typeface="Arial"/>
              </a:rPr>
              <a:t>s</a:t>
            </a:r>
            <a:r>
              <a:rPr dirty="0" sz="1650" spc="-150">
                <a:solidFill>
                  <a:srgbClr val="3F596D"/>
                </a:solidFill>
                <a:latin typeface="Arial"/>
                <a:cs typeface="Arial"/>
              </a:rPr>
              <a:t>tep</a:t>
            </a:r>
            <a:r>
              <a:rPr dirty="0" sz="1650" spc="-20">
                <a:solidFill>
                  <a:srgbClr val="3F596D"/>
                </a:solidFill>
                <a:latin typeface="Arial"/>
                <a:cs typeface="Arial"/>
              </a:rPr>
              <a:t> </a:t>
            </a:r>
            <a:r>
              <a:rPr dirty="0" sz="1650" spc="-235">
                <a:solidFill>
                  <a:srgbClr val="3F596D"/>
                </a:solidFill>
                <a:latin typeface="Arial"/>
                <a:cs typeface="Arial"/>
              </a:rPr>
              <a:t>1</a:t>
            </a:r>
            <a:r>
              <a:rPr dirty="0" sz="1650" spc="-45">
                <a:solidFill>
                  <a:srgbClr val="2F2D42"/>
                </a:solidFill>
                <a:latin typeface="Arial"/>
                <a:cs typeface="Arial"/>
              </a:rPr>
              <a:t>:</a:t>
            </a:r>
            <a:r>
              <a:rPr dirty="0" sz="1650" spc="-145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650" spc="-240">
                <a:solidFill>
                  <a:srgbClr val="1D1A28"/>
                </a:solidFill>
                <a:latin typeface="Arial"/>
                <a:cs typeface="Arial"/>
              </a:rPr>
              <a:t>C</a:t>
            </a:r>
            <a:r>
              <a:rPr dirty="0" sz="1650" spc="-80">
                <a:solidFill>
                  <a:srgbClr val="1D1A28"/>
                </a:solidFill>
                <a:latin typeface="Arial"/>
                <a:cs typeface="Arial"/>
              </a:rPr>
              <a:t>utt</a:t>
            </a:r>
            <a:r>
              <a:rPr dirty="0" sz="1650" spc="-1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650" spc="-160">
                <a:solidFill>
                  <a:srgbClr val="1D1A28"/>
                </a:solidFill>
                <a:latin typeface="Arial"/>
                <a:cs typeface="Arial"/>
              </a:rPr>
              <a:t>ng</a:t>
            </a:r>
            <a:r>
              <a:rPr dirty="0" sz="1650" spc="-18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650" spc="-140">
                <a:solidFill>
                  <a:srgbClr val="1D1A28"/>
                </a:solidFill>
                <a:latin typeface="Arial"/>
                <a:cs typeface="Arial"/>
              </a:rPr>
              <a:t>the</a:t>
            </a:r>
            <a:r>
              <a:rPr dirty="0" sz="1650" spc="3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650" spc="-130">
                <a:solidFill>
                  <a:srgbClr val="130C11"/>
                </a:solidFill>
                <a:latin typeface="Arial"/>
                <a:cs typeface="Arial"/>
              </a:rPr>
              <a:t>Bottles</a:t>
            </a:r>
            <a:r>
              <a:rPr dirty="0" sz="1650" spc="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650" spc="-175">
                <a:solidFill>
                  <a:srgbClr val="1D1A28"/>
                </a:solidFill>
                <a:latin typeface="Arial"/>
                <a:cs typeface="Arial"/>
              </a:rPr>
              <a:t>and</a:t>
            </a:r>
            <a:r>
              <a:rPr dirty="0" sz="1650" spc="-4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650" spc="-185">
                <a:solidFill>
                  <a:srgbClr val="130C11"/>
                </a:solidFill>
                <a:latin typeface="Arial"/>
                <a:cs typeface="Arial"/>
              </a:rPr>
              <a:t>Fo</a:t>
            </a:r>
            <a:r>
              <a:rPr dirty="0" sz="1650" spc="-4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650" spc="-22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1650" spc="-3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1650" spc="-160">
                <a:solidFill>
                  <a:srgbClr val="130C11"/>
                </a:solidFill>
                <a:latin typeface="Arial"/>
                <a:cs typeface="Arial"/>
              </a:rPr>
              <a:t>ng</a:t>
            </a:r>
            <a:r>
              <a:rPr dirty="0" sz="1650" spc="-10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1650" spc="-7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1650" spc="-45">
                <a:solidFill>
                  <a:srgbClr val="1D1A28"/>
                </a:solidFill>
                <a:latin typeface="Arial"/>
                <a:cs typeface="Arial"/>
              </a:rPr>
              <a:t>h</a:t>
            </a:r>
            <a:r>
              <a:rPr dirty="0" sz="1650" spc="-315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1650" spc="-16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650" spc="-200">
                <a:solidFill>
                  <a:srgbClr val="130C11"/>
                </a:solidFill>
                <a:latin typeface="Arial"/>
                <a:cs typeface="Arial"/>
              </a:rPr>
              <a:t>Pai</a:t>
            </a:r>
            <a:r>
              <a:rPr dirty="0" sz="1650" spc="-5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1650" spc="-225">
                <a:solidFill>
                  <a:srgbClr val="130C11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956123" y="1574570"/>
            <a:ext cx="2250440" cy="1097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9525">
              <a:lnSpc>
                <a:spcPct val="113999"/>
              </a:lnSpc>
            </a:pPr>
            <a:r>
              <a:rPr dirty="0" sz="2250" spc="10">
                <a:solidFill>
                  <a:srgbClr val="1D1A28"/>
                </a:solidFill>
                <a:latin typeface="Arial"/>
                <a:cs typeface="Arial"/>
              </a:rPr>
              <a:t>O</a:t>
            </a:r>
            <a:r>
              <a:rPr dirty="0" sz="2250" spc="170">
                <a:solidFill>
                  <a:srgbClr val="1D1A28"/>
                </a:solidFill>
                <a:latin typeface="Arial"/>
                <a:cs typeface="Arial"/>
              </a:rPr>
              <a:t>m</a:t>
            </a:r>
            <a:r>
              <a:rPr dirty="0" sz="2250" spc="2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11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2250" spc="30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250" spc="-155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-2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-195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2250" spc="-6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65">
                <a:solidFill>
                  <a:srgbClr val="1D1A28"/>
                </a:solidFill>
                <a:latin typeface="Arial"/>
                <a:cs typeface="Arial"/>
              </a:rPr>
              <a:t>w</a:t>
            </a:r>
            <a:r>
              <a:rPr dirty="0" sz="2250" spc="-42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20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2250" spc="100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2250" spc="75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250" spc="9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-80">
                <a:solidFill>
                  <a:srgbClr val="1D1A28"/>
                </a:solidFill>
                <a:latin typeface="Arial"/>
                <a:cs typeface="Arial"/>
              </a:rPr>
              <a:t>H</a:t>
            </a:r>
            <a:r>
              <a:rPr dirty="0" sz="2250" spc="-2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135">
                <a:solidFill>
                  <a:srgbClr val="1D1A28"/>
                </a:solidFill>
                <a:latin typeface="Arial"/>
                <a:cs typeface="Arial"/>
              </a:rPr>
              <a:t>d</a:t>
            </a:r>
            <a:r>
              <a:rPr dirty="0" sz="2250" spc="20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2250" spc="95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2250" spc="75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250" spc="-8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-15">
                <a:solidFill>
                  <a:srgbClr val="1D1A28"/>
                </a:solidFill>
                <a:latin typeface="Arial"/>
                <a:cs typeface="Arial"/>
              </a:rPr>
              <a:t>Q</a:t>
            </a:r>
            <a:r>
              <a:rPr dirty="0" sz="2250" spc="-95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-30">
                <a:solidFill>
                  <a:srgbClr val="1D1A28"/>
                </a:solidFill>
                <a:latin typeface="Arial"/>
                <a:cs typeface="Arial"/>
              </a:rPr>
              <a:t>wa</a:t>
            </a:r>
            <a:r>
              <a:rPr dirty="0" sz="2250" spc="-28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135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2250" spc="30">
                <a:solidFill>
                  <a:srgbClr val="2F2D42"/>
                </a:solidFill>
                <a:latin typeface="Arial"/>
                <a:cs typeface="Arial"/>
              </a:rPr>
              <a:t>i</a:t>
            </a:r>
            <a:r>
              <a:rPr dirty="0" sz="2250" spc="10">
                <a:solidFill>
                  <a:srgbClr val="1D1A28"/>
                </a:solidFill>
                <a:latin typeface="Arial"/>
                <a:cs typeface="Arial"/>
              </a:rPr>
              <a:t>q</a:t>
            </a:r>
            <a:r>
              <a:rPr dirty="0" sz="2250" spc="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-16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250" spc="-31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250" spc="-2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250" spc="-3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250" spc="105">
                <a:solidFill>
                  <a:srgbClr val="130C11"/>
                </a:solidFill>
                <a:latin typeface="Arial"/>
                <a:cs typeface="Arial"/>
              </a:rPr>
              <a:t>'</a:t>
            </a:r>
            <a:r>
              <a:rPr dirty="0" sz="2250" spc="-15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250" spc="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250" spc="7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135">
                <a:solidFill>
                  <a:srgbClr val="1D1A28"/>
                </a:solidFill>
                <a:latin typeface="Arial"/>
                <a:cs typeface="Arial"/>
              </a:rPr>
              <a:t>q</a:t>
            </a:r>
            <a:r>
              <a:rPr dirty="0" sz="2250" spc="135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2250" spc="-20">
                <a:solidFill>
                  <a:srgbClr val="1D1A28"/>
                </a:solidFill>
                <a:latin typeface="Arial"/>
                <a:cs typeface="Arial"/>
              </a:rPr>
              <a:t>l</a:t>
            </a:r>
            <a:endParaRPr sz="22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965950" y="2754973"/>
            <a:ext cx="1818005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50" spc="-150">
                <a:solidFill>
                  <a:srgbClr val="1D1A28"/>
                </a:solidFill>
                <a:latin typeface="Arial"/>
                <a:cs typeface="Arial"/>
              </a:rPr>
              <a:t>D</a:t>
            </a:r>
            <a:r>
              <a:rPr dirty="0" sz="2250" spc="9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70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250" spc="3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2250" spc="-155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9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-280">
                <a:solidFill>
                  <a:srgbClr val="1D1A28"/>
                </a:solidFill>
                <a:latin typeface="Arial"/>
                <a:cs typeface="Arial"/>
              </a:rPr>
              <a:t>S</a:t>
            </a:r>
            <a:r>
              <a:rPr dirty="0" sz="2250" spc="-10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2250" spc="25">
                <a:solidFill>
                  <a:srgbClr val="1D1A28"/>
                </a:solidFill>
                <a:latin typeface="Arial"/>
                <a:cs typeface="Arial"/>
              </a:rPr>
              <a:t>yma</a:t>
            </a:r>
            <a:r>
              <a:rPr dirty="0" sz="2250" spc="-33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250" spc="50">
                <a:solidFill>
                  <a:srgbClr val="1D1A28"/>
                </a:solidFill>
                <a:latin typeface="Arial"/>
                <a:cs typeface="Arial"/>
              </a:rPr>
              <a:t>h</a:t>
            </a:r>
            <a:endParaRPr sz="22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781441" y="7217316"/>
            <a:ext cx="2978150" cy="185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100">
                <a:solidFill>
                  <a:srgbClr val="3F596D"/>
                </a:solidFill>
                <a:latin typeface="Arial"/>
                <a:cs typeface="Arial"/>
              </a:rPr>
              <a:t>s</a:t>
            </a:r>
            <a:r>
              <a:rPr dirty="0" sz="1250" spc="10">
                <a:solidFill>
                  <a:srgbClr val="3F596D"/>
                </a:solidFill>
                <a:latin typeface="Arial"/>
                <a:cs typeface="Arial"/>
              </a:rPr>
              <a:t>tep</a:t>
            </a:r>
            <a:r>
              <a:rPr dirty="0" sz="1250">
                <a:solidFill>
                  <a:srgbClr val="3F596D"/>
                </a:solidFill>
                <a:latin typeface="Arial"/>
                <a:cs typeface="Arial"/>
              </a:rPr>
              <a:t> </a:t>
            </a:r>
            <a:r>
              <a:rPr dirty="0" sz="1250" spc="-5">
                <a:solidFill>
                  <a:srgbClr val="3F596D"/>
                </a:solidFill>
                <a:latin typeface="Arial"/>
                <a:cs typeface="Arial"/>
              </a:rPr>
              <a:t>3</a:t>
            </a:r>
            <a:r>
              <a:rPr dirty="0" sz="1250" spc="70">
                <a:solidFill>
                  <a:srgbClr val="2F2D42"/>
                </a:solidFill>
                <a:latin typeface="Arial"/>
                <a:cs typeface="Arial"/>
              </a:rPr>
              <a:t>:</a:t>
            </a:r>
            <a:r>
              <a:rPr dirty="0" sz="1250" spc="-114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1D1A28"/>
                </a:solidFill>
                <a:latin typeface="Arial"/>
                <a:cs typeface="Arial"/>
              </a:rPr>
              <a:t>A</a:t>
            </a:r>
            <a:r>
              <a:rPr dirty="0" sz="1250" spc="55">
                <a:solidFill>
                  <a:srgbClr val="1D1A28"/>
                </a:solidFill>
                <a:latin typeface="Arial"/>
                <a:cs typeface="Arial"/>
              </a:rPr>
              <a:t>dd</a:t>
            </a:r>
            <a:r>
              <a:rPr dirty="0" sz="1250" spc="6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250" spc="30">
                <a:solidFill>
                  <a:srgbClr val="1D1A28"/>
                </a:solidFill>
                <a:latin typeface="Arial"/>
                <a:cs typeface="Arial"/>
              </a:rPr>
              <a:t>ng</a:t>
            </a:r>
            <a:r>
              <a:rPr dirty="0" sz="1250" spc="-7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15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1250" spc="-30">
                <a:solidFill>
                  <a:srgbClr val="1D1A28"/>
                </a:solidFill>
                <a:latin typeface="Arial"/>
                <a:cs typeface="Arial"/>
              </a:rPr>
              <a:t>he</a:t>
            </a:r>
            <a:r>
              <a:rPr dirty="0" sz="1250" spc="1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220">
                <a:solidFill>
                  <a:srgbClr val="1D1A28"/>
                </a:solidFill>
                <a:latin typeface="Arial"/>
                <a:cs typeface="Arial"/>
              </a:rPr>
              <a:t>c</a:t>
            </a:r>
            <a:r>
              <a:rPr dirty="0" sz="1250" spc="-5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250" spc="40">
                <a:solidFill>
                  <a:srgbClr val="1D1A28"/>
                </a:solidFill>
                <a:latin typeface="Arial"/>
                <a:cs typeface="Arial"/>
              </a:rPr>
              <a:t>db</a:t>
            </a:r>
            <a:r>
              <a:rPr dirty="0" sz="1250" spc="100">
                <a:solidFill>
                  <a:srgbClr val="1D1A28"/>
                </a:solidFill>
                <a:latin typeface="Arial"/>
                <a:cs typeface="Arial"/>
              </a:rPr>
              <a:t>o</a:t>
            </a:r>
            <a:r>
              <a:rPr dirty="0" sz="1250" spc="-5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250" spc="55">
                <a:solidFill>
                  <a:srgbClr val="1D1A28"/>
                </a:solidFill>
                <a:latin typeface="Arial"/>
                <a:cs typeface="Arial"/>
              </a:rPr>
              <a:t>d</a:t>
            </a:r>
            <a:r>
              <a:rPr dirty="0" sz="1250" spc="5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 spc="35">
                <a:solidFill>
                  <a:srgbClr val="1D1A28"/>
                </a:solidFill>
                <a:latin typeface="Arial"/>
                <a:cs typeface="Arial"/>
              </a:rPr>
              <a:t>n</a:t>
            </a:r>
            <a:r>
              <a:rPr dirty="0" sz="1250" spc="5">
                <a:solidFill>
                  <a:srgbClr val="1D1A28"/>
                </a:solidFill>
                <a:latin typeface="Arial"/>
                <a:cs typeface="Arial"/>
              </a:rPr>
              <a:t>d</a:t>
            </a:r>
            <a:r>
              <a:rPr dirty="0" sz="1250" spc="3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1250" spc="1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1250" spc="-5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 spc="-15">
                <a:solidFill>
                  <a:srgbClr val="1D1A28"/>
                </a:solidFill>
                <a:latin typeface="Arial"/>
                <a:cs typeface="Arial"/>
              </a:rPr>
              <a:t>m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026975" y="8228271"/>
            <a:ext cx="714375" cy="292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-530">
                <a:solidFill>
                  <a:srgbClr val="904942"/>
                </a:solidFill>
                <a:latin typeface="Arial"/>
                <a:cs typeface="Arial"/>
              </a:rPr>
              <a:t>B</a:t>
            </a:r>
            <a:r>
              <a:rPr dirty="0" sz="2100" spc="-280">
                <a:solidFill>
                  <a:srgbClr val="904942"/>
                </a:solidFill>
                <a:latin typeface="Arial"/>
                <a:cs typeface="Arial"/>
              </a:rPr>
              <a:t>enef</a:t>
            </a:r>
            <a:r>
              <a:rPr dirty="0" sz="2100" spc="-95">
                <a:solidFill>
                  <a:srgbClr val="904942"/>
                </a:solidFill>
                <a:latin typeface="Arial"/>
                <a:cs typeface="Arial"/>
              </a:rPr>
              <a:t>i</a:t>
            </a:r>
            <a:r>
              <a:rPr dirty="0" sz="2100" spc="-265">
                <a:solidFill>
                  <a:srgbClr val="904942"/>
                </a:solidFill>
                <a:latin typeface="Arial"/>
                <a:cs typeface="Arial"/>
              </a:rPr>
              <a:t>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022059" y="8704317"/>
            <a:ext cx="3100705" cy="4436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20955" indent="9525">
              <a:lnSpc>
                <a:spcPct val="111800"/>
              </a:lnSpc>
            </a:pPr>
            <a:r>
              <a:rPr dirty="0" sz="2100" spc="-48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29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229">
                <a:solidFill>
                  <a:srgbClr val="130C11"/>
                </a:solidFill>
                <a:latin typeface="Arial"/>
                <a:cs typeface="Arial"/>
              </a:rPr>
              <a:t>d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2100" spc="-17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34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1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295">
                <a:solidFill>
                  <a:srgbClr val="130C11"/>
                </a:solidFill>
                <a:latin typeface="Arial"/>
                <a:cs typeface="Arial"/>
              </a:rPr>
              <a:t>he</a:t>
            </a:r>
            <a:r>
              <a:rPr dirty="0" sz="2100" spc="-1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amount</a:t>
            </a:r>
            <a:r>
              <a:rPr dirty="0" sz="2100" spc="-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29">
                <a:solidFill>
                  <a:srgbClr val="130C11"/>
                </a:solidFill>
                <a:latin typeface="Arial"/>
                <a:cs typeface="Arial"/>
              </a:rPr>
              <a:t>of</a:t>
            </a:r>
            <a:r>
              <a:rPr dirty="0" sz="2100" spc="-1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35">
                <a:solidFill>
                  <a:srgbClr val="130C11"/>
                </a:solidFill>
                <a:latin typeface="Arial"/>
                <a:cs typeface="Arial"/>
              </a:rPr>
              <a:t>the</a:t>
            </a:r>
            <a:r>
              <a:rPr dirty="0" sz="2100" spc="-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2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2100" spc="-14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8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st</a:t>
            </a:r>
            <a:r>
              <a:rPr dirty="0" sz="2100" spc="-7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54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254">
                <a:solidFill>
                  <a:srgbClr val="130C11"/>
                </a:solidFill>
                <a:latin typeface="Arial"/>
                <a:cs typeface="Arial"/>
              </a:rPr>
              <a:t> w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245">
                <a:solidFill>
                  <a:srgbClr val="130C11"/>
                </a:solidFill>
                <a:latin typeface="Arial"/>
                <a:cs typeface="Arial"/>
              </a:rPr>
              <a:t>ste</a:t>
            </a:r>
            <a:r>
              <a:rPr dirty="0" sz="2100" spc="-2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3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7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ound</a:t>
            </a:r>
            <a:r>
              <a:rPr dirty="0" sz="2100" spc="-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5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11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39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295">
                <a:solidFill>
                  <a:srgbClr val="130C11"/>
                </a:solidFill>
                <a:latin typeface="Arial"/>
                <a:cs typeface="Arial"/>
              </a:rPr>
              <a:t>he</a:t>
            </a:r>
            <a:r>
              <a:rPr dirty="0" sz="2100" spc="-2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45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2100" spc="-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d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wh</a:t>
            </a:r>
            <a:r>
              <a:rPr dirty="0" sz="2100" spc="1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9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225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2100" spc="-114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05">
                <a:solidFill>
                  <a:srgbClr val="130C11"/>
                </a:solidFill>
                <a:latin typeface="Arial"/>
                <a:cs typeface="Arial"/>
              </a:rPr>
              <a:t>means</a:t>
            </a:r>
            <a:r>
              <a:rPr dirty="0" sz="2100" spc="1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ess</a:t>
            </a:r>
            <a:r>
              <a:rPr dirty="0" sz="2100" spc="1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50">
                <a:solidFill>
                  <a:srgbClr val="130C11"/>
                </a:solidFill>
                <a:latin typeface="Arial"/>
                <a:cs typeface="Arial"/>
              </a:rPr>
              <a:t>po</a:t>
            </a:r>
            <a:r>
              <a:rPr dirty="0" sz="2100" spc="-7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360">
                <a:solidFill>
                  <a:srgbClr val="130C11"/>
                </a:solidFill>
                <a:latin typeface="Arial"/>
                <a:cs typeface="Arial"/>
              </a:rPr>
              <a:t>u</a:t>
            </a:r>
            <a:r>
              <a:rPr dirty="0" sz="2100" spc="-1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on</a:t>
            </a:r>
            <a:r>
              <a:rPr dirty="0" sz="2100" spc="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80">
                <a:solidFill>
                  <a:srgbClr val="130C11"/>
                </a:solidFill>
                <a:latin typeface="Arial"/>
                <a:cs typeface="Arial"/>
              </a:rPr>
              <a:t>to</a:t>
            </a:r>
            <a:r>
              <a:rPr dirty="0" sz="2100" spc="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54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 spc="-229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2100" spc="-1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11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1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and</a:t>
            </a:r>
            <a:r>
              <a:rPr dirty="0" sz="2100" spc="-254">
                <a:solidFill>
                  <a:srgbClr val="130C11"/>
                </a:solidFill>
                <a:latin typeface="Arial"/>
                <a:cs typeface="Arial"/>
              </a:rPr>
              <a:t> w</a:t>
            </a:r>
            <a:r>
              <a:rPr dirty="0" sz="2100" spc="-20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204">
                <a:solidFill>
                  <a:srgbClr val="130C11"/>
                </a:solidFill>
                <a:latin typeface="Arial"/>
                <a:cs typeface="Arial"/>
              </a:rPr>
              <a:t>ter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65">
                <a:solidFill>
                  <a:srgbClr val="130C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algn="just" marL="12700" marR="20955" indent="4445">
              <a:lnSpc>
                <a:spcPct val="111800"/>
              </a:lnSpc>
              <a:spcBef>
                <a:spcPts val="1005"/>
              </a:spcBef>
            </a:pPr>
            <a:r>
              <a:rPr dirty="0" sz="2100" spc="-125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260">
                <a:solidFill>
                  <a:srgbClr val="130C11"/>
                </a:solidFill>
                <a:latin typeface="Arial"/>
                <a:cs typeface="Arial"/>
              </a:rPr>
              <a:t>ha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1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20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2100" spc="-26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305">
                <a:solidFill>
                  <a:srgbClr val="130C11"/>
                </a:solidFill>
                <a:latin typeface="Arial"/>
                <a:cs typeface="Arial"/>
              </a:rPr>
              <a:t>de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3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325">
                <a:solidFill>
                  <a:srgbClr val="130C11"/>
                </a:solidFill>
                <a:latin typeface="Arial"/>
                <a:cs typeface="Arial"/>
              </a:rPr>
              <a:t>om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50">
                <a:solidFill>
                  <a:srgbClr val="130C11"/>
                </a:solidFill>
                <a:latin typeface="Arial"/>
                <a:cs typeface="Arial"/>
              </a:rPr>
              <a:t>those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90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2100" spc="-13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8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24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 spc="-9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1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1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b</a:t>
            </a:r>
            <a:r>
              <a:rPr dirty="0" sz="2100" spc="-36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2100" spc="-70">
                <a:solidFill>
                  <a:srgbClr val="130C11"/>
                </a:solidFill>
                <a:latin typeface="Arial"/>
                <a:cs typeface="Arial"/>
              </a:rPr>
              <a:t>tt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300">
                <a:solidFill>
                  <a:srgbClr val="130C11"/>
                </a:solidFill>
                <a:latin typeface="Arial"/>
                <a:cs typeface="Arial"/>
              </a:rPr>
              <a:t>es</a:t>
            </a:r>
            <a:r>
              <a:rPr dirty="0" sz="2100" spc="-4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3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7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34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10">
                <a:solidFill>
                  <a:srgbClr val="130C11"/>
                </a:solidFill>
                <a:latin typeface="Arial"/>
                <a:cs typeface="Arial"/>
              </a:rPr>
              <a:t>g</a:t>
            </a:r>
            <a:r>
              <a:rPr dirty="0" sz="2100" spc="-360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2100" spc="-5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2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we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10">
                <a:solidFill>
                  <a:srgbClr val="130C11"/>
                </a:solidFill>
                <a:latin typeface="Arial"/>
                <a:cs typeface="Arial"/>
              </a:rPr>
              <a:t>g</a:t>
            </a:r>
            <a:r>
              <a:rPr dirty="0" sz="2100" spc="-360">
                <a:solidFill>
                  <a:srgbClr val="130C11"/>
                </a:solidFill>
                <a:latin typeface="Arial"/>
                <a:cs typeface="Arial"/>
              </a:rPr>
              <a:t>h</a:t>
            </a:r>
            <a:r>
              <a:rPr dirty="0" sz="2100" spc="2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5">
                <a:solidFill>
                  <a:srgbClr val="130C11"/>
                </a:solidFill>
                <a:latin typeface="Arial"/>
                <a:cs typeface="Arial"/>
              </a:rPr>
              <a:t>,</a:t>
            </a:r>
            <a:r>
              <a:rPr dirty="0" sz="2100" spc="-36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so</a:t>
            </a:r>
            <a:r>
              <a:rPr dirty="0" sz="2100" spc="-10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75">
                <a:solidFill>
                  <a:srgbClr val="130C11"/>
                </a:solidFill>
                <a:latin typeface="Arial"/>
                <a:cs typeface="Arial"/>
              </a:rPr>
              <a:t>eas</a:t>
            </a:r>
            <a:r>
              <a:rPr dirty="0" sz="2100" spc="-2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5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25">
                <a:solidFill>
                  <a:srgbClr val="130C11"/>
                </a:solidFill>
                <a:latin typeface="Arial"/>
                <a:cs typeface="Arial"/>
              </a:rPr>
              <a:t>y</a:t>
            </a:r>
            <a:r>
              <a:rPr dirty="0" sz="2100" spc="-1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260">
                <a:solidFill>
                  <a:srgbClr val="130C11"/>
                </a:solidFill>
                <a:latin typeface="Arial"/>
                <a:cs typeface="Arial"/>
              </a:rPr>
              <a:t>o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12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00">
                <a:solidFill>
                  <a:srgbClr val="130C11"/>
                </a:solidFill>
                <a:latin typeface="Arial"/>
                <a:cs typeface="Arial"/>
              </a:rPr>
              <a:t>move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-330">
                <a:solidFill>
                  <a:srgbClr val="130C11"/>
                </a:solidFill>
                <a:latin typeface="Arial"/>
                <a:cs typeface="Arial"/>
              </a:rPr>
              <a:t>hem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n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260">
                <a:solidFill>
                  <a:srgbClr val="130C11"/>
                </a:solidFill>
                <a:latin typeface="Arial"/>
                <a:cs typeface="Arial"/>
              </a:rPr>
              <a:t>oo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m</a:t>
            </a:r>
            <a:r>
              <a:rPr dirty="0" sz="2100" spc="-265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and</a:t>
            </a:r>
            <a:r>
              <a:rPr dirty="0" sz="2100" spc="-14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90">
                <a:solidFill>
                  <a:srgbClr val="1D1A28"/>
                </a:solidFill>
                <a:latin typeface="Arial"/>
                <a:cs typeface="Arial"/>
              </a:rPr>
              <a:t>change</a:t>
            </a:r>
            <a:r>
              <a:rPr dirty="0" sz="2100" spc="-6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204">
                <a:solidFill>
                  <a:srgbClr val="130C11"/>
                </a:solidFill>
                <a:latin typeface="Arial"/>
                <a:cs typeface="Arial"/>
              </a:rPr>
              <a:t>the</a:t>
            </a:r>
            <a:r>
              <a:rPr dirty="0" sz="2100" spc="1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1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2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2100" spc="-14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80">
                <a:solidFill>
                  <a:srgbClr val="130C11"/>
                </a:solidFill>
                <a:latin typeface="Arial"/>
                <a:cs typeface="Arial"/>
              </a:rPr>
              <a:t>ac</a:t>
            </a:r>
            <a:r>
              <a:rPr dirty="0" sz="2100" spc="-204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204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 spc="45">
                <a:solidFill>
                  <a:srgbClr val="130C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algn="just" marL="17145" marR="5080" indent="4445">
              <a:lnSpc>
                <a:spcPct val="108800"/>
              </a:lnSpc>
              <a:spcBef>
                <a:spcPts val="930"/>
              </a:spcBef>
            </a:pPr>
            <a:r>
              <a:rPr dirty="0" sz="2100" spc="-325">
                <a:solidFill>
                  <a:srgbClr val="130C11"/>
                </a:solidFill>
                <a:latin typeface="Arial"/>
                <a:cs typeface="Arial"/>
              </a:rPr>
              <a:t>Cha</a:t>
            </a:r>
            <a:r>
              <a:rPr dirty="0" sz="2100" spc="-3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17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14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30">
                <a:solidFill>
                  <a:srgbClr val="130C11"/>
                </a:solidFill>
                <a:latin typeface="Arial"/>
                <a:cs typeface="Arial"/>
              </a:rPr>
              <a:t>made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30">
                <a:solidFill>
                  <a:srgbClr val="130C11"/>
                </a:solidFill>
                <a:latin typeface="Arial"/>
                <a:cs typeface="Arial"/>
              </a:rPr>
              <a:t>f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325">
                <a:solidFill>
                  <a:srgbClr val="130C11"/>
                </a:solidFill>
                <a:latin typeface="Arial"/>
                <a:cs typeface="Arial"/>
              </a:rPr>
              <a:t>om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19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50">
                <a:solidFill>
                  <a:srgbClr val="130C11"/>
                </a:solidFill>
                <a:latin typeface="Arial"/>
                <a:cs typeface="Arial"/>
              </a:rPr>
              <a:t>those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5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25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2100" spc="-100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325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st</a:t>
            </a:r>
            <a:r>
              <a:rPr dirty="0" sz="2100" spc="-70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10">
                <a:solidFill>
                  <a:srgbClr val="130C11"/>
                </a:solidFill>
                <a:latin typeface="Arial"/>
                <a:cs typeface="Arial"/>
              </a:rPr>
              <a:t>c</a:t>
            </a:r>
            <a:r>
              <a:rPr dirty="0" sz="2100" spc="-12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60">
                <a:solidFill>
                  <a:srgbClr val="1D1A28"/>
                </a:solidFill>
                <a:latin typeface="Arial"/>
                <a:cs typeface="Arial"/>
              </a:rPr>
              <a:t>b</a:t>
            </a:r>
            <a:r>
              <a:rPr dirty="0" sz="2100" spc="-345">
                <a:solidFill>
                  <a:srgbClr val="1D1A28"/>
                </a:solidFill>
                <a:latin typeface="Arial"/>
                <a:cs typeface="Arial"/>
              </a:rPr>
              <a:t>o</a:t>
            </a:r>
            <a:r>
              <a:rPr dirty="0" sz="2100" spc="-90">
                <a:solidFill>
                  <a:srgbClr val="1D1A28"/>
                </a:solidFill>
                <a:latin typeface="Arial"/>
                <a:cs typeface="Arial"/>
              </a:rPr>
              <a:t>tt</a:t>
            </a:r>
            <a:r>
              <a:rPr dirty="0" sz="2100" spc="-5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100" spc="-300">
                <a:solidFill>
                  <a:srgbClr val="1D1A28"/>
                </a:solidFill>
                <a:latin typeface="Arial"/>
                <a:cs typeface="Arial"/>
              </a:rPr>
              <a:t>es</a:t>
            </a:r>
            <a:r>
              <a:rPr dirty="0" sz="2100" spc="-4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33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114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29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7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1D1A28"/>
                </a:solidFill>
                <a:latin typeface="Arial"/>
                <a:cs typeface="Arial"/>
              </a:rPr>
              <a:t>l</a:t>
            </a:r>
            <a:r>
              <a:rPr dirty="0" sz="2100" spc="-8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2100" spc="-210">
                <a:solidFill>
                  <a:srgbClr val="1D1A28"/>
                </a:solidFill>
                <a:latin typeface="Arial"/>
                <a:cs typeface="Arial"/>
              </a:rPr>
              <a:t>g</a:t>
            </a:r>
            <a:r>
              <a:rPr dirty="0" sz="2100" spc="-360">
                <a:solidFill>
                  <a:srgbClr val="1D1A28"/>
                </a:solidFill>
                <a:latin typeface="Arial"/>
                <a:cs typeface="Arial"/>
              </a:rPr>
              <a:t>h</a:t>
            </a:r>
            <a:r>
              <a:rPr dirty="0" sz="2100" spc="-5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2100" spc="-20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320">
                <a:solidFill>
                  <a:srgbClr val="130C11"/>
                </a:solidFill>
                <a:latin typeface="Arial"/>
                <a:cs typeface="Arial"/>
              </a:rPr>
              <a:t>w</a:t>
            </a:r>
            <a:r>
              <a:rPr dirty="0" sz="2100" spc="-165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4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285">
                <a:solidFill>
                  <a:srgbClr val="130C11"/>
                </a:solidFill>
                <a:latin typeface="Arial"/>
                <a:cs typeface="Arial"/>
              </a:rPr>
              <a:t>gh</a:t>
            </a:r>
            <a:r>
              <a:rPr dirty="0" sz="2100" spc="-35">
                <a:solidFill>
                  <a:srgbClr val="130C11"/>
                </a:solidFill>
                <a:latin typeface="Arial"/>
                <a:cs typeface="Arial"/>
              </a:rPr>
              <a:t>t</a:t>
            </a:r>
            <a:r>
              <a:rPr dirty="0" sz="2100" spc="5">
                <a:solidFill>
                  <a:srgbClr val="2F2D42"/>
                </a:solidFill>
                <a:latin typeface="Arial"/>
                <a:cs typeface="Arial"/>
              </a:rPr>
              <a:t>,</a:t>
            </a:r>
            <a:r>
              <a:rPr dirty="0" sz="2100" spc="-365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2100" spc="-245">
                <a:solidFill>
                  <a:srgbClr val="130C11"/>
                </a:solidFill>
                <a:latin typeface="Arial"/>
                <a:cs typeface="Arial"/>
              </a:rPr>
              <a:t>so</a:t>
            </a:r>
            <a:r>
              <a:rPr dirty="0" sz="2100" spc="-11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340">
                <a:solidFill>
                  <a:srgbClr val="130C11"/>
                </a:solidFill>
                <a:latin typeface="Arial"/>
                <a:cs typeface="Arial"/>
              </a:rPr>
              <a:t>e</a:t>
            </a:r>
            <a:r>
              <a:rPr dirty="0" sz="2100" spc="-260">
                <a:solidFill>
                  <a:srgbClr val="130C11"/>
                </a:solidFill>
                <a:latin typeface="Arial"/>
                <a:cs typeface="Arial"/>
              </a:rPr>
              <a:t>a</a:t>
            </a:r>
            <a:r>
              <a:rPr dirty="0" sz="2100" spc="-200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 spc="-5">
                <a:solidFill>
                  <a:srgbClr val="130C11"/>
                </a:solidFill>
                <a:latin typeface="Arial"/>
                <a:cs typeface="Arial"/>
              </a:rPr>
              <a:t>i</a:t>
            </a:r>
            <a:r>
              <a:rPr dirty="0" sz="2100" spc="-110">
                <a:solidFill>
                  <a:srgbClr val="130C11"/>
                </a:solidFill>
                <a:latin typeface="Arial"/>
                <a:cs typeface="Arial"/>
              </a:rPr>
              <a:t>ly</a:t>
            </a:r>
            <a:r>
              <a:rPr dirty="0" sz="2100" spc="-8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5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2100" spc="-260">
                <a:solidFill>
                  <a:srgbClr val="1D1A28"/>
                </a:solidFill>
                <a:latin typeface="Arial"/>
                <a:cs typeface="Arial"/>
              </a:rPr>
              <a:t>o</a:t>
            </a:r>
            <a:r>
              <a:rPr dirty="0" sz="210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12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310">
                <a:solidFill>
                  <a:srgbClr val="1D1A28"/>
                </a:solidFill>
                <a:latin typeface="Arial"/>
                <a:cs typeface="Arial"/>
              </a:rPr>
              <a:t>move</a:t>
            </a:r>
            <a:r>
              <a:rPr dirty="0" sz="210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3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280">
                <a:solidFill>
                  <a:srgbClr val="130C11"/>
                </a:solidFill>
                <a:latin typeface="Arial"/>
                <a:cs typeface="Arial"/>
              </a:rPr>
              <a:t>them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26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4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2100" spc="-225">
                <a:solidFill>
                  <a:srgbClr val="1D1A28"/>
                </a:solidFill>
                <a:latin typeface="Arial"/>
                <a:cs typeface="Arial"/>
              </a:rPr>
              <a:t>n</a:t>
            </a:r>
            <a:r>
              <a:rPr dirty="0" sz="210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9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160">
                <a:solidFill>
                  <a:srgbClr val="130C11"/>
                </a:solidFill>
                <a:latin typeface="Arial"/>
                <a:cs typeface="Arial"/>
              </a:rPr>
              <a:t>r</a:t>
            </a:r>
            <a:r>
              <a:rPr dirty="0" sz="2100" spc="-300">
                <a:solidFill>
                  <a:srgbClr val="130C11"/>
                </a:solidFill>
                <a:latin typeface="Arial"/>
                <a:cs typeface="Arial"/>
              </a:rPr>
              <a:t>ooms</a:t>
            </a:r>
            <a:r>
              <a:rPr dirty="0" sz="2100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17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70">
                <a:solidFill>
                  <a:srgbClr val="130C11"/>
                </a:solidFill>
                <a:latin typeface="Arial"/>
                <a:cs typeface="Arial"/>
              </a:rPr>
              <a:t>and</a:t>
            </a:r>
            <a:r>
              <a:rPr dirty="0" sz="2100" spc="-135">
                <a:solidFill>
                  <a:srgbClr val="130C11"/>
                </a:solidFill>
                <a:latin typeface="Arial"/>
                <a:cs typeface="Arial"/>
              </a:rPr>
              <a:t> </a:t>
            </a:r>
            <a:r>
              <a:rPr dirty="0" sz="2100" spc="-290">
                <a:solidFill>
                  <a:srgbClr val="1D1A28"/>
                </a:solidFill>
                <a:latin typeface="Arial"/>
                <a:cs typeface="Arial"/>
              </a:rPr>
              <a:t>change</a:t>
            </a:r>
            <a:r>
              <a:rPr dirty="0" sz="2100" spc="-6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215">
                <a:solidFill>
                  <a:srgbClr val="1D1A28"/>
                </a:solidFill>
                <a:latin typeface="Arial"/>
                <a:cs typeface="Arial"/>
              </a:rPr>
              <a:t>the</a:t>
            </a:r>
            <a:r>
              <a:rPr dirty="0" sz="2100" spc="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2100" spc="-170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2100" spc="-11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2100" spc="-190">
                <a:solidFill>
                  <a:srgbClr val="130C11"/>
                </a:solidFill>
                <a:latin typeface="Arial"/>
                <a:cs typeface="Arial"/>
              </a:rPr>
              <a:t>p</a:t>
            </a:r>
            <a:r>
              <a:rPr dirty="0" sz="2100" spc="-95">
                <a:solidFill>
                  <a:srgbClr val="130C11"/>
                </a:solidFill>
                <a:latin typeface="Arial"/>
                <a:cs typeface="Arial"/>
              </a:rPr>
              <a:t>l</a:t>
            </a:r>
            <a:r>
              <a:rPr dirty="0" sz="2100" spc="-295">
                <a:solidFill>
                  <a:srgbClr val="130C11"/>
                </a:solidFill>
                <a:latin typeface="Arial"/>
                <a:cs typeface="Arial"/>
              </a:rPr>
              <a:t>ace</a:t>
            </a:r>
            <a:r>
              <a:rPr dirty="0" sz="2100" spc="-114">
                <a:solidFill>
                  <a:srgbClr val="130C11"/>
                </a:solidFill>
                <a:latin typeface="Arial"/>
                <a:cs typeface="Arial"/>
              </a:rPr>
              <a:t>s</a:t>
            </a:r>
            <a:r>
              <a:rPr dirty="0" sz="2100" spc="-65">
                <a:solidFill>
                  <a:srgbClr val="130C11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879638" y="14242939"/>
            <a:ext cx="4394835" cy="386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</a:pPr>
            <a:r>
              <a:rPr dirty="0" sz="600" spc="220" i="1">
                <a:solidFill>
                  <a:srgbClr val="979389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175">
                <a:solidFill>
                  <a:srgbClr val="5D5959"/>
                </a:solidFill>
                <a:latin typeface="Arial"/>
                <a:cs typeface="Arial"/>
              </a:rPr>
              <a:t>\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585054" y="4380459"/>
            <a:ext cx="2020570" cy="185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-25">
                <a:solidFill>
                  <a:srgbClr val="3F596D"/>
                </a:solidFill>
                <a:latin typeface="Arial"/>
                <a:cs typeface="Arial"/>
              </a:rPr>
              <a:t>S</a:t>
            </a:r>
            <a:r>
              <a:rPr dirty="0" sz="1250" spc="80">
                <a:solidFill>
                  <a:srgbClr val="3F596D"/>
                </a:solidFill>
                <a:latin typeface="Arial"/>
                <a:cs typeface="Arial"/>
              </a:rPr>
              <a:t>tep</a:t>
            </a:r>
            <a:r>
              <a:rPr dirty="0" sz="1250" spc="20">
                <a:solidFill>
                  <a:srgbClr val="3F596D"/>
                </a:solidFill>
                <a:latin typeface="Arial"/>
                <a:cs typeface="Arial"/>
              </a:rPr>
              <a:t> </a:t>
            </a:r>
            <a:r>
              <a:rPr dirty="0" sz="1250" spc="25">
                <a:solidFill>
                  <a:srgbClr val="3F596D"/>
                </a:solidFill>
                <a:latin typeface="Arial"/>
                <a:cs typeface="Arial"/>
              </a:rPr>
              <a:t>2</a:t>
            </a:r>
            <a:r>
              <a:rPr dirty="0" sz="1250" spc="180">
                <a:solidFill>
                  <a:srgbClr val="2F2D42"/>
                </a:solidFill>
                <a:latin typeface="Arial"/>
                <a:cs typeface="Arial"/>
              </a:rPr>
              <a:t>:</a:t>
            </a:r>
            <a:r>
              <a:rPr dirty="0" sz="1250" spc="-105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250" spc="60">
                <a:solidFill>
                  <a:srgbClr val="2F2D42"/>
                </a:solidFill>
                <a:latin typeface="Arial"/>
                <a:cs typeface="Arial"/>
              </a:rPr>
              <a:t>C</a:t>
            </a:r>
            <a:r>
              <a:rPr dirty="0" sz="1250" spc="15">
                <a:solidFill>
                  <a:srgbClr val="1D1A28"/>
                </a:solidFill>
                <a:latin typeface="Arial"/>
                <a:cs typeface="Arial"/>
              </a:rPr>
              <a:t>r</a:t>
            </a:r>
            <a:r>
              <a:rPr dirty="0" sz="1250" spc="20">
                <a:solidFill>
                  <a:srgbClr val="1D1A28"/>
                </a:solidFill>
                <a:latin typeface="Arial"/>
                <a:cs typeface="Arial"/>
              </a:rPr>
              <a:t>e</a:t>
            </a:r>
            <a:r>
              <a:rPr dirty="0" sz="1250" spc="-5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 spc="11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1250" spc="145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250" spc="95">
                <a:solidFill>
                  <a:srgbClr val="1D1A28"/>
                </a:solidFill>
                <a:latin typeface="Arial"/>
                <a:cs typeface="Arial"/>
              </a:rPr>
              <a:t>ng</a:t>
            </a:r>
            <a:r>
              <a:rPr dirty="0" sz="1250" spc="7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150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1250" spc="10">
                <a:solidFill>
                  <a:srgbClr val="1D1A28"/>
                </a:solidFill>
                <a:latin typeface="Arial"/>
                <a:cs typeface="Arial"/>
              </a:rPr>
              <a:t>he</a:t>
            </a:r>
            <a:r>
              <a:rPr dirty="0" sz="1250" spc="80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1D1A28"/>
                </a:solidFill>
                <a:latin typeface="Arial"/>
                <a:cs typeface="Arial"/>
              </a:rPr>
              <a:t>B</a:t>
            </a:r>
            <a:r>
              <a:rPr dirty="0" sz="1250" spc="10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250" spc="85">
                <a:solidFill>
                  <a:srgbClr val="2F2D42"/>
                </a:solidFill>
                <a:latin typeface="Arial"/>
                <a:cs typeface="Arial"/>
              </a:rPr>
              <a:t>s</a:t>
            </a:r>
            <a:r>
              <a:rPr dirty="0" sz="1250" spc="-85">
                <a:solidFill>
                  <a:srgbClr val="1D1A28"/>
                </a:solidFill>
                <a:latin typeface="Arial"/>
                <a:cs typeface="Arial"/>
              </a:rPr>
              <a:t>e</a:t>
            </a:r>
            <a:endParaRPr sz="12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815840" y="8330711"/>
            <a:ext cx="60325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45">
                <a:solidFill>
                  <a:srgbClr val="938370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336751" y="7852321"/>
            <a:ext cx="74295" cy="18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665"/>
              </a:lnSpc>
            </a:pPr>
            <a:r>
              <a:rPr dirty="0" sz="600" spc="60">
                <a:solidFill>
                  <a:srgbClr val="938370"/>
                </a:solidFill>
                <a:latin typeface="Arial"/>
                <a:cs typeface="Arial"/>
              </a:rPr>
              <a:t>\</a:t>
            </a:r>
            <a:endParaRPr sz="600">
              <a:latin typeface="Arial"/>
              <a:cs typeface="Arial"/>
            </a:endParaRPr>
          </a:p>
          <a:p>
            <a:pPr marL="31750">
              <a:lnSpc>
                <a:spcPts val="665"/>
              </a:lnSpc>
            </a:pPr>
            <a:r>
              <a:rPr dirty="0" sz="600" spc="60">
                <a:solidFill>
                  <a:srgbClr val="938370"/>
                </a:solidFill>
                <a:latin typeface="Arial"/>
                <a:cs typeface="Arial"/>
              </a:rPr>
              <a:t>\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002585" y="8799603"/>
            <a:ext cx="125730" cy="132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545">
                <a:solidFill>
                  <a:srgbClr val="938370"/>
                </a:solidFill>
                <a:latin typeface="Arial"/>
                <a:cs typeface="Arial"/>
              </a:rPr>
              <a:t>I</a:t>
            </a:r>
            <a:endParaRPr sz="8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378564" y="9963619"/>
            <a:ext cx="1014094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275">
                <a:solidFill>
                  <a:srgbClr val="2F2D42"/>
                </a:solidFill>
                <a:latin typeface="Times New Roman"/>
                <a:cs typeface="Times New Roman"/>
              </a:rPr>
              <a:t>S</a:t>
            </a:r>
            <a:r>
              <a:rPr dirty="0" sz="1300" spc="250">
                <a:solidFill>
                  <a:srgbClr val="2F2D42"/>
                </a:solidFill>
                <a:latin typeface="Times New Roman"/>
                <a:cs typeface="Times New Roman"/>
              </a:rPr>
              <a:t>t</a:t>
            </a:r>
            <a:r>
              <a:rPr dirty="0" sz="1300" spc="345">
                <a:solidFill>
                  <a:srgbClr val="2F2D42"/>
                </a:solidFill>
                <a:latin typeface="Times New Roman"/>
                <a:cs typeface="Times New Roman"/>
              </a:rPr>
              <a:t>e</a:t>
            </a:r>
            <a:r>
              <a:rPr dirty="0" sz="1300" spc="195">
                <a:solidFill>
                  <a:srgbClr val="2F2D42"/>
                </a:solidFill>
                <a:latin typeface="Times New Roman"/>
                <a:cs typeface="Times New Roman"/>
              </a:rPr>
              <a:t>p</a:t>
            </a:r>
            <a:r>
              <a:rPr dirty="0" sz="130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300" spc="-145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300" spc="270">
                <a:solidFill>
                  <a:srgbClr val="2F2D42"/>
                </a:solidFill>
                <a:latin typeface="Times New Roman"/>
                <a:cs typeface="Times New Roman"/>
              </a:rPr>
              <a:t>5</a:t>
            </a:r>
            <a:r>
              <a:rPr dirty="0" sz="1300" spc="215">
                <a:solidFill>
                  <a:srgbClr val="2F2D42"/>
                </a:solidFill>
                <a:latin typeface="Times New Roman"/>
                <a:cs typeface="Times New Roman"/>
              </a:rPr>
              <a:t>:</a:t>
            </a:r>
            <a:r>
              <a:rPr dirty="0" sz="1300" spc="60">
                <a:solidFill>
                  <a:srgbClr val="2F2D42"/>
                </a:solidFill>
                <a:latin typeface="Times New Roman"/>
                <a:cs typeface="Times New Roman"/>
              </a:rPr>
              <a:t> </a:t>
            </a:r>
            <a:r>
              <a:rPr dirty="0" sz="1300" spc="265">
                <a:solidFill>
                  <a:srgbClr val="1D1A28"/>
                </a:solidFill>
                <a:latin typeface="Times New Roman"/>
                <a:cs typeface="Times New Roman"/>
              </a:rPr>
              <a:t>S</a:t>
            </a:r>
            <a:r>
              <a:rPr dirty="0" sz="1300" spc="110">
                <a:solidFill>
                  <a:srgbClr val="1D1A28"/>
                </a:solidFill>
                <a:latin typeface="Times New Roman"/>
                <a:cs typeface="Times New Roman"/>
              </a:rPr>
              <a:t>i</a:t>
            </a:r>
            <a:r>
              <a:rPr dirty="0" sz="1300" spc="145">
                <a:solidFill>
                  <a:srgbClr val="1D1A28"/>
                </a:solidFill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177174" y="7256173"/>
            <a:ext cx="2210435" cy="185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10">
                <a:solidFill>
                  <a:srgbClr val="3F596D"/>
                </a:solidFill>
                <a:latin typeface="Arial"/>
                <a:cs typeface="Arial"/>
              </a:rPr>
              <a:t>S</a:t>
            </a:r>
            <a:r>
              <a:rPr dirty="0" sz="1250" spc="190">
                <a:solidFill>
                  <a:srgbClr val="3F596D"/>
                </a:solidFill>
                <a:latin typeface="Arial"/>
                <a:cs typeface="Arial"/>
              </a:rPr>
              <a:t>t</a:t>
            </a:r>
            <a:r>
              <a:rPr dirty="0" sz="1250" spc="114">
                <a:solidFill>
                  <a:srgbClr val="3F596D"/>
                </a:solidFill>
                <a:latin typeface="Arial"/>
                <a:cs typeface="Arial"/>
              </a:rPr>
              <a:t>ep</a:t>
            </a:r>
            <a:r>
              <a:rPr dirty="0" sz="1250" spc="-50">
                <a:solidFill>
                  <a:srgbClr val="3F596D"/>
                </a:solidFill>
                <a:latin typeface="Arial"/>
                <a:cs typeface="Arial"/>
              </a:rPr>
              <a:t> </a:t>
            </a:r>
            <a:r>
              <a:rPr dirty="0" sz="1250" spc="185">
                <a:solidFill>
                  <a:srgbClr val="3F596D"/>
                </a:solidFill>
                <a:latin typeface="Arial"/>
                <a:cs typeface="Arial"/>
              </a:rPr>
              <a:t>4</a:t>
            </a:r>
            <a:r>
              <a:rPr dirty="0" sz="1250" spc="180">
                <a:solidFill>
                  <a:srgbClr val="2F2D42"/>
                </a:solidFill>
                <a:latin typeface="Arial"/>
                <a:cs typeface="Arial"/>
              </a:rPr>
              <a:t>:</a:t>
            </a:r>
            <a:r>
              <a:rPr dirty="0" sz="1250" spc="-30">
                <a:solidFill>
                  <a:srgbClr val="2F2D42"/>
                </a:solidFill>
                <a:latin typeface="Arial"/>
                <a:cs typeface="Arial"/>
              </a:rPr>
              <a:t> </a:t>
            </a:r>
            <a:r>
              <a:rPr dirty="0" sz="1250" spc="105">
                <a:solidFill>
                  <a:srgbClr val="1D1A28"/>
                </a:solidFill>
                <a:latin typeface="Arial"/>
                <a:cs typeface="Arial"/>
              </a:rPr>
              <a:t>Se</a:t>
            </a:r>
            <a:r>
              <a:rPr dirty="0" sz="1250" spc="240">
                <a:solidFill>
                  <a:srgbClr val="1D1A28"/>
                </a:solidFill>
                <a:latin typeface="Arial"/>
                <a:cs typeface="Arial"/>
              </a:rPr>
              <a:t>w</a:t>
            </a:r>
            <a:r>
              <a:rPr dirty="0" sz="1250" spc="140">
                <a:solidFill>
                  <a:srgbClr val="1D1A28"/>
                </a:solidFill>
                <a:latin typeface="Arial"/>
                <a:cs typeface="Arial"/>
              </a:rPr>
              <a:t>i</a:t>
            </a:r>
            <a:r>
              <a:rPr dirty="0" sz="1250" spc="145">
                <a:solidFill>
                  <a:srgbClr val="1D1A28"/>
                </a:solidFill>
                <a:latin typeface="Arial"/>
                <a:cs typeface="Arial"/>
              </a:rPr>
              <a:t>ng</a:t>
            </a:r>
            <a:r>
              <a:rPr dirty="0" sz="1250" spc="-6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250" spc="265">
                <a:solidFill>
                  <a:srgbClr val="1D1A28"/>
                </a:solidFill>
                <a:latin typeface="Arial"/>
                <a:cs typeface="Arial"/>
              </a:rPr>
              <a:t>t</a:t>
            </a:r>
            <a:r>
              <a:rPr dirty="0" sz="1250" spc="100">
                <a:solidFill>
                  <a:srgbClr val="1D1A28"/>
                </a:solidFill>
                <a:latin typeface="Arial"/>
                <a:cs typeface="Arial"/>
              </a:rPr>
              <a:t>he</a:t>
            </a:r>
            <a:r>
              <a:rPr dirty="0" sz="1250" spc="95">
                <a:solidFill>
                  <a:srgbClr val="1D1A28"/>
                </a:solidFill>
                <a:latin typeface="Arial"/>
                <a:cs typeface="Arial"/>
              </a:rPr>
              <a:t> </a:t>
            </a:r>
            <a:r>
              <a:rPr dirty="0" sz="1150" spc="135">
                <a:solidFill>
                  <a:srgbClr val="1D1A28"/>
                </a:solidFill>
                <a:latin typeface="Arial"/>
                <a:cs typeface="Arial"/>
              </a:rPr>
              <a:t>F</a:t>
            </a:r>
            <a:r>
              <a:rPr dirty="0" sz="1150" spc="160">
                <a:solidFill>
                  <a:srgbClr val="2F2D42"/>
                </a:solidFill>
                <a:latin typeface="Arial"/>
                <a:cs typeface="Arial"/>
              </a:rPr>
              <a:t>a</a:t>
            </a:r>
            <a:r>
              <a:rPr dirty="0" sz="1150" spc="165">
                <a:solidFill>
                  <a:srgbClr val="1D1A28"/>
                </a:solidFill>
                <a:latin typeface="Arial"/>
                <a:cs typeface="Arial"/>
              </a:rPr>
              <a:t>bri</a:t>
            </a:r>
            <a:r>
              <a:rPr dirty="0" sz="1150" spc="135">
                <a:solidFill>
                  <a:srgbClr val="2F2D42"/>
                </a:solidFill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582640" y="8403662"/>
            <a:ext cx="27686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365">
                <a:solidFill>
                  <a:srgbClr val="796252"/>
                </a:solidFill>
                <a:latin typeface="Times New Roman"/>
                <a:cs typeface="Times New Roman"/>
              </a:rPr>
              <a:t>'</a:t>
            </a:r>
            <a:r>
              <a:rPr dirty="0" sz="1050" spc="365">
                <a:solidFill>
                  <a:srgbClr val="796252"/>
                </a:solidFill>
                <a:latin typeface="Times New Roman"/>
                <a:cs typeface="Times New Roman"/>
              </a:rPr>
              <a:t>  </a:t>
            </a:r>
            <a:r>
              <a:rPr dirty="0" sz="1050" spc="-110">
                <a:solidFill>
                  <a:srgbClr val="796252"/>
                </a:solidFill>
                <a:latin typeface="Times New Roman"/>
                <a:cs typeface="Times New Roman"/>
              </a:rPr>
              <a:t> </a:t>
            </a:r>
            <a:r>
              <a:rPr dirty="0" sz="2400" spc="-710">
                <a:solidFill>
                  <a:srgbClr val="593F31"/>
                </a:solidFill>
                <a:latin typeface="Courier New"/>
                <a:cs typeface="Courier New"/>
              </a:rPr>
              <a:t>.</a:t>
            </a:r>
            <a:endParaRPr sz="24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9778" cy="12784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08021" y="0"/>
            <a:ext cx="159556" cy="145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27411" y="1336284"/>
            <a:ext cx="797781" cy="119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4787" y="2293622"/>
            <a:ext cx="4926302" cy="6661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93899" y="9992216"/>
            <a:ext cx="1216617" cy="299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70073" y="9992216"/>
            <a:ext cx="498613" cy="299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45969" y="10032105"/>
            <a:ext cx="817726" cy="299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08298" y="10052050"/>
            <a:ext cx="658169" cy="259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23252" y="10071994"/>
            <a:ext cx="937393" cy="3390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53733" y="10490830"/>
            <a:ext cx="359001" cy="279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51237" y="10490830"/>
            <a:ext cx="897504" cy="299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42364" y="10610497"/>
            <a:ext cx="179500" cy="2193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61754" y="10510774"/>
            <a:ext cx="398890" cy="319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27134" y="10530719"/>
            <a:ext cx="718003" cy="2792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85026" y="10610497"/>
            <a:ext cx="378946" cy="2792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353456" y="12405506"/>
            <a:ext cx="678114" cy="2991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71459" y="12425450"/>
            <a:ext cx="59833" cy="279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422142" y="12565062"/>
            <a:ext cx="179500" cy="2792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641533" y="12485284"/>
            <a:ext cx="359001" cy="3590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171182" y="12505228"/>
            <a:ext cx="159556" cy="19944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70627" y="12505228"/>
            <a:ext cx="159556" cy="2792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69518" y="12505228"/>
            <a:ext cx="1216617" cy="23933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085858" y="12505228"/>
            <a:ext cx="339057" cy="2393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64804" y="12545117"/>
            <a:ext cx="917449" cy="2792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53456" y="14040958"/>
            <a:ext cx="658169" cy="53850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647078" y="14160625"/>
            <a:ext cx="159556" cy="43877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638760" y="0"/>
            <a:ext cx="12465339" cy="797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994988" y="518558"/>
            <a:ext cx="159556" cy="23933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915210" y="1755119"/>
            <a:ext cx="299168" cy="41883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254268" y="1735175"/>
            <a:ext cx="279223" cy="4387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129055" y="1695286"/>
            <a:ext cx="1296395" cy="4587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527945" y="2552901"/>
            <a:ext cx="578391" cy="109694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206060" y="1994454"/>
            <a:ext cx="7778372" cy="370968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550663" y="1854842"/>
            <a:ext cx="438779" cy="2991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508001" y="3769518"/>
            <a:ext cx="359001" cy="3390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547890" y="4826579"/>
            <a:ext cx="498613" cy="35900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286373" y="7020479"/>
            <a:ext cx="219389" cy="33905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199979" y="2652624"/>
            <a:ext cx="339057" cy="33905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878095" y="2333511"/>
            <a:ext cx="3350683" cy="209417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647613" y="7359536"/>
            <a:ext cx="3270905" cy="189473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9266428" y="7598871"/>
            <a:ext cx="199445" cy="31911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180035" y="3609962"/>
            <a:ext cx="378946" cy="43877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957873" y="6462032"/>
            <a:ext cx="3091404" cy="43877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339592" y="6940701"/>
            <a:ext cx="3889186" cy="213406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690275" y="9912438"/>
            <a:ext cx="638225" cy="89750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1527945" y="9493602"/>
            <a:ext cx="3310794" cy="16553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217686" y="9294157"/>
            <a:ext cx="79778" cy="31911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5576687" y="9274212"/>
            <a:ext cx="199445" cy="33905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816023" y="9373935"/>
            <a:ext cx="658169" cy="31911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251495" y="11029332"/>
            <a:ext cx="239334" cy="33905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514081" y="9274212"/>
            <a:ext cx="678114" cy="33905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7232086" y="9314102"/>
            <a:ext cx="359001" cy="27922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7630976" y="9274212"/>
            <a:ext cx="279223" cy="39889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339592" y="11966726"/>
            <a:ext cx="3689740" cy="211412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5337353" y="9373935"/>
            <a:ext cx="179500" cy="23933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7371697" y="11448167"/>
            <a:ext cx="179500" cy="31911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7830421" y="11527945"/>
            <a:ext cx="199445" cy="29916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8249258" y="11428223"/>
            <a:ext cx="518558" cy="31911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8807704" y="11408278"/>
            <a:ext cx="478669" cy="31911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5177797" y="11567834"/>
            <a:ext cx="378946" cy="23933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6234858" y="11508001"/>
            <a:ext cx="718003" cy="35900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7172252" y="11547890"/>
            <a:ext cx="159556" cy="21938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7591087" y="11527945"/>
            <a:ext cx="199445" cy="23933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5596632" y="11567834"/>
            <a:ext cx="598336" cy="31911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972807" y="12525173"/>
            <a:ext cx="219389" cy="33905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7311864" y="12604951"/>
            <a:ext cx="578391" cy="29916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7930144" y="12585007"/>
            <a:ext cx="478669" cy="23933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5995524" y="12644840"/>
            <a:ext cx="418835" cy="31911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6534026" y="12644840"/>
            <a:ext cx="179500" cy="21938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6753416" y="12644840"/>
            <a:ext cx="179500" cy="21938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5157853" y="12664785"/>
            <a:ext cx="319112" cy="21938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5516854" y="12664785"/>
            <a:ext cx="219389" cy="21938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5776134" y="12664785"/>
            <a:ext cx="179500" cy="21938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712682" y="2765888"/>
            <a:ext cx="0" cy="204470"/>
          </a:xfrm>
          <a:custGeom>
            <a:avLst/>
            <a:gdLst/>
            <a:ahLst/>
            <a:cxnLst/>
            <a:rect l="l" t="t" r="r" b="b"/>
            <a:pathLst>
              <a:path w="0" h="204469">
                <a:moveTo>
                  <a:pt x="0" y="203959"/>
                </a:moveTo>
                <a:lnTo>
                  <a:pt x="0" y="0"/>
                </a:lnTo>
              </a:path>
            </a:pathLst>
          </a:custGeom>
          <a:ln w="29872">
            <a:solidFill>
              <a:srgbClr val="BFBC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133384" y="9098581"/>
            <a:ext cx="0" cy="413384"/>
          </a:xfrm>
          <a:custGeom>
            <a:avLst/>
            <a:gdLst/>
            <a:ahLst/>
            <a:cxnLst/>
            <a:rect l="l" t="t" r="r" b="b"/>
            <a:pathLst>
              <a:path w="0" h="413384">
                <a:moveTo>
                  <a:pt x="0" y="412891"/>
                </a:moveTo>
                <a:lnTo>
                  <a:pt x="0" y="0"/>
                </a:lnTo>
              </a:path>
            </a:pathLst>
          </a:custGeom>
          <a:ln w="29872">
            <a:solidFill>
              <a:srgbClr val="8C83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679278" y="12401726"/>
            <a:ext cx="0" cy="299085"/>
          </a:xfrm>
          <a:custGeom>
            <a:avLst/>
            <a:gdLst/>
            <a:ahLst/>
            <a:cxnLst/>
            <a:rect l="l" t="t" r="r" b="b"/>
            <a:pathLst>
              <a:path w="0" h="299084">
                <a:moveTo>
                  <a:pt x="0" y="298480"/>
                </a:moveTo>
                <a:lnTo>
                  <a:pt x="0" y="0"/>
                </a:lnTo>
              </a:path>
            </a:pathLst>
          </a:custGeom>
          <a:ln w="24893">
            <a:solidFill>
              <a:srgbClr val="1C1C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644427" y="14120462"/>
            <a:ext cx="951230" cy="0"/>
          </a:xfrm>
          <a:custGeom>
            <a:avLst/>
            <a:gdLst/>
            <a:ahLst/>
            <a:cxnLst/>
            <a:rect l="l" t="t" r="r" b="b"/>
            <a:pathLst>
              <a:path w="951229" h="0">
                <a:moveTo>
                  <a:pt x="0" y="0"/>
                </a:moveTo>
                <a:lnTo>
                  <a:pt x="950936" y="0"/>
                </a:lnTo>
              </a:path>
            </a:pathLst>
          </a:custGeom>
          <a:ln w="29872">
            <a:solidFill>
              <a:srgbClr val="9390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727301" y="14545789"/>
            <a:ext cx="0" cy="492759"/>
          </a:xfrm>
          <a:custGeom>
            <a:avLst/>
            <a:gdLst/>
            <a:ahLst/>
            <a:cxnLst/>
            <a:rect l="l" t="t" r="r" b="b"/>
            <a:pathLst>
              <a:path w="0" h="492759">
                <a:moveTo>
                  <a:pt x="0" y="492485"/>
                </a:moveTo>
                <a:lnTo>
                  <a:pt x="0" y="0"/>
                </a:lnTo>
              </a:path>
            </a:pathLst>
          </a:custGeom>
          <a:ln w="14936">
            <a:solidFill>
              <a:srgbClr val="44443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2426901" y="1397868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 h="0">
                <a:moveTo>
                  <a:pt x="0" y="0"/>
                </a:moveTo>
                <a:lnTo>
                  <a:pt x="199151" y="0"/>
                </a:lnTo>
              </a:path>
            </a:pathLst>
          </a:custGeom>
          <a:ln w="9957">
            <a:solidFill>
              <a:srgbClr val="B3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2825198" y="1377969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 h="0">
                <a:moveTo>
                  <a:pt x="0" y="0"/>
                </a:moveTo>
                <a:lnTo>
                  <a:pt x="253918" y="0"/>
                </a:lnTo>
              </a:path>
            </a:pathLst>
          </a:custGeom>
          <a:ln w="9957">
            <a:solidFill>
              <a:srgbClr val="B3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0071739" y="5113910"/>
            <a:ext cx="0" cy="9949815"/>
          </a:xfrm>
          <a:custGeom>
            <a:avLst/>
            <a:gdLst/>
            <a:ahLst/>
            <a:cxnLst/>
            <a:rect l="l" t="t" r="r" b="b"/>
            <a:pathLst>
              <a:path w="0" h="9949815">
                <a:moveTo>
                  <a:pt x="0" y="9949240"/>
                </a:moveTo>
                <a:lnTo>
                  <a:pt x="0" y="0"/>
                </a:lnTo>
              </a:path>
            </a:pathLst>
          </a:custGeom>
          <a:ln w="24893">
            <a:solidFill>
              <a:srgbClr val="A3A3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533537" y="2305736"/>
            <a:ext cx="1210310" cy="0"/>
          </a:xfrm>
          <a:custGeom>
            <a:avLst/>
            <a:gdLst/>
            <a:ahLst/>
            <a:cxnLst/>
            <a:rect l="l" t="t" r="r" b="b"/>
            <a:pathLst>
              <a:path w="1210309" h="0">
                <a:moveTo>
                  <a:pt x="0" y="0"/>
                </a:moveTo>
                <a:lnTo>
                  <a:pt x="1209831" y="0"/>
                </a:lnTo>
              </a:path>
            </a:pathLst>
          </a:custGeom>
          <a:ln w="24893">
            <a:solidFill>
              <a:srgbClr val="483B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7149450" y="3079289"/>
            <a:ext cx="0" cy="508000"/>
          </a:xfrm>
          <a:custGeom>
            <a:avLst/>
            <a:gdLst/>
            <a:ahLst/>
            <a:cxnLst/>
            <a:rect l="l" t="t" r="r" b="b"/>
            <a:pathLst>
              <a:path w="0" h="508000">
                <a:moveTo>
                  <a:pt x="0" y="507411"/>
                </a:moveTo>
                <a:lnTo>
                  <a:pt x="0" y="0"/>
                </a:lnTo>
              </a:path>
            </a:pathLst>
          </a:custGeom>
          <a:ln w="24893">
            <a:solidFill>
              <a:srgbClr val="3F3B3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648048" y="11944063"/>
            <a:ext cx="1035685" cy="0"/>
          </a:xfrm>
          <a:custGeom>
            <a:avLst/>
            <a:gdLst/>
            <a:ahLst/>
            <a:cxnLst/>
            <a:rect l="l" t="t" r="r" b="b"/>
            <a:pathLst>
              <a:path w="1035684" h="0">
                <a:moveTo>
                  <a:pt x="0" y="0"/>
                </a:moveTo>
                <a:lnTo>
                  <a:pt x="1035575" y="0"/>
                </a:lnTo>
              </a:path>
            </a:pathLst>
          </a:custGeom>
          <a:ln w="19914">
            <a:solidFill>
              <a:srgbClr val="3B3B3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3422647" y="11401831"/>
            <a:ext cx="1349375" cy="0"/>
          </a:xfrm>
          <a:custGeom>
            <a:avLst/>
            <a:gdLst/>
            <a:ahLst/>
            <a:cxnLst/>
            <a:rect l="l" t="t" r="r" b="b"/>
            <a:pathLst>
              <a:path w="1349375" h="0">
                <a:moveTo>
                  <a:pt x="0" y="0"/>
                </a:moveTo>
                <a:lnTo>
                  <a:pt x="1349233" y="0"/>
                </a:lnTo>
              </a:path>
            </a:pathLst>
          </a:custGeom>
          <a:ln w="14936">
            <a:solidFill>
              <a:srgbClr val="7C77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734769" y="15043250"/>
            <a:ext cx="10580370" cy="0"/>
          </a:xfrm>
          <a:custGeom>
            <a:avLst/>
            <a:gdLst/>
            <a:ahLst/>
            <a:cxnLst/>
            <a:rect l="l" t="t" r="r" b="b"/>
            <a:pathLst>
              <a:path w="10580369" h="0">
                <a:moveTo>
                  <a:pt x="0" y="0"/>
                </a:moveTo>
                <a:lnTo>
                  <a:pt x="10579792" y="0"/>
                </a:lnTo>
              </a:path>
            </a:pathLst>
          </a:custGeom>
          <a:ln w="24893">
            <a:solidFill>
              <a:srgbClr val="A8A3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0" y="15035792"/>
            <a:ext cx="4735195" cy="0"/>
          </a:xfrm>
          <a:custGeom>
            <a:avLst/>
            <a:gdLst/>
            <a:ahLst/>
            <a:cxnLst/>
            <a:rect l="l" t="t" r="r" b="b"/>
            <a:pathLst>
              <a:path w="4735195" h="0">
                <a:moveTo>
                  <a:pt x="0" y="0"/>
                </a:moveTo>
                <a:lnTo>
                  <a:pt x="4734769" y="0"/>
                </a:lnTo>
              </a:path>
            </a:pathLst>
          </a:custGeom>
          <a:ln w="19914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599683" y="1031481"/>
            <a:ext cx="53975" cy="10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25">
                <a:solidFill>
                  <a:srgbClr val="8C8985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98832" y="1315904"/>
            <a:ext cx="8953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-150">
                <a:solidFill>
                  <a:srgbClr val="A3A19C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76789" y="1403399"/>
            <a:ext cx="66040" cy="1625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50" spc="25">
                <a:solidFill>
                  <a:srgbClr val="8C8985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296705" y="4723364"/>
            <a:ext cx="72390" cy="252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50" spc="30">
                <a:solidFill>
                  <a:srgbClr val="8C8985"/>
                </a:solidFill>
                <a:latin typeface="Arial"/>
                <a:cs typeface="Arial"/>
              </a:rPr>
              <a:t>'</a:t>
            </a:r>
            <a:endParaRPr sz="17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35385" y="7170162"/>
            <a:ext cx="53975" cy="10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25">
                <a:solidFill>
                  <a:srgbClr val="7C7975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884195" y="1258308"/>
            <a:ext cx="60325" cy="10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00" spc="60">
                <a:solidFill>
                  <a:srgbClr val="8C8985"/>
                </a:solidFill>
                <a:latin typeface="Times New Roman"/>
                <a:cs typeface="Times New Roman"/>
              </a:rPr>
              <a:t>•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953897" y="1279480"/>
            <a:ext cx="59690" cy="212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245">
                <a:solidFill>
                  <a:srgbClr val="7C7975"/>
                </a:solidFill>
                <a:latin typeface="Times New Roman"/>
                <a:cs typeface="Times New Roman"/>
              </a:rPr>
              <a:t>•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133131" y="8989289"/>
            <a:ext cx="69659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23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-32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229">
                <a:solidFill>
                  <a:srgbClr val="0E0C11"/>
                </a:solidFill>
                <a:latin typeface="Arial"/>
                <a:cs typeface="Arial"/>
              </a:rPr>
              <a:t>he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412664" y="8989289"/>
            <a:ext cx="119507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11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300">
                <a:solidFill>
                  <a:srgbClr val="0E0C11"/>
                </a:solidFill>
                <a:latin typeface="Arial"/>
                <a:cs typeface="Arial"/>
              </a:rPr>
              <a:t>ut</a:t>
            </a:r>
            <a:r>
              <a:rPr dirty="0" sz="2600" spc="29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16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70">
                <a:solidFill>
                  <a:srgbClr val="0E0C11"/>
                </a:solidFill>
                <a:latin typeface="Arial"/>
                <a:cs typeface="Arial"/>
              </a:rPr>
              <a:t>ng</a:t>
            </a:r>
            <a:endParaRPr sz="26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180111" y="8989289"/>
            <a:ext cx="90170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49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19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305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le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044962" y="8989289"/>
            <a:ext cx="2930525" cy="857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658110">
              <a:lnSpc>
                <a:spcPct val="125499"/>
              </a:lnSpc>
              <a:tabLst>
                <a:tab pos="749300" algn="l"/>
                <a:tab pos="1530985" algn="l"/>
                <a:tab pos="2277745" algn="l"/>
              </a:tabLst>
            </a:pP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is </a:t>
            </a:r>
            <a:r>
              <a:rPr dirty="0" sz="2600" spc="4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4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 spc="-4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-10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-38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d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187897" y="9486751"/>
            <a:ext cx="152654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350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600" spc="19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3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90">
                <a:solidFill>
                  <a:srgbClr val="0E0C11"/>
                </a:solidFill>
                <a:latin typeface="Arial"/>
                <a:cs typeface="Arial"/>
              </a:rPr>
              <a:t>ign</a:t>
            </a:r>
            <a:r>
              <a:rPr dirty="0" sz="2600" spc="20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170">
                <a:solidFill>
                  <a:srgbClr val="0E0C11"/>
                </a:solidFill>
                <a:latin typeface="Arial"/>
                <a:cs typeface="Arial"/>
              </a:rPr>
              <a:t>d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267557" y="10959239"/>
            <a:ext cx="2441575" cy="842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2384" marR="5080" indent="-20320">
              <a:lnSpc>
                <a:spcPct val="121800"/>
              </a:lnSpc>
              <a:tabLst>
                <a:tab pos="1391285" algn="l"/>
                <a:tab pos="1685289" algn="l"/>
              </a:tabLst>
            </a:pP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et</a:t>
            </a:r>
            <a:r>
              <a:rPr dirty="0" sz="2600" spc="35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600" spc="19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3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145">
                <a:solidFill>
                  <a:srgbClr val="0E0C11"/>
                </a:solidFill>
                <a:latin typeface="Arial"/>
                <a:cs typeface="Arial"/>
              </a:rPr>
              <a:t>g</a:t>
            </a:r>
            <a:r>
              <a:rPr dirty="0" sz="2600" spc="10">
                <a:solidFill>
                  <a:srgbClr val="0E0C11"/>
                </a:solidFill>
                <a:latin typeface="Arial"/>
                <a:cs typeface="Arial"/>
              </a:rPr>
              <a:t>.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600" spc="-14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3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11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29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28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33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40">
                <a:solidFill>
                  <a:srgbClr val="0E0C11"/>
                </a:solidFill>
                <a:latin typeface="Arial"/>
                <a:cs typeface="Arial"/>
              </a:rPr>
              <a:t>g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70">
                <a:solidFill>
                  <a:srgbClr val="0E0C11"/>
                </a:solidFill>
                <a:latin typeface="Arial"/>
                <a:cs typeface="Arial"/>
              </a:rPr>
              <a:t>bl</a:t>
            </a:r>
            <a:r>
              <a:rPr dirty="0" sz="2600" spc="26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195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-250">
                <a:solidFill>
                  <a:srgbClr val="0E0C11"/>
                </a:solidFill>
                <a:latin typeface="Arial"/>
                <a:cs typeface="Arial"/>
              </a:rPr>
              <a:t>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522920" y="10959239"/>
            <a:ext cx="2463165" cy="842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0160">
              <a:lnSpc>
                <a:spcPct val="100000"/>
              </a:lnSpc>
              <a:tabLst>
                <a:tab pos="1518285" algn="l"/>
                <a:tab pos="2240280" algn="l"/>
              </a:tabLst>
            </a:pP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35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-2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1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-6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15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55">
                <a:solidFill>
                  <a:srgbClr val="0E0C11"/>
                </a:solidFill>
                <a:latin typeface="Arial"/>
                <a:cs typeface="Arial"/>
              </a:rPr>
              <a:t>3</a:t>
            </a:r>
            <a:endParaRPr sz="26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680"/>
              </a:spcBef>
            </a:pPr>
            <a:r>
              <a:rPr dirty="0" sz="2600" spc="-2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465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600" spc="-145">
                <a:solidFill>
                  <a:srgbClr val="0E0C11"/>
                </a:solidFill>
                <a:latin typeface="Arial"/>
                <a:cs typeface="Arial"/>
              </a:rPr>
              <a:t>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941133" y="11441778"/>
            <a:ext cx="101282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990" algn="l"/>
              </a:tabLst>
            </a:pP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.</a:t>
            </a: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-6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50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600" spc="130">
                <a:solidFill>
                  <a:srgbClr val="0E0C11"/>
                </a:solidFill>
                <a:latin typeface="Arial"/>
                <a:cs typeface="Arial"/>
              </a:rPr>
              <a:t>o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317344" y="11929291"/>
            <a:ext cx="316420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14069" algn="l"/>
                <a:tab pos="1605280" algn="l"/>
                <a:tab pos="2675890" algn="l"/>
              </a:tabLst>
            </a:pP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229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85">
                <a:solidFill>
                  <a:srgbClr val="0E0C11"/>
                </a:solidFill>
                <a:latin typeface="Arial"/>
                <a:cs typeface="Arial"/>
              </a:rPr>
              <a:t>ne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195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600" spc="5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100">
                <a:solidFill>
                  <a:srgbClr val="0E0C11"/>
                </a:solidFill>
                <a:latin typeface="Arial"/>
                <a:cs typeface="Arial"/>
              </a:rPr>
              <a:t>de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 spc="31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85">
                <a:solidFill>
                  <a:srgbClr val="0E0C11"/>
                </a:solidFill>
                <a:latin typeface="Arial"/>
                <a:cs typeface="Arial"/>
              </a:rPr>
              <a:t>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663048" y="11929291"/>
            <a:ext cx="1348105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27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24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-4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325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 spc="35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26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280">
                <a:solidFill>
                  <a:srgbClr val="0E0C11"/>
                </a:solidFill>
                <a:latin typeface="Arial"/>
                <a:cs typeface="Arial"/>
              </a:rPr>
              <a:t>m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372110" y="12879443"/>
            <a:ext cx="4669155" cy="827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 marR="5080" indent="-34925">
              <a:lnSpc>
                <a:spcPct val="118000"/>
              </a:lnSpc>
              <a:tabLst>
                <a:tab pos="848994" algn="l"/>
                <a:tab pos="2635885" algn="l"/>
                <a:tab pos="3333115" algn="l"/>
                <a:tab pos="3790950" algn="l"/>
              </a:tabLst>
            </a:pPr>
            <a:r>
              <a:rPr dirty="0" sz="2600" spc="27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8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10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-17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28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33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40">
                <a:solidFill>
                  <a:srgbClr val="0E0C11"/>
                </a:solidFill>
                <a:latin typeface="Arial"/>
                <a:cs typeface="Arial"/>
              </a:rPr>
              <a:t>g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-16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27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24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-1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280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 spc="31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26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320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600" spc="10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600" spc="-114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41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10">
                <a:solidFill>
                  <a:srgbClr val="0E0C11"/>
                </a:solidFill>
                <a:latin typeface="Arial"/>
                <a:cs typeface="Arial"/>
              </a:rPr>
              <a:t>ns</a:t>
            </a:r>
            <a:r>
              <a:rPr dirty="0" sz="2600" spc="-1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13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-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4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-21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9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235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7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285">
                <a:solidFill>
                  <a:srgbClr val="0E0C11"/>
                </a:solidFill>
                <a:latin typeface="Arial"/>
                <a:cs typeface="Arial"/>
              </a:rPr>
              <a:t>f</a:t>
            </a:r>
            <a:r>
              <a:rPr dirty="0" sz="2600" spc="7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7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440455" y="13918835"/>
            <a:ext cx="3735704" cy="401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080"/>
              </a:lnSpc>
              <a:tabLst>
                <a:tab pos="385445" algn="l"/>
                <a:tab pos="1072515" algn="l"/>
              </a:tabLst>
            </a:pPr>
            <a:r>
              <a:rPr dirty="0" sz="1500" spc="-100">
                <a:solidFill>
                  <a:srgbClr val="5D5D54"/>
                </a:solidFill>
                <a:latin typeface="Arial"/>
                <a:cs typeface="Arial"/>
              </a:rPr>
              <a:t>.</a:t>
            </a:r>
            <a:r>
              <a:rPr dirty="0" sz="1500" spc="-100">
                <a:solidFill>
                  <a:srgbClr val="5D5D54"/>
                </a:solidFill>
                <a:latin typeface="Arial"/>
                <a:cs typeface="Arial"/>
              </a:rPr>
              <a:t>	</a:t>
            </a:r>
            <a:r>
              <a:rPr dirty="0" sz="2400" spc="405">
                <a:solidFill>
                  <a:srgbClr val="7C7975"/>
                </a:solidFill>
                <a:latin typeface="Arial"/>
                <a:cs typeface="Arial"/>
              </a:rPr>
              <a:t>-</a:t>
            </a:r>
            <a:r>
              <a:rPr dirty="0" sz="2400" spc="150">
                <a:solidFill>
                  <a:srgbClr val="5D5D54"/>
                </a:solidFill>
                <a:latin typeface="Arial"/>
                <a:cs typeface="Arial"/>
              </a:rPr>
              <a:t>.</a:t>
            </a:r>
            <a:r>
              <a:rPr dirty="0" sz="2800" spc="165">
                <a:solidFill>
                  <a:srgbClr val="8C8985"/>
                </a:solidFill>
                <a:latin typeface="Arial"/>
                <a:cs typeface="Arial"/>
              </a:rPr>
              <a:t>-</a:t>
            </a:r>
            <a:r>
              <a:rPr dirty="0" sz="2800">
                <a:solidFill>
                  <a:srgbClr val="8C8985"/>
                </a:solidFill>
                <a:latin typeface="Arial"/>
                <a:cs typeface="Arial"/>
              </a:rPr>
              <a:t>	</a:t>
            </a:r>
            <a:r>
              <a:rPr dirty="0" sz="2800" spc="2510">
                <a:solidFill>
                  <a:srgbClr val="8C8985"/>
                </a:solidFill>
                <a:latin typeface="Arial"/>
                <a:cs typeface="Arial"/>
              </a:rPr>
              <a:t>-----</a:t>
            </a:r>
            <a:r>
              <a:rPr dirty="0" sz="2800" spc="270">
                <a:solidFill>
                  <a:srgbClr val="8C8985"/>
                </a:solidFill>
                <a:latin typeface="Arial"/>
                <a:cs typeface="Arial"/>
              </a:rPr>
              <a:t>---</a:t>
            </a:r>
            <a:endParaRPr sz="2800">
              <a:latin typeface="Arial"/>
              <a:cs typeface="Arial"/>
            </a:endParaRPr>
          </a:p>
          <a:p>
            <a:pPr marL="370840">
              <a:lnSpc>
                <a:spcPts val="380"/>
              </a:lnSpc>
              <a:tabLst>
                <a:tab pos="739140" algn="l"/>
              </a:tabLst>
            </a:pPr>
            <a:r>
              <a:rPr dirty="0" sz="600" spc="60">
                <a:solidFill>
                  <a:srgbClr val="7C7975"/>
                </a:solidFill>
                <a:latin typeface="Times New Roman"/>
                <a:cs typeface="Times New Roman"/>
              </a:rPr>
              <a:t>•</a:t>
            </a:r>
            <a:r>
              <a:rPr dirty="0" sz="600" spc="60">
                <a:solidFill>
                  <a:srgbClr val="7C7975"/>
                </a:solidFill>
                <a:latin typeface="Times New Roman"/>
                <a:cs typeface="Times New Roman"/>
              </a:rPr>
              <a:t>	</a:t>
            </a:r>
            <a:r>
              <a:rPr dirty="0" sz="550" spc="25">
                <a:solidFill>
                  <a:srgbClr val="7C7975"/>
                </a:solidFill>
                <a:latin typeface="Times New Roman"/>
                <a:cs typeface="Times New Roman"/>
              </a:rPr>
              <a:t>•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323863" y="11779749"/>
            <a:ext cx="1967230" cy="2523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09855">
              <a:lnSpc>
                <a:spcPct val="100000"/>
              </a:lnSpc>
            </a:pPr>
            <a:r>
              <a:rPr dirty="0" sz="2800" spc="-45">
                <a:solidFill>
                  <a:srgbClr val="2B5080"/>
                </a:solidFill>
                <a:latin typeface="Arial"/>
                <a:cs typeface="Arial"/>
              </a:rPr>
              <a:t>N</a:t>
            </a:r>
            <a:r>
              <a:rPr dirty="0" sz="2800" spc="265">
                <a:solidFill>
                  <a:srgbClr val="2B5080"/>
                </a:solidFill>
                <a:latin typeface="Arial"/>
                <a:cs typeface="Arial"/>
              </a:rPr>
              <a:t>o</a:t>
            </a:r>
            <a:r>
              <a:rPr dirty="0" sz="2800" spc="200">
                <a:solidFill>
                  <a:srgbClr val="2B5080"/>
                </a:solidFill>
                <a:latin typeface="Arial"/>
                <a:cs typeface="Arial"/>
              </a:rPr>
              <a:t>r</a:t>
            </a:r>
            <a:r>
              <a:rPr dirty="0" sz="2800" spc="45">
                <a:solidFill>
                  <a:srgbClr val="2B5080"/>
                </a:solidFill>
                <a:latin typeface="Arial"/>
                <a:cs typeface="Arial"/>
              </a:rPr>
              <a:t>m</a:t>
            </a:r>
            <a:r>
              <a:rPr dirty="0" sz="2800" spc="254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800" spc="55">
                <a:solidFill>
                  <a:srgbClr val="2B5080"/>
                </a:solidFill>
                <a:latin typeface="Arial"/>
                <a:cs typeface="Arial"/>
              </a:rPr>
              <a:t>l</a:t>
            </a:r>
            <a:endParaRPr sz="2800">
              <a:latin typeface="Arial"/>
              <a:cs typeface="Arial"/>
            </a:endParaRPr>
          </a:p>
          <a:p>
            <a:pPr marL="276225">
              <a:lnSpc>
                <a:spcPct val="100000"/>
              </a:lnSpc>
              <a:spcBef>
                <a:spcPts val="795"/>
              </a:spcBef>
            </a:pPr>
            <a:r>
              <a:rPr dirty="0" sz="2600" spc="30">
                <a:solidFill>
                  <a:srgbClr val="2B5080"/>
                </a:solidFill>
                <a:latin typeface="Arial"/>
                <a:cs typeface="Arial"/>
              </a:rPr>
              <a:t>s</a:t>
            </a:r>
            <a:r>
              <a:rPr dirty="0" sz="2600" spc="30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600" spc="260">
                <a:solidFill>
                  <a:srgbClr val="2B5080"/>
                </a:solidFill>
                <a:latin typeface="Arial"/>
                <a:cs typeface="Arial"/>
              </a:rPr>
              <a:t>w</a:t>
            </a:r>
            <a:endParaRPr sz="260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  <a:spcBef>
                <a:spcPts val="490"/>
              </a:spcBef>
            </a:pPr>
            <a:r>
              <a:rPr dirty="0" sz="2200" spc="-45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200" spc="150">
                <a:solidFill>
                  <a:srgbClr val="0E0C11"/>
                </a:solidFill>
                <a:latin typeface="Arial"/>
                <a:cs typeface="Arial"/>
              </a:rPr>
              <a:t>y</a:t>
            </a:r>
            <a:r>
              <a:rPr dirty="0" sz="2200" spc="130">
                <a:solidFill>
                  <a:srgbClr val="0E0C11"/>
                </a:solidFill>
                <a:latin typeface="Arial"/>
                <a:cs typeface="Arial"/>
              </a:rPr>
              <a:t>:</a:t>
            </a:r>
            <a:r>
              <a:rPr dirty="0" sz="2200" spc="-26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200" spc="-30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200" spc="-75">
                <a:solidFill>
                  <a:srgbClr val="0E0C11"/>
                </a:solidFill>
                <a:latin typeface="Arial"/>
                <a:cs typeface="Arial"/>
              </a:rPr>
              <a:t>.</a:t>
            </a:r>
            <a:r>
              <a:rPr dirty="0" sz="2200" spc="-11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200" spc="17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200" spc="19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200" spc="-1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200" spc="19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200" spc="-409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200" spc="17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200" spc="80">
                <a:solidFill>
                  <a:srgbClr val="0E0C11"/>
                </a:solidFill>
                <a:latin typeface="Arial"/>
                <a:cs typeface="Arial"/>
              </a:rPr>
              <a:t>r</a:t>
            </a:r>
            <a:endParaRPr sz="22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490"/>
              </a:spcBef>
            </a:pPr>
            <a:r>
              <a:rPr dirty="0" sz="2200" spc="345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200" spc="155">
                <a:solidFill>
                  <a:srgbClr val="0E0C11"/>
                </a:solidFill>
                <a:latin typeface="Arial"/>
                <a:cs typeface="Arial"/>
              </a:rPr>
              <a:t>.</a:t>
            </a:r>
            <a:r>
              <a:rPr dirty="0" sz="2200" spc="345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200" spc="31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200" spc="2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200" spc="5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200" spc="-110">
                <a:solidFill>
                  <a:srgbClr val="0E0C11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dirty="0" sz="2050" spc="4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050" spc="-26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050" spc="100">
                <a:solidFill>
                  <a:srgbClr val="0E0C11"/>
                </a:solidFill>
                <a:latin typeface="Arial"/>
                <a:cs typeface="Arial"/>
              </a:rPr>
              <a:t>.N</a:t>
            </a:r>
            <a:r>
              <a:rPr dirty="0" sz="2050" spc="18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050" spc="-1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050" spc="5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050" spc="18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050" spc="175">
                <a:solidFill>
                  <a:srgbClr val="0E0C11"/>
                </a:solidFill>
                <a:latin typeface="Arial"/>
                <a:cs typeface="Arial"/>
              </a:rPr>
              <a:t>r</a:t>
            </a:r>
            <a:endParaRPr sz="2050">
              <a:latin typeface="Arial"/>
              <a:cs typeface="Arial"/>
            </a:endParaRPr>
          </a:p>
          <a:p>
            <a:pPr algn="ctr" marR="67310">
              <a:lnSpc>
                <a:spcPct val="100000"/>
              </a:lnSpc>
              <a:spcBef>
                <a:spcPts val="355"/>
              </a:spcBef>
            </a:pPr>
            <a:r>
              <a:rPr dirty="0" sz="2800" spc="-150">
                <a:solidFill>
                  <a:srgbClr val="8C8985"/>
                </a:solidFill>
                <a:latin typeface="Arial"/>
                <a:cs typeface="Arial"/>
              </a:rPr>
              <a:t>-----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551436" y="1855382"/>
            <a:ext cx="98044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60375" algn="l"/>
              </a:tabLst>
            </a:pPr>
            <a:r>
              <a:rPr dirty="0" sz="2800" spc="685">
                <a:solidFill>
                  <a:srgbClr val="AF564F"/>
                </a:solidFill>
                <a:latin typeface="Arial"/>
                <a:cs typeface="Arial"/>
              </a:rPr>
              <a:t>e</a:t>
            </a:r>
            <a:r>
              <a:rPr dirty="0" sz="2800" spc="685">
                <a:solidFill>
                  <a:srgbClr val="AF564F"/>
                </a:solidFill>
                <a:latin typeface="Arial"/>
                <a:cs typeface="Arial"/>
              </a:rPr>
              <a:t>	</a:t>
            </a:r>
            <a:r>
              <a:rPr dirty="0" sz="2800" spc="550">
                <a:solidFill>
                  <a:srgbClr val="AF564F"/>
                </a:solidFill>
                <a:latin typeface="Arial"/>
                <a:cs typeface="Arial"/>
              </a:rPr>
              <a:t>s</a:t>
            </a:r>
            <a:r>
              <a:rPr dirty="0" sz="2800" spc="465">
                <a:solidFill>
                  <a:srgbClr val="AF564F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2389311" y="2941342"/>
            <a:ext cx="80645" cy="18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10">
                <a:solidFill>
                  <a:srgbClr val="36312F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552881" y="4850100"/>
            <a:ext cx="3322320" cy="9220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0540">
              <a:lnSpc>
                <a:spcPct val="100000"/>
              </a:lnSpc>
              <a:tabLst>
                <a:tab pos="1720214" algn="l"/>
                <a:tab pos="2347595" algn="l"/>
              </a:tabLst>
            </a:pP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3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42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42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15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229">
                <a:solidFill>
                  <a:srgbClr val="0E0C11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If</a:t>
            </a:r>
            <a:r>
              <a:rPr dirty="0" sz="2800" spc="-16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5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14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14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210">
                <a:solidFill>
                  <a:srgbClr val="0E0C11"/>
                </a:solidFill>
                <a:latin typeface="Arial"/>
                <a:cs typeface="Arial"/>
              </a:rPr>
              <a:t>ut</a:t>
            </a:r>
            <a:r>
              <a:rPr dirty="0" sz="2800" spc="-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44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800" spc="-1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17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21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5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17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-4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1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170">
                <a:solidFill>
                  <a:srgbClr val="0E0C11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1527990" y="5904723"/>
            <a:ext cx="3322320" cy="897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445">
              <a:lnSpc>
                <a:spcPct val="120100"/>
              </a:lnSpc>
              <a:tabLst>
                <a:tab pos="1431290" algn="l"/>
                <a:tab pos="1993900" algn="l"/>
                <a:tab pos="2516505" algn="l"/>
                <a:tab pos="2710815" algn="l"/>
              </a:tabLst>
            </a:pPr>
            <a:r>
              <a:rPr dirty="0" sz="2800" spc="15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3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g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e	</a:t>
            </a:r>
            <a:r>
              <a:rPr dirty="0" sz="2800" spc="50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e	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800" spc="2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4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35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800" spc="95">
                <a:solidFill>
                  <a:srgbClr val="0E0C11"/>
                </a:solidFill>
                <a:latin typeface="Arial"/>
                <a:cs typeface="Arial"/>
              </a:rPr>
              <a:t>just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4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27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38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5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57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 spc="45">
                <a:solidFill>
                  <a:srgbClr val="0E0C11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1523009" y="6929494"/>
            <a:ext cx="256794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800" spc="3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8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11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05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800" spc="2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3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70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800" spc="29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800" spc="4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75">
                <a:solidFill>
                  <a:srgbClr val="0E0C11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5247100" y="5914670"/>
            <a:ext cx="2414905" cy="951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ct val="100000"/>
              </a:lnSpc>
              <a:tabLst>
                <a:tab pos="1192530" algn="l"/>
              </a:tabLst>
            </a:pPr>
            <a:r>
              <a:rPr dirty="0" sz="2800" spc="-5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39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509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35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445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800" spc="-50">
                <a:solidFill>
                  <a:srgbClr val="0E0C11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  <a:tabLst>
                <a:tab pos="1087755" algn="l"/>
              </a:tabLst>
            </a:pP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4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-1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7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15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04">
                <a:solidFill>
                  <a:srgbClr val="0E0C11"/>
                </a:solidFill>
                <a:latin typeface="Arial"/>
                <a:cs typeface="Arial"/>
              </a:rPr>
              <a:t>ws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7134037" y="5914670"/>
            <a:ext cx="2418080" cy="1508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09600" marR="5080" indent="263525">
              <a:lnSpc>
                <a:spcPct val="132900"/>
              </a:lnSpc>
              <a:tabLst>
                <a:tab pos="1765935" algn="l"/>
                <a:tab pos="1784985" algn="l"/>
                <a:tab pos="2178050" algn="l"/>
              </a:tabLst>
            </a:pP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1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35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66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0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5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1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75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31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105">
                <a:solidFill>
                  <a:srgbClr val="0E0C11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  <a:tabLst>
                <a:tab pos="823594" algn="l"/>
                <a:tab pos="1759585" algn="l"/>
              </a:tabLst>
            </a:pP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etc</a:t>
            </a: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16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310">
                <a:solidFill>
                  <a:srgbClr val="0E0C11"/>
                </a:solidFill>
                <a:latin typeface="Arial"/>
                <a:cs typeface="Arial"/>
              </a:rPr>
              <a:t>g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35">
                <a:solidFill>
                  <a:srgbClr val="0E0C11"/>
                </a:solidFill>
                <a:latin typeface="Arial"/>
                <a:cs typeface="Arial"/>
              </a:rPr>
              <a:t>ro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5242119" y="7038934"/>
            <a:ext cx="154241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31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12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40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62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229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295">
                <a:solidFill>
                  <a:srgbClr val="0E0C11"/>
                </a:solidFill>
                <a:latin typeface="Arial"/>
                <a:cs typeface="Arial"/>
              </a:rPr>
              <a:t>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8737184" y="7532915"/>
            <a:ext cx="95250" cy="18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120">
                <a:solidFill>
                  <a:srgbClr val="0E0C11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5197312" y="7601066"/>
            <a:ext cx="4263390" cy="1489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9685">
              <a:lnSpc>
                <a:spcPct val="129400"/>
              </a:lnSpc>
              <a:tabLst>
                <a:tab pos="739140" algn="l"/>
                <a:tab pos="933450" algn="l"/>
                <a:tab pos="1421130" algn="l"/>
                <a:tab pos="1660525" algn="l"/>
                <a:tab pos="2442210" algn="l"/>
                <a:tab pos="2730500" algn="l"/>
                <a:tab pos="3552190" algn="l"/>
                <a:tab pos="3646804" algn="l"/>
              </a:tabLst>
            </a:pPr>
            <a:r>
              <a:rPr dirty="0" sz="2800" spc="-5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42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295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800" spc="7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8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15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29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940">
                <a:solidFill>
                  <a:srgbClr val="0E0C11"/>
                </a:solidFill>
                <a:latin typeface="Arial"/>
                <a:cs typeface="Arial"/>
              </a:rPr>
              <a:t>1</a:t>
            </a:r>
            <a:r>
              <a:rPr dirty="0" sz="2800" spc="40">
                <a:solidFill>
                  <a:srgbClr val="0E0C11"/>
                </a:solidFill>
                <a:latin typeface="Arial"/>
                <a:cs typeface="Arial"/>
              </a:rPr>
              <a:t>xe</a:t>
            </a:r>
            <a:r>
              <a:rPr dirty="0" sz="2800" spc="2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40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35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204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19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35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26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ta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30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45">
                <a:solidFill>
                  <a:srgbClr val="0E0C11"/>
                </a:solidFill>
                <a:latin typeface="Arial"/>
                <a:cs typeface="Arial"/>
              </a:rPr>
              <a:t>re</a:t>
            </a:r>
            <a:r>
              <a:rPr dirty="0" sz="2800" spc="9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7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1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	</a:t>
            </a:r>
            <a:r>
              <a:rPr dirty="0" sz="2800" spc="43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29">
                <a:solidFill>
                  <a:srgbClr val="0E0C11"/>
                </a:solidFill>
                <a:latin typeface="Arial"/>
                <a:cs typeface="Arial"/>
              </a:rPr>
              <a:t>ne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7826079" y="8705436"/>
            <a:ext cx="158305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39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800" spc="70">
                <a:solidFill>
                  <a:srgbClr val="0E0C11"/>
                </a:solidFill>
                <a:latin typeface="Arial"/>
                <a:cs typeface="Arial"/>
              </a:rPr>
              <a:t>er</a:t>
            </a:r>
            <a:r>
              <a:rPr dirty="0" sz="2800" spc="22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38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-45">
                <a:solidFill>
                  <a:srgbClr val="0E0C11"/>
                </a:solidFill>
                <a:latin typeface="Arial"/>
                <a:cs typeface="Arial"/>
              </a:rPr>
              <a:t>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211433" y="4427563"/>
            <a:ext cx="4057650" cy="360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03605" algn="l"/>
                <a:tab pos="2023745" algn="l"/>
                <a:tab pos="2566670" algn="l"/>
              </a:tabLst>
            </a:pP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17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600" spc="-6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37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600" spc="30">
                <a:solidFill>
                  <a:srgbClr val="0E0C11"/>
                </a:solidFill>
                <a:latin typeface="Arial"/>
                <a:cs typeface="Arial"/>
              </a:rPr>
              <a:t>le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4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-25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600" spc="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225">
                <a:solidFill>
                  <a:srgbClr val="0E0C11"/>
                </a:solidFill>
                <a:latin typeface="Arial"/>
                <a:cs typeface="Arial"/>
              </a:rPr>
              <a:t>q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600" spc="75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600" spc="7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70">
                <a:solidFill>
                  <a:srgbClr val="0E0C11"/>
                </a:solidFill>
                <a:latin typeface="Arial"/>
                <a:cs typeface="Arial"/>
              </a:rPr>
              <a:t>d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221390" y="4890201"/>
            <a:ext cx="4038600" cy="12947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7305" marR="5080" indent="-15240">
              <a:lnSpc>
                <a:spcPct val="118000"/>
              </a:lnSpc>
            </a:pP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600" spc="-44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3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2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-48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14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2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6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v</a:t>
            </a:r>
            <a:r>
              <a:rPr dirty="0" sz="2600" spc="26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3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4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-1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5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19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-22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33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7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25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  </a:t>
            </a:r>
            <a:r>
              <a:rPr dirty="0" sz="2600" spc="-33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33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4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600" spc="2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6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-3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600" spc="5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15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-1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 </a:t>
            </a:r>
            <a:r>
              <a:rPr dirty="0" sz="2600" spc="8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4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7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600" spc="-17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204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 </a:t>
            </a:r>
            <a:r>
              <a:rPr dirty="0" sz="2600" spc="19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44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3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600" spc="-6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 </a:t>
            </a:r>
            <a:r>
              <a:rPr dirty="0" sz="2600" spc="204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6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140">
                <a:solidFill>
                  <a:srgbClr val="0E0C11"/>
                </a:solidFill>
                <a:latin typeface="Arial"/>
                <a:cs typeface="Arial"/>
              </a:rPr>
              <a:t>ut</a:t>
            </a:r>
            <a:r>
              <a:rPr dirty="0" sz="2600">
                <a:solidFill>
                  <a:srgbClr val="0E0C11"/>
                </a:solidFill>
                <a:latin typeface="Arial"/>
                <a:cs typeface="Arial"/>
              </a:rPr>
              <a:t>  </a:t>
            </a:r>
            <a:r>
              <a:rPr dirty="0" sz="2600" spc="23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4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-25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600" spc="-14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45">
                <a:solidFill>
                  <a:srgbClr val="0E0C11"/>
                </a:solidFill>
                <a:latin typeface="Arial"/>
                <a:cs typeface="Arial"/>
              </a:rPr>
              <a:t>v</a:t>
            </a:r>
            <a:r>
              <a:rPr dirty="0" sz="2600" spc="114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600" spc="3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600" spc="40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600" spc="8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-5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600" spc="-22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600" spc="-48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600" spc="1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600" spc="120">
                <a:solidFill>
                  <a:srgbClr val="0E0C11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122539" y="9352132"/>
            <a:ext cx="235585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0065" algn="l"/>
              </a:tabLst>
            </a:pPr>
            <a:r>
              <a:rPr dirty="0" sz="2800" spc="185">
                <a:solidFill>
                  <a:srgbClr val="2B5080"/>
                </a:solidFill>
                <a:latin typeface="Arial"/>
                <a:cs typeface="Arial"/>
              </a:rPr>
              <a:t>T</a:t>
            </a:r>
            <a:r>
              <a:rPr dirty="0" sz="2800" spc="185">
                <a:solidFill>
                  <a:srgbClr val="2B5080"/>
                </a:solidFill>
                <a:latin typeface="Arial"/>
                <a:cs typeface="Arial"/>
              </a:rPr>
              <a:t>	</a:t>
            </a:r>
            <a:r>
              <a:rPr dirty="0" sz="2800" spc="185">
                <a:solidFill>
                  <a:srgbClr val="2B5080"/>
                </a:solidFill>
                <a:latin typeface="Arial"/>
                <a:cs typeface="Arial"/>
              </a:rPr>
              <a:t>e</a:t>
            </a:r>
            <a:r>
              <a:rPr dirty="0" sz="2800" spc="140">
                <a:solidFill>
                  <a:srgbClr val="2B5080"/>
                </a:solidFill>
                <a:latin typeface="Arial"/>
                <a:cs typeface="Arial"/>
              </a:rPr>
              <a:t> </a:t>
            </a:r>
            <a:r>
              <a:rPr dirty="0" sz="2800" spc="145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800" spc="-425">
                <a:solidFill>
                  <a:srgbClr val="2B5080"/>
                </a:solidFill>
                <a:latin typeface="Arial"/>
                <a:cs typeface="Arial"/>
              </a:rPr>
              <a:t> </a:t>
            </a:r>
            <a:r>
              <a:rPr dirty="0" sz="2800" spc="200">
                <a:solidFill>
                  <a:srgbClr val="2B5080"/>
                </a:solidFill>
                <a:latin typeface="Arial"/>
                <a:cs typeface="Arial"/>
              </a:rPr>
              <a:t>r</a:t>
            </a:r>
            <a:r>
              <a:rPr dirty="0" sz="2800" spc="40">
                <a:solidFill>
                  <a:srgbClr val="2B5080"/>
                </a:solidFill>
                <a:latin typeface="Arial"/>
                <a:cs typeface="Arial"/>
              </a:rPr>
              <a:t>c</a:t>
            </a:r>
            <a:r>
              <a:rPr dirty="0" sz="2800" spc="235">
                <a:solidFill>
                  <a:srgbClr val="2B5080"/>
                </a:solidFill>
                <a:latin typeface="Arial"/>
                <a:cs typeface="Arial"/>
              </a:rPr>
              <a:t> </a:t>
            </a:r>
            <a:r>
              <a:rPr dirty="0" sz="2800" spc="75">
                <a:solidFill>
                  <a:srgbClr val="2B5080"/>
                </a:solidFill>
                <a:latin typeface="Arial"/>
                <a:cs typeface="Arial"/>
              </a:rPr>
              <a:t>s</a:t>
            </a:r>
            <a:r>
              <a:rPr dirty="0" sz="2800" spc="150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800" spc="440">
                <a:solidFill>
                  <a:srgbClr val="2B5080"/>
                </a:solidFill>
                <a:latin typeface="Arial"/>
                <a:cs typeface="Arial"/>
              </a:rPr>
              <a:t>w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286115" y="9909292"/>
            <a:ext cx="3181985" cy="20364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30600"/>
              </a:lnSpc>
              <a:tabLst>
                <a:tab pos="1282065" algn="l"/>
                <a:tab pos="1874520" algn="l"/>
                <a:tab pos="2472055" algn="l"/>
                <a:tab pos="2551430" algn="l"/>
              </a:tabLst>
            </a:pPr>
            <a:r>
              <a:rPr dirty="0" sz="2800" spc="27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 spc="10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1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-409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-6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3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3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400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800" spc="15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8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85">
                <a:solidFill>
                  <a:srgbClr val="0E0C11"/>
                </a:solidFill>
                <a:latin typeface="Arial"/>
                <a:cs typeface="Arial"/>
              </a:rPr>
              <a:t>d</a:t>
            </a:r>
            <a:r>
              <a:rPr dirty="0" sz="2800" spc="145">
                <a:solidFill>
                  <a:srgbClr val="0E0C11"/>
                </a:solidFill>
                <a:latin typeface="Arial"/>
                <a:cs typeface="Arial"/>
              </a:rPr>
              <a:t>j</a:t>
            </a:r>
            <a:r>
              <a:rPr dirty="0" sz="2800" spc="-33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us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54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-6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-5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25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800" spc="395">
                <a:solidFill>
                  <a:srgbClr val="0E0C11"/>
                </a:solidFill>
                <a:latin typeface="Arial"/>
                <a:cs typeface="Arial"/>
              </a:rPr>
              <a:t>t</a:t>
            </a:r>
            <a:endParaRPr sz="2800">
              <a:latin typeface="Arial"/>
              <a:cs typeface="Arial"/>
            </a:endParaRPr>
          </a:p>
          <a:p>
            <a:pPr algn="ctr" marR="116205">
              <a:lnSpc>
                <a:spcPts val="925"/>
              </a:lnSpc>
              <a:spcBef>
                <a:spcPts val="715"/>
              </a:spcBef>
            </a:pPr>
            <a:r>
              <a:rPr dirty="0" sz="1350" spc="-515">
                <a:solidFill>
                  <a:srgbClr val="0E0C11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  <a:p>
            <a:pPr algn="r" marR="673100">
              <a:lnSpc>
                <a:spcPts val="2665"/>
              </a:lnSpc>
              <a:tabLst>
                <a:tab pos="1503045" algn="l"/>
                <a:tab pos="2279650" algn="l"/>
              </a:tabLst>
            </a:pPr>
            <a:r>
              <a:rPr dirty="0" sz="2800" spc="595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705">
                <a:solidFill>
                  <a:srgbClr val="0E0C11"/>
                </a:solidFill>
                <a:latin typeface="Arial"/>
                <a:cs typeface="Arial"/>
              </a:rPr>
              <a:t>1</a:t>
            </a:r>
            <a:r>
              <a:rPr dirty="0" sz="2800" spc="21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95">
                <a:solidFill>
                  <a:srgbClr val="0E0C11"/>
                </a:solidFill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algn="r" marR="713740">
              <a:lnSpc>
                <a:spcPct val="100000"/>
              </a:lnSpc>
              <a:spcBef>
                <a:spcPts val="944"/>
              </a:spcBef>
            </a:pPr>
            <a:r>
              <a:rPr dirty="0" sz="2800" spc="175">
                <a:solidFill>
                  <a:srgbClr val="0E0C11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320963" y="11560865"/>
            <a:ext cx="2085339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15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270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u</a:t>
            </a:r>
            <a:r>
              <a:rPr dirty="0" sz="2800" spc="35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800" spc="32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155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 spc="12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225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315">
                <a:solidFill>
                  <a:srgbClr val="0E0C11"/>
                </a:solidFill>
                <a:latin typeface="Arial"/>
                <a:cs typeface="Arial"/>
              </a:rPr>
              <a:t>ut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0487434" y="10965402"/>
            <a:ext cx="860425" cy="433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67640">
              <a:lnSpc>
                <a:spcPts val="760"/>
              </a:lnSpc>
            </a:pPr>
            <a:r>
              <a:rPr dirty="0" sz="1200" spc="120">
                <a:solidFill>
                  <a:srgbClr val="0E0C11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2680"/>
              </a:lnSpc>
            </a:pPr>
            <a:r>
              <a:rPr dirty="0" sz="2800" spc="36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-70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800" spc="-295">
                <a:solidFill>
                  <a:srgbClr val="0E0C11"/>
                </a:solidFill>
                <a:latin typeface="Arial"/>
                <a:cs typeface="Arial"/>
              </a:rPr>
              <a:t>1</a:t>
            </a:r>
            <a:r>
              <a:rPr dirty="0" sz="2800" spc="145">
                <a:solidFill>
                  <a:srgbClr val="0E0C11"/>
                </a:solidFill>
                <a:latin typeface="Arial"/>
                <a:cs typeface="Arial"/>
              </a:rPr>
              <a:t>-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5157479" y="9799849"/>
            <a:ext cx="1778635" cy="932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069">
              <a:lnSpc>
                <a:spcPct val="100000"/>
              </a:lnSpc>
              <a:tabLst>
                <a:tab pos="744220" algn="l"/>
              </a:tabLst>
            </a:pPr>
            <a:r>
              <a:rPr dirty="0" sz="2800" spc="7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32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54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204">
                <a:solidFill>
                  <a:srgbClr val="0E0C11"/>
                </a:solidFill>
                <a:latin typeface="Arial"/>
                <a:cs typeface="Arial"/>
              </a:rPr>
              <a:t>r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  <a:tabLst>
                <a:tab pos="654685" algn="l"/>
              </a:tabLst>
            </a:pPr>
            <a:r>
              <a:rPr dirty="0" sz="2800" spc="210">
                <a:solidFill>
                  <a:srgbClr val="0E0C11"/>
                </a:solidFill>
                <a:latin typeface="Arial"/>
                <a:cs typeface="Arial"/>
              </a:rPr>
              <a:t>ta</a:t>
            </a:r>
            <a:r>
              <a:rPr dirty="0" sz="2800" spc="21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140">
                <a:solidFill>
                  <a:srgbClr val="0E0C11"/>
                </a:solidFill>
                <a:latin typeface="Arial"/>
                <a:cs typeface="Arial"/>
              </a:rPr>
              <a:t>le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6347395" y="9799849"/>
            <a:ext cx="3017520" cy="1469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901065">
              <a:lnSpc>
                <a:spcPct val="128200"/>
              </a:lnSpc>
              <a:tabLst>
                <a:tab pos="893444" algn="l"/>
                <a:tab pos="1859280" algn="l"/>
                <a:tab pos="2367280" algn="l"/>
                <a:tab pos="2531745" algn="l"/>
              </a:tabLst>
            </a:pPr>
            <a:r>
              <a:rPr dirty="0" sz="2800" spc="595">
                <a:solidFill>
                  <a:srgbClr val="0E0C11"/>
                </a:solidFill>
                <a:latin typeface="Arial"/>
                <a:cs typeface="Arial"/>
              </a:rPr>
              <a:t>w</a:t>
            </a:r>
            <a:r>
              <a:rPr dirty="0" sz="2800" spc="36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04">
                <a:solidFill>
                  <a:srgbClr val="0E0C11"/>
                </a:solidFill>
                <a:latin typeface="Arial"/>
                <a:cs typeface="Arial"/>
              </a:rPr>
              <a:t>r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17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300">
                <a:solidFill>
                  <a:srgbClr val="0E0C11"/>
                </a:solidFill>
                <a:latin typeface="Arial"/>
                <a:cs typeface="Arial"/>
              </a:rPr>
              <a:t>th</a:t>
            </a:r>
            <a:r>
              <a:rPr dirty="0" sz="2800" spc="19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-17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-95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70">
                <a:solidFill>
                  <a:srgbClr val="0E0C11"/>
                </a:solidFill>
                <a:latin typeface="Arial"/>
                <a:cs typeface="Arial"/>
              </a:rPr>
              <a:t>c</a:t>
            </a:r>
            <a:r>
              <a:rPr dirty="0" sz="2800" spc="26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39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p</a:t>
            </a:r>
            <a:r>
              <a:rPr dirty="0" sz="2800" spc="85">
                <a:solidFill>
                  <a:srgbClr val="0E0C11"/>
                </a:solidFill>
                <a:latin typeface="Arial"/>
                <a:cs typeface="Arial"/>
              </a:rPr>
              <a:t>er</a:t>
            </a:r>
            <a:r>
              <a:rPr dirty="0" sz="2800" spc="204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10">
                <a:solidFill>
                  <a:srgbClr val="0E0C11"/>
                </a:solidFill>
                <a:latin typeface="Arial"/>
                <a:cs typeface="Arial"/>
              </a:rPr>
              <a:t>te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	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365760">
              <a:lnSpc>
                <a:spcPct val="100000"/>
              </a:lnSpc>
              <a:spcBef>
                <a:spcPts val="869"/>
              </a:spcBef>
            </a:pPr>
            <a:r>
              <a:rPr dirty="0" sz="2800" spc="275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170">
                <a:solidFill>
                  <a:srgbClr val="0E0C11"/>
                </a:solidFill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5177399" y="10884317"/>
            <a:ext cx="115697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240">
                <a:solidFill>
                  <a:srgbClr val="0E0C11"/>
                </a:solidFill>
                <a:latin typeface="Arial"/>
                <a:cs typeface="Arial"/>
              </a:rPr>
              <a:t>b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05">
                <a:solidFill>
                  <a:srgbClr val="0E0C11"/>
                </a:solidFill>
                <a:latin typeface="Arial"/>
                <a:cs typeface="Arial"/>
              </a:rPr>
              <a:t>h</a:t>
            </a:r>
            <a:r>
              <a:rPr dirty="0" sz="2800" spc="34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35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7447696" y="10884317"/>
            <a:ext cx="187388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14069" algn="l"/>
              </a:tabLst>
            </a:pP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17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225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295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23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114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145">
                <a:solidFill>
                  <a:srgbClr val="0E0C11"/>
                </a:solidFill>
                <a:latin typeface="Arial"/>
                <a:cs typeface="Arial"/>
              </a:rPr>
              <a:t>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3439819" y="11819545"/>
            <a:ext cx="131889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20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600" spc="-365">
                <a:solidFill>
                  <a:srgbClr val="2B5080"/>
                </a:solidFill>
                <a:latin typeface="Arial"/>
                <a:cs typeface="Arial"/>
              </a:rPr>
              <a:t> </a:t>
            </a:r>
            <a:r>
              <a:rPr dirty="0" sz="2600" spc="145">
                <a:solidFill>
                  <a:srgbClr val="2B5080"/>
                </a:solidFill>
                <a:latin typeface="Arial"/>
                <a:cs typeface="Arial"/>
              </a:rPr>
              <a:t>r</a:t>
            </a:r>
            <a:r>
              <a:rPr dirty="0" sz="2600" spc="-65">
                <a:solidFill>
                  <a:srgbClr val="2B5080"/>
                </a:solidFill>
                <a:latin typeface="Arial"/>
                <a:cs typeface="Arial"/>
              </a:rPr>
              <a:t>c</a:t>
            </a:r>
            <a:r>
              <a:rPr dirty="0" sz="2600" spc="155">
                <a:solidFill>
                  <a:srgbClr val="2B5080"/>
                </a:solidFill>
                <a:latin typeface="Arial"/>
                <a:cs typeface="Arial"/>
              </a:rPr>
              <a:t> </a:t>
            </a:r>
            <a:r>
              <a:rPr dirty="0" sz="2800" spc="-125">
                <a:solidFill>
                  <a:srgbClr val="2B5080"/>
                </a:solidFill>
                <a:latin typeface="Arial"/>
                <a:cs typeface="Arial"/>
              </a:rPr>
              <a:t>s</a:t>
            </a:r>
            <a:r>
              <a:rPr dirty="0" sz="2800" spc="-85">
                <a:solidFill>
                  <a:srgbClr val="2B5080"/>
                </a:solidFill>
                <a:latin typeface="Arial"/>
                <a:cs typeface="Arial"/>
              </a:rPr>
              <a:t>a</a:t>
            </a:r>
            <a:r>
              <a:rPr dirty="0" sz="2800" spc="160">
                <a:solidFill>
                  <a:srgbClr val="2B5080"/>
                </a:solidFill>
                <a:latin typeface="Arial"/>
                <a:cs typeface="Arial"/>
              </a:rPr>
              <a:t>w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5152503" y="11958835"/>
            <a:ext cx="4100195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61440" algn="l"/>
                <a:tab pos="3159125" algn="l"/>
              </a:tabLst>
            </a:pPr>
            <a:r>
              <a:rPr dirty="0" sz="2800" spc="370">
                <a:solidFill>
                  <a:srgbClr val="0E0C11"/>
                </a:solidFill>
                <a:latin typeface="Arial"/>
                <a:cs typeface="Arial"/>
              </a:rPr>
              <a:t>m</a:t>
            </a:r>
            <a:r>
              <a:rPr dirty="0" sz="2800" spc="31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190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200">
                <a:solidFill>
                  <a:srgbClr val="0E0C11"/>
                </a:solidFill>
                <a:latin typeface="Arial"/>
                <a:cs typeface="Arial"/>
              </a:rPr>
              <a:t>n</a:t>
            </a:r>
            <a:r>
              <a:rPr dirty="0" sz="2800" spc="-17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-5">
                <a:solidFill>
                  <a:srgbClr val="0E0C11"/>
                </a:solidFill>
                <a:latin typeface="Arial"/>
                <a:cs typeface="Arial"/>
              </a:rPr>
              <a:t>i</a:t>
            </a:r>
            <a:r>
              <a:rPr dirty="0" sz="2800" spc="315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35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-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 spc="80">
                <a:solidFill>
                  <a:srgbClr val="0E0C11"/>
                </a:solidFill>
                <a:latin typeface="Arial"/>
                <a:cs typeface="Arial"/>
              </a:rPr>
              <a:t>v</a:t>
            </a:r>
            <a:r>
              <a:rPr dirty="0" sz="2800" spc="280">
                <a:solidFill>
                  <a:srgbClr val="0E0C11"/>
                </a:solidFill>
                <a:latin typeface="Arial"/>
                <a:cs typeface="Arial"/>
              </a:rPr>
              <a:t>e</a:t>
            </a:r>
            <a:r>
              <a:rPr dirty="0" sz="2800" spc="-210">
                <a:solidFill>
                  <a:srgbClr val="0E0C11"/>
                </a:solidFill>
                <a:latin typeface="Arial"/>
                <a:cs typeface="Arial"/>
              </a:rPr>
              <a:t>s</a:t>
            </a:r>
            <a:r>
              <a:rPr dirty="0" sz="2800" spc="33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-95">
                <a:solidFill>
                  <a:srgbClr val="0E0C11"/>
                </a:solidFill>
                <a:latin typeface="Arial"/>
                <a:cs typeface="Arial"/>
              </a:rPr>
              <a:t>a</a:t>
            </a:r>
            <a:r>
              <a:rPr dirty="0" sz="2800">
                <a:solidFill>
                  <a:srgbClr val="0E0C11"/>
                </a:solidFill>
                <a:latin typeface="Arial"/>
                <a:cs typeface="Arial"/>
              </a:rPr>
              <a:t>	</a:t>
            </a:r>
            <a:r>
              <a:rPr dirty="0" sz="2800" spc="114">
                <a:solidFill>
                  <a:srgbClr val="0E0C11"/>
                </a:solidFill>
                <a:latin typeface="Arial"/>
                <a:cs typeface="Arial"/>
              </a:rPr>
              <a:t>l</a:t>
            </a: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270">
                <a:solidFill>
                  <a:srgbClr val="0E0C11"/>
                </a:solidFill>
                <a:latin typeface="Arial"/>
                <a:cs typeface="Arial"/>
              </a:rPr>
              <a:t>t</a:t>
            </a:r>
            <a:r>
              <a:rPr dirty="0" sz="2800" spc="320">
                <a:solidFill>
                  <a:srgbClr val="0E0C11"/>
                </a:solidFill>
                <a:latin typeface="Arial"/>
                <a:cs typeface="Arial"/>
              </a:rPr>
              <a:t> </a:t>
            </a:r>
            <a:r>
              <a:rPr dirty="0" sz="2800" spc="160">
                <a:solidFill>
                  <a:srgbClr val="0E0C11"/>
                </a:solidFill>
                <a:latin typeface="Arial"/>
                <a:cs typeface="Arial"/>
              </a:rPr>
              <a:t>o</a:t>
            </a:r>
            <a:r>
              <a:rPr dirty="0" sz="2800" spc="170">
                <a:solidFill>
                  <a:srgbClr val="0E0C11"/>
                </a:solidFill>
                <a:latin typeface="Arial"/>
                <a:cs typeface="Arial"/>
              </a:rPr>
              <a:t>f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4569992" y="14318043"/>
            <a:ext cx="74295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50" spc="-90">
                <a:solidFill>
                  <a:srgbClr val="5D5D54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1626" y="917449"/>
            <a:ext cx="179500" cy="279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978352" y="1296395"/>
            <a:ext cx="99722" cy="79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3012" y="1775064"/>
            <a:ext cx="12565062" cy="33307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3012" y="5125747"/>
            <a:ext cx="12565062" cy="7339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13012" y="12485284"/>
            <a:ext cx="12565062" cy="71202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65082" y="13223233"/>
            <a:ext cx="279223" cy="1396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684194" y="13223233"/>
            <a:ext cx="179500" cy="1396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43474" y="13223233"/>
            <a:ext cx="418835" cy="1396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442087" y="13223233"/>
            <a:ext cx="638225" cy="1196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60090" y="13223233"/>
            <a:ext cx="977282" cy="997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17151" y="13223233"/>
            <a:ext cx="239334" cy="797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516320" y="13223233"/>
            <a:ext cx="578391" cy="598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872549" y="13223233"/>
            <a:ext cx="777837" cy="997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730164" y="13223233"/>
            <a:ext cx="219389" cy="598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029332" y="13223233"/>
            <a:ext cx="638225" cy="797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61754" y="13442622"/>
            <a:ext cx="219389" cy="21938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840978" y="13442622"/>
            <a:ext cx="558447" cy="63822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017706" y="13442622"/>
            <a:ext cx="937393" cy="598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034877" y="13442622"/>
            <a:ext cx="378946" cy="1396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513547" y="13442622"/>
            <a:ext cx="857615" cy="5783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450941" y="13442622"/>
            <a:ext cx="219389" cy="1396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30164" y="13442622"/>
            <a:ext cx="598336" cy="19944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408278" y="13442622"/>
            <a:ext cx="877559" cy="5783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499148" y="13462567"/>
            <a:ext cx="438779" cy="598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783917" y="13482511"/>
            <a:ext cx="698059" cy="2592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25193" y="13502456"/>
            <a:ext cx="378946" cy="63822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026025" y="14080847"/>
            <a:ext cx="159556" cy="797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447633" y="14100792"/>
            <a:ext cx="179500" cy="7977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193899" y="19645376"/>
            <a:ext cx="2193899" cy="19944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427688" y="19565597"/>
            <a:ext cx="3310794" cy="25927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0" y="247838"/>
            <a:ext cx="14443075" cy="0"/>
          </a:xfrm>
          <a:custGeom>
            <a:avLst/>
            <a:gdLst/>
            <a:ahLst/>
            <a:cxnLst/>
            <a:rect l="l" t="t" r="r" b="b"/>
            <a:pathLst>
              <a:path w="14443075" h="0">
                <a:moveTo>
                  <a:pt x="0" y="0"/>
                </a:moveTo>
                <a:lnTo>
                  <a:pt x="14442855" y="0"/>
                </a:lnTo>
              </a:path>
            </a:pathLst>
          </a:custGeom>
          <a:ln w="23880">
            <a:solidFill>
              <a:srgbClr val="A0A0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05668" y="641464"/>
            <a:ext cx="0" cy="19336385"/>
          </a:xfrm>
          <a:custGeom>
            <a:avLst/>
            <a:gdLst/>
            <a:ahLst/>
            <a:cxnLst/>
            <a:rect l="l" t="t" r="r" b="b"/>
            <a:pathLst>
              <a:path w="0" h="19336385">
                <a:moveTo>
                  <a:pt x="0" y="19336286"/>
                </a:moveTo>
                <a:lnTo>
                  <a:pt x="0" y="0"/>
                </a:lnTo>
              </a:path>
            </a:pathLst>
          </a:custGeom>
          <a:ln w="23880">
            <a:solidFill>
              <a:srgbClr val="B3AC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450020" y="19438"/>
            <a:ext cx="0" cy="1788795"/>
          </a:xfrm>
          <a:custGeom>
            <a:avLst/>
            <a:gdLst/>
            <a:ahLst/>
            <a:cxnLst/>
            <a:rect l="l" t="t" r="r" b="b"/>
            <a:pathLst>
              <a:path w="0" h="1788795">
                <a:moveTo>
                  <a:pt x="0" y="1788327"/>
                </a:moveTo>
                <a:lnTo>
                  <a:pt x="0" y="0"/>
                </a:lnTo>
              </a:path>
            </a:pathLst>
          </a:custGeom>
          <a:ln w="23880">
            <a:solidFill>
              <a:srgbClr val="9397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85955" y="4704077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027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83864" y="8241853"/>
            <a:ext cx="0" cy="641985"/>
          </a:xfrm>
          <a:custGeom>
            <a:avLst/>
            <a:gdLst/>
            <a:ahLst/>
            <a:cxnLst/>
            <a:rect l="l" t="t" r="r" b="b"/>
            <a:pathLst>
              <a:path w="0" h="641984">
                <a:moveTo>
                  <a:pt x="0" y="641466"/>
                </a:moveTo>
                <a:lnTo>
                  <a:pt x="0" y="0"/>
                </a:lnTo>
              </a:path>
            </a:pathLst>
          </a:custGeom>
          <a:ln w="9552">
            <a:solidFill>
              <a:srgbClr val="B3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88343" y="5345541"/>
            <a:ext cx="0" cy="272415"/>
          </a:xfrm>
          <a:custGeom>
            <a:avLst/>
            <a:gdLst/>
            <a:ahLst/>
            <a:cxnLst/>
            <a:rect l="l" t="t" r="r" b="b"/>
            <a:pathLst>
              <a:path w="0" h="272414">
                <a:moveTo>
                  <a:pt x="0" y="272138"/>
                </a:moveTo>
                <a:lnTo>
                  <a:pt x="0" y="0"/>
                </a:lnTo>
              </a:path>
            </a:pathLst>
          </a:custGeom>
          <a:ln w="14328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07447" y="5753746"/>
            <a:ext cx="0" cy="330835"/>
          </a:xfrm>
          <a:custGeom>
            <a:avLst/>
            <a:gdLst/>
            <a:ahLst/>
            <a:cxnLst/>
            <a:rect l="l" t="t" r="r" b="b"/>
            <a:pathLst>
              <a:path w="0" h="330835">
                <a:moveTo>
                  <a:pt x="0" y="330451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26551" y="6234848"/>
            <a:ext cx="0" cy="354965"/>
          </a:xfrm>
          <a:custGeom>
            <a:avLst/>
            <a:gdLst/>
            <a:ahLst/>
            <a:cxnLst/>
            <a:rect l="l" t="t" r="r" b="b"/>
            <a:pathLst>
              <a:path w="0" h="354965">
                <a:moveTo>
                  <a:pt x="0" y="354748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752820" y="6803418"/>
            <a:ext cx="0" cy="1360805"/>
          </a:xfrm>
          <a:custGeom>
            <a:avLst/>
            <a:gdLst/>
            <a:ahLst/>
            <a:cxnLst/>
            <a:rect l="l" t="t" r="r" b="b"/>
            <a:pathLst>
              <a:path w="0" h="1360804">
                <a:moveTo>
                  <a:pt x="0" y="1360681"/>
                </a:moveTo>
                <a:lnTo>
                  <a:pt x="0" y="0"/>
                </a:lnTo>
              </a:path>
            </a:pathLst>
          </a:custGeom>
          <a:ln w="14328">
            <a:solidFill>
              <a:srgbClr val="ACA8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242956" y="7471609"/>
            <a:ext cx="3075940" cy="0"/>
          </a:xfrm>
          <a:custGeom>
            <a:avLst/>
            <a:gdLst/>
            <a:ahLst/>
            <a:cxnLst/>
            <a:rect l="l" t="t" r="r" b="b"/>
            <a:pathLst>
              <a:path w="3075940" h="0">
                <a:moveTo>
                  <a:pt x="0" y="0"/>
                </a:moveTo>
                <a:lnTo>
                  <a:pt x="3075794" y="0"/>
                </a:lnTo>
              </a:path>
            </a:pathLst>
          </a:custGeom>
          <a:ln w="47760">
            <a:solidFill>
              <a:srgbClr val="A03B3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802969" y="8922196"/>
            <a:ext cx="0" cy="699770"/>
          </a:xfrm>
          <a:custGeom>
            <a:avLst/>
            <a:gdLst/>
            <a:ahLst/>
            <a:cxnLst/>
            <a:rect l="l" t="t" r="r" b="b"/>
            <a:pathLst>
              <a:path w="0" h="699770">
                <a:moveTo>
                  <a:pt x="0" y="699779"/>
                </a:moveTo>
                <a:lnTo>
                  <a:pt x="0" y="0"/>
                </a:lnTo>
              </a:path>
            </a:pathLst>
          </a:custGeom>
          <a:ln w="9552">
            <a:solidFill>
              <a:srgbClr val="B3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829237" y="9651134"/>
            <a:ext cx="0" cy="1525905"/>
          </a:xfrm>
          <a:custGeom>
            <a:avLst/>
            <a:gdLst/>
            <a:ahLst/>
            <a:cxnLst/>
            <a:rect l="l" t="t" r="r" b="b"/>
            <a:pathLst>
              <a:path w="0" h="1525904">
                <a:moveTo>
                  <a:pt x="0" y="1525907"/>
                </a:moveTo>
                <a:lnTo>
                  <a:pt x="0" y="0"/>
                </a:lnTo>
              </a:path>
            </a:pathLst>
          </a:custGeom>
          <a:ln w="19104">
            <a:solidFill>
              <a:srgbClr val="AFA8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869834" y="10788277"/>
            <a:ext cx="0" cy="1400175"/>
          </a:xfrm>
          <a:custGeom>
            <a:avLst/>
            <a:gdLst/>
            <a:ahLst/>
            <a:cxnLst/>
            <a:rect l="l" t="t" r="r" b="b"/>
            <a:pathLst>
              <a:path w="0" h="1400175">
                <a:moveTo>
                  <a:pt x="0" y="1399558"/>
                </a:moveTo>
                <a:lnTo>
                  <a:pt x="0" y="0"/>
                </a:lnTo>
              </a:path>
            </a:pathLst>
          </a:custGeom>
          <a:ln w="19104">
            <a:solidFill>
              <a:srgbClr val="AFA8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898490" y="12090646"/>
            <a:ext cx="0" cy="719455"/>
          </a:xfrm>
          <a:custGeom>
            <a:avLst/>
            <a:gdLst/>
            <a:ahLst/>
            <a:cxnLst/>
            <a:rect l="l" t="t" r="r" b="b"/>
            <a:pathLst>
              <a:path w="0" h="719454">
                <a:moveTo>
                  <a:pt x="0" y="719215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917594" y="12887615"/>
            <a:ext cx="0" cy="680720"/>
          </a:xfrm>
          <a:custGeom>
            <a:avLst/>
            <a:gdLst/>
            <a:ahLst/>
            <a:cxnLst/>
            <a:rect l="l" t="t" r="r" b="b"/>
            <a:pathLst>
              <a:path w="0" h="680719">
                <a:moveTo>
                  <a:pt x="0" y="680343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125906" y="13653002"/>
            <a:ext cx="1437640" cy="0"/>
          </a:xfrm>
          <a:custGeom>
            <a:avLst/>
            <a:gdLst/>
            <a:ahLst/>
            <a:cxnLst/>
            <a:rect l="l" t="t" r="r" b="b"/>
            <a:pathLst>
              <a:path w="1437640" h="0">
                <a:moveTo>
                  <a:pt x="0" y="0"/>
                </a:moveTo>
                <a:lnTo>
                  <a:pt x="1437597" y="0"/>
                </a:lnTo>
              </a:path>
            </a:pathLst>
          </a:custGeom>
          <a:ln w="47760">
            <a:solidFill>
              <a:srgbClr val="9334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186817" y="13723466"/>
            <a:ext cx="1342390" cy="0"/>
          </a:xfrm>
          <a:custGeom>
            <a:avLst/>
            <a:gdLst/>
            <a:ahLst/>
            <a:cxnLst/>
            <a:rect l="l" t="t" r="r" b="b"/>
            <a:pathLst>
              <a:path w="1342390" h="0">
                <a:moveTo>
                  <a:pt x="0" y="0"/>
                </a:moveTo>
                <a:lnTo>
                  <a:pt x="1342078" y="0"/>
                </a:lnTo>
              </a:path>
            </a:pathLst>
          </a:custGeom>
          <a:ln w="42984">
            <a:solidFill>
              <a:srgbClr val="933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974871" y="13691878"/>
            <a:ext cx="1294765" cy="0"/>
          </a:xfrm>
          <a:custGeom>
            <a:avLst/>
            <a:gdLst/>
            <a:ahLst/>
            <a:cxnLst/>
            <a:rect l="l" t="t" r="r" b="b"/>
            <a:pathLst>
              <a:path w="1294765" h="0">
                <a:moveTo>
                  <a:pt x="0" y="0"/>
                </a:moveTo>
                <a:lnTo>
                  <a:pt x="1294316" y="0"/>
                </a:lnTo>
              </a:path>
            </a:pathLst>
          </a:custGeom>
          <a:ln w="47760">
            <a:solidFill>
              <a:srgbClr val="933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880527" y="13626272"/>
            <a:ext cx="4480560" cy="0"/>
          </a:xfrm>
          <a:custGeom>
            <a:avLst/>
            <a:gdLst/>
            <a:ahLst/>
            <a:cxnLst/>
            <a:rect l="l" t="t" r="r" b="b"/>
            <a:pathLst>
              <a:path w="4480559" h="0">
                <a:moveTo>
                  <a:pt x="0" y="0"/>
                </a:moveTo>
                <a:lnTo>
                  <a:pt x="4479958" y="0"/>
                </a:lnTo>
              </a:path>
            </a:pathLst>
          </a:custGeom>
          <a:ln w="47760">
            <a:solidFill>
              <a:srgbClr val="933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36699" y="13592255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415"/>
                </a:moveTo>
                <a:lnTo>
                  <a:pt x="0" y="0"/>
                </a:lnTo>
              </a:path>
            </a:pathLst>
          </a:custGeom>
          <a:ln w="9552">
            <a:solidFill>
              <a:srgbClr val="AFAC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691284" y="13670010"/>
            <a:ext cx="1017905" cy="0"/>
          </a:xfrm>
          <a:custGeom>
            <a:avLst/>
            <a:gdLst/>
            <a:ahLst/>
            <a:cxnLst/>
            <a:rect l="l" t="t" r="r" b="b"/>
            <a:pathLst>
              <a:path w="1017904" h="0">
                <a:moveTo>
                  <a:pt x="0" y="0"/>
                </a:moveTo>
                <a:lnTo>
                  <a:pt x="1017301" y="0"/>
                </a:lnTo>
              </a:path>
            </a:pathLst>
          </a:custGeom>
          <a:ln w="47760">
            <a:solidFill>
              <a:srgbClr val="933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589809" y="13752625"/>
            <a:ext cx="1017905" cy="0"/>
          </a:xfrm>
          <a:custGeom>
            <a:avLst/>
            <a:gdLst/>
            <a:ahLst/>
            <a:cxnLst/>
            <a:rect l="l" t="t" r="r" b="b"/>
            <a:pathLst>
              <a:path w="1017904" h="0">
                <a:moveTo>
                  <a:pt x="0" y="0"/>
                </a:moveTo>
                <a:lnTo>
                  <a:pt x="1017304" y="0"/>
                </a:lnTo>
              </a:path>
            </a:pathLst>
          </a:custGeom>
          <a:ln w="47760">
            <a:solidFill>
              <a:srgbClr val="933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007128" y="13774489"/>
            <a:ext cx="1079500" cy="0"/>
          </a:xfrm>
          <a:custGeom>
            <a:avLst/>
            <a:gdLst/>
            <a:ahLst/>
            <a:cxnLst/>
            <a:rect l="l" t="t" r="r" b="b"/>
            <a:pathLst>
              <a:path w="1079500" h="0">
                <a:moveTo>
                  <a:pt x="0" y="0"/>
                </a:moveTo>
                <a:lnTo>
                  <a:pt x="1079393" y="0"/>
                </a:lnTo>
              </a:path>
            </a:pathLst>
          </a:custGeom>
          <a:ln w="47760">
            <a:solidFill>
              <a:srgbClr val="9738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744444" y="13793930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 h="0">
                <a:moveTo>
                  <a:pt x="0" y="0"/>
                </a:moveTo>
                <a:lnTo>
                  <a:pt x="816709" y="0"/>
                </a:lnTo>
              </a:path>
            </a:pathLst>
          </a:custGeom>
          <a:ln w="47760">
            <a:solidFill>
              <a:srgbClr val="97383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955803" y="14248302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025"/>
                </a:moveTo>
                <a:lnTo>
                  <a:pt x="0" y="0"/>
                </a:lnTo>
              </a:path>
            </a:pathLst>
          </a:custGeom>
          <a:ln w="9552">
            <a:solidFill>
              <a:srgbClr val="AFAF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972519" y="15103588"/>
            <a:ext cx="0" cy="330835"/>
          </a:xfrm>
          <a:custGeom>
            <a:avLst/>
            <a:gdLst/>
            <a:ahLst/>
            <a:cxnLst/>
            <a:rect l="l" t="t" r="r" b="b"/>
            <a:pathLst>
              <a:path w="0" h="330834">
                <a:moveTo>
                  <a:pt x="0" y="330451"/>
                </a:moveTo>
                <a:lnTo>
                  <a:pt x="0" y="0"/>
                </a:lnTo>
              </a:path>
            </a:pathLst>
          </a:custGeom>
          <a:ln w="9552">
            <a:solidFill>
              <a:srgbClr val="B3AF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010728" y="16289326"/>
            <a:ext cx="0" cy="175260"/>
          </a:xfrm>
          <a:custGeom>
            <a:avLst/>
            <a:gdLst/>
            <a:ahLst/>
            <a:cxnLst/>
            <a:rect l="l" t="t" r="r" b="b"/>
            <a:pathLst>
              <a:path w="0" h="175259">
                <a:moveTo>
                  <a:pt x="0" y="174943"/>
                </a:moveTo>
                <a:lnTo>
                  <a:pt x="0" y="0"/>
                </a:lnTo>
              </a:path>
            </a:pathLst>
          </a:custGeom>
          <a:ln w="9552">
            <a:solidFill>
              <a:srgbClr val="B3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585033" y="16763134"/>
            <a:ext cx="401320" cy="0"/>
          </a:xfrm>
          <a:custGeom>
            <a:avLst/>
            <a:gdLst/>
            <a:ahLst/>
            <a:cxnLst/>
            <a:rect l="l" t="t" r="r" b="b"/>
            <a:pathLst>
              <a:path w="401320" h="0">
                <a:moveTo>
                  <a:pt x="0" y="0"/>
                </a:moveTo>
                <a:lnTo>
                  <a:pt x="401191" y="0"/>
                </a:lnTo>
              </a:path>
            </a:pathLst>
          </a:custGeom>
          <a:ln w="9552">
            <a:solidFill>
              <a:srgbClr val="908C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029832" y="16838460"/>
            <a:ext cx="0" cy="306705"/>
          </a:xfrm>
          <a:custGeom>
            <a:avLst/>
            <a:gdLst/>
            <a:ahLst/>
            <a:cxnLst/>
            <a:rect l="l" t="t" r="r" b="b"/>
            <a:pathLst>
              <a:path w="0" h="306705">
                <a:moveTo>
                  <a:pt x="0" y="306153"/>
                </a:moveTo>
                <a:lnTo>
                  <a:pt x="0" y="0"/>
                </a:lnTo>
              </a:path>
            </a:pathLst>
          </a:custGeom>
          <a:ln w="9552">
            <a:solidFill>
              <a:srgbClr val="B3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048936" y="17324418"/>
            <a:ext cx="0" cy="345440"/>
          </a:xfrm>
          <a:custGeom>
            <a:avLst/>
            <a:gdLst/>
            <a:ahLst/>
            <a:cxnLst/>
            <a:rect l="l" t="t" r="r" b="b"/>
            <a:pathLst>
              <a:path w="0" h="345440">
                <a:moveTo>
                  <a:pt x="0" y="345030"/>
                </a:moveTo>
                <a:lnTo>
                  <a:pt x="0" y="0"/>
                </a:lnTo>
              </a:path>
            </a:pathLst>
          </a:custGeom>
          <a:ln w="9552">
            <a:solidFill>
              <a:srgbClr val="B8B3A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068041" y="17961023"/>
            <a:ext cx="0" cy="233679"/>
          </a:xfrm>
          <a:custGeom>
            <a:avLst/>
            <a:gdLst/>
            <a:ahLst/>
            <a:cxnLst/>
            <a:rect l="l" t="t" r="r" b="b"/>
            <a:pathLst>
              <a:path w="0" h="233680">
                <a:moveTo>
                  <a:pt x="0" y="233261"/>
                </a:moveTo>
                <a:lnTo>
                  <a:pt x="0" y="0"/>
                </a:lnTo>
              </a:path>
            </a:pathLst>
          </a:custGeom>
          <a:ln w="9552">
            <a:solidFill>
              <a:srgbClr val="B3B3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4624346" y="3071257"/>
            <a:ext cx="0" cy="6113780"/>
          </a:xfrm>
          <a:custGeom>
            <a:avLst/>
            <a:gdLst/>
            <a:ahLst/>
            <a:cxnLst/>
            <a:rect l="l" t="t" r="r" b="b"/>
            <a:pathLst>
              <a:path w="0" h="6113780">
                <a:moveTo>
                  <a:pt x="0" y="6113354"/>
                </a:moveTo>
                <a:lnTo>
                  <a:pt x="0" y="0"/>
                </a:lnTo>
              </a:path>
            </a:pathLst>
          </a:custGeom>
          <a:ln w="23880">
            <a:solidFill>
              <a:srgbClr val="A0A0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4643453" y="10720241"/>
            <a:ext cx="0" cy="311150"/>
          </a:xfrm>
          <a:custGeom>
            <a:avLst/>
            <a:gdLst/>
            <a:ahLst/>
            <a:cxnLst/>
            <a:rect l="l" t="t" r="r" b="b"/>
            <a:pathLst>
              <a:path w="0" h="311150">
                <a:moveTo>
                  <a:pt x="0" y="311015"/>
                </a:moveTo>
                <a:lnTo>
                  <a:pt x="0" y="0"/>
                </a:lnTo>
              </a:path>
            </a:pathLst>
          </a:custGeom>
          <a:ln w="4776">
            <a:solidFill>
              <a:srgbClr val="7777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4638677" y="11060416"/>
            <a:ext cx="0" cy="116839"/>
          </a:xfrm>
          <a:custGeom>
            <a:avLst/>
            <a:gdLst/>
            <a:ahLst/>
            <a:cxnLst/>
            <a:rect l="l" t="t" r="r" b="b"/>
            <a:pathLst>
              <a:path w="0" h="116840">
                <a:moveTo>
                  <a:pt x="0" y="116625"/>
                </a:moveTo>
                <a:lnTo>
                  <a:pt x="0" y="0"/>
                </a:lnTo>
              </a:path>
            </a:pathLst>
          </a:custGeom>
          <a:ln w="9552">
            <a:solidFill>
              <a:srgbClr val="777C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4626735" y="11371426"/>
            <a:ext cx="0" cy="899160"/>
          </a:xfrm>
          <a:custGeom>
            <a:avLst/>
            <a:gdLst/>
            <a:ahLst/>
            <a:cxnLst/>
            <a:rect l="l" t="t" r="r" b="b"/>
            <a:pathLst>
              <a:path w="0" h="899159">
                <a:moveTo>
                  <a:pt x="0" y="899025"/>
                </a:moveTo>
                <a:lnTo>
                  <a:pt x="0" y="0"/>
                </a:lnTo>
              </a:path>
            </a:pathLst>
          </a:custGeom>
          <a:ln w="14328">
            <a:solidFill>
              <a:srgbClr val="7777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4571812" y="12805005"/>
            <a:ext cx="0" cy="1346200"/>
          </a:xfrm>
          <a:custGeom>
            <a:avLst/>
            <a:gdLst/>
            <a:ahLst/>
            <a:cxnLst/>
            <a:rect l="l" t="t" r="r" b="b"/>
            <a:pathLst>
              <a:path w="0" h="1346200">
                <a:moveTo>
                  <a:pt x="0" y="1346102"/>
                </a:moveTo>
                <a:lnTo>
                  <a:pt x="0" y="0"/>
                </a:lnTo>
              </a:path>
            </a:pathLst>
          </a:custGeom>
          <a:ln w="9552">
            <a:solidFill>
              <a:srgbClr val="7C77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292517" y="19793084"/>
            <a:ext cx="12762230" cy="0"/>
          </a:xfrm>
          <a:custGeom>
            <a:avLst/>
            <a:gdLst/>
            <a:ahLst/>
            <a:cxnLst/>
            <a:rect l="l" t="t" r="r" b="b"/>
            <a:pathLst>
              <a:path w="12762230" h="0">
                <a:moveTo>
                  <a:pt x="0" y="0"/>
                </a:moveTo>
                <a:lnTo>
                  <a:pt x="12761679" y="0"/>
                </a:lnTo>
              </a:path>
            </a:pathLst>
          </a:custGeom>
          <a:ln w="23880">
            <a:solidFill>
              <a:srgbClr val="A09C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8617673" y="1060895"/>
            <a:ext cx="177165" cy="260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spc="-114">
                <a:solidFill>
                  <a:srgbClr val="1A1618"/>
                </a:solidFill>
                <a:latin typeface="Arial"/>
                <a:cs typeface="Arial"/>
              </a:rPr>
              <a:t>,</a:t>
            </a:r>
            <a:r>
              <a:rPr dirty="0" sz="1850" spc="260">
                <a:solidFill>
                  <a:srgbClr val="1A1618"/>
                </a:solidFill>
                <a:latin typeface="Arial"/>
                <a:cs typeface="Arial"/>
              </a:rPr>
              <a:t>,</a:t>
            </a:r>
            <a:endParaRPr sz="18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024884" y="5158346"/>
            <a:ext cx="10990580" cy="2824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 marR="76200" indent="-5080">
              <a:lnSpc>
                <a:spcPct val="111200"/>
              </a:lnSpc>
            </a:pPr>
            <a:r>
              <a:rPr dirty="0" sz="1850" spc="-25">
                <a:solidFill>
                  <a:srgbClr val="2A262B"/>
                </a:solidFill>
                <a:latin typeface="Arial"/>
                <a:cs typeface="Arial"/>
              </a:rPr>
              <a:t>G</a:t>
            </a:r>
            <a:r>
              <a:rPr dirty="0" sz="1850" spc="-5">
                <a:solidFill>
                  <a:srgbClr val="2A262B"/>
                </a:solidFill>
                <a:latin typeface="Arial"/>
                <a:cs typeface="Arial"/>
              </a:rPr>
              <a:t>l</a:t>
            </a:r>
            <a:r>
              <a:rPr dirty="0" sz="1850" spc="1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 spc="19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35">
                <a:solidFill>
                  <a:srgbClr val="2A262B"/>
                </a:solidFill>
                <a:latin typeface="Arial"/>
                <a:cs typeface="Arial"/>
              </a:rPr>
              <a:t>i</a:t>
            </a:r>
            <a:r>
              <a:rPr dirty="0" sz="1850" spc="-204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 spc="15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13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20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gi</a:t>
            </a:r>
            <a:r>
              <a:rPr dirty="0" sz="1850" spc="15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1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ma</a:t>
            </a:r>
            <a:r>
              <a:rPr dirty="0" sz="1850" spc="19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0">
                <a:solidFill>
                  <a:srgbClr val="1A1618"/>
                </a:solidFill>
                <a:latin typeface="Arial"/>
                <a:cs typeface="Arial"/>
              </a:rPr>
              <a:t>w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hi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6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114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0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ny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dif</a:t>
            </a:r>
            <a:r>
              <a:rPr dirty="0" sz="1850" spc="225">
                <a:solidFill>
                  <a:srgbClr val="1A1618"/>
                </a:solidFill>
                <a:latin typeface="Arial"/>
                <a:cs typeface="Arial"/>
              </a:rPr>
              <a:t>f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erent</a:t>
            </a:r>
            <a:r>
              <a:rPr dirty="0" sz="1850" spc="2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operties</a:t>
            </a:r>
            <a:r>
              <a:rPr dirty="0" sz="1850" spc="22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0">
                <a:solidFill>
                  <a:srgbClr val="1A1618"/>
                </a:solidFill>
                <a:latin typeface="Arial"/>
                <a:cs typeface="Arial"/>
              </a:rPr>
              <a:t>uses,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th</a:t>
            </a:r>
            <a:r>
              <a:rPr dirty="0" sz="1850" spc="10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20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it</a:t>
            </a:r>
            <a:r>
              <a:rPr dirty="0" sz="1850" spc="6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204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presented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4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­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5">
                <a:solidFill>
                  <a:srgbClr val="2A262B"/>
                </a:solidFill>
                <a:latin typeface="Arial"/>
                <a:cs typeface="Arial"/>
              </a:rPr>
              <a:t>c</a:t>
            </a:r>
            <a:r>
              <a:rPr dirty="0" sz="1850" spc="40">
                <a:solidFill>
                  <a:srgbClr val="2A262B"/>
                </a:solidFill>
                <a:latin typeface="Arial"/>
                <a:cs typeface="Arial"/>
              </a:rPr>
              <a:t>h</a:t>
            </a:r>
            <a:r>
              <a:rPr dirty="0" sz="1850" spc="-30">
                <a:solidFill>
                  <a:srgbClr val="2A262B"/>
                </a:solidFill>
                <a:latin typeface="Arial"/>
                <a:cs typeface="Arial"/>
              </a:rPr>
              <a:t>i</a:t>
            </a:r>
            <a:r>
              <a:rPr dirty="0" sz="1850" spc="5">
                <a:solidFill>
                  <a:srgbClr val="2A262B"/>
                </a:solidFill>
                <a:latin typeface="Arial"/>
                <a:cs typeface="Arial"/>
              </a:rPr>
              <a:t>te</a:t>
            </a:r>
            <a:r>
              <a:rPr dirty="0" sz="1850" spc="125">
                <a:solidFill>
                  <a:srgbClr val="2A262B"/>
                </a:solidFill>
                <a:latin typeface="Arial"/>
                <a:cs typeface="Arial"/>
              </a:rPr>
              <a:t>c</a:t>
            </a:r>
            <a:r>
              <a:rPr dirty="0" sz="1850" spc="5">
                <a:solidFill>
                  <a:srgbClr val="2A262B"/>
                </a:solidFill>
                <a:latin typeface="Arial"/>
                <a:cs typeface="Arial"/>
              </a:rPr>
              <a:t>ts</a:t>
            </a:r>
            <a:r>
              <a:rPr dirty="0" sz="1850" spc="8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65">
                <a:solidFill>
                  <a:srgbClr val="2A262B"/>
                </a:solidFill>
                <a:latin typeface="Arial"/>
                <a:cs typeface="Arial"/>
              </a:rPr>
              <a:t>with</a:t>
            </a:r>
            <a:r>
              <a:rPr dirty="0" sz="1850" spc="22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m</a:t>
            </a:r>
            <a:r>
              <a:rPr dirty="0" sz="1850" spc="15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5">
                <a:solidFill>
                  <a:srgbClr val="2A262B"/>
                </a:solidFill>
                <a:latin typeface="Arial"/>
                <a:cs typeface="Arial"/>
              </a:rPr>
              <a:t>ny</a:t>
            </a:r>
            <a:r>
              <a:rPr dirty="0" sz="1850" spc="9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new</a:t>
            </a:r>
            <a:r>
              <a:rPr dirty="0" sz="1850" spc="16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 spc="9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sib</a:t>
            </a:r>
            <a:r>
              <a:rPr dirty="0" sz="1850" spc="16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lities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9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-50">
                <a:solidFill>
                  <a:srgbClr val="1A1618"/>
                </a:solidFill>
                <a:latin typeface="Arial"/>
                <a:cs typeface="Arial"/>
              </a:rPr>
              <a:t>signs.</a:t>
            </a:r>
            <a:r>
              <a:rPr dirty="0" sz="1850" spc="1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6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is</a:t>
            </a:r>
            <a:r>
              <a:rPr dirty="0" sz="1850" spc="9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18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typi</a:t>
            </a:r>
            <a:r>
              <a:rPr dirty="0" sz="1850" spc="19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20">
                <a:solidFill>
                  <a:srgbClr val="1A1618"/>
                </a:solidFill>
                <a:latin typeface="Arial"/>
                <a:cs typeface="Arial"/>
              </a:rPr>
              <a:t>ly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used</a:t>
            </a:r>
            <a:r>
              <a:rPr dirty="0" sz="1850" spc="114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6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17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ent</a:t>
            </a:r>
            <a:r>
              <a:rPr dirty="0" sz="1850" spc="10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z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ng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ma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te</a:t>
            </a:r>
            <a:r>
              <a:rPr dirty="0" sz="1850" spc="22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-15">
                <a:solidFill>
                  <a:srgbClr val="2A262B"/>
                </a:solidFill>
                <a:latin typeface="Arial"/>
                <a:cs typeface="Arial"/>
              </a:rPr>
              <a:t>i</a:t>
            </a:r>
            <a:r>
              <a:rPr dirty="0" sz="1850" spc="5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2A262B"/>
                </a:solidFill>
                <a:latin typeface="Arial"/>
                <a:cs typeface="Arial"/>
              </a:rPr>
              <a:t>l</a:t>
            </a:r>
            <a:r>
              <a:rPr dirty="0" sz="1850" spc="12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55">
                <a:solidFill>
                  <a:srgbClr val="2A262B"/>
                </a:solidFill>
                <a:latin typeface="Arial"/>
                <a:cs typeface="Arial"/>
              </a:rPr>
              <a:t>in</a:t>
            </a:r>
            <a:r>
              <a:rPr dirty="0" sz="1850" spc="2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20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ns</a:t>
            </a:r>
            <a:r>
              <a:rPr dirty="0" sz="1850" spc="12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u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ti</a:t>
            </a:r>
            <a:r>
              <a:rPr dirty="0" sz="1850" spc="29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so</a:t>
            </a:r>
            <a:r>
              <a:rPr dirty="0" sz="1850" spc="1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30">
                <a:solidFill>
                  <a:srgbClr val="1A1618"/>
                </a:solidFill>
                <a:latin typeface="Arial"/>
                <a:cs typeface="Arial"/>
              </a:rPr>
              <a:t>used</a:t>
            </a:r>
            <a:r>
              <a:rPr dirty="0" sz="1850" spc="1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hi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-14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22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u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0">
                <a:solidFill>
                  <a:srgbClr val="1A1618"/>
                </a:solidFill>
                <a:latin typeface="Arial"/>
                <a:cs typeface="Arial"/>
              </a:rPr>
              <a:t>fe</a:t>
            </a:r>
            <a:r>
              <a:rPr dirty="0" sz="1850" spc="9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tu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110">
                <a:solidFill>
                  <a:srgbClr val="1A1618"/>
                </a:solidFill>
                <a:latin typeface="Arial"/>
                <a:cs typeface="Arial"/>
              </a:rPr>
              <a:t>es</a:t>
            </a:r>
            <a:r>
              <a:rPr dirty="0" sz="1850" spc="14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li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k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do</a:t>
            </a:r>
            <a:r>
              <a:rPr dirty="0" sz="1850" spc="24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21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,</a:t>
            </a:r>
            <a:r>
              <a:rPr dirty="0" sz="1850" spc="-1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14">
                <a:solidFill>
                  <a:srgbClr val="1A1618"/>
                </a:solidFill>
                <a:latin typeface="Arial"/>
                <a:cs typeface="Arial"/>
              </a:rPr>
              <a:t>w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indow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,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rtitio</a:t>
            </a:r>
            <a:r>
              <a:rPr dirty="0" sz="1850" spc="114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.</a:t>
            </a:r>
            <a:r>
              <a:rPr dirty="0" sz="1850" spc="-9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4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6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4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04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is</a:t>
            </a:r>
            <a:endParaRPr sz="1850">
              <a:latin typeface="Arial"/>
              <a:cs typeface="Arial"/>
            </a:endParaRPr>
          </a:p>
          <a:p>
            <a:pPr marL="41275" marR="5080" indent="-10160">
              <a:lnSpc>
                <a:spcPct val="110300"/>
              </a:lnSpc>
            </a:pPr>
            <a:r>
              <a:rPr dirty="0" sz="1850" spc="-13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8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55">
                <a:solidFill>
                  <a:srgbClr val="2A262B"/>
                </a:solidFill>
                <a:latin typeface="Arial"/>
                <a:cs typeface="Arial"/>
              </a:rPr>
              <a:t>t</a:t>
            </a:r>
            <a:r>
              <a:rPr dirty="0" sz="1850" spc="22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1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n</a:t>
            </a:r>
            <a:r>
              <a:rPr dirty="0" sz="1850" spc="-70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p</a:t>
            </a:r>
            <a:r>
              <a:rPr dirty="0" sz="1850" spc="14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30">
                <a:solidFill>
                  <a:srgbClr val="2A262B"/>
                </a:solidFill>
                <a:latin typeface="Arial"/>
                <a:cs typeface="Arial"/>
              </a:rPr>
              <a:t>ent</a:t>
            </a:r>
            <a:r>
              <a:rPr dirty="0" sz="1850" spc="21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u</a:t>
            </a:r>
            <a:r>
              <a:rPr dirty="0" sz="1850" spc="114">
                <a:solidFill>
                  <a:srgbClr val="1A1618"/>
                </a:solidFill>
                <a:latin typeface="Arial"/>
                <a:cs typeface="Arial"/>
              </a:rPr>
              <a:t>b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sta</a:t>
            </a:r>
            <a:r>
              <a:rPr dirty="0" sz="1850" spc="-2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14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1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by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the</a:t>
            </a:r>
            <a:r>
              <a:rPr dirty="0" sz="1850" spc="9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ppl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10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tion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f</a:t>
            </a:r>
            <a:r>
              <a:rPr dirty="0" sz="1850" spc="1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90">
                <a:solidFill>
                  <a:srgbClr val="1A1618"/>
                </a:solidFill>
                <a:latin typeface="Arial"/>
                <a:cs typeface="Arial"/>
              </a:rPr>
              <a:t>to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or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qu</a:t>
            </a:r>
            <a:r>
              <a:rPr dirty="0" sz="1850" spc="19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z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.</a:t>
            </a:r>
            <a:r>
              <a:rPr dirty="0" sz="1850" spc="-11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9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is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inorg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­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2A262B"/>
                </a:solidFill>
                <a:latin typeface="Arial"/>
                <a:cs typeface="Arial"/>
              </a:rPr>
              <a:t>ic,</a:t>
            </a:r>
            <a:r>
              <a:rPr dirty="0" sz="1850" spc="-5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70">
                <a:solidFill>
                  <a:srgbClr val="2A262B"/>
                </a:solidFill>
                <a:latin typeface="Arial"/>
                <a:cs typeface="Arial"/>
              </a:rPr>
              <a:t>t</a:t>
            </a:r>
            <a:r>
              <a:rPr dirty="0" sz="1850" spc="21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-75">
                <a:solidFill>
                  <a:srgbClr val="2A262B"/>
                </a:solidFill>
                <a:latin typeface="Arial"/>
                <a:cs typeface="Arial"/>
              </a:rPr>
              <a:t>n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p</a:t>
            </a:r>
            <a:r>
              <a:rPr dirty="0" sz="1850" spc="10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1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80">
                <a:solidFill>
                  <a:srgbClr val="2A262B"/>
                </a:solidFill>
                <a:latin typeface="Arial"/>
                <a:cs typeface="Arial"/>
              </a:rPr>
              <a:t>e</a:t>
            </a:r>
            <a:r>
              <a:rPr dirty="0" sz="1850" spc="65">
                <a:solidFill>
                  <a:srgbClr val="2A262B"/>
                </a:solidFill>
                <a:latin typeface="Arial"/>
                <a:cs typeface="Arial"/>
              </a:rPr>
              <a:t>nt</a:t>
            </a:r>
            <a:r>
              <a:rPr dirty="0" sz="1850" spc="4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or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19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lu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ent</a:t>
            </a:r>
            <a:r>
              <a:rPr dirty="0" sz="1850" spc="20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0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te</a:t>
            </a:r>
            <a:r>
              <a:rPr dirty="0" sz="1850" spc="19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30">
                <a:solidFill>
                  <a:srgbClr val="1A1618"/>
                </a:solidFill>
                <a:latin typeface="Arial"/>
                <a:cs typeface="Arial"/>
              </a:rPr>
              <a:t>whic</a:t>
            </a:r>
            <a:r>
              <a:rPr dirty="0" sz="1850" spc="-2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be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mol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into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9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3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y</a:t>
            </a:r>
            <a:r>
              <a:rPr dirty="0" sz="1850" spc="9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8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pe.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4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4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9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is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9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21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mixture</a:t>
            </a:r>
            <a:r>
              <a:rPr dirty="0" sz="1850" spc="9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of</a:t>
            </a:r>
            <a:r>
              <a:rPr dirty="0" sz="1850" spc="1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10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85">
                <a:solidFill>
                  <a:srgbClr val="1A1618"/>
                </a:solidFill>
                <a:latin typeface="Arial"/>
                <a:cs typeface="Arial"/>
              </a:rPr>
              <a:t>w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ma</a:t>
            </a:r>
            <a:r>
              <a:rPr dirty="0" sz="1850" spc="35">
                <a:solidFill>
                  <a:srgbClr val="2A262B"/>
                </a:solidFill>
                <a:latin typeface="Arial"/>
                <a:cs typeface="Arial"/>
              </a:rPr>
              <a:t>t</a:t>
            </a:r>
            <a:r>
              <a:rPr dirty="0" sz="1850" spc="245">
                <a:solidFill>
                  <a:srgbClr val="2A262B"/>
                </a:solidFill>
                <a:latin typeface="Arial"/>
                <a:cs typeface="Arial"/>
              </a:rPr>
              <a:t>e</a:t>
            </a:r>
            <a:r>
              <a:rPr dirty="0" sz="1850" spc="-15">
                <a:solidFill>
                  <a:srgbClr val="2A262B"/>
                </a:solidFill>
                <a:latin typeface="Arial"/>
                <a:cs typeface="Arial"/>
              </a:rPr>
              <a:t>ri</a:t>
            </a:r>
            <a:r>
              <a:rPr dirty="0" sz="1850" spc="85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-55">
                <a:solidFill>
                  <a:srgbClr val="2A262B"/>
                </a:solidFill>
                <a:latin typeface="Arial"/>
                <a:cs typeface="Arial"/>
              </a:rPr>
              <a:t>ls</a:t>
            </a:r>
            <a:r>
              <a:rPr dirty="0" sz="1850" spc="9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li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k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2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il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85">
                <a:solidFill>
                  <a:srgbClr val="1A1618"/>
                </a:solidFill>
                <a:latin typeface="Arial"/>
                <a:cs typeface="Arial"/>
              </a:rPr>
              <a:t>a,</a:t>
            </a:r>
            <a:r>
              <a:rPr dirty="0" sz="1850" spc="9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odium</a:t>
            </a:r>
            <a:r>
              <a:rPr dirty="0" sz="1850" spc="2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pot</a:t>
            </a:r>
            <a:r>
              <a:rPr dirty="0" sz="1850" spc="13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0">
                <a:solidFill>
                  <a:srgbClr val="1A1618"/>
                </a:solidFill>
                <a:latin typeface="Arial"/>
                <a:cs typeface="Arial"/>
              </a:rPr>
              <a:t>sium</a:t>
            </a:r>
            <a:r>
              <a:rPr dirty="0" sz="1850" spc="1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b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on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155">
                <a:solidFill>
                  <a:srgbClr val="1A1618"/>
                </a:solidFill>
                <a:latin typeface="Arial"/>
                <a:cs typeface="Arial"/>
              </a:rPr>
              <a:t>,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ime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or</a:t>
            </a:r>
            <a:r>
              <a:rPr dirty="0" sz="1850" spc="16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le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d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x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id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,</a:t>
            </a:r>
            <a:r>
              <a:rPr dirty="0" sz="1850" spc="-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10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65">
                <a:solidFill>
                  <a:srgbClr val="1A1618"/>
                </a:solidFill>
                <a:latin typeface="Arial"/>
                <a:cs typeface="Arial"/>
              </a:rPr>
              <a:t>nese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x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ide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wh</a:t>
            </a:r>
            <a:r>
              <a:rPr dirty="0" sz="1850" spc="10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is</a:t>
            </a:r>
            <a:endParaRPr sz="185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265"/>
              </a:spcBef>
            </a:pPr>
            <a:r>
              <a:rPr dirty="0" sz="1850" spc="20">
                <a:solidFill>
                  <a:srgbClr val="2A262B"/>
                </a:solidFill>
                <a:latin typeface="Arial"/>
                <a:cs typeface="Arial"/>
              </a:rPr>
              <a:t>.g</a:t>
            </a:r>
            <a:r>
              <a:rPr dirty="0" sz="1850" spc="25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60">
                <a:solidFill>
                  <a:srgbClr val="2A262B"/>
                </a:solidFill>
                <a:latin typeface="Arial"/>
                <a:cs typeface="Arial"/>
              </a:rPr>
              <a:t>o</a:t>
            </a:r>
            <a:r>
              <a:rPr dirty="0" sz="1850" spc="225">
                <a:solidFill>
                  <a:srgbClr val="2A262B"/>
                </a:solidFill>
                <a:latin typeface="Arial"/>
                <a:cs typeface="Arial"/>
              </a:rPr>
              <a:t>u</a:t>
            </a:r>
            <a:r>
              <a:rPr dirty="0" sz="1850" spc="60">
                <a:solidFill>
                  <a:srgbClr val="2A262B"/>
                </a:solidFill>
                <a:latin typeface="Arial"/>
                <a:cs typeface="Arial"/>
              </a:rPr>
              <a:t>n</a:t>
            </a:r>
            <a:r>
              <a:rPr dirty="0" sz="1850" spc="40">
                <a:solidFill>
                  <a:srgbClr val="2A262B"/>
                </a:solidFill>
                <a:latin typeface="Arial"/>
                <a:cs typeface="Arial"/>
              </a:rPr>
              <a:t>d</a:t>
            </a:r>
            <a:r>
              <a:rPr dirty="0" sz="1850" spc="155">
                <a:solidFill>
                  <a:srgbClr val="2A262B"/>
                </a:solidFill>
                <a:latin typeface="Arial"/>
                <a:cs typeface="Arial"/>
              </a:rPr>
              <a:t>,</a:t>
            </a:r>
            <a:r>
              <a:rPr dirty="0" sz="1850" spc="-14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ieved</a:t>
            </a:r>
            <a:r>
              <a:rPr dirty="0" sz="1850" spc="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10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mi</a:t>
            </a:r>
            <a:r>
              <a:rPr dirty="0" sz="1850" spc="65">
                <a:solidFill>
                  <a:srgbClr val="1A1618"/>
                </a:solidFill>
                <a:latin typeface="Arial"/>
                <a:cs typeface="Arial"/>
              </a:rPr>
              <a:t>x</a:t>
            </a:r>
            <a:r>
              <a:rPr dirty="0" sz="1850" spc="10">
                <a:solidFill>
                  <a:srgbClr val="1A1618"/>
                </a:solidFill>
                <a:latin typeface="Arial"/>
                <a:cs typeface="Arial"/>
              </a:rPr>
              <a:t>ed</a:t>
            </a:r>
            <a:r>
              <a:rPr dirty="0" sz="1850" spc="1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in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pe</a:t>
            </a:r>
            <a:r>
              <a:rPr dirty="0" sz="1850" spc="7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170">
                <a:solidFill>
                  <a:srgbClr val="1A1618"/>
                </a:solidFill>
                <a:latin typeface="Arial"/>
                <a:cs typeface="Arial"/>
              </a:rPr>
              <a:t>f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ic</a:t>
            </a:r>
            <a:r>
              <a:rPr dirty="0" sz="1850" spc="12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125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tion</a:t>
            </a:r>
            <a:r>
              <a:rPr dirty="0" sz="1850" spc="13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nd</a:t>
            </a:r>
            <a:r>
              <a:rPr dirty="0" sz="1850" spc="7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me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25">
                <a:solidFill>
                  <a:srgbClr val="1A1618"/>
                </a:solidFill>
                <a:latin typeface="Arial"/>
                <a:cs typeface="Arial"/>
              </a:rPr>
              <a:t>ted</a:t>
            </a:r>
            <a:r>
              <a:rPr dirty="0" sz="1850" spc="20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-4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fu</a:t>
            </a:r>
            <a:r>
              <a:rPr dirty="0" sz="1850" spc="21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8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95">
                <a:solidFill>
                  <a:srgbClr val="1A1618"/>
                </a:solidFill>
                <a:latin typeface="Arial"/>
                <a:cs typeface="Arial"/>
              </a:rPr>
              <a:t>e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750">
              <a:latin typeface="Times New Roman"/>
              <a:cs typeface="Times New Roman"/>
            </a:endParaRPr>
          </a:p>
          <a:p>
            <a:pPr marL="1005840">
              <a:lnSpc>
                <a:spcPct val="100000"/>
              </a:lnSpc>
            </a:pPr>
            <a:r>
              <a:rPr dirty="0" sz="2800" spc="90" b="1">
                <a:solidFill>
                  <a:srgbClr val="080505"/>
                </a:solidFill>
                <a:latin typeface="Arial"/>
                <a:cs typeface="Arial"/>
              </a:rPr>
              <a:t>we</a:t>
            </a:r>
            <a:r>
              <a:rPr dirty="0" sz="2800" spc="300" b="1">
                <a:solidFill>
                  <a:srgbClr val="080505"/>
                </a:solidFill>
                <a:latin typeface="Arial"/>
                <a:cs typeface="Arial"/>
              </a:rPr>
              <a:t> </a:t>
            </a:r>
            <a:r>
              <a:rPr dirty="0" sz="2800" spc="40" b="1">
                <a:solidFill>
                  <a:srgbClr val="080505"/>
                </a:solidFill>
                <a:latin typeface="Arial"/>
                <a:cs typeface="Arial"/>
              </a:rPr>
              <a:t>u</a:t>
            </a:r>
            <a:r>
              <a:rPr dirty="0" sz="2800" spc="-160" b="1">
                <a:solidFill>
                  <a:srgbClr val="080505"/>
                </a:solidFill>
                <a:latin typeface="Arial"/>
                <a:cs typeface="Arial"/>
              </a:rPr>
              <a:t>se</a:t>
            </a:r>
            <a:endParaRPr sz="28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144286" y="12175584"/>
            <a:ext cx="10712450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50" spc="475">
                <a:solidFill>
                  <a:srgbClr val="1A1618"/>
                </a:solidFill>
                <a:latin typeface="Arial"/>
                <a:cs typeface="Arial"/>
              </a:rPr>
              <a:t>•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13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nuf</a:t>
            </a:r>
            <a:r>
              <a:rPr dirty="0" sz="1850" spc="10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65">
                <a:solidFill>
                  <a:srgbClr val="1A1618"/>
                </a:solidFill>
                <a:latin typeface="Arial"/>
                <a:cs typeface="Arial"/>
              </a:rPr>
              <a:t>tu</a:t>
            </a:r>
            <a:r>
              <a:rPr dirty="0" sz="1850" spc="23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30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ng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50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f</a:t>
            </a:r>
            <a:r>
              <a:rPr dirty="0" sz="1850" spc="14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100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6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2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is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high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ene</a:t>
            </a:r>
            <a:r>
              <a:rPr dirty="0" sz="1850" spc="10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30">
                <a:solidFill>
                  <a:srgbClr val="1A1618"/>
                </a:solidFill>
                <a:latin typeface="Arial"/>
                <a:cs typeface="Arial"/>
              </a:rPr>
              <a:t>gy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75">
                <a:solidFill>
                  <a:srgbClr val="1A1618"/>
                </a:solidFill>
                <a:latin typeface="Arial"/>
                <a:cs typeface="Arial"/>
              </a:rPr>
              <a:t>c</a:t>
            </a:r>
            <a:r>
              <a:rPr dirty="0" sz="1850" spc="-30">
                <a:solidFill>
                  <a:srgbClr val="1A1618"/>
                </a:solidFill>
                <a:latin typeface="Arial"/>
                <a:cs typeface="Arial"/>
              </a:rPr>
              <a:t>onsumi</a:t>
            </a:r>
            <a:r>
              <a:rPr dirty="0" sz="1850" spc="-254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65">
                <a:solidFill>
                  <a:srgbClr val="1A1618"/>
                </a:solidFill>
                <a:latin typeface="Arial"/>
                <a:cs typeface="Arial"/>
              </a:rPr>
              <a:t>n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p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50">
                <a:solidFill>
                  <a:srgbClr val="1A1618"/>
                </a:solidFill>
                <a:latin typeface="Arial"/>
                <a:cs typeface="Arial"/>
              </a:rPr>
              <a:t>oc</a:t>
            </a:r>
            <a:r>
              <a:rPr dirty="0" sz="1850" spc="5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-18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50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8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due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65">
                <a:solidFill>
                  <a:srgbClr val="1A1618"/>
                </a:solidFill>
                <a:latin typeface="Arial"/>
                <a:cs typeface="Arial"/>
              </a:rPr>
              <a:t>to</a:t>
            </a:r>
            <a:r>
              <a:rPr dirty="0" sz="1850" spc="12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hi</a:t>
            </a:r>
            <a:r>
              <a:rPr dirty="0" sz="1850" spc="105">
                <a:solidFill>
                  <a:srgbClr val="1A1618"/>
                </a:solidFill>
                <a:latin typeface="Arial"/>
                <a:cs typeface="Arial"/>
              </a:rPr>
              <a:t>g</a:t>
            </a:r>
            <a:r>
              <a:rPr dirty="0" sz="1850" spc="-15">
                <a:solidFill>
                  <a:srgbClr val="1A1618"/>
                </a:solidFill>
                <a:latin typeface="Arial"/>
                <a:cs typeface="Arial"/>
              </a:rPr>
              <a:t>h</a:t>
            </a:r>
            <a:r>
              <a:rPr dirty="0" sz="1850" spc="-114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9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-35">
                <a:solidFill>
                  <a:srgbClr val="1A1618"/>
                </a:solidFill>
                <a:latin typeface="Arial"/>
                <a:cs typeface="Arial"/>
              </a:rPr>
              <a:t>emper</a:t>
            </a:r>
            <a:r>
              <a:rPr dirty="0" sz="1850" spc="10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20">
                <a:solidFill>
                  <a:srgbClr val="1A1618"/>
                </a:solidFill>
                <a:latin typeface="Arial"/>
                <a:cs typeface="Arial"/>
              </a:rPr>
              <a:t>ture</a:t>
            </a:r>
            <a:r>
              <a:rPr dirty="0" sz="1850" spc="16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15">
                <a:solidFill>
                  <a:srgbClr val="2A262B"/>
                </a:solidFill>
                <a:latin typeface="Arial"/>
                <a:cs typeface="Arial"/>
              </a:rPr>
              <a:t>requ</a:t>
            </a:r>
            <a:r>
              <a:rPr dirty="0" sz="1850" spc="60">
                <a:solidFill>
                  <a:srgbClr val="2A262B"/>
                </a:solidFill>
                <a:latin typeface="Arial"/>
                <a:cs typeface="Arial"/>
              </a:rPr>
              <a:t>i</a:t>
            </a:r>
            <a:r>
              <a:rPr dirty="0" sz="1850" spc="5">
                <a:solidFill>
                  <a:srgbClr val="2A262B"/>
                </a:solidFill>
                <a:latin typeface="Arial"/>
                <a:cs typeface="Arial"/>
              </a:rPr>
              <a:t>red</a:t>
            </a:r>
            <a:r>
              <a:rPr dirty="0" sz="1850" spc="-8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1A1618"/>
                </a:solidFill>
                <a:latin typeface="Arial"/>
                <a:cs typeface="Arial"/>
              </a:rPr>
              <a:t>for</a:t>
            </a:r>
            <a:r>
              <a:rPr dirty="0" sz="1850" spc="18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pr</a:t>
            </a:r>
            <a:r>
              <a:rPr dirty="0" sz="1850" spc="45">
                <a:solidFill>
                  <a:srgbClr val="1A1618"/>
                </a:solidFill>
                <a:latin typeface="Arial"/>
                <a:cs typeface="Arial"/>
              </a:rPr>
              <a:t>o</a:t>
            </a:r>
            <a:r>
              <a:rPr dirty="0" sz="1850" spc="-40">
                <a:solidFill>
                  <a:srgbClr val="1A1618"/>
                </a:solidFill>
                <a:latin typeface="Arial"/>
                <a:cs typeface="Arial"/>
              </a:rPr>
              <a:t>-</a:t>
            </a:r>
            <a:endParaRPr sz="18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153838" y="12554630"/>
            <a:ext cx="798830" cy="575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1605">
              <a:lnSpc>
                <a:spcPct val="100000"/>
              </a:lnSpc>
            </a:pPr>
            <a:r>
              <a:rPr dirty="0" sz="1850" spc="-50">
                <a:solidFill>
                  <a:srgbClr val="2A262B"/>
                </a:solidFill>
                <a:latin typeface="Arial"/>
                <a:cs typeface="Arial"/>
              </a:rPr>
              <a:t>c</a:t>
            </a:r>
            <a:r>
              <a:rPr dirty="0" sz="1850" spc="25">
                <a:solidFill>
                  <a:srgbClr val="2A262B"/>
                </a:solidFill>
                <a:latin typeface="Arial"/>
                <a:cs typeface="Arial"/>
              </a:rPr>
              <a:t>e</a:t>
            </a:r>
            <a:r>
              <a:rPr dirty="0" sz="1850" spc="-105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 spc="-35">
                <a:solidFill>
                  <a:srgbClr val="2A262B"/>
                </a:solidFill>
                <a:latin typeface="Arial"/>
                <a:cs typeface="Arial"/>
              </a:rPr>
              <a:t>sin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418465" algn="l"/>
              </a:tabLst>
            </a:pPr>
            <a:r>
              <a:rPr dirty="0" sz="1850" spc="360">
                <a:solidFill>
                  <a:srgbClr val="1A1618"/>
                </a:solidFill>
                <a:latin typeface="Arial"/>
                <a:cs typeface="Arial"/>
              </a:rPr>
              <a:t>•</a:t>
            </a:r>
            <a:r>
              <a:rPr dirty="0" sz="1850" spc="-15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	</a:t>
            </a:r>
            <a:r>
              <a:rPr dirty="0" sz="1850" spc="-55">
                <a:solidFill>
                  <a:srgbClr val="1A1618"/>
                </a:solidFill>
                <a:latin typeface="Arial"/>
                <a:cs typeface="Arial"/>
              </a:rPr>
              <a:t>e</a:t>
            </a:r>
            <a:endParaRPr sz="18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965772" y="12554630"/>
            <a:ext cx="9762490" cy="575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80975">
              <a:lnSpc>
                <a:spcPct val="110300"/>
              </a:lnSpc>
              <a:tabLst>
                <a:tab pos="4831080" algn="l"/>
                <a:tab pos="5027295" algn="l"/>
                <a:tab pos="5614670" algn="l"/>
                <a:tab pos="6316980" algn="l"/>
                <a:tab pos="6503034" algn="l"/>
                <a:tab pos="7305675" algn="l"/>
                <a:tab pos="7997825" algn="l"/>
                <a:tab pos="8437245" algn="l"/>
                <a:tab pos="9225280" algn="l"/>
                <a:tab pos="9550400" algn="l"/>
              </a:tabLst>
            </a:pPr>
            <a:r>
              <a:rPr dirty="0" sz="1850" spc="40">
                <a:solidFill>
                  <a:srgbClr val="1A1618"/>
                </a:solidFill>
                <a:latin typeface="Arial"/>
                <a:cs typeface="Arial"/>
              </a:rPr>
              <a:t>the</a:t>
            </a:r>
            <a:r>
              <a:rPr dirty="0" sz="1850" spc="22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6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0">
                <a:solidFill>
                  <a:srgbClr val="1A1618"/>
                </a:solidFill>
                <a:latin typeface="Arial"/>
                <a:cs typeface="Arial"/>
              </a:rPr>
              <a:t>w</a:t>
            </a:r>
            <a:r>
              <a:rPr dirty="0" sz="1850" spc="24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50">
                <a:solidFill>
                  <a:srgbClr val="1A1618"/>
                </a:solidFill>
                <a:latin typeface="Arial"/>
                <a:cs typeface="Arial"/>
              </a:rPr>
              <a:t>m</a:t>
            </a:r>
            <a:r>
              <a:rPr dirty="0" sz="1850" spc="-30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190">
                <a:solidFill>
                  <a:srgbClr val="1A1618"/>
                </a:solidFill>
                <a:latin typeface="Arial"/>
                <a:cs typeface="Arial"/>
              </a:rPr>
              <a:t>t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e</a:t>
            </a:r>
            <a:r>
              <a:rPr dirty="0" sz="1850" spc="110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i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45">
                <a:solidFill>
                  <a:srgbClr val="1A1618"/>
                </a:solidFill>
                <a:latin typeface="Arial"/>
                <a:cs typeface="Arial"/>
              </a:rPr>
              <a:t>l</a:t>
            </a:r>
            <a:r>
              <a:rPr dirty="0" sz="1850" spc="-204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	</a:t>
            </a:r>
            <a:r>
              <a:rPr dirty="0" sz="1850" spc="-110">
                <a:solidFill>
                  <a:srgbClr val="1A1618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	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	</a:t>
            </a:r>
            <a:r>
              <a:rPr dirty="0" sz="1850" spc="-10">
                <a:solidFill>
                  <a:srgbClr val="36363F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36363F"/>
                </a:solidFill>
                <a:latin typeface="Arial"/>
                <a:cs typeface="Arial"/>
              </a:rPr>
              <a:t>			</a:t>
            </a:r>
            <a:r>
              <a:rPr dirty="0" sz="1850" spc="-10">
                <a:solidFill>
                  <a:srgbClr val="36363F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36363F"/>
                </a:solidFill>
                <a:latin typeface="Arial"/>
                <a:cs typeface="Arial"/>
              </a:rPr>
              <a:t>		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	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	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 spc="2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.</a:t>
            </a:r>
            <a:r>
              <a:rPr dirty="0" sz="1850" spc="-1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1A1618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-204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150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 spc="-625">
                <a:solidFill>
                  <a:srgbClr val="1A1618"/>
                </a:solidFill>
                <a:latin typeface="Arial"/>
                <a:cs typeface="Arial"/>
              </a:rPr>
              <a:t>1</a:t>
            </a:r>
            <a:r>
              <a:rPr dirty="0" sz="1850" spc="-204">
                <a:solidFill>
                  <a:srgbClr val="1A1618"/>
                </a:solidFill>
                <a:latin typeface="Arial"/>
                <a:cs typeface="Arial"/>
              </a:rPr>
              <a:t>s</a:t>
            </a:r>
            <a:r>
              <a:rPr dirty="0" sz="1850" spc="35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very				</a:t>
            </a:r>
            <a:r>
              <a:rPr dirty="0" sz="1850" spc="-110">
                <a:solidFill>
                  <a:srgbClr val="1A1618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1A1618"/>
                </a:solidFill>
                <a:latin typeface="Arial"/>
                <a:cs typeface="Arial"/>
              </a:rPr>
              <a:t>	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		</a:t>
            </a:r>
            <a:r>
              <a:rPr dirty="0" sz="1850" spc="-10">
                <a:solidFill>
                  <a:srgbClr val="36363F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297121" y="13171799"/>
            <a:ext cx="1793875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559560" algn="l"/>
              </a:tabLst>
            </a:pPr>
            <a:r>
              <a:rPr dirty="0" sz="1850" spc="-35">
                <a:solidFill>
                  <a:srgbClr val="2A262B"/>
                </a:solidFill>
                <a:latin typeface="Arial"/>
                <a:cs typeface="Arial"/>
              </a:rPr>
              <a:t>c</a:t>
            </a:r>
            <a:r>
              <a:rPr dirty="0" sz="1850" spc="1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nt</a:t>
            </a:r>
            <a:r>
              <a:rPr dirty="0" sz="1850" spc="75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30">
                <a:solidFill>
                  <a:srgbClr val="2A262B"/>
                </a:solidFill>
                <a:latin typeface="Arial"/>
                <a:cs typeface="Arial"/>
              </a:rPr>
              <a:t>(st</a:t>
            </a:r>
            <a:r>
              <a:rPr dirty="0" sz="1850" spc="60">
                <a:solidFill>
                  <a:srgbClr val="2A262B"/>
                </a:solidFill>
                <a:latin typeface="Arial"/>
                <a:cs typeface="Arial"/>
              </a:rPr>
              <a:t>r</a:t>
            </a:r>
            <a:r>
              <a:rPr dirty="0" sz="1850" spc="50">
                <a:solidFill>
                  <a:srgbClr val="2A262B"/>
                </a:solidFill>
                <a:latin typeface="Arial"/>
                <a:cs typeface="Arial"/>
              </a:rPr>
              <a:t>a</a:t>
            </a:r>
            <a:r>
              <a:rPr dirty="0" sz="1850" spc="30">
                <a:solidFill>
                  <a:srgbClr val="2A262B"/>
                </a:solidFill>
                <a:latin typeface="Arial"/>
                <a:cs typeface="Arial"/>
              </a:rPr>
              <a:t>i</a:t>
            </a:r>
            <a:r>
              <a:rPr dirty="0" sz="1850" spc="-15">
                <a:solidFill>
                  <a:srgbClr val="2A262B"/>
                </a:solidFill>
                <a:latin typeface="Arial"/>
                <a:cs typeface="Arial"/>
              </a:rPr>
              <a:t>n</a:t>
            </a:r>
            <a:r>
              <a:rPr dirty="0" sz="1850" spc="110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1850" spc="-10">
                <a:solidFill>
                  <a:srgbClr val="2A262B"/>
                </a:solidFill>
                <a:latin typeface="Arial"/>
                <a:cs typeface="Arial"/>
              </a:rPr>
              <a:t>.</a:t>
            </a:r>
            <a:r>
              <a:rPr dirty="0" sz="1850">
                <a:solidFill>
                  <a:srgbClr val="2A262B"/>
                </a:solidFill>
                <a:latin typeface="Arial"/>
                <a:cs typeface="Arial"/>
              </a:rPr>
              <a:t>	</a:t>
            </a:r>
            <a:r>
              <a:rPr dirty="0" sz="1850" spc="15">
                <a:solidFill>
                  <a:srgbClr val="1A1618"/>
                </a:solidFill>
                <a:latin typeface="Arial"/>
                <a:cs typeface="Arial"/>
              </a:rPr>
              <a:t>r</a:t>
            </a:r>
            <a:r>
              <a:rPr dirty="0" sz="1850" spc="60">
                <a:solidFill>
                  <a:srgbClr val="1A1618"/>
                </a:solidFill>
                <a:latin typeface="Arial"/>
                <a:cs typeface="Arial"/>
              </a:rPr>
              <a:t>o</a:t>
            </a:r>
            <a:endParaRPr sz="18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40079" y="13799125"/>
            <a:ext cx="2344420" cy="282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70" b="1">
                <a:solidFill>
                  <a:srgbClr val="892F34"/>
                </a:solidFill>
                <a:latin typeface="Arial"/>
                <a:cs typeface="Arial"/>
              </a:rPr>
              <a:t>The</a:t>
            </a:r>
            <a:r>
              <a:rPr dirty="0" sz="2000" spc="4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135" b="1">
                <a:solidFill>
                  <a:srgbClr val="892F34"/>
                </a:solidFill>
                <a:latin typeface="Arial"/>
                <a:cs typeface="Arial"/>
              </a:rPr>
              <a:t>b</a:t>
            </a:r>
            <a:r>
              <a:rPr dirty="0" sz="2000" spc="-225" b="1">
                <a:solidFill>
                  <a:srgbClr val="892F34"/>
                </a:solidFill>
                <a:latin typeface="Arial"/>
                <a:cs typeface="Arial"/>
              </a:rPr>
              <a:t>o</a:t>
            </a:r>
            <a:r>
              <a:rPr dirty="0" sz="2000" spc="-120" b="1">
                <a:solidFill>
                  <a:srgbClr val="892F34"/>
                </a:solidFill>
                <a:latin typeface="Arial"/>
                <a:cs typeface="Arial"/>
              </a:rPr>
              <a:t>ttom</a:t>
            </a:r>
            <a:r>
              <a:rPr dirty="0" sz="2000" spc="6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135" b="1">
                <a:solidFill>
                  <a:srgbClr val="892F34"/>
                </a:solidFill>
                <a:latin typeface="Arial"/>
                <a:cs typeface="Arial"/>
              </a:rPr>
              <a:t>of</a:t>
            </a:r>
            <a:r>
              <a:rPr dirty="0" sz="2000" spc="-9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45" b="1">
                <a:solidFill>
                  <a:srgbClr val="892F34"/>
                </a:solidFill>
                <a:latin typeface="Arial"/>
                <a:cs typeface="Arial"/>
              </a:rPr>
              <a:t>t</a:t>
            </a:r>
            <a:r>
              <a:rPr dirty="0" sz="2000" spc="-165" b="1">
                <a:solidFill>
                  <a:srgbClr val="892F34"/>
                </a:solidFill>
                <a:latin typeface="Arial"/>
                <a:cs typeface="Arial"/>
              </a:rPr>
              <a:t>he</a:t>
            </a:r>
            <a:r>
              <a:rPr dirty="0" sz="2000" spc="-3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150" b="1">
                <a:solidFill>
                  <a:srgbClr val="892F34"/>
                </a:solidFill>
                <a:latin typeface="Arial"/>
                <a:cs typeface="Arial"/>
              </a:rPr>
              <a:t>hat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160343" y="13762378"/>
            <a:ext cx="1845310" cy="339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50" spc="-235" b="1">
                <a:solidFill>
                  <a:srgbClr val="892F34"/>
                </a:solidFill>
                <a:latin typeface="Arial"/>
                <a:cs typeface="Arial"/>
              </a:rPr>
              <a:t>The</a:t>
            </a:r>
            <a:r>
              <a:rPr dirty="0" sz="2450" spc="-1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450" spc="-170" b="1">
                <a:solidFill>
                  <a:srgbClr val="892F34"/>
                </a:solidFill>
                <a:latin typeface="Arial"/>
                <a:cs typeface="Arial"/>
              </a:rPr>
              <a:t>four</a:t>
            </a:r>
            <a:r>
              <a:rPr dirty="0" sz="2450" spc="110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450" spc="-360" b="1">
                <a:solidFill>
                  <a:srgbClr val="892F34"/>
                </a:solidFill>
                <a:latin typeface="Arial"/>
                <a:cs typeface="Arial"/>
              </a:rPr>
              <a:t>s</a:t>
            </a:r>
            <a:r>
              <a:rPr dirty="0" sz="2450" spc="-200" b="1">
                <a:solidFill>
                  <a:srgbClr val="892F34"/>
                </a:solidFill>
                <a:latin typeface="Arial"/>
                <a:cs typeface="Arial"/>
              </a:rPr>
              <a:t>i</a:t>
            </a:r>
            <a:r>
              <a:rPr dirty="0" sz="2450" spc="-240" b="1">
                <a:solidFill>
                  <a:srgbClr val="892F34"/>
                </a:solidFill>
                <a:latin typeface="Arial"/>
                <a:cs typeface="Arial"/>
              </a:rPr>
              <a:t>des</a:t>
            </a:r>
            <a:endParaRPr sz="24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683983" y="13920612"/>
            <a:ext cx="2001520" cy="282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45" b="1">
                <a:solidFill>
                  <a:srgbClr val="892F34"/>
                </a:solidFill>
                <a:latin typeface="Arial"/>
                <a:cs typeface="Arial"/>
              </a:rPr>
              <a:t>The</a:t>
            </a:r>
            <a:r>
              <a:rPr dirty="0" sz="2000" spc="-35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75" b="1">
                <a:solidFill>
                  <a:srgbClr val="892F34"/>
                </a:solidFill>
                <a:latin typeface="Arial"/>
                <a:cs typeface="Arial"/>
              </a:rPr>
              <a:t>top</a:t>
            </a:r>
            <a:r>
              <a:rPr dirty="0" sz="2000" spc="55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150" b="1">
                <a:solidFill>
                  <a:srgbClr val="892F34"/>
                </a:solidFill>
                <a:latin typeface="Arial"/>
                <a:cs typeface="Arial"/>
              </a:rPr>
              <a:t>o</a:t>
            </a:r>
            <a:r>
              <a:rPr dirty="0" sz="2000" spc="-40" b="1">
                <a:solidFill>
                  <a:srgbClr val="892F34"/>
                </a:solidFill>
                <a:latin typeface="Arial"/>
                <a:cs typeface="Arial"/>
              </a:rPr>
              <a:t>f</a:t>
            </a:r>
            <a:r>
              <a:rPr dirty="0" sz="2000" spc="-55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80" b="1">
                <a:solidFill>
                  <a:srgbClr val="892F34"/>
                </a:solidFill>
                <a:latin typeface="Arial"/>
                <a:cs typeface="Arial"/>
              </a:rPr>
              <a:t>t</a:t>
            </a:r>
            <a:r>
              <a:rPr dirty="0" sz="2000" spc="-105" b="1">
                <a:solidFill>
                  <a:srgbClr val="892F34"/>
                </a:solidFill>
                <a:latin typeface="Arial"/>
                <a:cs typeface="Arial"/>
              </a:rPr>
              <a:t>he</a:t>
            </a:r>
            <a:r>
              <a:rPr dirty="0" sz="2000" spc="-35" b="1">
                <a:solidFill>
                  <a:srgbClr val="892F34"/>
                </a:solidFill>
                <a:latin typeface="Arial"/>
                <a:cs typeface="Arial"/>
              </a:rPr>
              <a:t> </a:t>
            </a:r>
            <a:r>
              <a:rPr dirty="0" sz="2000" spc="-110" b="1">
                <a:solidFill>
                  <a:srgbClr val="892F34"/>
                </a:solidFill>
                <a:latin typeface="Arial"/>
                <a:cs typeface="Arial"/>
              </a:rPr>
              <a:t>hat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555029" y="17006448"/>
            <a:ext cx="1434465" cy="1183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ct val="100000"/>
              </a:lnSpc>
            </a:pPr>
            <a:r>
              <a:rPr dirty="0" sz="2000" spc="-90" b="1">
                <a:solidFill>
                  <a:srgbClr val="2A262B"/>
                </a:solidFill>
                <a:latin typeface="Arial"/>
                <a:cs typeface="Arial"/>
              </a:rPr>
              <a:t>D</a:t>
            </a:r>
            <a:r>
              <a:rPr dirty="0" sz="2000" spc="-90" b="1">
                <a:solidFill>
                  <a:srgbClr val="2A262B"/>
                </a:solidFill>
                <a:latin typeface="Arial"/>
                <a:cs typeface="Arial"/>
              </a:rPr>
              <a:t>o</a:t>
            </a:r>
            <a:r>
              <a:rPr dirty="0" sz="2000" spc="-85" b="1">
                <a:solidFill>
                  <a:srgbClr val="2A262B"/>
                </a:solidFill>
                <a:latin typeface="Arial"/>
                <a:cs typeface="Arial"/>
              </a:rPr>
              <a:t>ne</a:t>
            </a:r>
            <a:r>
              <a:rPr dirty="0" sz="2000" spc="-5" b="1">
                <a:solidFill>
                  <a:srgbClr val="2A262B"/>
                </a:solidFill>
                <a:latin typeface="Arial"/>
                <a:cs typeface="Arial"/>
              </a:rPr>
              <a:t> </a:t>
            </a:r>
            <a:r>
              <a:rPr dirty="0" sz="2000" spc="-225" b="1">
                <a:solidFill>
                  <a:srgbClr val="1A1618"/>
                </a:solidFill>
                <a:latin typeface="Arial"/>
                <a:cs typeface="Arial"/>
              </a:rPr>
              <a:t>b</a:t>
            </a:r>
            <a:r>
              <a:rPr dirty="0" sz="2000" spc="-35" b="1">
                <a:solidFill>
                  <a:srgbClr val="1A1618"/>
                </a:solidFill>
                <a:latin typeface="Arial"/>
                <a:cs typeface="Arial"/>
              </a:rPr>
              <a:t>y</a:t>
            </a:r>
            <a:r>
              <a:rPr dirty="0" sz="2000" spc="90" b="1">
                <a:solidFill>
                  <a:srgbClr val="1A1618"/>
                </a:solidFill>
                <a:latin typeface="Arial"/>
                <a:cs typeface="Arial"/>
              </a:rPr>
              <a:t> </a:t>
            </a:r>
            <a:r>
              <a:rPr dirty="0" sz="2000" spc="-229" b="1">
                <a:solidFill>
                  <a:srgbClr val="36363F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31750" indent="-19685">
              <a:lnSpc>
                <a:spcPct val="100000"/>
              </a:lnSpc>
              <a:spcBef>
                <a:spcPts val="45"/>
              </a:spcBef>
            </a:pPr>
            <a:r>
              <a:rPr dirty="0" sz="1850" spc="70">
                <a:solidFill>
                  <a:srgbClr val="36363F"/>
                </a:solidFill>
                <a:latin typeface="Arial"/>
                <a:cs typeface="Arial"/>
              </a:rPr>
              <a:t>A</a:t>
            </a:r>
            <a:r>
              <a:rPr dirty="0" sz="1850" spc="-105">
                <a:solidFill>
                  <a:srgbClr val="36363F"/>
                </a:solidFill>
                <a:latin typeface="Arial"/>
                <a:cs typeface="Arial"/>
              </a:rPr>
              <a:t>s</a:t>
            </a:r>
            <a:r>
              <a:rPr dirty="0" sz="1850" spc="5">
                <a:solidFill>
                  <a:srgbClr val="36363F"/>
                </a:solidFill>
                <a:latin typeface="Arial"/>
                <a:cs typeface="Arial"/>
              </a:rPr>
              <a:t>e</a:t>
            </a:r>
            <a:r>
              <a:rPr dirty="0" sz="1850" spc="-25">
                <a:solidFill>
                  <a:srgbClr val="36363F"/>
                </a:solidFill>
                <a:latin typeface="Arial"/>
                <a:cs typeface="Arial"/>
              </a:rPr>
              <a:t>el</a:t>
            </a:r>
            <a:r>
              <a:rPr dirty="0" sz="1850" spc="220">
                <a:solidFill>
                  <a:srgbClr val="36363F"/>
                </a:solidFill>
                <a:latin typeface="Arial"/>
                <a:cs typeface="Arial"/>
              </a:rPr>
              <a:t> </a:t>
            </a:r>
            <a:r>
              <a:rPr dirty="0" sz="1850" spc="140">
                <a:solidFill>
                  <a:srgbClr val="2A262B"/>
                </a:solidFill>
                <a:latin typeface="Arial"/>
                <a:cs typeface="Arial"/>
              </a:rPr>
              <a:t>Mo</a:t>
            </a:r>
            <a:r>
              <a:rPr dirty="0" sz="1850" spc="135">
                <a:solidFill>
                  <a:srgbClr val="2A262B"/>
                </a:solidFill>
                <a:latin typeface="Arial"/>
                <a:cs typeface="Arial"/>
              </a:rPr>
              <a:t>u</a:t>
            </a:r>
            <a:r>
              <a:rPr dirty="0" sz="1850" spc="-105">
                <a:solidFill>
                  <a:srgbClr val="2A262B"/>
                </a:solidFill>
                <a:latin typeface="Arial"/>
                <a:cs typeface="Arial"/>
              </a:rPr>
              <a:t>s</a:t>
            </a:r>
            <a:r>
              <a:rPr dirty="0" sz="1850" spc="-135">
                <a:solidFill>
                  <a:srgbClr val="2A262B"/>
                </a:solidFill>
                <a:latin typeface="Arial"/>
                <a:cs typeface="Arial"/>
              </a:rPr>
              <a:t>a</a:t>
            </a:r>
            <a:endParaRPr sz="1850">
              <a:latin typeface="Arial"/>
              <a:cs typeface="Arial"/>
            </a:endParaRPr>
          </a:p>
          <a:p>
            <a:pPr marL="41275" marR="242570" indent="-10160">
              <a:lnSpc>
                <a:spcPct val="106900"/>
              </a:lnSpc>
              <a:spcBef>
                <a:spcPts val="75"/>
              </a:spcBef>
            </a:pPr>
            <a:r>
              <a:rPr dirty="0" sz="1850">
                <a:solidFill>
                  <a:srgbClr val="36363F"/>
                </a:solidFill>
                <a:latin typeface="Arial"/>
                <a:cs typeface="Arial"/>
              </a:rPr>
              <a:t>Dina</a:t>
            </a:r>
            <a:r>
              <a:rPr dirty="0" sz="1850" spc="200">
                <a:solidFill>
                  <a:srgbClr val="36363F"/>
                </a:solidFill>
                <a:latin typeface="Arial"/>
                <a:cs typeface="Arial"/>
              </a:rPr>
              <a:t> </a:t>
            </a:r>
            <a:r>
              <a:rPr dirty="0" sz="1850" spc="-215">
                <a:solidFill>
                  <a:srgbClr val="36363F"/>
                </a:solidFill>
                <a:latin typeface="Arial"/>
                <a:cs typeface="Arial"/>
              </a:rPr>
              <a:t>F</a:t>
            </a:r>
            <a:r>
              <a:rPr dirty="0" sz="1850" spc="-80">
                <a:solidFill>
                  <a:srgbClr val="36363F"/>
                </a:solidFill>
                <a:latin typeface="Arial"/>
                <a:cs typeface="Arial"/>
              </a:rPr>
              <a:t>a</a:t>
            </a:r>
            <a:r>
              <a:rPr dirty="0" sz="1850" spc="45">
                <a:solidFill>
                  <a:srgbClr val="36363F"/>
                </a:solidFill>
                <a:latin typeface="Arial"/>
                <a:cs typeface="Arial"/>
              </a:rPr>
              <a:t>ide</a:t>
            </a:r>
            <a:r>
              <a:rPr dirty="0" sz="1850" spc="30">
                <a:solidFill>
                  <a:srgbClr val="36363F"/>
                </a:solidFill>
                <a:latin typeface="Arial"/>
                <a:cs typeface="Arial"/>
              </a:rPr>
              <a:t> </a:t>
            </a:r>
            <a:r>
              <a:rPr dirty="0" sz="1850" spc="-170">
                <a:solidFill>
                  <a:srgbClr val="36363F"/>
                </a:solidFill>
                <a:latin typeface="Arial"/>
                <a:cs typeface="Arial"/>
              </a:rPr>
              <a:t>L</a:t>
            </a:r>
            <a:r>
              <a:rPr dirty="0" sz="1850" spc="15">
                <a:solidFill>
                  <a:srgbClr val="36363F"/>
                </a:solidFill>
                <a:latin typeface="Arial"/>
                <a:cs typeface="Arial"/>
              </a:rPr>
              <a:t>a</a:t>
            </a:r>
            <a:r>
              <a:rPr dirty="0" sz="1850" spc="15">
                <a:solidFill>
                  <a:srgbClr val="36363F"/>
                </a:solidFill>
                <a:latin typeface="Arial"/>
                <a:cs typeface="Arial"/>
              </a:rPr>
              <a:t>r</a:t>
            </a:r>
            <a:r>
              <a:rPr dirty="0" sz="1850" spc="-135">
                <a:solidFill>
                  <a:srgbClr val="36363F"/>
                </a:solidFill>
                <a:latin typeface="Arial"/>
                <a:cs typeface="Arial"/>
              </a:rPr>
              <a:t>a</a:t>
            </a:r>
            <a:r>
              <a:rPr dirty="0" sz="1850" spc="235">
                <a:solidFill>
                  <a:srgbClr val="36363F"/>
                </a:solidFill>
                <a:latin typeface="Arial"/>
                <a:cs typeface="Arial"/>
              </a:rPr>
              <a:t> </a:t>
            </a:r>
            <a:r>
              <a:rPr dirty="0" sz="1850" spc="-40">
                <a:solidFill>
                  <a:srgbClr val="36363F"/>
                </a:solidFill>
                <a:latin typeface="Arial"/>
                <a:cs typeface="Arial"/>
              </a:rPr>
              <a:t>H</a:t>
            </a:r>
            <a:r>
              <a:rPr dirty="0" sz="1850" spc="-280">
                <a:solidFill>
                  <a:srgbClr val="36363F"/>
                </a:solidFill>
                <a:latin typeface="Arial"/>
                <a:cs typeface="Arial"/>
              </a:rPr>
              <a:t>a</a:t>
            </a:r>
            <a:r>
              <a:rPr dirty="0" sz="1850" spc="25">
                <a:solidFill>
                  <a:srgbClr val="36363F"/>
                </a:solidFill>
                <a:latin typeface="Arial"/>
                <a:cs typeface="Arial"/>
              </a:rPr>
              <a:t>ja</a:t>
            </a:r>
            <a:r>
              <a:rPr dirty="0" sz="1850" spc="-185">
                <a:solidFill>
                  <a:srgbClr val="36363F"/>
                </a:solidFill>
                <a:latin typeface="Arial"/>
                <a:cs typeface="Arial"/>
              </a:rPr>
              <a:t> </a:t>
            </a:r>
            <a:r>
              <a:rPr dirty="0" sz="1850" spc="-60">
                <a:solidFill>
                  <a:srgbClr val="36363F"/>
                </a:solidFill>
                <a:latin typeface="Arial"/>
                <a:cs typeface="Arial"/>
              </a:rPr>
              <a:t>r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2020-04-29T18:47:04Z</dcterms:created>
  <dcterms:modified xsi:type="dcterms:W3CDTF">2020-04-29T18:47:04Z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2020-04-29T00:00:00Z</vt:filetime>
  </property>
  <property fmtid="{D5CDD505-2E9C-101B-9397-08002B2CF9AE}" pid="3" name="LastSaved">
    <vt:filetime>2020-04-29T00:00:00Z</vt:filetime>
  </property>
</Properties>
</file>