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0CB94-3CC2-4B94-9D1A-FE84B27C8200}" type="datetimeFigureOut">
              <a:rPr lang="ar-SA" smtClean="0"/>
              <a:t>04/09/33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C9D2-5B02-4B2D-B99A-4F2E4A3D5FAF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285984" y="1643050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3714752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429132"/>
            <a:ext cx="792961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1: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Body: An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</a:p>
          <a:p>
            <a:pPr algn="ctr"/>
            <a:r>
              <a:rPr lang="en-US" sz="36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1: </a:t>
            </a:r>
            <a:r>
              <a:rPr lang="en-US" sz="28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overview of anatomy and physiology, Levels of structural organization</a:t>
            </a:r>
            <a:endParaRPr lang="ar-SA" sz="28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3636" y="381000"/>
            <a:ext cx="3000364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uble Brace 6"/>
          <p:cNvSpPr/>
          <p:nvPr/>
        </p:nvSpPr>
        <p:spPr>
          <a:xfrm>
            <a:off x="900113" y="242888"/>
            <a:ext cx="5172085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Anatomy Vss. Physiology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3372" y="2143116"/>
            <a:ext cx="47863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Blip>
                <a:blip r:embed="rId2"/>
              </a:buBlip>
              <a:tabLst>
                <a:tab pos="180000" algn="l"/>
              </a:tabLs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Anatomy: the study of the structure and shape of the body and body parts and their relationships to one another.</a:t>
            </a:r>
          </a:p>
          <a:p>
            <a:pPr algn="just" rtl="0">
              <a:tabLst>
                <a:tab pos="180000" algn="l"/>
              </a:tabLst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>
              <a:tabLst>
                <a:tab pos="180000" algn="l"/>
              </a:tabLst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Blip>
                <a:blip r:embed="rId2"/>
              </a:buBlip>
              <a:tabLst>
                <a:tab pos="180000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Physiology: is the study of how the body and its parts work or function.</a:t>
            </a:r>
            <a:endParaRPr lang="ar-SA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/>
          <a:srcRect l="39531" t="19531" r="36310" b="27734"/>
          <a:stretch>
            <a:fillRect/>
          </a:stretch>
        </p:blipFill>
        <p:spPr bwMode="auto">
          <a:xfrm>
            <a:off x="357158" y="1428736"/>
            <a:ext cx="3550733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3636" y="381000"/>
            <a:ext cx="3000364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uble Brace 6"/>
          <p:cNvSpPr/>
          <p:nvPr/>
        </p:nvSpPr>
        <p:spPr>
          <a:xfrm>
            <a:off x="900113" y="242888"/>
            <a:ext cx="5172085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Anatomy: Levels of Study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 l="8928" r="16072" b="5554"/>
          <a:stretch>
            <a:fillRect/>
          </a:stretch>
        </p:blipFill>
        <p:spPr bwMode="auto">
          <a:xfrm>
            <a:off x="4857752" y="1000108"/>
            <a:ext cx="3429024" cy="5553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857256" y="2648885"/>
            <a:ext cx="4572000" cy="16373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ar-SA" sz="32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Gross Anatomy</a:t>
            </a:r>
          </a:p>
          <a:p>
            <a:pPr marL="457200" indent="-4572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 structures</a:t>
            </a:r>
          </a:p>
          <a:p>
            <a:pPr marL="457200" indent="-457200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Easily observable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43636" y="381000"/>
            <a:ext cx="3000364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uble Brace 12"/>
          <p:cNvSpPr/>
          <p:nvPr/>
        </p:nvSpPr>
        <p:spPr>
          <a:xfrm>
            <a:off x="900113" y="242888"/>
            <a:ext cx="5172085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Anatomy: Levels of Study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/>
          <a:srcRect b="5499"/>
          <a:stretch>
            <a:fillRect/>
          </a:stretch>
        </p:blipFill>
        <p:spPr bwMode="auto">
          <a:xfrm>
            <a:off x="4000496" y="1699209"/>
            <a:ext cx="5000660" cy="4015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3510" y="2623133"/>
            <a:ext cx="385765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Microscopic Anatomy:</a:t>
            </a:r>
            <a:endParaRPr lang="en-US" sz="2800" i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4572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Very small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structures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4572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only be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viewed with a microscope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00958" y="381000"/>
            <a:ext cx="1643042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81000"/>
            <a:ext cx="838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-1588" y="561975"/>
            <a:ext cx="9144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uble Brace 6"/>
          <p:cNvSpPr/>
          <p:nvPr/>
        </p:nvSpPr>
        <p:spPr>
          <a:xfrm>
            <a:off x="857224" y="285728"/>
            <a:ext cx="6572296" cy="609600"/>
          </a:xfrm>
          <a:prstGeom prst="bracePai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Levels of Structural Organization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/>
          <a:srcRect t="2096" b="2357"/>
          <a:stretch>
            <a:fillRect/>
          </a:stretch>
        </p:blipFill>
        <p:spPr bwMode="auto">
          <a:xfrm>
            <a:off x="1526930" y="1058164"/>
            <a:ext cx="6286544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125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2012-07-22T08:10:58Z</dcterms:created>
  <dcterms:modified xsi:type="dcterms:W3CDTF">2012-07-22T08:16:33Z</dcterms:modified>
</cp:coreProperties>
</file>