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A010-DEF9-4B30-91F2-8132EA4237A2}" type="datetimeFigureOut">
              <a:rPr lang="en-GB" smtClean="0"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6F3DF-1149-4545-8D16-419A9A2618F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Nursing education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b="1" i="1" dirty="0"/>
              <a:t>Aidah Abu Elsoud Alkaissi</a:t>
            </a:r>
            <a:endParaRPr lang="en-GB" dirty="0"/>
          </a:p>
          <a:p>
            <a:r>
              <a:rPr lang="fi-FI" b="1" i="1" dirty="0"/>
              <a:t>BSc law, RN, RNT, BSN, MSN,  CCRN, CRNA, PhD</a:t>
            </a:r>
            <a:endParaRPr lang="en-GB" dirty="0"/>
          </a:p>
          <a:p>
            <a:r>
              <a:rPr lang="fi-FI" b="1" i="1" dirty="0"/>
              <a:t>Head of Nursing &amp; Midwifery Department</a:t>
            </a:r>
            <a:endParaRPr lang="en-GB" dirty="0"/>
          </a:p>
          <a:p>
            <a:r>
              <a:rPr lang="fi-FI" b="1" i="1" dirty="0"/>
              <a:t>Faculty of Medicine &amp; Health Sciences</a:t>
            </a:r>
            <a:endParaRPr lang="en-GB" dirty="0"/>
          </a:p>
          <a:p>
            <a:r>
              <a:rPr lang="fi-FI" b="1" i="1" dirty="0"/>
              <a:t>An-Najah National University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transforming nursing education&amp; </a:t>
            </a:r>
            <a:br>
              <a:rPr lang="en-GB" dirty="0" smtClean="0"/>
            </a:br>
            <a:r>
              <a:rPr lang="en-GB" dirty="0" smtClean="0"/>
              <a:t>Certifications- </a:t>
            </a:r>
            <a:r>
              <a:rPr lang="en-GB" dirty="0" smtClean="0"/>
              <a:t>Read page 152 exhibit 4-5</a:t>
            </a:r>
          </a:p>
          <a:p>
            <a:r>
              <a:rPr lang="en-GB" dirty="0" smtClean="0"/>
              <a:t>Accreditation of nursing program: </a:t>
            </a:r>
          </a:p>
          <a:p>
            <a:r>
              <a:rPr lang="en-GB" dirty="0" smtClean="0"/>
              <a:t>Accreditation is a process in which an organization is assessed regarding how it meets established standards</a:t>
            </a:r>
          </a:p>
          <a:p>
            <a:r>
              <a:rPr lang="en-GB" dirty="0" smtClean="0"/>
              <a:t>Minimum standards are identified by an </a:t>
            </a:r>
            <a:r>
              <a:rPr lang="en-GB" dirty="0" err="1" smtClean="0"/>
              <a:t>accediting</a:t>
            </a:r>
            <a:r>
              <a:rPr lang="en-GB" dirty="0" smtClean="0"/>
              <a:t> organization and nursing schools incorporate these standards into their program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accrediting organization then reviews the school and its programs</a:t>
            </a:r>
          </a:p>
          <a:p>
            <a:r>
              <a:rPr lang="en-GB" dirty="0" smtClean="0"/>
              <a:t>To be effective, a </a:t>
            </a:r>
            <a:r>
              <a:rPr lang="en-GB" dirty="0" err="1" smtClean="0"/>
              <a:t>schoolof</a:t>
            </a:r>
            <a:r>
              <a:rPr lang="en-GB" dirty="0" smtClean="0"/>
              <a:t> nursing must be accredited</a:t>
            </a:r>
          </a:p>
          <a:p>
            <a:r>
              <a:rPr lang="en-GB" dirty="0" smtClean="0"/>
              <a:t>Nursing programs should be accredited by the recognized organization that provide standards and accreditation for nursing programs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Nclex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Is developed and administered through the national council of state boards of nursing</a:t>
            </a:r>
          </a:p>
          <a:p>
            <a:r>
              <a:rPr lang="en-GB" dirty="0" smtClean="0"/>
              <a:t>The exam includes the following types of questions:</a:t>
            </a:r>
          </a:p>
          <a:p>
            <a:r>
              <a:rPr lang="en-GB" dirty="0" smtClean="0"/>
              <a:t>Multiple response</a:t>
            </a:r>
          </a:p>
          <a:p>
            <a:r>
              <a:rPr lang="en-GB" dirty="0" smtClean="0"/>
              <a:t>Fill-in-blanks</a:t>
            </a:r>
          </a:p>
          <a:p>
            <a:r>
              <a:rPr lang="en-GB" dirty="0" smtClean="0"/>
              <a:t>Hot spot items</a:t>
            </a:r>
          </a:p>
          <a:p>
            <a:r>
              <a:rPr lang="en-GB" dirty="0" smtClean="0"/>
              <a:t>Chart exhibit format</a:t>
            </a:r>
          </a:p>
          <a:p>
            <a:r>
              <a:rPr lang="en-GB" dirty="0" smtClean="0"/>
              <a:t>Drag and drop item</a:t>
            </a:r>
          </a:p>
          <a:p>
            <a:r>
              <a:rPr lang="en-GB" dirty="0" smtClean="0"/>
              <a:t>Read page 157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Nursing education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Education is a </a:t>
            </a:r>
            <a:r>
              <a:rPr lang="en-GB" dirty="0" err="1" smtClean="0"/>
              <a:t>criticalo</a:t>
            </a:r>
            <a:r>
              <a:rPr lang="en-GB" dirty="0" smtClean="0"/>
              <a:t> component of the nursing profession</a:t>
            </a:r>
          </a:p>
          <a:p>
            <a:r>
              <a:rPr lang="en-GB" dirty="0" smtClean="0"/>
              <a:t>Nurses need to understand the structure and process of the profession´s education, quality issues and current issues and trends</a:t>
            </a:r>
            <a:r>
              <a:rPr lang="ar-AE" dirty="0" smtClean="0"/>
              <a:t> هيكل وعملية التعليم من المهن، وقضايا الجودة والقضايا الراهنة والاتجاهات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Nursing education is demanding and complex</a:t>
            </a:r>
          </a:p>
          <a:p>
            <a:r>
              <a:rPr lang="en-GB" dirty="0" smtClean="0"/>
              <a:t>As students enter nursing courses, it is helpful for them to consider their own learning styles</a:t>
            </a:r>
          </a:p>
          <a:p>
            <a:r>
              <a:rPr lang="en-GB" dirty="0" smtClean="0"/>
              <a:t>Kolb described a continuum of four learning styles</a:t>
            </a:r>
          </a:p>
          <a:p>
            <a:pPr lvl="1"/>
            <a:r>
              <a:rPr lang="en-GB" dirty="0" smtClean="0"/>
              <a:t>Concrete experiences</a:t>
            </a:r>
          </a:p>
          <a:p>
            <a:pPr lvl="1"/>
            <a:r>
              <a:rPr lang="en-GB" dirty="0" smtClean="0"/>
              <a:t>Reflective observation</a:t>
            </a:r>
          </a:p>
          <a:p>
            <a:pPr lvl="1"/>
            <a:r>
              <a:rPr lang="en-GB" dirty="0" smtClean="0"/>
              <a:t>Abstract conceptualization</a:t>
            </a:r>
          </a:p>
          <a:p>
            <a:pPr lvl="1"/>
            <a:r>
              <a:rPr lang="en-GB" dirty="0" smtClean="0"/>
              <a:t>Active </a:t>
            </a:r>
            <a:r>
              <a:rPr lang="en-GB" dirty="0" err="1" smtClean="0"/>
              <a:t>experimintation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Please read page 130 with students </a:t>
            </a:r>
            <a:r>
              <a:rPr lang="en-GB" dirty="0" err="1" smtClean="0"/>
              <a:t>kolb</a:t>
            </a:r>
            <a:r>
              <a:rPr lang="en-GB" dirty="0" smtClean="0"/>
              <a:t> 1984as cited in </a:t>
            </a:r>
            <a:r>
              <a:rPr lang="en-GB" dirty="0" err="1"/>
              <a:t>R</a:t>
            </a:r>
            <a:r>
              <a:rPr lang="en-GB" dirty="0" err="1" smtClean="0"/>
              <a:t>assool</a:t>
            </a:r>
            <a:r>
              <a:rPr lang="en-GB" dirty="0" smtClean="0"/>
              <a:t> and R</a:t>
            </a:r>
          </a:p>
          <a:p>
            <a:r>
              <a:rPr lang="en-GB" dirty="0" err="1" smtClean="0"/>
              <a:t>awaf</a:t>
            </a:r>
            <a:r>
              <a:rPr lang="en-GB" dirty="0" smtClean="0"/>
              <a:t> 2007</a:t>
            </a:r>
          </a:p>
          <a:p>
            <a:r>
              <a:rPr lang="en-GB" dirty="0" smtClean="0"/>
              <a:t>Understanding one´s style can help a student when he-she approaches new content, reads assignment, and participates in other learning activities</a:t>
            </a:r>
          </a:p>
          <a:p>
            <a:r>
              <a:rPr lang="en-GB" dirty="0" smtClean="0"/>
              <a:t>It can impact how easy or difficult the work may be for the student</a:t>
            </a:r>
          </a:p>
          <a:p>
            <a:r>
              <a:rPr lang="en-GB" dirty="0" smtClean="0"/>
              <a:t>Students may need to stretch that is, try to learn or do something that is challenging for them and they may need to adapt their learning style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Doctor of nursing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a practice- focused doctoral degree program</a:t>
            </a:r>
          </a:p>
          <a:p>
            <a:r>
              <a:rPr lang="en-GB" dirty="0" smtClean="0"/>
              <a:t>The AACN  has described the purpose of the DNP as follows read page 139-140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Focus on competency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Competency is the application of knowledge and interpersonal, decision making and psychomotor skills expected for the nurse´s practice role within the context of public health, welfare, and safety</a:t>
            </a:r>
          </a:p>
          <a:p>
            <a:r>
              <a:rPr lang="en-GB" dirty="0" smtClean="0"/>
              <a:t>Competencies should clearly state the parameters related to the behaviour or performance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curriculum should support the development of competencies by providing necessary prerequisite knowledge and learning opportunities to meet the competency</a:t>
            </a:r>
          </a:p>
          <a:p>
            <a:endParaRPr lang="en-GB" dirty="0" smtClean="0"/>
          </a:p>
          <a:p>
            <a:r>
              <a:rPr lang="en-GB" dirty="0" smtClean="0"/>
              <a:t>The ultimate goal is a competent RN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Curriculum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 nursing program´s curriculum is the plan describes the program´s philosophy, </a:t>
            </a:r>
            <a:r>
              <a:rPr lang="en-GB" dirty="0" err="1" smtClean="0"/>
              <a:t>level,terminal</a:t>
            </a:r>
            <a:r>
              <a:rPr lang="en-GB" dirty="0" smtClean="0"/>
              <a:t> competencies for students( or what they are expected to accomplish by the end of the program)and course content (describe in course syllabi)</a:t>
            </a:r>
          </a:p>
          <a:p>
            <a:r>
              <a:rPr lang="en-GB" dirty="0" smtClean="0"/>
              <a:t>Also specified the sequence of courses and designation of course credits and learning experience such as didactic ( typically offered in a lecture or seminar) and clinical or practicum experiences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Curriculum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GB" dirty="0" smtClean="0"/>
              <a:t>In addition simulation laboratory experiences are used either at the </a:t>
            </a:r>
            <a:r>
              <a:rPr lang="en-GB" dirty="0" err="1" smtClean="0"/>
              <a:t>beggining</a:t>
            </a:r>
            <a:r>
              <a:rPr lang="en-GB" dirty="0" smtClean="0"/>
              <a:t> of the curriculum or throughout the curriculum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465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Nursing education</vt:lpstr>
      <vt:lpstr>Nursing education </vt:lpstr>
      <vt:lpstr>Slide 3</vt:lpstr>
      <vt:lpstr>Slide 4</vt:lpstr>
      <vt:lpstr>Doctor of nursing practice</vt:lpstr>
      <vt:lpstr>Focus on competency</vt:lpstr>
      <vt:lpstr>Slide 7</vt:lpstr>
      <vt:lpstr>Curriculum </vt:lpstr>
      <vt:lpstr>Curriculum </vt:lpstr>
      <vt:lpstr>  </vt:lpstr>
      <vt:lpstr>Slide 11</vt:lpstr>
      <vt:lpstr>Nclex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education</dc:title>
  <dc:creator>Dr.Aidah</dc:creator>
  <cp:lastModifiedBy>Dr.Aidah</cp:lastModifiedBy>
  <cp:revision>2</cp:revision>
  <dcterms:created xsi:type="dcterms:W3CDTF">2011-11-26T15:27:04Z</dcterms:created>
  <dcterms:modified xsi:type="dcterms:W3CDTF">2011-11-26T19:48:53Z</dcterms:modified>
</cp:coreProperties>
</file>