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85918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3929066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790557"/>
            <a:ext cx="5643602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3: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Skeletal System</a:t>
            </a:r>
          </a:p>
          <a:p>
            <a:pPr algn="ctr"/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1: Bones, An Overview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406" y="369871"/>
            <a:ext cx="8382000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Skeletal System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Parts of the skeletal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Bones (skeleton)</a:t>
            </a:r>
          </a:p>
          <a:p>
            <a:pPr marL="914400" lvl="1" indent="-45720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Joints</a:t>
            </a:r>
          </a:p>
          <a:p>
            <a:pPr marL="914400" lvl="1" indent="-45720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Cartilages</a:t>
            </a:r>
          </a:p>
          <a:p>
            <a:pPr marL="914400" lvl="1" indent="-45720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Ligaments</a:t>
            </a:r>
          </a:p>
          <a:p>
            <a:pPr marL="914400" lvl="1" indent="-45720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Divided into two divisions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Axial skeleton</a:t>
            </a:r>
          </a:p>
          <a:p>
            <a:pPr marL="914400" lvl="1" indent="-45720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Appendicular skeleton</a:t>
            </a:r>
          </a:p>
        </p:txBody>
      </p:sp>
      <p:pic>
        <p:nvPicPr>
          <p:cNvPr id="59394" name="Picture 2" descr="http://t3.gstatic.com/images?q=tbn:ANd9GcTytpbFwMY8cydLRS2R3rQYdYCJQC0-9w48Td_heYTDxOIhcVrAcgkq6Cmy9A"/>
          <p:cNvPicPr>
            <a:picLocks noChangeAspect="1" noChangeArrowheads="1"/>
          </p:cNvPicPr>
          <p:nvPr/>
        </p:nvPicPr>
        <p:blipFill>
          <a:blip r:embed="rId3"/>
          <a:srcRect l="10935" r="50608"/>
          <a:stretch>
            <a:fillRect/>
          </a:stretch>
        </p:blipFill>
        <p:spPr bwMode="auto">
          <a:xfrm>
            <a:off x="5214942" y="1357298"/>
            <a:ext cx="2428892" cy="5057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720" y="516419"/>
            <a:ext cx="83820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Functions of Bones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2032710"/>
            <a:ext cx="82454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Support of the body</a:t>
            </a:r>
          </a:p>
          <a:p>
            <a:pPr marL="514350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Protection of soft organs</a:t>
            </a:r>
          </a:p>
          <a:p>
            <a:pPr marL="514350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Movement due to attached skeletal muscles</a:t>
            </a:r>
          </a:p>
          <a:p>
            <a:pPr marL="514350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Storage of minerals and fats</a:t>
            </a:r>
          </a:p>
          <a:p>
            <a:pPr marL="514350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Blood cell formation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85852" y="587857"/>
            <a:ext cx="83820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Bones of the Human Body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71472" y="1952829"/>
            <a:ext cx="8245475" cy="261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skeleton has 206 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bones</a:t>
            </a:r>
            <a:endParaRPr lang="en-US" sz="3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basic types of bone tissue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Compact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</a:t>
            </a: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Spongy bone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 r="3448" b="12500"/>
          <a:stretch>
            <a:fillRect/>
          </a:stretch>
        </p:blipFill>
        <p:spPr bwMode="auto">
          <a:xfrm>
            <a:off x="3714744" y="3883047"/>
            <a:ext cx="4267200" cy="268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44" y="214290"/>
            <a:ext cx="83820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Arial" pitchFamily="34" charset="0"/>
                <a:ea typeface="+mn-ea"/>
                <a:cs typeface="+mn-cs"/>
              </a:rPr>
              <a:t>Classification of Bones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55" y="1214422"/>
            <a:ext cx="7696207" cy="473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3786" y="298433"/>
            <a:ext cx="8382000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Structure of Long Bones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7810985" cy="5219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804" r="2199"/>
          <a:stretch>
            <a:fillRect/>
          </a:stretch>
        </p:blipFill>
        <p:spPr bwMode="auto">
          <a:xfrm>
            <a:off x="357158" y="1142984"/>
            <a:ext cx="7643866" cy="535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452414" y="285728"/>
            <a:ext cx="8382000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Microscopic Anatomy of Compact Bone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116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3</cp:revision>
  <dcterms:created xsi:type="dcterms:W3CDTF">2012-07-30T12:08:27Z</dcterms:created>
  <dcterms:modified xsi:type="dcterms:W3CDTF">2012-07-30T12:32:56Z</dcterms:modified>
</cp:coreProperties>
</file>