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CB94-3CC2-4B94-9D1A-FE84B27C8200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C9D2-5B02-4B2D-B99A-4F2E4A3D5FA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792961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Chapter 2: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 Cells and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Tissues</a:t>
            </a:r>
          </a:p>
          <a:p>
            <a:pPr algn="ctr" rtl="0"/>
            <a:r>
              <a:rPr lang="en-US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Part 1: </a:t>
            </a:r>
            <a:r>
              <a:rPr lang="en-US" sz="2800" i="1" u="sng" dirty="0">
                <a:solidFill>
                  <a:schemeClr val="accent5">
                    <a:lumMod val="75000"/>
                  </a:schemeClr>
                </a:solidFill>
                <a:cs typeface="+mj-cs"/>
              </a:rPr>
              <a:t>Anatomy of the Generalized Cell: Nucleus, </a:t>
            </a:r>
            <a:r>
              <a:rPr lang="en-US" sz="2800" i="1" u="sng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and Plasma Membrane</a:t>
            </a:r>
            <a:endParaRPr lang="en-US" sz="2800" i="1" u="sng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algn="ctr"/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809760" y="383425"/>
            <a:ext cx="6048388" cy="83099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</a:rPr>
              <a:t>Anatomy of the Cell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55681" y="1584147"/>
            <a:ext cx="8245475" cy="30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80000"/>
              </a:lnSpc>
              <a:spcAft>
                <a:spcPts val="18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Cells are not all the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same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80000"/>
              </a:lnSpc>
              <a:spcAft>
                <a:spcPts val="18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All cells share general structures</a:t>
            </a:r>
          </a:p>
          <a:p>
            <a:pPr marL="342900" indent="-342900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Cells are organized into three main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regions: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Nucleus</a:t>
            </a: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Cytoplasm</a:t>
            </a: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Plasma membrane</a:t>
            </a:r>
          </a:p>
        </p:txBody>
      </p:sp>
      <p:pic>
        <p:nvPicPr>
          <p:cNvPr id="26" name="Picture 9" descr=" 0301a.jpg                                                      0000A958KARL's Pocketrans              B81D7FDE:"/>
          <p:cNvPicPr>
            <a:picLocks noChangeAspect="1" noChangeArrowheads="1"/>
          </p:cNvPicPr>
          <p:nvPr/>
        </p:nvPicPr>
        <p:blipFill>
          <a:blip r:embed="rId3"/>
          <a:srcRect r="2544" b="16415"/>
          <a:stretch>
            <a:fillRect/>
          </a:stretch>
        </p:blipFill>
        <p:spPr bwMode="auto">
          <a:xfrm>
            <a:off x="4500562" y="3286124"/>
            <a:ext cx="413388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 advAuto="0"/>
      <p:bldP spid="2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720" y="291092"/>
            <a:ext cx="8382000" cy="92333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</a:rPr>
              <a:t>The Nucleus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3581400" cy="473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Control center of the cell</a:t>
            </a: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Contains genetic material (DNA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Three regions</a:t>
            </a: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Nuclear membrane</a:t>
            </a: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Nucleolus</a:t>
            </a:r>
          </a:p>
          <a:p>
            <a:pPr marL="687388" lvl="1" indent="-230188" algn="l" rtl="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Chromatin</a:t>
            </a:r>
          </a:p>
        </p:txBody>
      </p:sp>
      <p:pic>
        <p:nvPicPr>
          <p:cNvPr id="4" name="Picture 8" descr=" 0301b.jpg                                                      0000A958KARL's Pocketrans              B81D7FDE:"/>
          <p:cNvPicPr>
            <a:picLocks noChangeAspect="1" noChangeArrowheads="1"/>
          </p:cNvPicPr>
          <p:nvPr/>
        </p:nvPicPr>
        <p:blipFill>
          <a:blip r:embed="rId3"/>
          <a:srcRect b="5554"/>
          <a:stretch>
            <a:fillRect/>
          </a:stretch>
        </p:blipFill>
        <p:spPr bwMode="auto">
          <a:xfrm>
            <a:off x="4133880" y="1600200"/>
            <a:ext cx="4724400" cy="418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6" y="1142984"/>
            <a:ext cx="7643834" cy="4927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343895"/>
            <a:ext cx="60007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Structure of Plasma Membrane</a:t>
            </a:r>
            <a:endParaRPr lang="ar-S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43895"/>
            <a:ext cx="735811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Specialization of the Plasma Membrane</a:t>
            </a:r>
            <a:endParaRPr lang="ar-S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4052352" cy="504007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1377964"/>
            <a:ext cx="4429156" cy="46228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i="1" u="sng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Microvilli</a:t>
            </a:r>
            <a:r>
              <a:rPr lang="en-US" sz="2800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:</a:t>
            </a:r>
            <a:endParaRPr lang="en-US" sz="2400" i="1" u="sng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Finger-like projections that increase surface area for absorption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i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Membrane junctions: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Tight junctions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Desmosomes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Gap junctions</a:t>
            </a:r>
          </a:p>
          <a:p>
            <a:pPr marL="230188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l" rtl="0"/>
            <a:endParaRPr lang="ar-SA" sz="1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112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Civic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2012-07-25T13:54:22Z</dcterms:created>
  <dcterms:modified xsi:type="dcterms:W3CDTF">2012-07-25T13:57:26Z</dcterms:modified>
</cp:coreProperties>
</file>