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0EBC9-EBA8-4414-8ED3-FF9C7398F09F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5738-6ED4-477C-9ADF-51AC2B2018C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429132"/>
            <a:ext cx="792961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Chapter 2: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 Cells and Tissues</a:t>
            </a:r>
          </a:p>
          <a:p>
            <a:pPr algn="ctr" rtl="0"/>
            <a:r>
              <a:rPr lang="en-US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Part </a:t>
            </a:r>
            <a:r>
              <a:rPr lang="en-US" sz="36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6</a:t>
            </a:r>
            <a:r>
              <a:rPr lang="en-US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: </a:t>
            </a:r>
            <a:r>
              <a:rPr lang="en-US" sz="2800" i="1" u="sng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Body Tissues: Muscle and Nervous Tissue, and Tissue Repair</a:t>
            </a:r>
            <a:endParaRPr lang="en-US" sz="2800" i="1" u="sng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algn="ctr"/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Muscle Tissue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1483399"/>
            <a:ext cx="8245475" cy="35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Function is to produce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movement</a:t>
            </a: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Three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types: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914400" lvl="1" indent="-457200" algn="l" rtl="0" eaLnBrk="1" hangingPunct="1">
              <a:lnSpc>
                <a:spcPct val="80000"/>
              </a:lnSpc>
              <a:spcAft>
                <a:spcPct val="500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Skeletal muscle</a:t>
            </a:r>
          </a:p>
          <a:p>
            <a:pPr marL="914400" lvl="1" indent="-457200" algn="l" rtl="0" eaLnBrk="1" hangingPunct="1">
              <a:lnSpc>
                <a:spcPct val="80000"/>
              </a:lnSpc>
              <a:spcAft>
                <a:spcPct val="500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Cardiac muscle</a:t>
            </a:r>
          </a:p>
          <a:p>
            <a:pPr marL="914400" lvl="1" indent="-457200" algn="l" rtl="0" eaLnBrk="1" hangingPunct="1">
              <a:lnSpc>
                <a:spcPct val="80000"/>
              </a:lnSpc>
              <a:spcAft>
                <a:spcPct val="500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Smooth muscle</a:t>
            </a:r>
          </a:p>
        </p:txBody>
      </p:sp>
      <p:pic>
        <p:nvPicPr>
          <p:cNvPr id="40962" name="Picture 2" descr="http://www.umm.edu/graphics/images/en/19917.jpg"/>
          <p:cNvPicPr>
            <a:picLocks noChangeAspect="1" noChangeArrowheads="1"/>
          </p:cNvPicPr>
          <p:nvPr/>
        </p:nvPicPr>
        <p:blipFill>
          <a:blip r:embed="rId3"/>
          <a:srcRect b="6249"/>
          <a:stretch>
            <a:fillRect/>
          </a:stretch>
        </p:blipFill>
        <p:spPr bwMode="auto">
          <a:xfrm>
            <a:off x="3571868" y="2071678"/>
            <a:ext cx="5310198" cy="3982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773" y="157350"/>
            <a:ext cx="5143536" cy="6486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2844" y="2534189"/>
            <a:ext cx="3833810" cy="132343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Muscle Tissue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00298" y="516419"/>
            <a:ext cx="8382000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Nervous Tissue</a:t>
            </a:r>
          </a:p>
        </p:txBody>
      </p:sp>
      <p:pic>
        <p:nvPicPr>
          <p:cNvPr id="4" name="Picture 11" descr="0320.jpg                                                       0000A958KARL's Pocketrans              B81D7FDE:"/>
          <p:cNvPicPr>
            <a:picLocks noChangeAspect="1" noChangeArrowheads="1"/>
          </p:cNvPicPr>
          <p:nvPr/>
        </p:nvPicPr>
        <p:blipFill>
          <a:blip r:embed="rId2"/>
          <a:srcRect b="5305"/>
          <a:stretch>
            <a:fillRect/>
          </a:stretch>
        </p:blipFill>
        <p:spPr bwMode="auto">
          <a:xfrm>
            <a:off x="3860589" y="1357298"/>
            <a:ext cx="499769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7158" y="1857364"/>
            <a:ext cx="3886200" cy="331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Neurons and nerve support cells</a:t>
            </a:r>
          </a:p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Function is to send impulses to other areas of the body</a:t>
            </a:r>
          </a:p>
          <a:p>
            <a:pPr marL="914400" lvl="1" indent="-45720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Irritability</a:t>
            </a:r>
          </a:p>
          <a:p>
            <a:pPr marL="914400" lvl="1" indent="-45720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Conductivity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7158" y="304800"/>
            <a:ext cx="8382000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Tissue Repair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1336675"/>
            <a:ext cx="8245475" cy="25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Types of tissue repair:</a:t>
            </a: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	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Regeneration: Replacement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of destroyed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	     tissue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by the same kind of cells</a:t>
            </a: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	2. Fibrosis: Repair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by dense fibrous connective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    tissue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(scar tissue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7890" name="Picture 2" descr="http://classes.midlandstech.edu/carterp/Courses/bio210/chap04/Slide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144" y="3552573"/>
            <a:ext cx="6118128" cy="2733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7158" y="304800"/>
            <a:ext cx="8382000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Events in Tissue Repair</a:t>
            </a:r>
          </a:p>
        </p:txBody>
      </p:sp>
      <p:pic>
        <p:nvPicPr>
          <p:cNvPr id="36866" name="Picture 2" descr="http://1.bp.blogspot.com/-qrUTsQIzoEw/TWlUwcB0BeI/AAAAAAAAC44/YjRGtaqAfOM/s1600/healing%2Bby%2Bfirst%2Binten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3462340" cy="5374061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1472" y="1928802"/>
            <a:ext cx="5048256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Capillaries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become very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permeable</a:t>
            </a:r>
          </a:p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2. Formation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of granulation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tissue</a:t>
            </a: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3. Regeneration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of surface epithelium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4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Civic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2012-07-25T19:36:58Z</dcterms:created>
  <dcterms:modified xsi:type="dcterms:W3CDTF">2012-07-25T19:38:13Z</dcterms:modified>
</cp:coreProperties>
</file>