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3B87E-C0D6-4309-AF9B-E344759BE5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B1444-B344-414A-BF42-E04C540AD38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25DB3-2819-4D7E-B3B3-A0CF39B9A15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6D5BC-39E1-4265-BCCB-2211CE9A460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6FB1D-2948-415C-9955-D94E96F33B4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86BF-9D81-4FF3-B24E-281F1B91E6D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F4D51-E308-4CC7-B2C6-C77E3F7144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2595D-B61C-4BA6-ADEB-EDE7A219B2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B3F1B-7DEB-4D02-A169-0E7D7221D59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2C415-B9E8-4810-A187-F50EC81D309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72F4E-41A9-4513-BCDD-6E7A7CC653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58C2AB-DD81-415B-A60D-84E961A3289A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797300" y="69850"/>
            <a:ext cx="15494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44725" y="1682750"/>
            <a:ext cx="46275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2501900" y="38846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285852" y="4500570"/>
            <a:ext cx="679770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7: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Urinary System</a:t>
            </a:r>
          </a:p>
          <a:p>
            <a:pPr algn="ctr"/>
            <a:r>
              <a:rPr lang="en-US" sz="24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2: Urine Formation</a:t>
            </a:r>
            <a:endParaRPr lang="en-US" sz="2400" i="1" u="sng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8596" y="571480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Urine Formation Processes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52486" y="2543175"/>
            <a:ext cx="3505200" cy="21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Filtration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Reabsorption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Secretion</a:t>
            </a: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3"/>
          <a:srcRect b="3718"/>
          <a:stretch>
            <a:fillRect/>
          </a:stretch>
        </p:blipFill>
        <p:spPr bwMode="auto">
          <a:xfrm>
            <a:off x="3929777" y="1571612"/>
            <a:ext cx="4428437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8710" y="588536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Formation of Urine</a:t>
            </a:r>
          </a:p>
        </p:txBody>
      </p:sp>
      <p:pic>
        <p:nvPicPr>
          <p:cNvPr id="3" name="Picture 8" descr="1505_NephronReabsorb-Sec_1.JPG                                 0001AB10Macintosh HD                   ABA78158:"/>
          <p:cNvPicPr>
            <a:picLocks noChangeAspect="1" noChangeArrowheads="1"/>
          </p:cNvPicPr>
          <p:nvPr/>
        </p:nvPicPr>
        <p:blipFill>
          <a:blip r:embed="rId2"/>
          <a:srcRect b="2922"/>
          <a:stretch>
            <a:fillRect/>
          </a:stretch>
        </p:blipFill>
        <p:spPr bwMode="auto">
          <a:xfrm>
            <a:off x="1428728" y="1500174"/>
            <a:ext cx="6429396" cy="489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714356"/>
            <a:ext cx="8382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Characteristics of Urine Used for Medical Diagnosis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2474947"/>
            <a:ext cx="8245475" cy="366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Colored somewhat yellow due to the pigment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urochrome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(from the destruction of hemoglobin) and solutes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Sterile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Slightly aromatic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 pH of around 6 (varies 4.5-8)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Specific gravity of 1.001 to 1.035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Diseño predeterminado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2012-08-12T09:16:33Z</dcterms:created>
  <dcterms:modified xsi:type="dcterms:W3CDTF">2012-08-12T09:17:34Z</dcterms:modified>
</cp:coreProperties>
</file>