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69E7-7528-4EAC-B6E8-4DC1EC0F6A0C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16D45-B44C-4B46-BF2F-B380ED223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353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69E7-7528-4EAC-B6E8-4DC1EC0F6A0C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16D45-B44C-4B46-BF2F-B380ED223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467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69E7-7528-4EAC-B6E8-4DC1EC0F6A0C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16D45-B44C-4B46-BF2F-B380ED223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84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69E7-7528-4EAC-B6E8-4DC1EC0F6A0C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16D45-B44C-4B46-BF2F-B380ED223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517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69E7-7528-4EAC-B6E8-4DC1EC0F6A0C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16D45-B44C-4B46-BF2F-B380ED223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753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69E7-7528-4EAC-B6E8-4DC1EC0F6A0C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16D45-B44C-4B46-BF2F-B380ED223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771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69E7-7528-4EAC-B6E8-4DC1EC0F6A0C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16D45-B44C-4B46-BF2F-B380ED223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895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69E7-7528-4EAC-B6E8-4DC1EC0F6A0C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16D45-B44C-4B46-BF2F-B380ED223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768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69E7-7528-4EAC-B6E8-4DC1EC0F6A0C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16D45-B44C-4B46-BF2F-B380ED223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834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69E7-7528-4EAC-B6E8-4DC1EC0F6A0C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16D45-B44C-4B46-BF2F-B380ED223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718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69E7-7528-4EAC-B6E8-4DC1EC0F6A0C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16D45-B44C-4B46-BF2F-B380ED223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655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669E7-7528-4EAC-B6E8-4DC1EC0F6A0C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16D45-B44C-4B46-BF2F-B380ED223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765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مقدمة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ar-SA" dirty="0" smtClean="0"/>
              <a:t>تم استكمال موضوع العمارة الرومانية – انواعها واشكالها وخصائصها ( البازيليكا – المسارح والملاعب – البوابات واقواس النصر – المساكن الخاصة والحمامات ) اضافة الى المعابد بمساقطها المتنوعة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093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الاهداف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- التركيز على عناصر العمارة الرومانية وتنوعها وغناها سواء المدنية او الدينية او العسكرية منها .</a:t>
            </a:r>
          </a:p>
          <a:p>
            <a:pPr algn="r" rtl="1"/>
            <a:r>
              <a:rPr lang="ar-SA" dirty="0" smtClean="0"/>
              <a:t>- التعرف على الدلالات المختلفة للعمارة الرومانية في مختلف جوانب الحياة الترفيهية والاجتماعية والدينية والفنية وغيرها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55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مخرجات التعلم المنشود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- القدرة على تمييز خصائص العمارة الرومانية عن غيرها كاليونانية والمصرية والعراقية .</a:t>
            </a:r>
          </a:p>
          <a:p>
            <a:pPr algn="r" rtl="1"/>
            <a:r>
              <a:rPr lang="ar-SA" smtClean="0"/>
              <a:t>- تحد الاسهامات الحضارية للعمارة الرومانية بعد تأثرها بالحضارات الاخرى في هذا المجال وقدرتها على توظيف العناصر المختلفة بصورة متقدمة 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00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101</Words>
  <Application>Microsoft Office PowerPoint</Application>
  <PresentationFormat>On-screen Show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مقدمة </vt:lpstr>
      <vt:lpstr>الاهداف</vt:lpstr>
      <vt:lpstr>مخرجات التعلم المنشود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مقدمة </dc:title>
  <dc:creator>Lenovo</dc:creator>
  <cp:lastModifiedBy>Lenovo</cp:lastModifiedBy>
  <cp:revision>1</cp:revision>
  <dcterms:created xsi:type="dcterms:W3CDTF">2019-03-28T16:55:28Z</dcterms:created>
  <dcterms:modified xsi:type="dcterms:W3CDTF">2019-03-28T17:05:15Z</dcterms:modified>
</cp:coreProperties>
</file>