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9A18-B213-4F04-A06B-0BB383B7106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7966-C5CE-48C6-97EC-1F6D41C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0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the normal condition: Na is predominant in the ECF, and K in the ICF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620846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4439"/>
          <a:stretch/>
        </p:blipFill>
        <p:spPr bwMode="auto">
          <a:xfrm>
            <a:off x="107731" y="381000"/>
            <a:ext cx="8960069" cy="62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3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Three types of gates involve in the action potential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-1894" r="11985" b="7936"/>
          <a:stretch/>
        </p:blipFill>
        <p:spPr bwMode="auto">
          <a:xfrm>
            <a:off x="381000" y="1524000"/>
            <a:ext cx="8604000" cy="51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057400"/>
            <a:ext cx="5410200" cy="914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18453" r="25932" b="18750"/>
          <a:stretch/>
        </p:blipFill>
        <p:spPr bwMode="auto">
          <a:xfrm>
            <a:off x="457200" y="457200"/>
            <a:ext cx="8305800" cy="581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19444" r="26598" b="18255"/>
          <a:stretch/>
        </p:blipFill>
        <p:spPr bwMode="auto">
          <a:xfrm>
            <a:off x="304800" y="6096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8454" r="26755" b="19543"/>
          <a:stretch/>
        </p:blipFill>
        <p:spPr bwMode="auto">
          <a:xfrm>
            <a:off x="152400" y="457200"/>
            <a:ext cx="8686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1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17856" r="26799" b="19445"/>
          <a:stretch/>
        </p:blipFill>
        <p:spPr bwMode="auto">
          <a:xfrm>
            <a:off x="228600" y="457200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18056" r="27017" b="19318"/>
          <a:stretch/>
        </p:blipFill>
        <p:spPr bwMode="auto">
          <a:xfrm>
            <a:off x="152400" y="457200"/>
            <a:ext cx="88391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17857" r="25483" b="19129"/>
          <a:stretch/>
        </p:blipFill>
        <p:spPr bwMode="auto">
          <a:xfrm>
            <a:off x="304800" y="381000"/>
            <a:ext cx="85344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8453" r="26598" b="19048"/>
          <a:stretch/>
        </p:blipFill>
        <p:spPr bwMode="auto">
          <a:xfrm>
            <a:off x="304800" y="762000"/>
            <a:ext cx="8382000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806</TotalTime>
  <Words>26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In the normal condition: Na is predominant in the ECF, and K in the ICF</vt:lpstr>
      <vt:lpstr>Three types of gates involve in the action potential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 Tech</dc:creator>
  <cp:lastModifiedBy>Google Tech</cp:lastModifiedBy>
  <cp:revision>78</cp:revision>
  <dcterms:created xsi:type="dcterms:W3CDTF">2006-08-16T00:00:00Z</dcterms:created>
  <dcterms:modified xsi:type="dcterms:W3CDTF">2023-02-19T10:03:15Z</dcterms:modified>
</cp:coreProperties>
</file>