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7537BA4-D925-41C2-BEF3-20C92C76E0D0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3CCA8A-E340-40CD-8976-B89DB6FF1BC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FF94C-BE32-4CEE-AF63-8CB2B1E206DA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84087"/>
            <a:ext cx="1549438" cy="170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785918" y="1643050"/>
            <a:ext cx="46281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Department of Physiology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Anatomy and Physiology 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7102101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3929066"/>
            <a:ext cx="4000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4790557"/>
            <a:ext cx="5643602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Chapter 3: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Skeletal System</a:t>
            </a:r>
          </a:p>
          <a:p>
            <a:pPr algn="ctr"/>
            <a:r>
              <a:rPr lang="en-US" sz="2400" i="1" u="sng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en-US" sz="2400" i="1" u="sng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7: </a:t>
            </a:r>
            <a:r>
              <a:rPr lang="en-US" sz="24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Appendicular Skeleton: Pelvic Girdle, and Lower Limb</a:t>
            </a:r>
            <a:endParaRPr lang="ar-SA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1406" y="71414"/>
            <a:ext cx="8382000" cy="701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Bones of the Pelvic Girdle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 t="47508" r="42554" b="4985"/>
          <a:stretch>
            <a:fillRect/>
          </a:stretch>
        </p:blipFill>
        <p:spPr bwMode="auto">
          <a:xfrm>
            <a:off x="2928926" y="3831609"/>
            <a:ext cx="2857520" cy="2911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r="4617" b="57008"/>
          <a:stretch>
            <a:fillRect/>
          </a:stretch>
        </p:blipFill>
        <p:spPr bwMode="auto">
          <a:xfrm>
            <a:off x="1714480" y="945771"/>
            <a:ext cx="4857784" cy="2697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 l="57729" t="69601" b="5279"/>
          <a:stretch>
            <a:fillRect/>
          </a:stretch>
        </p:blipFill>
        <p:spPr bwMode="auto">
          <a:xfrm>
            <a:off x="4429124" y="2509236"/>
            <a:ext cx="3500462" cy="256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38124" y="1139595"/>
            <a:ext cx="7477148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Gender Differences of the Pelvis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57729" t="43109" b="30546"/>
          <a:stretch>
            <a:fillRect/>
          </a:stretch>
        </p:blipFill>
        <p:spPr bwMode="auto">
          <a:xfrm>
            <a:off x="214282" y="2440349"/>
            <a:ext cx="3613434" cy="277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910" y="5334672"/>
            <a:ext cx="1785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Male</a:t>
            </a:r>
            <a:endParaRPr lang="ar-SA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5263234"/>
            <a:ext cx="1785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Female</a:t>
            </a:r>
            <a:endParaRPr lang="ar-SA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14282" y="2176999"/>
            <a:ext cx="3262306" cy="13234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Bones of the Lower Limbs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42844" y="3585993"/>
            <a:ext cx="33400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 rtl="0" eaLnBrk="1" hangingPunct="1"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thigh has one 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bone: femur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thigh bone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 r="34831"/>
          <a:stretch>
            <a:fillRect/>
          </a:stretch>
        </p:blipFill>
        <p:spPr bwMode="auto">
          <a:xfrm>
            <a:off x="3234091" y="285728"/>
            <a:ext cx="4823857" cy="621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58427"/>
          <a:stretch>
            <a:fillRect/>
          </a:stretch>
        </p:blipFill>
        <p:spPr bwMode="auto">
          <a:xfrm>
            <a:off x="4385582" y="110479"/>
            <a:ext cx="3571900" cy="66336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42908" y="2071678"/>
            <a:ext cx="4572032" cy="13234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Bones of the Lower Limbs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28596" y="3500438"/>
            <a:ext cx="33686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 eaLnBrk="1" hangingPunct="1"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leg has two 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bones:</a:t>
            </a:r>
            <a:endParaRPr lang="en-US" alt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 eaLnBrk="1" hangingPunct="1"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Tibia</a:t>
            </a:r>
          </a:p>
          <a:p>
            <a:pPr marL="914400" lvl="1" indent="-457200" algn="l" rtl="0" eaLnBrk="1" hangingPunct="1"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Fibula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32" y="512747"/>
            <a:ext cx="8382000" cy="701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Bones of the Lower Limbs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17525" y="2057400"/>
            <a:ext cx="33686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 eaLnBrk="1" hangingPunct="1"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foot:</a:t>
            </a:r>
            <a:endParaRPr lang="en-US" altLang="en-US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l" rtl="0" eaLnBrk="1" hangingPunct="1"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Tarsus – ankle</a:t>
            </a:r>
          </a:p>
          <a:p>
            <a:pPr marL="971550" lvl="1" indent="-514350" algn="l" rtl="0" eaLnBrk="1" hangingPunct="1"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Metatarsals – sole</a:t>
            </a:r>
          </a:p>
          <a:p>
            <a:pPr marL="971550" lvl="1" indent="-514350" algn="l" rtl="0" eaLnBrk="1" hangingPunct="1"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Phalanges – toes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3878" y="1299242"/>
            <a:ext cx="4021001" cy="5410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71470" y="357166"/>
            <a:ext cx="8382000" cy="701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Arches of the Foot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06" y="1285860"/>
            <a:ext cx="6410352" cy="51189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On-screen Show 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2</cp:revision>
  <dcterms:created xsi:type="dcterms:W3CDTF">2012-07-30T12:43:14Z</dcterms:created>
  <dcterms:modified xsi:type="dcterms:W3CDTF">2012-07-30T12:45:20Z</dcterms:modified>
</cp:coreProperties>
</file>