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6"/>
  </p:notesMasterIdLst>
  <p:handoutMasterIdLst>
    <p:handoutMasterId r:id="rId7"/>
  </p:handoutMasterIdLst>
  <p:sldIdLst>
    <p:sldId id="446" r:id="rId2"/>
    <p:sldId id="447" r:id="rId3"/>
    <p:sldId id="448" r:id="rId4"/>
    <p:sldId id="449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492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77A4BA3-FDD4-4862-85D1-BC52CFDA4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249CA12-C955-494C-B197-F5739D72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7209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209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D436E-9A7B-4E11-8986-5C861C462182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8B91F-0053-4421-B7B4-6E89F36CE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7F6EA-D119-4E0D-B368-E1337CEEC99C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9B535-C4B8-462F-B5E8-285CE66F1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5CB19-A2FD-45E8-A78F-A4530FC638E3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7350-98F6-43EF-982D-105F100AA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14E2E-173B-4749-94E3-D0E9756403E0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F16DC-CF8D-4219-8D0F-57F788DD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1429B-E47D-4B8B-8785-F86D16051B3B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74F73-F115-4060-BE47-743A5CC7A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598E7-5148-4021-B448-DB9500DA7B02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A092A-4888-4F45-B6D7-6C2DE12B0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624-0F9F-48C0-BAC0-ECC0C89D4966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DC7DD-C7A4-4396-9F92-8C7A6DE79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ACD3-967C-46B0-978F-FCFEEDCDE7B9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BBBCB-DCD9-4762-8C0B-C445D01E2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B0190-10A2-4E7D-A382-5AA7F1D5FE29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C1C08-E298-4EA5-BB1D-313EFD805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1B4B5-E418-4F73-89BB-AB7C406A37E3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1E4EA-B3EB-43E1-B1F0-5B4B329E8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3A857-2322-42E5-94F9-BFDF59F7148F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1935D-1E6E-4266-A6A6-44044A2BC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8883C-6673-4D9D-B4C5-E0FDBDD72803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9648-4BE8-46EF-8484-5BEDEE58A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0791A-F093-4645-A4EC-338C2451F73F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BC788-E8C2-4754-ADA9-521898280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7101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127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7101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1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27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7102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2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3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7104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4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5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27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7106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106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128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7107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107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107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107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7107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7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107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FA26D7E-3CE0-432D-BFDF-1FE3C4EBAA63}" type="datetime3">
              <a:rPr lang="en-US" smtClean="0"/>
              <a:pPr>
                <a:defRPr/>
              </a:pPr>
              <a:t>3 February 2013</a:t>
            </a:fld>
            <a:endParaRPr lang="en-US"/>
          </a:p>
        </p:txBody>
      </p:sp>
      <p:sp>
        <p:nvSpPr>
          <p:cNvPr id="17107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  <p:sp>
        <p:nvSpPr>
          <p:cNvPr id="17107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8E4AE39-C248-46C5-83FB-D6FBD6F8C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/>
              <a:t>GSM Speech Coding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algn="l" eaLnBrk="1" hangingPunct="1">
              <a:buFont typeface="Arial" charset="0"/>
              <a:buNone/>
            </a:pPr>
            <a:endParaRPr lang="en-US" sz="2400" dirty="0" smtClean="0"/>
          </a:p>
          <a:p>
            <a:pPr algn="l" rtl="0" eaLnBrk="1" hangingPunct="1">
              <a:buFont typeface="Arial" charset="0"/>
              <a:buNone/>
            </a:pPr>
            <a:r>
              <a:rPr lang="en-US" sz="2400" dirty="0" smtClean="0"/>
              <a:t>To send a voice across a radio network, we have to turn our voice into a digital signal. </a:t>
            </a:r>
          </a:p>
          <a:p>
            <a:pPr algn="l" rtl="0" eaLnBrk="1" hangingPunct="1">
              <a:buFont typeface="Arial" charset="0"/>
              <a:buNone/>
            </a:pPr>
            <a:endParaRPr lang="en-US" sz="2400" dirty="0" smtClean="0"/>
          </a:p>
          <a:p>
            <a:pPr algn="l" rtl="0" eaLnBrk="1" hangingPunct="1">
              <a:buFont typeface="Arial" charset="0"/>
              <a:buNone/>
            </a:pPr>
            <a:r>
              <a:rPr lang="en-US" sz="2400" dirty="0" smtClean="0"/>
              <a:t>GSM uses a method called RPE-LPC (Regular Pulse Excited - Linear Predictive Coder with a Long Term Predictor Loop) to turn our analog voice into a compressed digital equivalent .</a:t>
            </a:r>
          </a:p>
          <a:p>
            <a:pPr algn="l" rtl="0" eaLnBrk="1" hangingPunct="1">
              <a:buFont typeface="Arial" charset="0"/>
              <a:buNone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E2C4C-7992-4B99-A432-F3C8E00E7238}" type="slidenum">
              <a:rPr lang="ar-JO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cap="small" dirty="0" smtClean="0"/>
              <a:t>Speech Encoding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None/>
            </a:pPr>
            <a:r>
              <a:rPr lang="en-US" sz="2800" dirty="0" smtClean="0"/>
              <a:t>The GSM speech codec that transforms the analog signal (voice) into a digital representation, must meet the following criteria:</a:t>
            </a:r>
          </a:p>
          <a:p>
            <a:pPr marL="914400" lvl="1" indent="-514350" algn="l" rtl="0" eaLnBrk="1" hangingPunct="1">
              <a:buFont typeface="+mj-lt"/>
              <a:buAutoNum type="arabicPeriod"/>
            </a:pPr>
            <a:r>
              <a:rPr lang="en-US" sz="2100" dirty="0" smtClean="0"/>
              <a:t>Maintain speech quality.</a:t>
            </a:r>
          </a:p>
          <a:p>
            <a:pPr marL="857250" lvl="1" indent="-457200" algn="l" rtl="0" eaLnBrk="1" hangingPunct="1">
              <a:buFont typeface="+mj-lt"/>
              <a:buAutoNum type="arabicPeriod"/>
            </a:pPr>
            <a:r>
              <a:rPr lang="en-US" sz="2100" dirty="0" smtClean="0"/>
              <a:t>	Reduce redundancy in voice utterances. </a:t>
            </a:r>
          </a:p>
          <a:p>
            <a:pPr marL="857250" lvl="1" indent="-457200" algn="l" rtl="0" eaLnBrk="1" hangingPunct="1">
              <a:buFont typeface="+mj-lt"/>
              <a:buAutoNum type="arabicPeriod"/>
            </a:pPr>
            <a:r>
              <a:rPr lang="en-US" sz="2100" dirty="0" smtClean="0"/>
              <a:t>	Adopt low complexity speech codec to reduce production costs</a:t>
            </a:r>
          </a:p>
          <a:p>
            <a:pPr algn="l" rtl="0" eaLnBrk="1" hangingPunct="1">
              <a:buNone/>
            </a:pPr>
            <a:r>
              <a:rPr lang="en-US" sz="2800" dirty="0" smtClean="0"/>
              <a:t>This reduction is essential due to transmission capacity limitation on the data channel.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44BE2-87C7-4ECE-A3CB-1889229C16C9}" type="slidenum">
              <a:rPr lang="ar-JO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GSM TRANSMISSION PROCESS</a:t>
            </a:r>
            <a:endParaRPr lang="ar-SA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2800" smtClean="0"/>
              <a:t>STAGE 1: ANALOG TO DIGITAL (A/D)CONVERSION</a:t>
            </a:r>
          </a:p>
          <a:p>
            <a:pPr algn="l" rtl="0" eaLnBrk="1" hangingPunct="1"/>
            <a:r>
              <a:rPr lang="en-US" sz="2800" smtClean="0"/>
              <a:t>STAGE 2: SEGMENTATION</a:t>
            </a:r>
          </a:p>
          <a:p>
            <a:pPr algn="l" rtl="0" eaLnBrk="1" hangingPunct="1"/>
            <a:r>
              <a:rPr lang="en-US" sz="2800" smtClean="0"/>
              <a:t>STAGE 3: SPEECH CODING</a:t>
            </a:r>
          </a:p>
          <a:p>
            <a:pPr algn="l" rtl="0" eaLnBrk="1" hangingPunct="1"/>
            <a:r>
              <a:rPr lang="en-US" sz="2800" smtClean="0"/>
              <a:t>STAGE 4: CHANNEL CODING</a:t>
            </a:r>
          </a:p>
          <a:p>
            <a:pPr algn="l" rtl="0" eaLnBrk="1" hangingPunct="1"/>
            <a:r>
              <a:rPr lang="en-US" sz="2800" smtClean="0"/>
              <a:t>STAGE 5: INTERLEAVING</a:t>
            </a:r>
          </a:p>
          <a:p>
            <a:pPr algn="l" rtl="0" eaLnBrk="1" hangingPunct="1"/>
            <a:r>
              <a:rPr lang="en-US" sz="2800" smtClean="0"/>
              <a:t>STAGE 6: CIPHERING/ENCRYPTION</a:t>
            </a:r>
          </a:p>
          <a:p>
            <a:pPr algn="l" rtl="0" eaLnBrk="1" hangingPunct="1"/>
            <a:r>
              <a:rPr lang="en-US" sz="2800" smtClean="0"/>
              <a:t>STAGE 7: BURST FORMATTING</a:t>
            </a:r>
          </a:p>
          <a:p>
            <a:pPr algn="l" rtl="0" eaLnBrk="1" hangingPunct="1"/>
            <a:r>
              <a:rPr lang="en-US" sz="2800" smtClean="0"/>
              <a:t>STAGE 8: MODULATION &amp; TRANSMISSION</a:t>
            </a:r>
          </a:p>
          <a:p>
            <a:pPr eaLnBrk="1" hangingPunct="1"/>
            <a:endParaRPr lang="ar-S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B2D20-5D02-49C7-8EB8-B0C8A4000B13}" type="slidenum">
              <a:rPr lang="ar-JO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 </a:t>
            </a:r>
            <a:r>
              <a:rPr lang="en-US" cap="small" dirty="0" smtClean="0"/>
              <a:t>Speech Encoding</a:t>
            </a:r>
            <a:endParaRPr lang="en-US" dirty="0" smtClean="0"/>
          </a:p>
        </p:txBody>
      </p:sp>
      <p:pic>
        <p:nvPicPr>
          <p:cNvPr id="6" name="Content Placeholder 3" descr="http://www.azizi.ca/gsm/coding/GSM_images/fig1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997200"/>
            <a:ext cx="7740650" cy="2160588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611188" y="1628775"/>
            <a:ext cx="7705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 block diagram detailing how an analog voice is digitized and encoded to produce a digital voice signal :</a:t>
            </a:r>
            <a:endParaRPr lang="ar-S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CD18F-84C4-444A-A047-3F7674DA9507}" type="slidenum">
              <a:rPr lang="ar-JO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SP_2_Coding_1of2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1321</TotalTime>
  <Words>146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Ripple</vt:lpstr>
      <vt:lpstr>GSM Speech Coding</vt:lpstr>
      <vt:lpstr>Speech Encoding</vt:lpstr>
      <vt:lpstr>GSM TRANSMISSION PROCESS</vt:lpstr>
      <vt:lpstr> Speech Encoding</vt:lpstr>
    </vt:vector>
  </TitlesOfParts>
  <Company>ciit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Coding</dc:title>
  <dc:creator>Arshad</dc:creator>
  <cp:lastModifiedBy>najah</cp:lastModifiedBy>
  <cp:revision>165</cp:revision>
  <dcterms:created xsi:type="dcterms:W3CDTF">2007-06-25T07:39:15Z</dcterms:created>
  <dcterms:modified xsi:type="dcterms:W3CDTF">2013-02-03T21:42:58Z</dcterms:modified>
</cp:coreProperties>
</file>